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1" r:id="rId1"/>
  </p:sldMasterIdLst>
  <p:notesMasterIdLst>
    <p:notesMasterId r:id="rId17"/>
  </p:notesMasterIdLst>
  <p:sldIdLst>
    <p:sldId id="257" r:id="rId2"/>
    <p:sldId id="256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5143500" type="screen16x9"/>
  <p:notesSz cx="6858000" cy="9144000"/>
  <p:embeddedFontLst>
    <p:embeddedFont>
      <p:font typeface="Pompiere" panose="020B0604020202020204" charset="0"/>
      <p:regular r:id="rId18"/>
    </p:embeddedFont>
    <p:embeddedFont>
      <p:font typeface="Sulphur Point" panose="020B0604020202020204" charset="0"/>
      <p:regular r:id="rId19"/>
      <p:bold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27D132F-D29D-492B-8215-1B8697EC652D}">
  <a:tblStyle styleId="{E27D132F-D29D-492B-8215-1B8697EC652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0" name="Google Shape;960;gd362d286f3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1" name="Google Shape;961;gd362d286f3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0" name="Google Shape;960;gd362d286f3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1" name="Google Shape;961;gd362d286f3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30178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631775" y="903650"/>
            <a:ext cx="7875900" cy="2777400"/>
          </a:xfrm>
          <a:prstGeom prst="rect">
            <a:avLst/>
          </a:prstGeom>
          <a:solidFill>
            <a:srgbClr val="FFFFFF">
              <a:alpha val="70950"/>
            </a:srgbClr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2937576" y="3999709"/>
            <a:ext cx="353" cy="141"/>
          </a:xfrm>
          <a:custGeom>
            <a:avLst/>
            <a:gdLst/>
            <a:ahLst/>
            <a:cxnLst/>
            <a:rect l="l" t="t" r="r" b="b"/>
            <a:pathLst>
              <a:path w="5" h="2" extrusionOk="0">
                <a:moveTo>
                  <a:pt x="3" y="0"/>
                </a:moveTo>
                <a:cubicBezTo>
                  <a:pt x="2" y="0"/>
                  <a:pt x="1" y="0"/>
                  <a:pt x="1" y="1"/>
                </a:cubicBezTo>
                <a:cubicBezTo>
                  <a:pt x="2" y="0"/>
                  <a:pt x="3" y="0"/>
                  <a:pt x="4" y="0"/>
                </a:cubicBezTo>
                <a:close/>
              </a:path>
            </a:pathLst>
          </a:custGeom>
          <a:solidFill>
            <a:srgbClr val="4729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2937576" y="4104917"/>
            <a:ext cx="353" cy="141"/>
          </a:xfrm>
          <a:custGeom>
            <a:avLst/>
            <a:gdLst/>
            <a:ahLst/>
            <a:cxnLst/>
            <a:rect l="l" t="t" r="r" b="b"/>
            <a:pathLst>
              <a:path w="5" h="2" extrusionOk="0">
                <a:moveTo>
                  <a:pt x="3" y="0"/>
                </a:moveTo>
                <a:cubicBezTo>
                  <a:pt x="2" y="0"/>
                  <a:pt x="1" y="0"/>
                  <a:pt x="1" y="1"/>
                </a:cubicBezTo>
                <a:cubicBezTo>
                  <a:pt x="2" y="0"/>
                  <a:pt x="3" y="0"/>
                  <a:pt x="4" y="0"/>
                </a:cubicBezTo>
                <a:close/>
              </a:path>
            </a:pathLst>
          </a:custGeom>
          <a:solidFill>
            <a:srgbClr val="4729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" name="Google Shape;12;p2"/>
          <p:cNvGrpSpPr/>
          <p:nvPr/>
        </p:nvGrpSpPr>
        <p:grpSpPr>
          <a:xfrm>
            <a:off x="8289687" y="2807856"/>
            <a:ext cx="485986" cy="212895"/>
            <a:chOff x="3659575" y="587325"/>
            <a:chExt cx="181250" cy="79400"/>
          </a:xfrm>
        </p:grpSpPr>
        <p:sp>
          <p:nvSpPr>
            <p:cNvPr id="13" name="Google Shape;13;p2"/>
            <p:cNvSpPr/>
            <p:nvPr/>
          </p:nvSpPr>
          <p:spPr>
            <a:xfrm>
              <a:off x="3669725" y="594375"/>
              <a:ext cx="165175" cy="66625"/>
            </a:xfrm>
            <a:custGeom>
              <a:avLst/>
              <a:gdLst/>
              <a:ahLst/>
              <a:cxnLst/>
              <a:rect l="l" t="t" r="r" b="b"/>
              <a:pathLst>
                <a:path w="6607" h="2665" extrusionOk="0">
                  <a:moveTo>
                    <a:pt x="4916" y="1720"/>
                  </a:moveTo>
                  <a:lnTo>
                    <a:pt x="4916" y="1720"/>
                  </a:lnTo>
                  <a:cubicBezTo>
                    <a:pt x="4905" y="1727"/>
                    <a:pt x="4895" y="1735"/>
                    <a:pt x="4884" y="1743"/>
                  </a:cubicBezTo>
                  <a:cubicBezTo>
                    <a:pt x="4882" y="1744"/>
                    <a:pt x="4881" y="1745"/>
                    <a:pt x="4880" y="1746"/>
                  </a:cubicBezTo>
                  <a:cubicBezTo>
                    <a:pt x="4819" y="1754"/>
                    <a:pt x="4760" y="1762"/>
                    <a:pt x="4700" y="1770"/>
                  </a:cubicBezTo>
                  <a:cubicBezTo>
                    <a:pt x="4723" y="1765"/>
                    <a:pt x="4746" y="1759"/>
                    <a:pt x="4770" y="1753"/>
                  </a:cubicBezTo>
                  <a:lnTo>
                    <a:pt x="4916" y="1720"/>
                  </a:lnTo>
                  <a:close/>
                  <a:moveTo>
                    <a:pt x="4148" y="1"/>
                  </a:moveTo>
                  <a:cubicBezTo>
                    <a:pt x="4093" y="1"/>
                    <a:pt x="4036" y="11"/>
                    <a:pt x="3985" y="22"/>
                  </a:cubicBezTo>
                  <a:cubicBezTo>
                    <a:pt x="3923" y="37"/>
                    <a:pt x="3861" y="49"/>
                    <a:pt x="3803" y="71"/>
                  </a:cubicBezTo>
                  <a:cubicBezTo>
                    <a:pt x="3675" y="117"/>
                    <a:pt x="3550" y="172"/>
                    <a:pt x="3430" y="235"/>
                  </a:cubicBezTo>
                  <a:cubicBezTo>
                    <a:pt x="3304" y="301"/>
                    <a:pt x="3175" y="368"/>
                    <a:pt x="3055" y="446"/>
                  </a:cubicBezTo>
                  <a:cubicBezTo>
                    <a:pt x="3007" y="477"/>
                    <a:pt x="2958" y="507"/>
                    <a:pt x="2912" y="542"/>
                  </a:cubicBezTo>
                  <a:cubicBezTo>
                    <a:pt x="2871" y="575"/>
                    <a:pt x="2825" y="617"/>
                    <a:pt x="2798" y="662"/>
                  </a:cubicBezTo>
                  <a:cubicBezTo>
                    <a:pt x="2766" y="714"/>
                    <a:pt x="2743" y="764"/>
                    <a:pt x="2742" y="825"/>
                  </a:cubicBezTo>
                  <a:cubicBezTo>
                    <a:pt x="2740" y="859"/>
                    <a:pt x="2745" y="894"/>
                    <a:pt x="2755" y="926"/>
                  </a:cubicBezTo>
                  <a:cubicBezTo>
                    <a:pt x="2748" y="949"/>
                    <a:pt x="2744" y="972"/>
                    <a:pt x="2742" y="995"/>
                  </a:cubicBezTo>
                  <a:cubicBezTo>
                    <a:pt x="2721" y="1005"/>
                    <a:pt x="2702" y="1017"/>
                    <a:pt x="2682" y="1028"/>
                  </a:cubicBezTo>
                  <a:cubicBezTo>
                    <a:pt x="2690" y="1024"/>
                    <a:pt x="2697" y="1020"/>
                    <a:pt x="2704" y="1017"/>
                  </a:cubicBezTo>
                  <a:lnTo>
                    <a:pt x="2704" y="1017"/>
                  </a:lnTo>
                  <a:cubicBezTo>
                    <a:pt x="2634" y="1054"/>
                    <a:pt x="2567" y="1091"/>
                    <a:pt x="2521" y="1157"/>
                  </a:cubicBezTo>
                  <a:cubicBezTo>
                    <a:pt x="2496" y="1195"/>
                    <a:pt x="2485" y="1236"/>
                    <a:pt x="2480" y="1280"/>
                  </a:cubicBezTo>
                  <a:cubicBezTo>
                    <a:pt x="2365" y="1317"/>
                    <a:pt x="2251" y="1355"/>
                    <a:pt x="2137" y="1395"/>
                  </a:cubicBezTo>
                  <a:cubicBezTo>
                    <a:pt x="2109" y="1404"/>
                    <a:pt x="2082" y="1414"/>
                    <a:pt x="2054" y="1424"/>
                  </a:cubicBezTo>
                  <a:cubicBezTo>
                    <a:pt x="2045" y="1422"/>
                    <a:pt x="2036" y="1419"/>
                    <a:pt x="2027" y="1417"/>
                  </a:cubicBezTo>
                  <a:cubicBezTo>
                    <a:pt x="1970" y="1333"/>
                    <a:pt x="1897" y="1259"/>
                    <a:pt x="1804" y="1213"/>
                  </a:cubicBezTo>
                  <a:cubicBezTo>
                    <a:pt x="1716" y="1170"/>
                    <a:pt x="1626" y="1144"/>
                    <a:pt x="1526" y="1137"/>
                  </a:cubicBezTo>
                  <a:cubicBezTo>
                    <a:pt x="1511" y="1136"/>
                    <a:pt x="1495" y="1135"/>
                    <a:pt x="1480" y="1135"/>
                  </a:cubicBezTo>
                  <a:cubicBezTo>
                    <a:pt x="1390" y="1135"/>
                    <a:pt x="1295" y="1152"/>
                    <a:pt x="1210" y="1177"/>
                  </a:cubicBezTo>
                  <a:cubicBezTo>
                    <a:pt x="1093" y="1210"/>
                    <a:pt x="978" y="1259"/>
                    <a:pt x="871" y="1317"/>
                  </a:cubicBezTo>
                  <a:cubicBezTo>
                    <a:pt x="773" y="1370"/>
                    <a:pt x="679" y="1426"/>
                    <a:pt x="588" y="1491"/>
                  </a:cubicBezTo>
                  <a:cubicBezTo>
                    <a:pt x="537" y="1528"/>
                    <a:pt x="496" y="1571"/>
                    <a:pt x="460" y="1621"/>
                  </a:cubicBezTo>
                  <a:cubicBezTo>
                    <a:pt x="367" y="1705"/>
                    <a:pt x="276" y="1810"/>
                    <a:pt x="242" y="1928"/>
                  </a:cubicBezTo>
                  <a:cubicBezTo>
                    <a:pt x="196" y="1954"/>
                    <a:pt x="152" y="1983"/>
                    <a:pt x="108" y="2014"/>
                  </a:cubicBezTo>
                  <a:cubicBezTo>
                    <a:pt x="48" y="2056"/>
                    <a:pt x="16" y="2128"/>
                    <a:pt x="25" y="2197"/>
                  </a:cubicBezTo>
                  <a:cubicBezTo>
                    <a:pt x="9" y="2244"/>
                    <a:pt x="11" y="2297"/>
                    <a:pt x="30" y="2342"/>
                  </a:cubicBezTo>
                  <a:cubicBezTo>
                    <a:pt x="17" y="2366"/>
                    <a:pt x="6" y="2392"/>
                    <a:pt x="4" y="2422"/>
                  </a:cubicBezTo>
                  <a:cubicBezTo>
                    <a:pt x="1" y="2470"/>
                    <a:pt x="16" y="2518"/>
                    <a:pt x="46" y="2556"/>
                  </a:cubicBezTo>
                  <a:cubicBezTo>
                    <a:pt x="84" y="2602"/>
                    <a:pt x="126" y="2638"/>
                    <a:pt x="185" y="2653"/>
                  </a:cubicBezTo>
                  <a:cubicBezTo>
                    <a:pt x="209" y="2660"/>
                    <a:pt x="233" y="2663"/>
                    <a:pt x="257" y="2664"/>
                  </a:cubicBezTo>
                  <a:cubicBezTo>
                    <a:pt x="264" y="2665"/>
                    <a:pt x="271" y="2665"/>
                    <a:pt x="278" y="2665"/>
                  </a:cubicBezTo>
                  <a:cubicBezTo>
                    <a:pt x="298" y="2665"/>
                    <a:pt x="320" y="2664"/>
                    <a:pt x="340" y="2661"/>
                  </a:cubicBezTo>
                  <a:cubicBezTo>
                    <a:pt x="470" y="2645"/>
                    <a:pt x="596" y="2622"/>
                    <a:pt x="721" y="2583"/>
                  </a:cubicBezTo>
                  <a:cubicBezTo>
                    <a:pt x="786" y="2564"/>
                    <a:pt x="869" y="2540"/>
                    <a:pt x="945" y="2506"/>
                  </a:cubicBezTo>
                  <a:cubicBezTo>
                    <a:pt x="974" y="2535"/>
                    <a:pt x="1007" y="2559"/>
                    <a:pt x="1052" y="2575"/>
                  </a:cubicBezTo>
                  <a:cubicBezTo>
                    <a:pt x="1117" y="2598"/>
                    <a:pt x="1185" y="2599"/>
                    <a:pt x="1253" y="2599"/>
                  </a:cubicBezTo>
                  <a:cubicBezTo>
                    <a:pt x="1265" y="2599"/>
                    <a:pt x="1276" y="2599"/>
                    <a:pt x="1288" y="2599"/>
                  </a:cubicBezTo>
                  <a:cubicBezTo>
                    <a:pt x="1427" y="2605"/>
                    <a:pt x="1566" y="2607"/>
                    <a:pt x="1704" y="2607"/>
                  </a:cubicBezTo>
                  <a:cubicBezTo>
                    <a:pt x="1978" y="2607"/>
                    <a:pt x="2251" y="2599"/>
                    <a:pt x="2524" y="2590"/>
                  </a:cubicBezTo>
                  <a:cubicBezTo>
                    <a:pt x="2612" y="2588"/>
                    <a:pt x="2702" y="2583"/>
                    <a:pt x="2790" y="2579"/>
                  </a:cubicBezTo>
                  <a:cubicBezTo>
                    <a:pt x="2840" y="2576"/>
                    <a:pt x="2889" y="2574"/>
                    <a:pt x="2941" y="2571"/>
                  </a:cubicBezTo>
                  <a:cubicBezTo>
                    <a:pt x="3009" y="2567"/>
                    <a:pt x="3079" y="2560"/>
                    <a:pt x="3149" y="2557"/>
                  </a:cubicBezTo>
                  <a:cubicBezTo>
                    <a:pt x="3170" y="2555"/>
                    <a:pt x="3193" y="2555"/>
                    <a:pt x="3215" y="2554"/>
                  </a:cubicBezTo>
                  <a:cubicBezTo>
                    <a:pt x="3223" y="2556"/>
                    <a:pt x="3232" y="2559"/>
                    <a:pt x="3241" y="2562"/>
                  </a:cubicBezTo>
                  <a:cubicBezTo>
                    <a:pt x="3304" y="2575"/>
                    <a:pt x="3368" y="2590"/>
                    <a:pt x="3433" y="2596"/>
                  </a:cubicBezTo>
                  <a:cubicBezTo>
                    <a:pt x="3487" y="2599"/>
                    <a:pt x="3541" y="2602"/>
                    <a:pt x="3596" y="2602"/>
                  </a:cubicBezTo>
                  <a:cubicBezTo>
                    <a:pt x="3646" y="2602"/>
                    <a:pt x="3696" y="2602"/>
                    <a:pt x="3748" y="2599"/>
                  </a:cubicBezTo>
                  <a:cubicBezTo>
                    <a:pt x="3852" y="2596"/>
                    <a:pt x="3956" y="2592"/>
                    <a:pt x="4060" y="2588"/>
                  </a:cubicBezTo>
                  <a:cubicBezTo>
                    <a:pt x="4135" y="2586"/>
                    <a:pt x="4211" y="2576"/>
                    <a:pt x="4285" y="2570"/>
                  </a:cubicBezTo>
                  <a:cubicBezTo>
                    <a:pt x="4366" y="2564"/>
                    <a:pt x="4448" y="2558"/>
                    <a:pt x="4529" y="2549"/>
                  </a:cubicBezTo>
                  <a:cubicBezTo>
                    <a:pt x="4605" y="2539"/>
                    <a:pt x="4682" y="2531"/>
                    <a:pt x="4759" y="2522"/>
                  </a:cubicBezTo>
                  <a:cubicBezTo>
                    <a:pt x="4884" y="2516"/>
                    <a:pt x="5010" y="2510"/>
                    <a:pt x="5135" y="2501"/>
                  </a:cubicBezTo>
                  <a:cubicBezTo>
                    <a:pt x="5176" y="2509"/>
                    <a:pt x="5217" y="2510"/>
                    <a:pt x="5260" y="2510"/>
                  </a:cubicBezTo>
                  <a:cubicBezTo>
                    <a:pt x="5314" y="2512"/>
                    <a:pt x="5369" y="2513"/>
                    <a:pt x="5423" y="2513"/>
                  </a:cubicBezTo>
                  <a:cubicBezTo>
                    <a:pt x="5581" y="2513"/>
                    <a:pt x="5738" y="2505"/>
                    <a:pt x="5893" y="2479"/>
                  </a:cubicBezTo>
                  <a:cubicBezTo>
                    <a:pt x="5939" y="2477"/>
                    <a:pt x="5984" y="2474"/>
                    <a:pt x="6030" y="2470"/>
                  </a:cubicBezTo>
                  <a:cubicBezTo>
                    <a:pt x="6074" y="2468"/>
                    <a:pt x="6115" y="2464"/>
                    <a:pt x="6157" y="2461"/>
                  </a:cubicBezTo>
                  <a:cubicBezTo>
                    <a:pt x="6187" y="2458"/>
                    <a:pt x="6218" y="2459"/>
                    <a:pt x="6246" y="2454"/>
                  </a:cubicBezTo>
                  <a:cubicBezTo>
                    <a:pt x="6284" y="2448"/>
                    <a:pt x="6317" y="2438"/>
                    <a:pt x="6352" y="2422"/>
                  </a:cubicBezTo>
                  <a:cubicBezTo>
                    <a:pt x="6381" y="2408"/>
                    <a:pt x="6405" y="2388"/>
                    <a:pt x="6424" y="2361"/>
                  </a:cubicBezTo>
                  <a:cubicBezTo>
                    <a:pt x="6432" y="2360"/>
                    <a:pt x="6441" y="2358"/>
                    <a:pt x="6449" y="2357"/>
                  </a:cubicBezTo>
                  <a:cubicBezTo>
                    <a:pt x="6522" y="2343"/>
                    <a:pt x="6583" y="2287"/>
                    <a:pt x="6597" y="2213"/>
                  </a:cubicBezTo>
                  <a:cubicBezTo>
                    <a:pt x="6607" y="2169"/>
                    <a:pt x="6604" y="2133"/>
                    <a:pt x="6592" y="2090"/>
                  </a:cubicBezTo>
                  <a:cubicBezTo>
                    <a:pt x="6572" y="2022"/>
                    <a:pt x="6510" y="1972"/>
                    <a:pt x="6441" y="1962"/>
                  </a:cubicBezTo>
                  <a:cubicBezTo>
                    <a:pt x="6412" y="1916"/>
                    <a:pt x="6370" y="1875"/>
                    <a:pt x="6323" y="1843"/>
                  </a:cubicBezTo>
                  <a:cubicBezTo>
                    <a:pt x="6362" y="1814"/>
                    <a:pt x="6393" y="1774"/>
                    <a:pt x="6414" y="1731"/>
                  </a:cubicBezTo>
                  <a:cubicBezTo>
                    <a:pt x="6443" y="1674"/>
                    <a:pt x="6445" y="1607"/>
                    <a:pt x="6427" y="1546"/>
                  </a:cubicBezTo>
                  <a:cubicBezTo>
                    <a:pt x="6404" y="1474"/>
                    <a:pt x="6345" y="1406"/>
                    <a:pt x="6283" y="1362"/>
                  </a:cubicBezTo>
                  <a:cubicBezTo>
                    <a:pt x="6273" y="1355"/>
                    <a:pt x="6261" y="1347"/>
                    <a:pt x="6250" y="1340"/>
                  </a:cubicBezTo>
                  <a:cubicBezTo>
                    <a:pt x="6246" y="1292"/>
                    <a:pt x="6231" y="1244"/>
                    <a:pt x="6209" y="1200"/>
                  </a:cubicBezTo>
                  <a:cubicBezTo>
                    <a:pt x="6166" y="1113"/>
                    <a:pt x="6083" y="1046"/>
                    <a:pt x="5992" y="1006"/>
                  </a:cubicBezTo>
                  <a:cubicBezTo>
                    <a:pt x="5986" y="985"/>
                    <a:pt x="5976" y="965"/>
                    <a:pt x="5965" y="945"/>
                  </a:cubicBezTo>
                  <a:cubicBezTo>
                    <a:pt x="5966" y="924"/>
                    <a:pt x="5963" y="904"/>
                    <a:pt x="5957" y="883"/>
                  </a:cubicBezTo>
                  <a:cubicBezTo>
                    <a:pt x="5926" y="783"/>
                    <a:pt x="5830" y="722"/>
                    <a:pt x="5734" y="695"/>
                  </a:cubicBezTo>
                  <a:cubicBezTo>
                    <a:pt x="5728" y="694"/>
                    <a:pt x="5724" y="693"/>
                    <a:pt x="5719" y="692"/>
                  </a:cubicBezTo>
                  <a:cubicBezTo>
                    <a:pt x="5725" y="668"/>
                    <a:pt x="5726" y="642"/>
                    <a:pt x="5721" y="615"/>
                  </a:cubicBezTo>
                  <a:cubicBezTo>
                    <a:pt x="5707" y="533"/>
                    <a:pt x="5633" y="466"/>
                    <a:pt x="5550" y="462"/>
                  </a:cubicBezTo>
                  <a:cubicBezTo>
                    <a:pt x="5537" y="410"/>
                    <a:pt x="5504" y="362"/>
                    <a:pt x="5464" y="324"/>
                  </a:cubicBezTo>
                  <a:cubicBezTo>
                    <a:pt x="5404" y="268"/>
                    <a:pt x="5311" y="255"/>
                    <a:pt x="5232" y="254"/>
                  </a:cubicBezTo>
                  <a:cubicBezTo>
                    <a:pt x="5205" y="254"/>
                    <a:pt x="5178" y="254"/>
                    <a:pt x="5152" y="255"/>
                  </a:cubicBezTo>
                  <a:cubicBezTo>
                    <a:pt x="5146" y="252"/>
                    <a:pt x="5142" y="249"/>
                    <a:pt x="5136" y="246"/>
                  </a:cubicBezTo>
                  <a:cubicBezTo>
                    <a:pt x="5098" y="225"/>
                    <a:pt x="5061" y="199"/>
                    <a:pt x="5019" y="184"/>
                  </a:cubicBezTo>
                  <a:cubicBezTo>
                    <a:pt x="4975" y="171"/>
                    <a:pt x="4929" y="159"/>
                    <a:pt x="4883" y="155"/>
                  </a:cubicBezTo>
                  <a:cubicBezTo>
                    <a:pt x="4839" y="151"/>
                    <a:pt x="4795" y="149"/>
                    <a:pt x="4750" y="149"/>
                  </a:cubicBezTo>
                  <a:cubicBezTo>
                    <a:pt x="4686" y="149"/>
                    <a:pt x="4622" y="153"/>
                    <a:pt x="4559" y="158"/>
                  </a:cubicBezTo>
                  <a:cubicBezTo>
                    <a:pt x="4540" y="160"/>
                    <a:pt x="4521" y="163"/>
                    <a:pt x="4503" y="165"/>
                  </a:cubicBezTo>
                  <a:cubicBezTo>
                    <a:pt x="4489" y="141"/>
                    <a:pt x="4472" y="119"/>
                    <a:pt x="4451" y="100"/>
                  </a:cubicBezTo>
                  <a:cubicBezTo>
                    <a:pt x="4379" y="35"/>
                    <a:pt x="4277" y="12"/>
                    <a:pt x="4184" y="2"/>
                  </a:cubicBezTo>
                  <a:cubicBezTo>
                    <a:pt x="4172" y="1"/>
                    <a:pt x="4160" y="1"/>
                    <a:pt x="414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3665625" y="643200"/>
              <a:ext cx="172725" cy="17150"/>
            </a:xfrm>
            <a:custGeom>
              <a:avLst/>
              <a:gdLst/>
              <a:ahLst/>
              <a:cxnLst/>
              <a:rect l="l" t="t" r="r" b="b"/>
              <a:pathLst>
                <a:path w="6909" h="686" extrusionOk="0">
                  <a:moveTo>
                    <a:pt x="5396" y="45"/>
                  </a:moveTo>
                  <a:cubicBezTo>
                    <a:pt x="5399" y="45"/>
                    <a:pt x="5402" y="45"/>
                    <a:pt x="5406" y="45"/>
                  </a:cubicBezTo>
                  <a:lnTo>
                    <a:pt x="5406" y="45"/>
                  </a:lnTo>
                  <a:cubicBezTo>
                    <a:pt x="5402" y="45"/>
                    <a:pt x="5399" y="45"/>
                    <a:pt x="5396" y="45"/>
                  </a:cubicBezTo>
                  <a:close/>
                  <a:moveTo>
                    <a:pt x="5389" y="626"/>
                  </a:moveTo>
                  <a:lnTo>
                    <a:pt x="5389" y="626"/>
                  </a:lnTo>
                  <a:cubicBezTo>
                    <a:pt x="5393" y="627"/>
                    <a:pt x="5397" y="627"/>
                    <a:pt x="5401" y="627"/>
                  </a:cubicBezTo>
                  <a:lnTo>
                    <a:pt x="5401" y="627"/>
                  </a:lnTo>
                  <a:cubicBezTo>
                    <a:pt x="5397" y="627"/>
                    <a:pt x="5393" y="627"/>
                    <a:pt x="5389" y="626"/>
                  </a:cubicBezTo>
                  <a:close/>
                  <a:moveTo>
                    <a:pt x="6541" y="0"/>
                  </a:moveTo>
                  <a:cubicBezTo>
                    <a:pt x="6404" y="0"/>
                    <a:pt x="6264" y="16"/>
                    <a:pt x="6127" y="29"/>
                  </a:cubicBezTo>
                  <a:cubicBezTo>
                    <a:pt x="6006" y="38"/>
                    <a:pt x="5884" y="41"/>
                    <a:pt x="5762" y="43"/>
                  </a:cubicBezTo>
                  <a:cubicBezTo>
                    <a:pt x="5675" y="43"/>
                    <a:pt x="5588" y="47"/>
                    <a:pt x="5501" y="47"/>
                  </a:cubicBezTo>
                  <a:cubicBezTo>
                    <a:pt x="5469" y="47"/>
                    <a:pt x="5437" y="47"/>
                    <a:pt x="5406" y="45"/>
                  </a:cubicBezTo>
                  <a:lnTo>
                    <a:pt x="5406" y="45"/>
                  </a:lnTo>
                  <a:cubicBezTo>
                    <a:pt x="5406" y="45"/>
                    <a:pt x="5407" y="45"/>
                    <a:pt x="5408" y="45"/>
                  </a:cubicBezTo>
                  <a:lnTo>
                    <a:pt x="5408" y="45"/>
                  </a:lnTo>
                  <a:cubicBezTo>
                    <a:pt x="5185" y="34"/>
                    <a:pt x="4962" y="32"/>
                    <a:pt x="4739" y="27"/>
                  </a:cubicBezTo>
                  <a:cubicBezTo>
                    <a:pt x="4716" y="26"/>
                    <a:pt x="4694" y="26"/>
                    <a:pt x="4672" y="26"/>
                  </a:cubicBezTo>
                  <a:cubicBezTo>
                    <a:pt x="4575" y="26"/>
                    <a:pt x="4479" y="31"/>
                    <a:pt x="4382" y="36"/>
                  </a:cubicBezTo>
                  <a:cubicBezTo>
                    <a:pt x="4277" y="39"/>
                    <a:pt x="4173" y="37"/>
                    <a:pt x="4067" y="39"/>
                  </a:cubicBezTo>
                  <a:cubicBezTo>
                    <a:pt x="3966" y="40"/>
                    <a:pt x="3863" y="45"/>
                    <a:pt x="3760" y="49"/>
                  </a:cubicBezTo>
                  <a:cubicBezTo>
                    <a:pt x="3717" y="51"/>
                    <a:pt x="3674" y="52"/>
                    <a:pt x="3630" y="52"/>
                  </a:cubicBezTo>
                  <a:cubicBezTo>
                    <a:pt x="3578" y="52"/>
                    <a:pt x="3525" y="51"/>
                    <a:pt x="3473" y="51"/>
                  </a:cubicBezTo>
                  <a:cubicBezTo>
                    <a:pt x="3450" y="50"/>
                    <a:pt x="3427" y="50"/>
                    <a:pt x="3404" y="50"/>
                  </a:cubicBezTo>
                  <a:cubicBezTo>
                    <a:pt x="3350" y="50"/>
                    <a:pt x="3295" y="51"/>
                    <a:pt x="3241" y="52"/>
                  </a:cubicBezTo>
                  <a:cubicBezTo>
                    <a:pt x="3164" y="49"/>
                    <a:pt x="3087" y="47"/>
                    <a:pt x="3011" y="47"/>
                  </a:cubicBezTo>
                  <a:cubicBezTo>
                    <a:pt x="2994" y="47"/>
                    <a:pt x="2978" y="47"/>
                    <a:pt x="2962" y="47"/>
                  </a:cubicBezTo>
                  <a:cubicBezTo>
                    <a:pt x="2919" y="48"/>
                    <a:pt x="2877" y="48"/>
                    <a:pt x="2834" y="48"/>
                  </a:cubicBezTo>
                  <a:cubicBezTo>
                    <a:pt x="2687" y="48"/>
                    <a:pt x="2540" y="45"/>
                    <a:pt x="2393" y="43"/>
                  </a:cubicBezTo>
                  <a:cubicBezTo>
                    <a:pt x="2202" y="40"/>
                    <a:pt x="2011" y="32"/>
                    <a:pt x="1820" y="30"/>
                  </a:cubicBezTo>
                  <a:cubicBezTo>
                    <a:pt x="1796" y="30"/>
                    <a:pt x="1771" y="30"/>
                    <a:pt x="1746" y="30"/>
                  </a:cubicBezTo>
                  <a:cubicBezTo>
                    <a:pt x="1460" y="30"/>
                    <a:pt x="1174" y="47"/>
                    <a:pt x="888" y="47"/>
                  </a:cubicBezTo>
                  <a:cubicBezTo>
                    <a:pt x="809" y="47"/>
                    <a:pt x="730" y="46"/>
                    <a:pt x="651" y="43"/>
                  </a:cubicBezTo>
                  <a:cubicBezTo>
                    <a:pt x="585" y="38"/>
                    <a:pt x="518" y="30"/>
                    <a:pt x="453" y="30"/>
                  </a:cubicBezTo>
                  <a:cubicBezTo>
                    <a:pt x="427" y="30"/>
                    <a:pt x="402" y="31"/>
                    <a:pt x="377" y="35"/>
                  </a:cubicBezTo>
                  <a:cubicBezTo>
                    <a:pt x="296" y="44"/>
                    <a:pt x="236" y="110"/>
                    <a:pt x="222" y="188"/>
                  </a:cubicBezTo>
                  <a:cubicBezTo>
                    <a:pt x="220" y="189"/>
                    <a:pt x="216" y="189"/>
                    <a:pt x="214" y="190"/>
                  </a:cubicBezTo>
                  <a:cubicBezTo>
                    <a:pt x="116" y="224"/>
                    <a:pt x="21" y="290"/>
                    <a:pt x="8" y="402"/>
                  </a:cubicBezTo>
                  <a:cubicBezTo>
                    <a:pt x="0" y="479"/>
                    <a:pt x="43" y="562"/>
                    <a:pt x="116" y="597"/>
                  </a:cubicBezTo>
                  <a:cubicBezTo>
                    <a:pt x="184" y="631"/>
                    <a:pt x="261" y="651"/>
                    <a:pt x="336" y="668"/>
                  </a:cubicBezTo>
                  <a:cubicBezTo>
                    <a:pt x="374" y="677"/>
                    <a:pt x="412" y="682"/>
                    <a:pt x="449" y="683"/>
                  </a:cubicBezTo>
                  <a:cubicBezTo>
                    <a:pt x="476" y="685"/>
                    <a:pt x="503" y="685"/>
                    <a:pt x="530" y="685"/>
                  </a:cubicBezTo>
                  <a:cubicBezTo>
                    <a:pt x="557" y="685"/>
                    <a:pt x="584" y="685"/>
                    <a:pt x="612" y="684"/>
                  </a:cubicBezTo>
                  <a:cubicBezTo>
                    <a:pt x="707" y="682"/>
                    <a:pt x="800" y="683"/>
                    <a:pt x="895" y="676"/>
                  </a:cubicBezTo>
                  <a:cubicBezTo>
                    <a:pt x="1083" y="662"/>
                    <a:pt x="1268" y="634"/>
                    <a:pt x="1455" y="615"/>
                  </a:cubicBezTo>
                  <a:cubicBezTo>
                    <a:pt x="1672" y="609"/>
                    <a:pt x="1889" y="611"/>
                    <a:pt x="2106" y="609"/>
                  </a:cubicBezTo>
                  <a:cubicBezTo>
                    <a:pt x="2121" y="608"/>
                    <a:pt x="2135" y="608"/>
                    <a:pt x="2150" y="608"/>
                  </a:cubicBezTo>
                  <a:cubicBezTo>
                    <a:pt x="2242" y="608"/>
                    <a:pt x="2333" y="611"/>
                    <a:pt x="2424" y="613"/>
                  </a:cubicBezTo>
                  <a:cubicBezTo>
                    <a:pt x="2439" y="613"/>
                    <a:pt x="2454" y="614"/>
                    <a:pt x="2469" y="614"/>
                  </a:cubicBezTo>
                  <a:cubicBezTo>
                    <a:pt x="2562" y="614"/>
                    <a:pt x="2655" y="608"/>
                    <a:pt x="2749" y="604"/>
                  </a:cubicBezTo>
                  <a:cubicBezTo>
                    <a:pt x="2940" y="596"/>
                    <a:pt x="3132" y="589"/>
                    <a:pt x="3324" y="588"/>
                  </a:cubicBezTo>
                  <a:cubicBezTo>
                    <a:pt x="3526" y="588"/>
                    <a:pt x="3730" y="594"/>
                    <a:pt x="3932" y="597"/>
                  </a:cubicBezTo>
                  <a:cubicBezTo>
                    <a:pt x="4334" y="604"/>
                    <a:pt x="4734" y="601"/>
                    <a:pt x="5134" y="613"/>
                  </a:cubicBezTo>
                  <a:lnTo>
                    <a:pt x="5134" y="613"/>
                  </a:lnTo>
                  <a:cubicBezTo>
                    <a:pt x="5215" y="617"/>
                    <a:pt x="5296" y="622"/>
                    <a:pt x="5377" y="626"/>
                  </a:cubicBezTo>
                  <a:lnTo>
                    <a:pt x="5377" y="626"/>
                  </a:lnTo>
                  <a:cubicBezTo>
                    <a:pt x="5377" y="626"/>
                    <a:pt x="5377" y="626"/>
                    <a:pt x="5377" y="626"/>
                  </a:cubicBezTo>
                  <a:cubicBezTo>
                    <a:pt x="5381" y="626"/>
                    <a:pt x="5385" y="626"/>
                    <a:pt x="5389" y="626"/>
                  </a:cubicBezTo>
                  <a:lnTo>
                    <a:pt x="5389" y="626"/>
                  </a:lnTo>
                  <a:cubicBezTo>
                    <a:pt x="5389" y="626"/>
                    <a:pt x="5389" y="626"/>
                    <a:pt x="5389" y="626"/>
                  </a:cubicBezTo>
                  <a:lnTo>
                    <a:pt x="5389" y="626"/>
                  </a:lnTo>
                  <a:cubicBezTo>
                    <a:pt x="5393" y="627"/>
                    <a:pt x="5397" y="627"/>
                    <a:pt x="5401" y="627"/>
                  </a:cubicBezTo>
                  <a:cubicBezTo>
                    <a:pt x="5401" y="627"/>
                    <a:pt x="5401" y="627"/>
                    <a:pt x="5401" y="627"/>
                  </a:cubicBezTo>
                  <a:lnTo>
                    <a:pt x="5401" y="627"/>
                  </a:lnTo>
                  <a:cubicBezTo>
                    <a:pt x="5606" y="637"/>
                    <a:pt x="5811" y="644"/>
                    <a:pt x="6016" y="644"/>
                  </a:cubicBezTo>
                  <a:cubicBezTo>
                    <a:pt x="6041" y="644"/>
                    <a:pt x="6065" y="644"/>
                    <a:pt x="6090" y="644"/>
                  </a:cubicBezTo>
                  <a:cubicBezTo>
                    <a:pt x="6199" y="642"/>
                    <a:pt x="6309" y="633"/>
                    <a:pt x="6416" y="621"/>
                  </a:cubicBezTo>
                  <a:cubicBezTo>
                    <a:pt x="6473" y="615"/>
                    <a:pt x="6529" y="607"/>
                    <a:pt x="6586" y="598"/>
                  </a:cubicBezTo>
                  <a:cubicBezTo>
                    <a:pt x="6670" y="586"/>
                    <a:pt x="6766" y="569"/>
                    <a:pt x="6830" y="511"/>
                  </a:cubicBezTo>
                  <a:cubicBezTo>
                    <a:pt x="6879" y="466"/>
                    <a:pt x="6909" y="407"/>
                    <a:pt x="6899" y="339"/>
                  </a:cubicBezTo>
                  <a:cubicBezTo>
                    <a:pt x="6889" y="279"/>
                    <a:pt x="6854" y="234"/>
                    <a:pt x="6804" y="203"/>
                  </a:cubicBezTo>
                  <a:cubicBezTo>
                    <a:pt x="6789" y="194"/>
                    <a:pt x="6773" y="188"/>
                    <a:pt x="6757" y="183"/>
                  </a:cubicBezTo>
                  <a:lnTo>
                    <a:pt x="6757" y="182"/>
                  </a:lnTo>
                  <a:cubicBezTo>
                    <a:pt x="6755" y="79"/>
                    <a:pt x="6669" y="4"/>
                    <a:pt x="6568" y="0"/>
                  </a:cubicBezTo>
                  <a:cubicBezTo>
                    <a:pt x="6559" y="0"/>
                    <a:pt x="6550" y="0"/>
                    <a:pt x="6541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3770175" y="624450"/>
              <a:ext cx="9775" cy="9250"/>
            </a:xfrm>
            <a:custGeom>
              <a:avLst/>
              <a:gdLst/>
              <a:ahLst/>
              <a:cxnLst/>
              <a:rect l="l" t="t" r="r" b="b"/>
              <a:pathLst>
                <a:path w="391" h="370" extrusionOk="0">
                  <a:moveTo>
                    <a:pt x="205" y="1"/>
                  </a:moveTo>
                  <a:cubicBezTo>
                    <a:pt x="109" y="1"/>
                    <a:pt x="23" y="65"/>
                    <a:pt x="12" y="165"/>
                  </a:cubicBezTo>
                  <a:cubicBezTo>
                    <a:pt x="1" y="262"/>
                    <a:pt x="74" y="364"/>
                    <a:pt x="176" y="369"/>
                  </a:cubicBezTo>
                  <a:cubicBezTo>
                    <a:pt x="180" y="370"/>
                    <a:pt x="184" y="370"/>
                    <a:pt x="188" y="370"/>
                  </a:cubicBezTo>
                  <a:cubicBezTo>
                    <a:pt x="284" y="370"/>
                    <a:pt x="370" y="306"/>
                    <a:pt x="380" y="206"/>
                  </a:cubicBezTo>
                  <a:cubicBezTo>
                    <a:pt x="391" y="110"/>
                    <a:pt x="318" y="7"/>
                    <a:pt x="217" y="1"/>
                  </a:cubicBezTo>
                  <a:cubicBezTo>
                    <a:pt x="213" y="1"/>
                    <a:pt x="209" y="1"/>
                    <a:pt x="205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3784175" y="624800"/>
              <a:ext cx="9725" cy="9250"/>
            </a:xfrm>
            <a:custGeom>
              <a:avLst/>
              <a:gdLst/>
              <a:ahLst/>
              <a:cxnLst/>
              <a:rect l="l" t="t" r="r" b="b"/>
              <a:pathLst>
                <a:path w="389" h="370" extrusionOk="0">
                  <a:moveTo>
                    <a:pt x="203" y="1"/>
                  </a:moveTo>
                  <a:cubicBezTo>
                    <a:pt x="107" y="1"/>
                    <a:pt x="21" y="65"/>
                    <a:pt x="10" y="165"/>
                  </a:cubicBezTo>
                  <a:cubicBezTo>
                    <a:pt x="0" y="261"/>
                    <a:pt x="73" y="363"/>
                    <a:pt x="174" y="369"/>
                  </a:cubicBezTo>
                  <a:cubicBezTo>
                    <a:pt x="178" y="369"/>
                    <a:pt x="182" y="370"/>
                    <a:pt x="186" y="370"/>
                  </a:cubicBezTo>
                  <a:cubicBezTo>
                    <a:pt x="282" y="370"/>
                    <a:pt x="368" y="306"/>
                    <a:pt x="378" y="206"/>
                  </a:cubicBezTo>
                  <a:cubicBezTo>
                    <a:pt x="389" y="108"/>
                    <a:pt x="316" y="7"/>
                    <a:pt x="215" y="1"/>
                  </a:cubicBezTo>
                  <a:cubicBezTo>
                    <a:pt x="211" y="1"/>
                    <a:pt x="207" y="1"/>
                    <a:pt x="203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3659575" y="587325"/>
              <a:ext cx="181250" cy="79400"/>
            </a:xfrm>
            <a:custGeom>
              <a:avLst/>
              <a:gdLst/>
              <a:ahLst/>
              <a:cxnLst/>
              <a:rect l="l" t="t" r="r" b="b"/>
              <a:pathLst>
                <a:path w="7250" h="3176" extrusionOk="0">
                  <a:moveTo>
                    <a:pt x="6001" y="922"/>
                  </a:moveTo>
                  <a:cubicBezTo>
                    <a:pt x="6003" y="923"/>
                    <a:pt x="6005" y="925"/>
                    <a:pt x="6007" y="927"/>
                  </a:cubicBezTo>
                  <a:cubicBezTo>
                    <a:pt x="6005" y="925"/>
                    <a:pt x="6003" y="924"/>
                    <a:pt x="6001" y="922"/>
                  </a:cubicBezTo>
                  <a:close/>
                  <a:moveTo>
                    <a:pt x="4662" y="370"/>
                  </a:moveTo>
                  <a:cubicBezTo>
                    <a:pt x="4729" y="374"/>
                    <a:pt x="4793" y="378"/>
                    <a:pt x="4861" y="385"/>
                  </a:cubicBezTo>
                  <a:cubicBezTo>
                    <a:pt x="5000" y="406"/>
                    <a:pt x="5136" y="431"/>
                    <a:pt x="5273" y="464"/>
                  </a:cubicBezTo>
                  <a:cubicBezTo>
                    <a:pt x="5330" y="480"/>
                    <a:pt x="5387" y="499"/>
                    <a:pt x="5441" y="520"/>
                  </a:cubicBezTo>
                  <a:cubicBezTo>
                    <a:pt x="5465" y="531"/>
                    <a:pt x="5491" y="543"/>
                    <a:pt x="5513" y="554"/>
                  </a:cubicBezTo>
                  <a:cubicBezTo>
                    <a:pt x="5617" y="616"/>
                    <a:pt x="5716" y="686"/>
                    <a:pt x="5813" y="756"/>
                  </a:cubicBezTo>
                  <a:cubicBezTo>
                    <a:pt x="5814" y="758"/>
                    <a:pt x="5815" y="758"/>
                    <a:pt x="5818" y="759"/>
                  </a:cubicBezTo>
                  <a:cubicBezTo>
                    <a:pt x="5818" y="759"/>
                    <a:pt x="5818" y="759"/>
                    <a:pt x="5818" y="760"/>
                  </a:cubicBezTo>
                  <a:lnTo>
                    <a:pt x="5818" y="760"/>
                  </a:lnTo>
                  <a:cubicBezTo>
                    <a:pt x="5818" y="760"/>
                    <a:pt x="5818" y="759"/>
                    <a:pt x="5818" y="759"/>
                  </a:cubicBezTo>
                  <a:lnTo>
                    <a:pt x="5818" y="759"/>
                  </a:lnTo>
                  <a:cubicBezTo>
                    <a:pt x="5819" y="760"/>
                    <a:pt x="5819" y="761"/>
                    <a:pt x="5820" y="761"/>
                  </a:cubicBezTo>
                  <a:lnTo>
                    <a:pt x="5820" y="761"/>
                  </a:lnTo>
                  <a:cubicBezTo>
                    <a:pt x="5820" y="761"/>
                    <a:pt x="5819" y="760"/>
                    <a:pt x="5818" y="760"/>
                  </a:cubicBezTo>
                  <a:lnTo>
                    <a:pt x="5818" y="760"/>
                  </a:lnTo>
                  <a:cubicBezTo>
                    <a:pt x="5819" y="760"/>
                    <a:pt x="5820" y="760"/>
                    <a:pt x="5821" y="761"/>
                  </a:cubicBezTo>
                  <a:cubicBezTo>
                    <a:pt x="5821" y="761"/>
                    <a:pt x="5821" y="761"/>
                    <a:pt x="5820" y="761"/>
                  </a:cubicBezTo>
                  <a:lnTo>
                    <a:pt x="5820" y="761"/>
                  </a:lnTo>
                  <a:cubicBezTo>
                    <a:pt x="5862" y="794"/>
                    <a:pt x="5901" y="826"/>
                    <a:pt x="5940" y="860"/>
                  </a:cubicBezTo>
                  <a:cubicBezTo>
                    <a:pt x="5941" y="862"/>
                    <a:pt x="5942" y="862"/>
                    <a:pt x="5943" y="864"/>
                  </a:cubicBezTo>
                  <a:cubicBezTo>
                    <a:pt x="5945" y="864"/>
                    <a:pt x="5946" y="865"/>
                    <a:pt x="5946" y="867"/>
                  </a:cubicBezTo>
                  <a:cubicBezTo>
                    <a:pt x="5953" y="873"/>
                    <a:pt x="5959" y="881"/>
                    <a:pt x="5966" y="886"/>
                  </a:cubicBezTo>
                  <a:cubicBezTo>
                    <a:pt x="5969" y="889"/>
                    <a:pt x="5973" y="893"/>
                    <a:pt x="5975" y="895"/>
                  </a:cubicBezTo>
                  <a:cubicBezTo>
                    <a:pt x="5978" y="897"/>
                    <a:pt x="5980" y="900"/>
                    <a:pt x="5981" y="902"/>
                  </a:cubicBezTo>
                  <a:cubicBezTo>
                    <a:pt x="5986" y="906"/>
                    <a:pt x="5991" y="911"/>
                    <a:pt x="5996" y="916"/>
                  </a:cubicBezTo>
                  <a:lnTo>
                    <a:pt x="5996" y="916"/>
                  </a:lnTo>
                  <a:cubicBezTo>
                    <a:pt x="5994" y="914"/>
                    <a:pt x="5991" y="913"/>
                    <a:pt x="5989" y="911"/>
                  </a:cubicBezTo>
                  <a:lnTo>
                    <a:pt x="5989" y="911"/>
                  </a:lnTo>
                  <a:cubicBezTo>
                    <a:pt x="6069" y="992"/>
                    <a:pt x="6150" y="1073"/>
                    <a:pt x="6233" y="1154"/>
                  </a:cubicBezTo>
                  <a:cubicBezTo>
                    <a:pt x="6261" y="1183"/>
                    <a:pt x="6289" y="1213"/>
                    <a:pt x="6315" y="1246"/>
                  </a:cubicBezTo>
                  <a:cubicBezTo>
                    <a:pt x="6333" y="1271"/>
                    <a:pt x="6350" y="1298"/>
                    <a:pt x="6368" y="1325"/>
                  </a:cubicBezTo>
                  <a:cubicBezTo>
                    <a:pt x="6402" y="1387"/>
                    <a:pt x="6435" y="1449"/>
                    <a:pt x="6472" y="1509"/>
                  </a:cubicBezTo>
                  <a:cubicBezTo>
                    <a:pt x="6511" y="1574"/>
                    <a:pt x="6551" y="1637"/>
                    <a:pt x="6591" y="1700"/>
                  </a:cubicBezTo>
                  <a:cubicBezTo>
                    <a:pt x="6640" y="1793"/>
                    <a:pt x="6683" y="1889"/>
                    <a:pt x="6724" y="1987"/>
                  </a:cubicBezTo>
                  <a:cubicBezTo>
                    <a:pt x="6734" y="2011"/>
                    <a:pt x="6742" y="2035"/>
                    <a:pt x="6750" y="2060"/>
                  </a:cubicBezTo>
                  <a:cubicBezTo>
                    <a:pt x="6759" y="2099"/>
                    <a:pt x="6766" y="2139"/>
                    <a:pt x="6772" y="2180"/>
                  </a:cubicBezTo>
                  <a:lnTo>
                    <a:pt x="6771" y="2179"/>
                  </a:lnTo>
                  <a:lnTo>
                    <a:pt x="6771" y="2179"/>
                  </a:lnTo>
                  <a:cubicBezTo>
                    <a:pt x="6790" y="2323"/>
                    <a:pt x="6795" y="2470"/>
                    <a:pt x="6810" y="2614"/>
                  </a:cubicBezTo>
                  <a:cubicBezTo>
                    <a:pt x="6814" y="2637"/>
                    <a:pt x="6818" y="2658"/>
                    <a:pt x="6822" y="2680"/>
                  </a:cubicBezTo>
                  <a:cubicBezTo>
                    <a:pt x="6736" y="2687"/>
                    <a:pt x="6651" y="2694"/>
                    <a:pt x="6567" y="2701"/>
                  </a:cubicBezTo>
                  <a:cubicBezTo>
                    <a:pt x="6489" y="2706"/>
                    <a:pt x="6409" y="2708"/>
                    <a:pt x="6332" y="2717"/>
                  </a:cubicBezTo>
                  <a:cubicBezTo>
                    <a:pt x="6301" y="2720"/>
                    <a:pt x="6274" y="2732"/>
                    <a:pt x="6249" y="2748"/>
                  </a:cubicBezTo>
                  <a:cubicBezTo>
                    <a:pt x="6211" y="2751"/>
                    <a:pt x="6173" y="2754"/>
                    <a:pt x="6135" y="2758"/>
                  </a:cubicBezTo>
                  <a:cubicBezTo>
                    <a:pt x="5981" y="2769"/>
                    <a:pt x="5827" y="2782"/>
                    <a:pt x="5671" y="2786"/>
                  </a:cubicBezTo>
                  <a:cubicBezTo>
                    <a:pt x="5603" y="2786"/>
                    <a:pt x="5533" y="2786"/>
                    <a:pt x="5464" y="2785"/>
                  </a:cubicBezTo>
                  <a:cubicBezTo>
                    <a:pt x="5278" y="2782"/>
                    <a:pt x="5091" y="2772"/>
                    <a:pt x="4906" y="2769"/>
                  </a:cubicBezTo>
                  <a:cubicBezTo>
                    <a:pt x="4897" y="2769"/>
                    <a:pt x="4887" y="2769"/>
                    <a:pt x="4878" y="2769"/>
                  </a:cubicBezTo>
                  <a:cubicBezTo>
                    <a:pt x="4685" y="2769"/>
                    <a:pt x="4492" y="2780"/>
                    <a:pt x="4299" y="2785"/>
                  </a:cubicBezTo>
                  <a:cubicBezTo>
                    <a:pt x="4089" y="2792"/>
                    <a:pt x="3879" y="2792"/>
                    <a:pt x="3669" y="2796"/>
                  </a:cubicBezTo>
                  <a:cubicBezTo>
                    <a:pt x="3477" y="2799"/>
                    <a:pt x="3285" y="2805"/>
                    <a:pt x="3093" y="2806"/>
                  </a:cubicBezTo>
                  <a:cubicBezTo>
                    <a:pt x="2907" y="2805"/>
                    <a:pt x="2725" y="2804"/>
                    <a:pt x="2540" y="2798"/>
                  </a:cubicBezTo>
                  <a:cubicBezTo>
                    <a:pt x="2126" y="2785"/>
                    <a:pt x="1713" y="2758"/>
                    <a:pt x="1299" y="2748"/>
                  </a:cubicBezTo>
                  <a:cubicBezTo>
                    <a:pt x="1113" y="2742"/>
                    <a:pt x="928" y="2742"/>
                    <a:pt x="744" y="2732"/>
                  </a:cubicBezTo>
                  <a:cubicBezTo>
                    <a:pt x="651" y="2726"/>
                    <a:pt x="560" y="2721"/>
                    <a:pt x="467" y="2717"/>
                  </a:cubicBezTo>
                  <a:cubicBezTo>
                    <a:pt x="483" y="2666"/>
                    <a:pt x="499" y="2616"/>
                    <a:pt x="516" y="2566"/>
                  </a:cubicBezTo>
                  <a:cubicBezTo>
                    <a:pt x="587" y="2400"/>
                    <a:pt x="662" y="2236"/>
                    <a:pt x="749" y="2079"/>
                  </a:cubicBezTo>
                  <a:cubicBezTo>
                    <a:pt x="774" y="2039"/>
                    <a:pt x="800" y="1999"/>
                    <a:pt x="827" y="1960"/>
                  </a:cubicBezTo>
                  <a:cubicBezTo>
                    <a:pt x="858" y="1920"/>
                    <a:pt x="890" y="1882"/>
                    <a:pt x="926" y="1845"/>
                  </a:cubicBezTo>
                  <a:cubicBezTo>
                    <a:pt x="965" y="1806"/>
                    <a:pt x="1007" y="1769"/>
                    <a:pt x="1050" y="1733"/>
                  </a:cubicBezTo>
                  <a:cubicBezTo>
                    <a:pt x="1106" y="1694"/>
                    <a:pt x="1163" y="1657"/>
                    <a:pt x="1220" y="1621"/>
                  </a:cubicBezTo>
                  <a:cubicBezTo>
                    <a:pt x="1271" y="1595"/>
                    <a:pt x="1323" y="1570"/>
                    <a:pt x="1375" y="1546"/>
                  </a:cubicBezTo>
                  <a:cubicBezTo>
                    <a:pt x="1418" y="1531"/>
                    <a:pt x="1459" y="1516"/>
                    <a:pt x="1502" y="1505"/>
                  </a:cubicBezTo>
                  <a:cubicBezTo>
                    <a:pt x="1533" y="1497"/>
                    <a:pt x="1565" y="1491"/>
                    <a:pt x="1597" y="1485"/>
                  </a:cubicBezTo>
                  <a:cubicBezTo>
                    <a:pt x="1630" y="1482"/>
                    <a:pt x="1662" y="1479"/>
                    <a:pt x="1695" y="1477"/>
                  </a:cubicBezTo>
                  <a:cubicBezTo>
                    <a:pt x="1755" y="1479"/>
                    <a:pt x="1811" y="1484"/>
                    <a:pt x="1869" y="1490"/>
                  </a:cubicBezTo>
                  <a:cubicBezTo>
                    <a:pt x="1962" y="1501"/>
                    <a:pt x="2052" y="1516"/>
                    <a:pt x="2142" y="1537"/>
                  </a:cubicBezTo>
                  <a:cubicBezTo>
                    <a:pt x="2178" y="1547"/>
                    <a:pt x="2213" y="1559"/>
                    <a:pt x="2248" y="1573"/>
                  </a:cubicBezTo>
                  <a:cubicBezTo>
                    <a:pt x="2252" y="1575"/>
                    <a:pt x="2258" y="1577"/>
                    <a:pt x="2264" y="1580"/>
                  </a:cubicBezTo>
                  <a:cubicBezTo>
                    <a:pt x="2271" y="1581"/>
                    <a:pt x="2279" y="1582"/>
                    <a:pt x="2285" y="1585"/>
                  </a:cubicBezTo>
                  <a:cubicBezTo>
                    <a:pt x="2319" y="1598"/>
                    <a:pt x="2352" y="1615"/>
                    <a:pt x="2384" y="1633"/>
                  </a:cubicBezTo>
                  <a:cubicBezTo>
                    <a:pt x="2396" y="1638"/>
                    <a:pt x="2409" y="1645"/>
                    <a:pt x="2421" y="1651"/>
                  </a:cubicBezTo>
                  <a:cubicBezTo>
                    <a:pt x="2421" y="1652"/>
                    <a:pt x="2421" y="1652"/>
                    <a:pt x="2420" y="1652"/>
                  </a:cubicBezTo>
                  <a:cubicBezTo>
                    <a:pt x="2428" y="1657"/>
                    <a:pt x="2434" y="1660"/>
                    <a:pt x="2441" y="1664"/>
                  </a:cubicBezTo>
                  <a:cubicBezTo>
                    <a:pt x="2467" y="1677"/>
                    <a:pt x="2494" y="1691"/>
                    <a:pt x="2520" y="1706"/>
                  </a:cubicBezTo>
                  <a:cubicBezTo>
                    <a:pt x="2540" y="1715"/>
                    <a:pt x="2562" y="1726"/>
                    <a:pt x="2583" y="1737"/>
                  </a:cubicBezTo>
                  <a:cubicBezTo>
                    <a:pt x="2595" y="1742"/>
                    <a:pt x="2608" y="1748"/>
                    <a:pt x="2620" y="1755"/>
                  </a:cubicBezTo>
                  <a:cubicBezTo>
                    <a:pt x="2657" y="1774"/>
                    <a:pt x="2692" y="1795"/>
                    <a:pt x="2729" y="1814"/>
                  </a:cubicBezTo>
                  <a:cubicBezTo>
                    <a:pt x="2736" y="1797"/>
                    <a:pt x="2745" y="1780"/>
                    <a:pt x="2753" y="1763"/>
                  </a:cubicBezTo>
                  <a:cubicBezTo>
                    <a:pt x="2783" y="1697"/>
                    <a:pt x="2818" y="1633"/>
                    <a:pt x="2857" y="1572"/>
                  </a:cubicBezTo>
                  <a:cubicBezTo>
                    <a:pt x="2861" y="1566"/>
                    <a:pt x="2864" y="1561"/>
                    <a:pt x="2867" y="1556"/>
                  </a:cubicBezTo>
                  <a:cubicBezTo>
                    <a:pt x="2886" y="1527"/>
                    <a:pt x="2905" y="1499"/>
                    <a:pt x="2926" y="1471"/>
                  </a:cubicBezTo>
                  <a:cubicBezTo>
                    <a:pt x="2990" y="1366"/>
                    <a:pt x="3057" y="1264"/>
                    <a:pt x="3130" y="1165"/>
                  </a:cubicBezTo>
                  <a:cubicBezTo>
                    <a:pt x="3208" y="1067"/>
                    <a:pt x="3284" y="966"/>
                    <a:pt x="3369" y="875"/>
                  </a:cubicBezTo>
                  <a:cubicBezTo>
                    <a:pt x="3399" y="845"/>
                    <a:pt x="3431" y="817"/>
                    <a:pt x="3464" y="792"/>
                  </a:cubicBezTo>
                  <a:cubicBezTo>
                    <a:pt x="3541" y="734"/>
                    <a:pt x="3626" y="685"/>
                    <a:pt x="3709" y="637"/>
                  </a:cubicBezTo>
                  <a:cubicBezTo>
                    <a:pt x="3799" y="588"/>
                    <a:pt x="3891" y="543"/>
                    <a:pt x="3983" y="503"/>
                  </a:cubicBezTo>
                  <a:cubicBezTo>
                    <a:pt x="4039" y="482"/>
                    <a:pt x="4096" y="463"/>
                    <a:pt x="4153" y="445"/>
                  </a:cubicBezTo>
                  <a:cubicBezTo>
                    <a:pt x="4205" y="431"/>
                    <a:pt x="4258" y="418"/>
                    <a:pt x="4312" y="407"/>
                  </a:cubicBezTo>
                  <a:cubicBezTo>
                    <a:pt x="4364" y="395"/>
                    <a:pt x="4419" y="389"/>
                    <a:pt x="4474" y="381"/>
                  </a:cubicBezTo>
                  <a:lnTo>
                    <a:pt x="4474" y="381"/>
                  </a:lnTo>
                  <a:cubicBezTo>
                    <a:pt x="4473" y="382"/>
                    <a:pt x="4472" y="383"/>
                    <a:pt x="4472" y="383"/>
                  </a:cubicBezTo>
                  <a:cubicBezTo>
                    <a:pt x="4536" y="376"/>
                    <a:pt x="4599" y="373"/>
                    <a:pt x="4662" y="370"/>
                  </a:cubicBezTo>
                  <a:close/>
                  <a:moveTo>
                    <a:pt x="4650" y="1"/>
                  </a:moveTo>
                  <a:cubicBezTo>
                    <a:pt x="4572" y="1"/>
                    <a:pt x="4493" y="5"/>
                    <a:pt x="4415" y="17"/>
                  </a:cubicBezTo>
                  <a:cubicBezTo>
                    <a:pt x="4214" y="44"/>
                    <a:pt x="4017" y="86"/>
                    <a:pt x="3830" y="166"/>
                  </a:cubicBezTo>
                  <a:cubicBezTo>
                    <a:pt x="3647" y="244"/>
                    <a:pt x="3476" y="341"/>
                    <a:pt x="3309" y="447"/>
                  </a:cubicBezTo>
                  <a:cubicBezTo>
                    <a:pt x="3166" y="538"/>
                    <a:pt x="3056" y="664"/>
                    <a:pt x="2951" y="796"/>
                  </a:cubicBezTo>
                  <a:cubicBezTo>
                    <a:pt x="2883" y="880"/>
                    <a:pt x="2818" y="966"/>
                    <a:pt x="2754" y="1053"/>
                  </a:cubicBezTo>
                  <a:cubicBezTo>
                    <a:pt x="2698" y="1128"/>
                    <a:pt x="2649" y="1211"/>
                    <a:pt x="2601" y="1292"/>
                  </a:cubicBezTo>
                  <a:cubicBezTo>
                    <a:pt x="2596" y="1301"/>
                    <a:pt x="2591" y="1310"/>
                    <a:pt x="2585" y="1320"/>
                  </a:cubicBezTo>
                  <a:cubicBezTo>
                    <a:pt x="2556" y="1306"/>
                    <a:pt x="2528" y="1291"/>
                    <a:pt x="2498" y="1278"/>
                  </a:cubicBezTo>
                  <a:cubicBezTo>
                    <a:pt x="2420" y="1243"/>
                    <a:pt x="2341" y="1211"/>
                    <a:pt x="2260" y="1186"/>
                  </a:cubicBezTo>
                  <a:cubicBezTo>
                    <a:pt x="2181" y="1160"/>
                    <a:pt x="2098" y="1149"/>
                    <a:pt x="2017" y="1135"/>
                  </a:cubicBezTo>
                  <a:cubicBezTo>
                    <a:pt x="1944" y="1124"/>
                    <a:pt x="1867" y="1114"/>
                    <a:pt x="1794" y="1111"/>
                  </a:cubicBezTo>
                  <a:cubicBezTo>
                    <a:pt x="1766" y="1110"/>
                    <a:pt x="1739" y="1109"/>
                    <a:pt x="1711" y="1109"/>
                  </a:cubicBezTo>
                  <a:cubicBezTo>
                    <a:pt x="1584" y="1109"/>
                    <a:pt x="1457" y="1124"/>
                    <a:pt x="1336" y="1166"/>
                  </a:cubicBezTo>
                  <a:cubicBezTo>
                    <a:pt x="1261" y="1194"/>
                    <a:pt x="1188" y="1221"/>
                    <a:pt x="1118" y="1258"/>
                  </a:cubicBezTo>
                  <a:cubicBezTo>
                    <a:pt x="1023" y="1307"/>
                    <a:pt x="936" y="1362"/>
                    <a:pt x="849" y="1423"/>
                  </a:cubicBezTo>
                  <a:cubicBezTo>
                    <a:pt x="686" y="1539"/>
                    <a:pt x="554" y="1693"/>
                    <a:pt x="449" y="1860"/>
                  </a:cubicBezTo>
                  <a:cubicBezTo>
                    <a:pt x="343" y="2028"/>
                    <a:pt x="264" y="2215"/>
                    <a:pt x="188" y="2396"/>
                  </a:cubicBezTo>
                  <a:cubicBezTo>
                    <a:pt x="153" y="2480"/>
                    <a:pt x="124" y="2565"/>
                    <a:pt x="101" y="2650"/>
                  </a:cubicBezTo>
                  <a:cubicBezTo>
                    <a:pt x="90" y="2702"/>
                    <a:pt x="80" y="2753"/>
                    <a:pt x="68" y="2805"/>
                  </a:cubicBezTo>
                  <a:cubicBezTo>
                    <a:pt x="65" y="2820"/>
                    <a:pt x="60" y="2836"/>
                    <a:pt x="57" y="2850"/>
                  </a:cubicBezTo>
                  <a:cubicBezTo>
                    <a:pt x="50" y="2882"/>
                    <a:pt x="43" y="2913"/>
                    <a:pt x="35" y="2945"/>
                  </a:cubicBezTo>
                  <a:cubicBezTo>
                    <a:pt x="27" y="2972"/>
                    <a:pt x="21" y="2999"/>
                    <a:pt x="13" y="3027"/>
                  </a:cubicBezTo>
                  <a:cubicBezTo>
                    <a:pt x="10" y="3041"/>
                    <a:pt x="5" y="3056"/>
                    <a:pt x="1" y="3071"/>
                  </a:cubicBezTo>
                  <a:lnTo>
                    <a:pt x="36" y="3071"/>
                  </a:lnTo>
                  <a:lnTo>
                    <a:pt x="145" y="3073"/>
                  </a:lnTo>
                  <a:lnTo>
                    <a:pt x="272" y="3073"/>
                  </a:lnTo>
                  <a:cubicBezTo>
                    <a:pt x="312" y="3073"/>
                    <a:pt x="352" y="3073"/>
                    <a:pt x="392" y="3072"/>
                  </a:cubicBezTo>
                  <a:cubicBezTo>
                    <a:pt x="416" y="3072"/>
                    <a:pt x="439" y="3072"/>
                    <a:pt x="463" y="3071"/>
                  </a:cubicBezTo>
                  <a:lnTo>
                    <a:pt x="463" y="3071"/>
                  </a:lnTo>
                  <a:cubicBezTo>
                    <a:pt x="462" y="3071"/>
                    <a:pt x="461" y="3072"/>
                    <a:pt x="459" y="3072"/>
                  </a:cubicBezTo>
                  <a:cubicBezTo>
                    <a:pt x="462" y="3072"/>
                    <a:pt x="464" y="3071"/>
                    <a:pt x="466" y="3071"/>
                  </a:cubicBezTo>
                  <a:cubicBezTo>
                    <a:pt x="486" y="3071"/>
                    <a:pt x="504" y="3078"/>
                    <a:pt x="519" y="3089"/>
                  </a:cubicBezTo>
                  <a:cubicBezTo>
                    <a:pt x="588" y="3093"/>
                    <a:pt x="659" y="3097"/>
                    <a:pt x="731" y="3101"/>
                  </a:cubicBezTo>
                  <a:cubicBezTo>
                    <a:pt x="911" y="3107"/>
                    <a:pt x="1090" y="3110"/>
                    <a:pt x="1271" y="3116"/>
                  </a:cubicBezTo>
                  <a:cubicBezTo>
                    <a:pt x="1643" y="3126"/>
                    <a:pt x="2013" y="3151"/>
                    <a:pt x="2385" y="3163"/>
                  </a:cubicBezTo>
                  <a:cubicBezTo>
                    <a:pt x="2595" y="3169"/>
                    <a:pt x="2806" y="3174"/>
                    <a:pt x="3016" y="3175"/>
                  </a:cubicBezTo>
                  <a:cubicBezTo>
                    <a:pt x="3034" y="3175"/>
                    <a:pt x="3052" y="3175"/>
                    <a:pt x="3069" y="3175"/>
                  </a:cubicBezTo>
                  <a:cubicBezTo>
                    <a:pt x="3254" y="3175"/>
                    <a:pt x="3439" y="3170"/>
                    <a:pt x="3622" y="3166"/>
                  </a:cubicBezTo>
                  <a:cubicBezTo>
                    <a:pt x="3822" y="3161"/>
                    <a:pt x="4021" y="3163"/>
                    <a:pt x="4220" y="3157"/>
                  </a:cubicBezTo>
                  <a:cubicBezTo>
                    <a:pt x="4418" y="3151"/>
                    <a:pt x="4616" y="3142"/>
                    <a:pt x="4815" y="3137"/>
                  </a:cubicBezTo>
                  <a:cubicBezTo>
                    <a:pt x="5071" y="3140"/>
                    <a:pt x="5327" y="3156"/>
                    <a:pt x="5583" y="3156"/>
                  </a:cubicBezTo>
                  <a:cubicBezTo>
                    <a:pt x="5630" y="3156"/>
                    <a:pt x="5676" y="3156"/>
                    <a:pt x="5723" y="3155"/>
                  </a:cubicBezTo>
                  <a:cubicBezTo>
                    <a:pt x="5954" y="3148"/>
                    <a:pt x="6185" y="3123"/>
                    <a:pt x="6414" y="3101"/>
                  </a:cubicBezTo>
                  <a:cubicBezTo>
                    <a:pt x="6420" y="3105"/>
                    <a:pt x="6424" y="3111"/>
                    <a:pt x="6429" y="3115"/>
                  </a:cubicBezTo>
                  <a:cubicBezTo>
                    <a:pt x="6464" y="3112"/>
                    <a:pt x="6498" y="3110"/>
                    <a:pt x="6533" y="3108"/>
                  </a:cubicBezTo>
                  <a:cubicBezTo>
                    <a:pt x="6633" y="3101"/>
                    <a:pt x="6732" y="3096"/>
                    <a:pt x="6833" y="3092"/>
                  </a:cubicBezTo>
                  <a:cubicBezTo>
                    <a:pt x="6971" y="3085"/>
                    <a:pt x="7111" y="3077"/>
                    <a:pt x="7249" y="3075"/>
                  </a:cubicBezTo>
                  <a:cubicBezTo>
                    <a:pt x="7246" y="3044"/>
                    <a:pt x="7244" y="3013"/>
                    <a:pt x="7240" y="2982"/>
                  </a:cubicBezTo>
                  <a:cubicBezTo>
                    <a:pt x="7239" y="2981"/>
                    <a:pt x="7240" y="2979"/>
                    <a:pt x="7240" y="2977"/>
                  </a:cubicBezTo>
                  <a:cubicBezTo>
                    <a:pt x="7232" y="2941"/>
                    <a:pt x="7226" y="2904"/>
                    <a:pt x="7219" y="2868"/>
                  </a:cubicBezTo>
                  <a:cubicBezTo>
                    <a:pt x="7215" y="2840"/>
                    <a:pt x="7211" y="2812"/>
                    <a:pt x="7207" y="2784"/>
                  </a:cubicBezTo>
                  <a:cubicBezTo>
                    <a:pt x="7197" y="2724"/>
                    <a:pt x="7186" y="2663"/>
                    <a:pt x="7178" y="2602"/>
                  </a:cubicBezTo>
                  <a:cubicBezTo>
                    <a:pt x="7166" y="2507"/>
                    <a:pt x="7154" y="2411"/>
                    <a:pt x="7152" y="2316"/>
                  </a:cubicBezTo>
                  <a:cubicBezTo>
                    <a:pt x="7152" y="2306"/>
                    <a:pt x="7153" y="2297"/>
                    <a:pt x="7155" y="2288"/>
                  </a:cubicBezTo>
                  <a:cubicBezTo>
                    <a:pt x="7144" y="2141"/>
                    <a:pt x="7125" y="1996"/>
                    <a:pt x="7072" y="1858"/>
                  </a:cubicBezTo>
                  <a:cubicBezTo>
                    <a:pt x="7032" y="1754"/>
                    <a:pt x="6985" y="1650"/>
                    <a:pt x="6931" y="1554"/>
                  </a:cubicBezTo>
                  <a:cubicBezTo>
                    <a:pt x="6882" y="1465"/>
                    <a:pt x="6826" y="1380"/>
                    <a:pt x="6774" y="1293"/>
                  </a:cubicBezTo>
                  <a:cubicBezTo>
                    <a:pt x="6714" y="1187"/>
                    <a:pt x="6659" y="1077"/>
                    <a:pt x="6580" y="984"/>
                  </a:cubicBezTo>
                  <a:cubicBezTo>
                    <a:pt x="6507" y="897"/>
                    <a:pt x="6422" y="821"/>
                    <a:pt x="6340" y="741"/>
                  </a:cubicBezTo>
                  <a:cubicBezTo>
                    <a:pt x="6310" y="709"/>
                    <a:pt x="6280" y="671"/>
                    <a:pt x="6243" y="641"/>
                  </a:cubicBezTo>
                  <a:cubicBezTo>
                    <a:pt x="6242" y="640"/>
                    <a:pt x="6240" y="638"/>
                    <a:pt x="6237" y="636"/>
                  </a:cubicBezTo>
                  <a:cubicBezTo>
                    <a:pt x="6236" y="633"/>
                    <a:pt x="6234" y="632"/>
                    <a:pt x="6232" y="630"/>
                  </a:cubicBezTo>
                  <a:cubicBezTo>
                    <a:pt x="6230" y="628"/>
                    <a:pt x="6228" y="625"/>
                    <a:pt x="6226" y="624"/>
                  </a:cubicBezTo>
                  <a:cubicBezTo>
                    <a:pt x="6214" y="609"/>
                    <a:pt x="6202" y="598"/>
                    <a:pt x="6188" y="585"/>
                  </a:cubicBezTo>
                  <a:cubicBezTo>
                    <a:pt x="6108" y="517"/>
                    <a:pt x="6027" y="454"/>
                    <a:pt x="5941" y="392"/>
                  </a:cubicBezTo>
                  <a:cubicBezTo>
                    <a:pt x="5840" y="319"/>
                    <a:pt x="5732" y="242"/>
                    <a:pt x="5616" y="193"/>
                  </a:cubicBezTo>
                  <a:cubicBezTo>
                    <a:pt x="5430" y="112"/>
                    <a:pt x="5228" y="63"/>
                    <a:pt x="5026" y="35"/>
                  </a:cubicBezTo>
                  <a:cubicBezTo>
                    <a:pt x="4926" y="20"/>
                    <a:pt x="4824" y="5"/>
                    <a:pt x="4721" y="2"/>
                  </a:cubicBezTo>
                  <a:cubicBezTo>
                    <a:pt x="4697" y="1"/>
                    <a:pt x="4674" y="1"/>
                    <a:pt x="465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 flipH="1">
            <a:off x="1372033" y="3552893"/>
            <a:ext cx="485852" cy="212828"/>
            <a:chOff x="3620875" y="897275"/>
            <a:chExt cx="181200" cy="79375"/>
          </a:xfrm>
        </p:grpSpPr>
        <p:sp>
          <p:nvSpPr>
            <p:cNvPr id="19" name="Google Shape;19;p2"/>
            <p:cNvSpPr/>
            <p:nvPr/>
          </p:nvSpPr>
          <p:spPr>
            <a:xfrm>
              <a:off x="3631000" y="904325"/>
              <a:ext cx="165175" cy="66625"/>
            </a:xfrm>
            <a:custGeom>
              <a:avLst/>
              <a:gdLst/>
              <a:ahLst/>
              <a:cxnLst/>
              <a:rect l="l" t="t" r="r" b="b"/>
              <a:pathLst>
                <a:path w="6607" h="2665" extrusionOk="0">
                  <a:moveTo>
                    <a:pt x="4916" y="1720"/>
                  </a:moveTo>
                  <a:lnTo>
                    <a:pt x="4916" y="1720"/>
                  </a:lnTo>
                  <a:cubicBezTo>
                    <a:pt x="4906" y="1728"/>
                    <a:pt x="4894" y="1734"/>
                    <a:pt x="4884" y="1744"/>
                  </a:cubicBezTo>
                  <a:cubicBezTo>
                    <a:pt x="4883" y="1745"/>
                    <a:pt x="4882" y="1746"/>
                    <a:pt x="4879" y="1747"/>
                  </a:cubicBezTo>
                  <a:cubicBezTo>
                    <a:pt x="4820" y="1755"/>
                    <a:pt x="4761" y="1763"/>
                    <a:pt x="4700" y="1771"/>
                  </a:cubicBezTo>
                  <a:cubicBezTo>
                    <a:pt x="4723" y="1764"/>
                    <a:pt x="4747" y="1758"/>
                    <a:pt x="4770" y="1753"/>
                  </a:cubicBezTo>
                  <a:lnTo>
                    <a:pt x="4916" y="1720"/>
                  </a:lnTo>
                  <a:close/>
                  <a:moveTo>
                    <a:pt x="4148" y="1"/>
                  </a:moveTo>
                  <a:cubicBezTo>
                    <a:pt x="4094" y="1"/>
                    <a:pt x="4037" y="10"/>
                    <a:pt x="3984" y="21"/>
                  </a:cubicBezTo>
                  <a:cubicBezTo>
                    <a:pt x="3922" y="36"/>
                    <a:pt x="3862" y="50"/>
                    <a:pt x="3802" y="71"/>
                  </a:cubicBezTo>
                  <a:cubicBezTo>
                    <a:pt x="3674" y="118"/>
                    <a:pt x="3550" y="171"/>
                    <a:pt x="3431" y="234"/>
                  </a:cubicBezTo>
                  <a:cubicBezTo>
                    <a:pt x="3304" y="302"/>
                    <a:pt x="3176" y="369"/>
                    <a:pt x="3056" y="447"/>
                  </a:cubicBezTo>
                  <a:cubicBezTo>
                    <a:pt x="3008" y="477"/>
                    <a:pt x="2957" y="506"/>
                    <a:pt x="2913" y="542"/>
                  </a:cubicBezTo>
                  <a:cubicBezTo>
                    <a:pt x="2870" y="575"/>
                    <a:pt x="2825" y="616"/>
                    <a:pt x="2797" y="662"/>
                  </a:cubicBezTo>
                  <a:cubicBezTo>
                    <a:pt x="2766" y="714"/>
                    <a:pt x="2742" y="764"/>
                    <a:pt x="2741" y="825"/>
                  </a:cubicBezTo>
                  <a:cubicBezTo>
                    <a:pt x="2741" y="859"/>
                    <a:pt x="2745" y="894"/>
                    <a:pt x="2755" y="927"/>
                  </a:cubicBezTo>
                  <a:cubicBezTo>
                    <a:pt x="2749" y="949"/>
                    <a:pt x="2743" y="972"/>
                    <a:pt x="2741" y="995"/>
                  </a:cubicBezTo>
                  <a:cubicBezTo>
                    <a:pt x="2722" y="1006"/>
                    <a:pt x="2702" y="1016"/>
                    <a:pt x="2683" y="1028"/>
                  </a:cubicBezTo>
                  <a:cubicBezTo>
                    <a:pt x="2690" y="1024"/>
                    <a:pt x="2697" y="1020"/>
                    <a:pt x="2705" y="1016"/>
                  </a:cubicBezTo>
                  <a:lnTo>
                    <a:pt x="2705" y="1016"/>
                  </a:lnTo>
                  <a:cubicBezTo>
                    <a:pt x="2635" y="1054"/>
                    <a:pt x="2566" y="1091"/>
                    <a:pt x="2520" y="1158"/>
                  </a:cubicBezTo>
                  <a:cubicBezTo>
                    <a:pt x="2495" y="1195"/>
                    <a:pt x="2486" y="1237"/>
                    <a:pt x="2480" y="1279"/>
                  </a:cubicBezTo>
                  <a:cubicBezTo>
                    <a:pt x="2366" y="1318"/>
                    <a:pt x="2251" y="1355"/>
                    <a:pt x="2136" y="1395"/>
                  </a:cubicBezTo>
                  <a:cubicBezTo>
                    <a:pt x="2109" y="1404"/>
                    <a:pt x="2083" y="1414"/>
                    <a:pt x="2055" y="1423"/>
                  </a:cubicBezTo>
                  <a:cubicBezTo>
                    <a:pt x="2046" y="1421"/>
                    <a:pt x="2037" y="1419"/>
                    <a:pt x="2028" y="1417"/>
                  </a:cubicBezTo>
                  <a:cubicBezTo>
                    <a:pt x="1969" y="1333"/>
                    <a:pt x="1896" y="1259"/>
                    <a:pt x="1804" y="1213"/>
                  </a:cubicBezTo>
                  <a:cubicBezTo>
                    <a:pt x="1715" y="1170"/>
                    <a:pt x="1625" y="1143"/>
                    <a:pt x="1527" y="1136"/>
                  </a:cubicBezTo>
                  <a:cubicBezTo>
                    <a:pt x="1511" y="1135"/>
                    <a:pt x="1496" y="1135"/>
                    <a:pt x="1480" y="1135"/>
                  </a:cubicBezTo>
                  <a:cubicBezTo>
                    <a:pt x="1390" y="1135"/>
                    <a:pt x="1296" y="1151"/>
                    <a:pt x="1210" y="1176"/>
                  </a:cubicBezTo>
                  <a:cubicBezTo>
                    <a:pt x="1093" y="1211"/>
                    <a:pt x="978" y="1260"/>
                    <a:pt x="870" y="1317"/>
                  </a:cubicBezTo>
                  <a:cubicBezTo>
                    <a:pt x="773" y="1370"/>
                    <a:pt x="678" y="1427"/>
                    <a:pt x="588" y="1491"/>
                  </a:cubicBezTo>
                  <a:cubicBezTo>
                    <a:pt x="537" y="1527"/>
                    <a:pt x="495" y="1571"/>
                    <a:pt x="461" y="1621"/>
                  </a:cubicBezTo>
                  <a:cubicBezTo>
                    <a:pt x="367" y="1705"/>
                    <a:pt x="276" y="1810"/>
                    <a:pt x="242" y="1928"/>
                  </a:cubicBezTo>
                  <a:cubicBezTo>
                    <a:pt x="197" y="1954"/>
                    <a:pt x="152" y="1983"/>
                    <a:pt x="109" y="2013"/>
                  </a:cubicBezTo>
                  <a:cubicBezTo>
                    <a:pt x="48" y="2056"/>
                    <a:pt x="16" y="2128"/>
                    <a:pt x="25" y="2196"/>
                  </a:cubicBezTo>
                  <a:cubicBezTo>
                    <a:pt x="9" y="2243"/>
                    <a:pt x="12" y="2297"/>
                    <a:pt x="31" y="2342"/>
                  </a:cubicBezTo>
                  <a:cubicBezTo>
                    <a:pt x="16" y="2366"/>
                    <a:pt x="7" y="2392"/>
                    <a:pt x="5" y="2422"/>
                  </a:cubicBezTo>
                  <a:cubicBezTo>
                    <a:pt x="0" y="2471"/>
                    <a:pt x="16" y="2519"/>
                    <a:pt x="47" y="2555"/>
                  </a:cubicBezTo>
                  <a:cubicBezTo>
                    <a:pt x="84" y="2601"/>
                    <a:pt x="126" y="2638"/>
                    <a:pt x="184" y="2653"/>
                  </a:cubicBezTo>
                  <a:cubicBezTo>
                    <a:pt x="210" y="2659"/>
                    <a:pt x="232" y="2663"/>
                    <a:pt x="256" y="2664"/>
                  </a:cubicBezTo>
                  <a:cubicBezTo>
                    <a:pt x="263" y="2664"/>
                    <a:pt x="270" y="2664"/>
                    <a:pt x="277" y="2664"/>
                  </a:cubicBezTo>
                  <a:cubicBezTo>
                    <a:pt x="298" y="2664"/>
                    <a:pt x="319" y="2663"/>
                    <a:pt x="340" y="2661"/>
                  </a:cubicBezTo>
                  <a:cubicBezTo>
                    <a:pt x="469" y="2645"/>
                    <a:pt x="596" y="2622"/>
                    <a:pt x="721" y="2584"/>
                  </a:cubicBezTo>
                  <a:cubicBezTo>
                    <a:pt x="786" y="2563"/>
                    <a:pt x="868" y="2539"/>
                    <a:pt x="945" y="2505"/>
                  </a:cubicBezTo>
                  <a:cubicBezTo>
                    <a:pt x="973" y="2535"/>
                    <a:pt x="1007" y="2559"/>
                    <a:pt x="1051" y="2575"/>
                  </a:cubicBezTo>
                  <a:cubicBezTo>
                    <a:pt x="1116" y="2597"/>
                    <a:pt x="1184" y="2599"/>
                    <a:pt x="1252" y="2599"/>
                  </a:cubicBezTo>
                  <a:cubicBezTo>
                    <a:pt x="1264" y="2599"/>
                    <a:pt x="1276" y="2599"/>
                    <a:pt x="1288" y="2599"/>
                  </a:cubicBezTo>
                  <a:cubicBezTo>
                    <a:pt x="1426" y="2604"/>
                    <a:pt x="1565" y="2606"/>
                    <a:pt x="1704" y="2606"/>
                  </a:cubicBezTo>
                  <a:cubicBezTo>
                    <a:pt x="1977" y="2606"/>
                    <a:pt x="2251" y="2598"/>
                    <a:pt x="2524" y="2590"/>
                  </a:cubicBezTo>
                  <a:cubicBezTo>
                    <a:pt x="2612" y="2587"/>
                    <a:pt x="2701" y="2583"/>
                    <a:pt x="2789" y="2578"/>
                  </a:cubicBezTo>
                  <a:cubicBezTo>
                    <a:pt x="2840" y="2576"/>
                    <a:pt x="2890" y="2574"/>
                    <a:pt x="2940" y="2570"/>
                  </a:cubicBezTo>
                  <a:cubicBezTo>
                    <a:pt x="3009" y="2567"/>
                    <a:pt x="3079" y="2560"/>
                    <a:pt x="3148" y="2557"/>
                  </a:cubicBezTo>
                  <a:cubicBezTo>
                    <a:pt x="3170" y="2555"/>
                    <a:pt x="3193" y="2554"/>
                    <a:pt x="3215" y="2553"/>
                  </a:cubicBezTo>
                  <a:cubicBezTo>
                    <a:pt x="3223" y="2557"/>
                    <a:pt x="3232" y="2559"/>
                    <a:pt x="3241" y="2561"/>
                  </a:cubicBezTo>
                  <a:cubicBezTo>
                    <a:pt x="3304" y="2575"/>
                    <a:pt x="3368" y="2591"/>
                    <a:pt x="3433" y="2595"/>
                  </a:cubicBezTo>
                  <a:cubicBezTo>
                    <a:pt x="3487" y="2599"/>
                    <a:pt x="3540" y="2601"/>
                    <a:pt x="3595" y="2601"/>
                  </a:cubicBezTo>
                  <a:cubicBezTo>
                    <a:pt x="3646" y="2601"/>
                    <a:pt x="3696" y="2601"/>
                    <a:pt x="3747" y="2599"/>
                  </a:cubicBezTo>
                  <a:cubicBezTo>
                    <a:pt x="3851" y="2595"/>
                    <a:pt x="3956" y="2592"/>
                    <a:pt x="4060" y="2589"/>
                  </a:cubicBezTo>
                  <a:cubicBezTo>
                    <a:pt x="4135" y="2586"/>
                    <a:pt x="4211" y="2576"/>
                    <a:pt x="4285" y="2569"/>
                  </a:cubicBezTo>
                  <a:cubicBezTo>
                    <a:pt x="4366" y="2563"/>
                    <a:pt x="4447" y="2559"/>
                    <a:pt x="4528" y="2549"/>
                  </a:cubicBezTo>
                  <a:cubicBezTo>
                    <a:pt x="4605" y="2539"/>
                    <a:pt x="4682" y="2530"/>
                    <a:pt x="4758" y="2521"/>
                  </a:cubicBezTo>
                  <a:cubicBezTo>
                    <a:pt x="4884" y="2515"/>
                    <a:pt x="5009" y="2510"/>
                    <a:pt x="5134" y="2501"/>
                  </a:cubicBezTo>
                  <a:cubicBezTo>
                    <a:pt x="5174" y="2510"/>
                    <a:pt x="5217" y="2510"/>
                    <a:pt x="5259" y="2510"/>
                  </a:cubicBezTo>
                  <a:cubicBezTo>
                    <a:pt x="5314" y="2511"/>
                    <a:pt x="5369" y="2512"/>
                    <a:pt x="5425" y="2512"/>
                  </a:cubicBezTo>
                  <a:cubicBezTo>
                    <a:pt x="5582" y="2512"/>
                    <a:pt x="5739" y="2504"/>
                    <a:pt x="5893" y="2480"/>
                  </a:cubicBezTo>
                  <a:cubicBezTo>
                    <a:pt x="5938" y="2477"/>
                    <a:pt x="5984" y="2473"/>
                    <a:pt x="6030" y="2470"/>
                  </a:cubicBezTo>
                  <a:cubicBezTo>
                    <a:pt x="6073" y="2467"/>
                    <a:pt x="6114" y="2464"/>
                    <a:pt x="6157" y="2461"/>
                  </a:cubicBezTo>
                  <a:cubicBezTo>
                    <a:pt x="6186" y="2458"/>
                    <a:pt x="6217" y="2459"/>
                    <a:pt x="6247" y="2454"/>
                  </a:cubicBezTo>
                  <a:cubicBezTo>
                    <a:pt x="6284" y="2448"/>
                    <a:pt x="6317" y="2438"/>
                    <a:pt x="6351" y="2422"/>
                  </a:cubicBezTo>
                  <a:cubicBezTo>
                    <a:pt x="6381" y="2408"/>
                    <a:pt x="6405" y="2387"/>
                    <a:pt x="6423" y="2361"/>
                  </a:cubicBezTo>
                  <a:lnTo>
                    <a:pt x="6449" y="2356"/>
                  </a:lnTo>
                  <a:cubicBezTo>
                    <a:pt x="6523" y="2343"/>
                    <a:pt x="6582" y="2287"/>
                    <a:pt x="6597" y="2214"/>
                  </a:cubicBezTo>
                  <a:cubicBezTo>
                    <a:pt x="6606" y="2170"/>
                    <a:pt x="6604" y="2132"/>
                    <a:pt x="6592" y="2090"/>
                  </a:cubicBezTo>
                  <a:cubicBezTo>
                    <a:pt x="6572" y="2021"/>
                    <a:pt x="6510" y="1971"/>
                    <a:pt x="6441" y="1962"/>
                  </a:cubicBezTo>
                  <a:cubicBezTo>
                    <a:pt x="6412" y="1915"/>
                    <a:pt x="6369" y="1875"/>
                    <a:pt x="6324" y="1843"/>
                  </a:cubicBezTo>
                  <a:cubicBezTo>
                    <a:pt x="6361" y="1813"/>
                    <a:pt x="6393" y="1773"/>
                    <a:pt x="6414" y="1732"/>
                  </a:cubicBezTo>
                  <a:cubicBezTo>
                    <a:pt x="6443" y="1674"/>
                    <a:pt x="6445" y="1606"/>
                    <a:pt x="6427" y="1546"/>
                  </a:cubicBezTo>
                  <a:cubicBezTo>
                    <a:pt x="6404" y="1474"/>
                    <a:pt x="6344" y="1405"/>
                    <a:pt x="6284" y="1363"/>
                  </a:cubicBezTo>
                  <a:cubicBezTo>
                    <a:pt x="6272" y="1355"/>
                    <a:pt x="6262" y="1348"/>
                    <a:pt x="6250" y="1340"/>
                  </a:cubicBezTo>
                  <a:cubicBezTo>
                    <a:pt x="6246" y="1293"/>
                    <a:pt x="6232" y="1245"/>
                    <a:pt x="6209" y="1199"/>
                  </a:cubicBezTo>
                  <a:cubicBezTo>
                    <a:pt x="6166" y="1114"/>
                    <a:pt x="6084" y="1046"/>
                    <a:pt x="5992" y="1006"/>
                  </a:cubicBezTo>
                  <a:cubicBezTo>
                    <a:pt x="5985" y="985"/>
                    <a:pt x="5976" y="965"/>
                    <a:pt x="5966" y="945"/>
                  </a:cubicBezTo>
                  <a:cubicBezTo>
                    <a:pt x="5966" y="924"/>
                    <a:pt x="5963" y="903"/>
                    <a:pt x="5957" y="883"/>
                  </a:cubicBezTo>
                  <a:cubicBezTo>
                    <a:pt x="5926" y="783"/>
                    <a:pt x="5831" y="721"/>
                    <a:pt x="5734" y="695"/>
                  </a:cubicBezTo>
                  <a:cubicBezTo>
                    <a:pt x="5729" y="694"/>
                    <a:pt x="5724" y="693"/>
                    <a:pt x="5719" y="692"/>
                  </a:cubicBezTo>
                  <a:cubicBezTo>
                    <a:pt x="5726" y="668"/>
                    <a:pt x="5727" y="642"/>
                    <a:pt x="5721" y="615"/>
                  </a:cubicBezTo>
                  <a:cubicBezTo>
                    <a:pt x="5707" y="534"/>
                    <a:pt x="5634" y="465"/>
                    <a:pt x="5550" y="462"/>
                  </a:cubicBezTo>
                  <a:cubicBezTo>
                    <a:pt x="5537" y="409"/>
                    <a:pt x="5504" y="362"/>
                    <a:pt x="5464" y="325"/>
                  </a:cubicBezTo>
                  <a:cubicBezTo>
                    <a:pt x="5404" y="267"/>
                    <a:pt x="5312" y="255"/>
                    <a:pt x="5233" y="254"/>
                  </a:cubicBezTo>
                  <a:cubicBezTo>
                    <a:pt x="5205" y="254"/>
                    <a:pt x="5179" y="254"/>
                    <a:pt x="5152" y="256"/>
                  </a:cubicBezTo>
                  <a:cubicBezTo>
                    <a:pt x="5147" y="252"/>
                    <a:pt x="5141" y="249"/>
                    <a:pt x="5137" y="247"/>
                  </a:cubicBezTo>
                  <a:cubicBezTo>
                    <a:pt x="5098" y="225"/>
                    <a:pt x="5061" y="200"/>
                    <a:pt x="5019" y="185"/>
                  </a:cubicBezTo>
                  <a:cubicBezTo>
                    <a:pt x="4976" y="170"/>
                    <a:pt x="4930" y="159"/>
                    <a:pt x="4883" y="154"/>
                  </a:cubicBezTo>
                  <a:cubicBezTo>
                    <a:pt x="4839" y="150"/>
                    <a:pt x="4795" y="149"/>
                    <a:pt x="4750" y="149"/>
                  </a:cubicBezTo>
                  <a:cubicBezTo>
                    <a:pt x="4686" y="149"/>
                    <a:pt x="4622" y="152"/>
                    <a:pt x="4559" y="158"/>
                  </a:cubicBezTo>
                  <a:cubicBezTo>
                    <a:pt x="4540" y="160"/>
                    <a:pt x="4522" y="162"/>
                    <a:pt x="4502" y="164"/>
                  </a:cubicBezTo>
                  <a:cubicBezTo>
                    <a:pt x="4488" y="140"/>
                    <a:pt x="4471" y="119"/>
                    <a:pt x="4451" y="100"/>
                  </a:cubicBezTo>
                  <a:cubicBezTo>
                    <a:pt x="4379" y="34"/>
                    <a:pt x="4277" y="11"/>
                    <a:pt x="4183" y="2"/>
                  </a:cubicBezTo>
                  <a:cubicBezTo>
                    <a:pt x="4172" y="1"/>
                    <a:pt x="4160" y="1"/>
                    <a:pt x="414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3626875" y="953150"/>
              <a:ext cx="172750" cy="17125"/>
            </a:xfrm>
            <a:custGeom>
              <a:avLst/>
              <a:gdLst/>
              <a:ahLst/>
              <a:cxnLst/>
              <a:rect l="l" t="t" r="r" b="b"/>
              <a:pathLst>
                <a:path w="6910" h="685" extrusionOk="0">
                  <a:moveTo>
                    <a:pt x="5379" y="625"/>
                  </a:moveTo>
                  <a:lnTo>
                    <a:pt x="5379" y="625"/>
                  </a:lnTo>
                  <a:cubicBezTo>
                    <a:pt x="5387" y="626"/>
                    <a:pt x="5395" y="626"/>
                    <a:pt x="5401" y="626"/>
                  </a:cubicBezTo>
                  <a:cubicBezTo>
                    <a:pt x="5394" y="626"/>
                    <a:pt x="5386" y="626"/>
                    <a:pt x="5379" y="625"/>
                  </a:cubicBezTo>
                  <a:close/>
                  <a:moveTo>
                    <a:pt x="6530" y="1"/>
                  </a:moveTo>
                  <a:cubicBezTo>
                    <a:pt x="6396" y="1"/>
                    <a:pt x="6262" y="16"/>
                    <a:pt x="6128" y="28"/>
                  </a:cubicBezTo>
                  <a:cubicBezTo>
                    <a:pt x="6006" y="39"/>
                    <a:pt x="5885" y="41"/>
                    <a:pt x="5764" y="43"/>
                  </a:cubicBezTo>
                  <a:cubicBezTo>
                    <a:pt x="5677" y="43"/>
                    <a:pt x="5591" y="47"/>
                    <a:pt x="5505" y="47"/>
                  </a:cubicBezTo>
                  <a:cubicBezTo>
                    <a:pt x="5472" y="47"/>
                    <a:pt x="5438" y="46"/>
                    <a:pt x="5405" y="45"/>
                  </a:cubicBezTo>
                  <a:lnTo>
                    <a:pt x="5405" y="45"/>
                  </a:lnTo>
                  <a:cubicBezTo>
                    <a:pt x="5184" y="34"/>
                    <a:pt x="4962" y="33"/>
                    <a:pt x="4740" y="26"/>
                  </a:cubicBezTo>
                  <a:cubicBezTo>
                    <a:pt x="4722" y="26"/>
                    <a:pt x="4703" y="26"/>
                    <a:pt x="4685" y="26"/>
                  </a:cubicBezTo>
                  <a:cubicBezTo>
                    <a:pt x="4585" y="26"/>
                    <a:pt x="4484" y="30"/>
                    <a:pt x="4382" y="35"/>
                  </a:cubicBezTo>
                  <a:cubicBezTo>
                    <a:pt x="4330" y="38"/>
                    <a:pt x="4278" y="38"/>
                    <a:pt x="4226" y="38"/>
                  </a:cubicBezTo>
                  <a:cubicBezTo>
                    <a:pt x="4209" y="38"/>
                    <a:pt x="4191" y="38"/>
                    <a:pt x="4174" y="38"/>
                  </a:cubicBezTo>
                  <a:cubicBezTo>
                    <a:pt x="4139" y="38"/>
                    <a:pt x="4104" y="38"/>
                    <a:pt x="4069" y="39"/>
                  </a:cubicBezTo>
                  <a:cubicBezTo>
                    <a:pt x="3966" y="40"/>
                    <a:pt x="3864" y="46"/>
                    <a:pt x="3761" y="50"/>
                  </a:cubicBezTo>
                  <a:cubicBezTo>
                    <a:pt x="3718" y="52"/>
                    <a:pt x="3675" y="53"/>
                    <a:pt x="3631" y="53"/>
                  </a:cubicBezTo>
                  <a:cubicBezTo>
                    <a:pt x="3579" y="53"/>
                    <a:pt x="3526" y="52"/>
                    <a:pt x="3473" y="51"/>
                  </a:cubicBezTo>
                  <a:cubicBezTo>
                    <a:pt x="3435" y="51"/>
                    <a:pt x="3396" y="50"/>
                    <a:pt x="3358" y="50"/>
                  </a:cubicBezTo>
                  <a:cubicBezTo>
                    <a:pt x="3319" y="50"/>
                    <a:pt x="3281" y="51"/>
                    <a:pt x="3242" y="51"/>
                  </a:cubicBezTo>
                  <a:cubicBezTo>
                    <a:pt x="3165" y="48"/>
                    <a:pt x="3089" y="46"/>
                    <a:pt x="3013" y="46"/>
                  </a:cubicBezTo>
                  <a:cubicBezTo>
                    <a:pt x="2996" y="46"/>
                    <a:pt x="2980" y="47"/>
                    <a:pt x="2963" y="47"/>
                  </a:cubicBezTo>
                  <a:cubicBezTo>
                    <a:pt x="2919" y="47"/>
                    <a:pt x="2875" y="47"/>
                    <a:pt x="2831" y="47"/>
                  </a:cubicBezTo>
                  <a:cubicBezTo>
                    <a:pt x="2686" y="47"/>
                    <a:pt x="2541" y="45"/>
                    <a:pt x="2395" y="43"/>
                  </a:cubicBezTo>
                  <a:cubicBezTo>
                    <a:pt x="2204" y="40"/>
                    <a:pt x="2013" y="32"/>
                    <a:pt x="1822" y="30"/>
                  </a:cubicBezTo>
                  <a:cubicBezTo>
                    <a:pt x="1803" y="29"/>
                    <a:pt x="1785" y="29"/>
                    <a:pt x="1766" y="29"/>
                  </a:cubicBezTo>
                  <a:cubicBezTo>
                    <a:pt x="1478" y="29"/>
                    <a:pt x="1189" y="48"/>
                    <a:pt x="901" y="48"/>
                  </a:cubicBezTo>
                  <a:cubicBezTo>
                    <a:pt x="818" y="48"/>
                    <a:pt x="735" y="46"/>
                    <a:pt x="652" y="42"/>
                  </a:cubicBezTo>
                  <a:cubicBezTo>
                    <a:pt x="587" y="38"/>
                    <a:pt x="520" y="30"/>
                    <a:pt x="454" y="30"/>
                  </a:cubicBezTo>
                  <a:cubicBezTo>
                    <a:pt x="429" y="30"/>
                    <a:pt x="404" y="31"/>
                    <a:pt x="379" y="34"/>
                  </a:cubicBezTo>
                  <a:cubicBezTo>
                    <a:pt x="298" y="43"/>
                    <a:pt x="237" y="111"/>
                    <a:pt x="224" y="187"/>
                  </a:cubicBezTo>
                  <a:cubicBezTo>
                    <a:pt x="221" y="188"/>
                    <a:pt x="218" y="190"/>
                    <a:pt x="214" y="191"/>
                  </a:cubicBezTo>
                  <a:cubicBezTo>
                    <a:pt x="117" y="225"/>
                    <a:pt x="22" y="289"/>
                    <a:pt x="10" y="401"/>
                  </a:cubicBezTo>
                  <a:cubicBezTo>
                    <a:pt x="1" y="479"/>
                    <a:pt x="45" y="561"/>
                    <a:pt x="117" y="597"/>
                  </a:cubicBezTo>
                  <a:cubicBezTo>
                    <a:pt x="186" y="631"/>
                    <a:pt x="262" y="650"/>
                    <a:pt x="337" y="668"/>
                  </a:cubicBezTo>
                  <a:cubicBezTo>
                    <a:pt x="376" y="677"/>
                    <a:pt x="413" y="681"/>
                    <a:pt x="451" y="684"/>
                  </a:cubicBezTo>
                  <a:cubicBezTo>
                    <a:pt x="474" y="685"/>
                    <a:pt x="497" y="685"/>
                    <a:pt x="519" y="685"/>
                  </a:cubicBezTo>
                  <a:cubicBezTo>
                    <a:pt x="551" y="685"/>
                    <a:pt x="582" y="684"/>
                    <a:pt x="614" y="684"/>
                  </a:cubicBezTo>
                  <a:cubicBezTo>
                    <a:pt x="708" y="681"/>
                    <a:pt x="802" y="682"/>
                    <a:pt x="896" y="676"/>
                  </a:cubicBezTo>
                  <a:cubicBezTo>
                    <a:pt x="1085" y="662"/>
                    <a:pt x="1269" y="633"/>
                    <a:pt x="1456" y="615"/>
                  </a:cubicBezTo>
                  <a:cubicBezTo>
                    <a:pt x="1674" y="608"/>
                    <a:pt x="1891" y="612"/>
                    <a:pt x="2108" y="608"/>
                  </a:cubicBezTo>
                  <a:cubicBezTo>
                    <a:pt x="2123" y="608"/>
                    <a:pt x="2137" y="608"/>
                    <a:pt x="2152" y="608"/>
                  </a:cubicBezTo>
                  <a:cubicBezTo>
                    <a:pt x="2243" y="608"/>
                    <a:pt x="2335" y="611"/>
                    <a:pt x="2426" y="613"/>
                  </a:cubicBezTo>
                  <a:cubicBezTo>
                    <a:pt x="2441" y="613"/>
                    <a:pt x="2456" y="613"/>
                    <a:pt x="2470" y="613"/>
                  </a:cubicBezTo>
                  <a:cubicBezTo>
                    <a:pt x="2564" y="613"/>
                    <a:pt x="2657" y="608"/>
                    <a:pt x="2751" y="604"/>
                  </a:cubicBezTo>
                  <a:cubicBezTo>
                    <a:pt x="2942" y="596"/>
                    <a:pt x="3134" y="589"/>
                    <a:pt x="3326" y="589"/>
                  </a:cubicBezTo>
                  <a:cubicBezTo>
                    <a:pt x="3344" y="589"/>
                    <a:pt x="3362" y="589"/>
                    <a:pt x="3380" y="589"/>
                  </a:cubicBezTo>
                  <a:cubicBezTo>
                    <a:pt x="3564" y="589"/>
                    <a:pt x="3749" y="594"/>
                    <a:pt x="3934" y="597"/>
                  </a:cubicBezTo>
                  <a:cubicBezTo>
                    <a:pt x="4331" y="604"/>
                    <a:pt x="4730" y="601"/>
                    <a:pt x="5127" y="612"/>
                  </a:cubicBezTo>
                  <a:lnTo>
                    <a:pt x="5127" y="612"/>
                  </a:lnTo>
                  <a:cubicBezTo>
                    <a:pt x="5211" y="617"/>
                    <a:pt x="5295" y="621"/>
                    <a:pt x="5379" y="625"/>
                  </a:cubicBezTo>
                  <a:lnTo>
                    <a:pt x="5379" y="625"/>
                  </a:lnTo>
                  <a:cubicBezTo>
                    <a:pt x="5379" y="625"/>
                    <a:pt x="5379" y="625"/>
                    <a:pt x="5378" y="625"/>
                  </a:cubicBezTo>
                  <a:lnTo>
                    <a:pt x="5378" y="625"/>
                  </a:lnTo>
                  <a:cubicBezTo>
                    <a:pt x="5585" y="635"/>
                    <a:pt x="5791" y="644"/>
                    <a:pt x="5997" y="644"/>
                  </a:cubicBezTo>
                  <a:cubicBezTo>
                    <a:pt x="6029" y="644"/>
                    <a:pt x="6060" y="644"/>
                    <a:pt x="6092" y="644"/>
                  </a:cubicBezTo>
                  <a:cubicBezTo>
                    <a:pt x="6201" y="642"/>
                    <a:pt x="6309" y="633"/>
                    <a:pt x="6418" y="621"/>
                  </a:cubicBezTo>
                  <a:cubicBezTo>
                    <a:pt x="6475" y="615"/>
                    <a:pt x="6531" y="607"/>
                    <a:pt x="6588" y="598"/>
                  </a:cubicBezTo>
                  <a:cubicBezTo>
                    <a:pt x="6672" y="585"/>
                    <a:pt x="6768" y="569"/>
                    <a:pt x="6831" y="511"/>
                  </a:cubicBezTo>
                  <a:cubicBezTo>
                    <a:pt x="6880" y="466"/>
                    <a:pt x="6909" y="407"/>
                    <a:pt x="6899" y="339"/>
                  </a:cubicBezTo>
                  <a:cubicBezTo>
                    <a:pt x="6891" y="280"/>
                    <a:pt x="6855" y="233"/>
                    <a:pt x="6805" y="202"/>
                  </a:cubicBezTo>
                  <a:cubicBezTo>
                    <a:pt x="6791" y="193"/>
                    <a:pt x="6775" y="187"/>
                    <a:pt x="6759" y="183"/>
                  </a:cubicBezTo>
                  <a:cubicBezTo>
                    <a:pt x="6756" y="79"/>
                    <a:pt x="6670" y="3"/>
                    <a:pt x="6569" y="1"/>
                  </a:cubicBezTo>
                  <a:cubicBezTo>
                    <a:pt x="6556" y="1"/>
                    <a:pt x="6543" y="1"/>
                    <a:pt x="6530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3731475" y="934400"/>
              <a:ext cx="9750" cy="9250"/>
            </a:xfrm>
            <a:custGeom>
              <a:avLst/>
              <a:gdLst/>
              <a:ahLst/>
              <a:cxnLst/>
              <a:rect l="l" t="t" r="r" b="b"/>
              <a:pathLst>
                <a:path w="390" h="370" extrusionOk="0">
                  <a:moveTo>
                    <a:pt x="203" y="0"/>
                  </a:moveTo>
                  <a:cubicBezTo>
                    <a:pt x="108" y="0"/>
                    <a:pt x="22" y="65"/>
                    <a:pt x="11" y="166"/>
                  </a:cubicBezTo>
                  <a:cubicBezTo>
                    <a:pt x="1" y="262"/>
                    <a:pt x="74" y="364"/>
                    <a:pt x="174" y="369"/>
                  </a:cubicBezTo>
                  <a:cubicBezTo>
                    <a:pt x="179" y="369"/>
                    <a:pt x="183" y="369"/>
                    <a:pt x="187" y="369"/>
                  </a:cubicBezTo>
                  <a:cubicBezTo>
                    <a:pt x="283" y="369"/>
                    <a:pt x="368" y="306"/>
                    <a:pt x="379" y="206"/>
                  </a:cubicBezTo>
                  <a:cubicBezTo>
                    <a:pt x="389" y="109"/>
                    <a:pt x="316" y="7"/>
                    <a:pt x="216" y="1"/>
                  </a:cubicBezTo>
                  <a:cubicBezTo>
                    <a:pt x="211" y="1"/>
                    <a:pt x="207" y="0"/>
                    <a:pt x="203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3745425" y="934750"/>
              <a:ext cx="9750" cy="9250"/>
            </a:xfrm>
            <a:custGeom>
              <a:avLst/>
              <a:gdLst/>
              <a:ahLst/>
              <a:cxnLst/>
              <a:rect l="l" t="t" r="r" b="b"/>
              <a:pathLst>
                <a:path w="390" h="370" extrusionOk="0">
                  <a:moveTo>
                    <a:pt x="203" y="0"/>
                  </a:moveTo>
                  <a:cubicBezTo>
                    <a:pt x="108" y="0"/>
                    <a:pt x="22" y="64"/>
                    <a:pt x="11" y="164"/>
                  </a:cubicBezTo>
                  <a:cubicBezTo>
                    <a:pt x="1" y="260"/>
                    <a:pt x="74" y="363"/>
                    <a:pt x="174" y="369"/>
                  </a:cubicBezTo>
                  <a:cubicBezTo>
                    <a:pt x="178" y="369"/>
                    <a:pt x="183" y="369"/>
                    <a:pt x="187" y="369"/>
                  </a:cubicBezTo>
                  <a:cubicBezTo>
                    <a:pt x="282" y="369"/>
                    <a:pt x="368" y="305"/>
                    <a:pt x="379" y="205"/>
                  </a:cubicBezTo>
                  <a:cubicBezTo>
                    <a:pt x="389" y="109"/>
                    <a:pt x="317" y="6"/>
                    <a:pt x="216" y="1"/>
                  </a:cubicBezTo>
                  <a:cubicBezTo>
                    <a:pt x="211" y="0"/>
                    <a:pt x="207" y="0"/>
                    <a:pt x="203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3620875" y="897275"/>
              <a:ext cx="181200" cy="79375"/>
            </a:xfrm>
            <a:custGeom>
              <a:avLst/>
              <a:gdLst/>
              <a:ahLst/>
              <a:cxnLst/>
              <a:rect l="l" t="t" r="r" b="b"/>
              <a:pathLst>
                <a:path w="7248" h="3175" extrusionOk="0">
                  <a:moveTo>
                    <a:pt x="4471" y="382"/>
                  </a:moveTo>
                  <a:lnTo>
                    <a:pt x="4471" y="382"/>
                  </a:lnTo>
                  <a:cubicBezTo>
                    <a:pt x="4471" y="382"/>
                    <a:pt x="4470" y="382"/>
                    <a:pt x="4470" y="382"/>
                  </a:cubicBezTo>
                  <a:cubicBezTo>
                    <a:pt x="4470" y="382"/>
                    <a:pt x="4471" y="382"/>
                    <a:pt x="4471" y="382"/>
                  </a:cubicBezTo>
                  <a:close/>
                  <a:moveTo>
                    <a:pt x="5818" y="760"/>
                  </a:moveTo>
                  <a:cubicBezTo>
                    <a:pt x="5818" y="760"/>
                    <a:pt x="5819" y="761"/>
                    <a:pt x="5820" y="761"/>
                  </a:cubicBezTo>
                  <a:cubicBezTo>
                    <a:pt x="5820" y="761"/>
                    <a:pt x="5819" y="760"/>
                    <a:pt x="5818" y="760"/>
                  </a:cubicBezTo>
                  <a:close/>
                  <a:moveTo>
                    <a:pt x="4660" y="371"/>
                  </a:moveTo>
                  <a:cubicBezTo>
                    <a:pt x="4728" y="373"/>
                    <a:pt x="4793" y="378"/>
                    <a:pt x="4859" y="385"/>
                  </a:cubicBezTo>
                  <a:cubicBezTo>
                    <a:pt x="5000" y="405"/>
                    <a:pt x="5136" y="432"/>
                    <a:pt x="5273" y="464"/>
                  </a:cubicBezTo>
                  <a:cubicBezTo>
                    <a:pt x="5329" y="481"/>
                    <a:pt x="5385" y="499"/>
                    <a:pt x="5440" y="520"/>
                  </a:cubicBezTo>
                  <a:cubicBezTo>
                    <a:pt x="5465" y="531"/>
                    <a:pt x="5489" y="542"/>
                    <a:pt x="5512" y="554"/>
                  </a:cubicBezTo>
                  <a:cubicBezTo>
                    <a:pt x="5616" y="616"/>
                    <a:pt x="5714" y="685"/>
                    <a:pt x="5812" y="756"/>
                  </a:cubicBezTo>
                  <a:cubicBezTo>
                    <a:pt x="5814" y="757"/>
                    <a:pt x="5815" y="759"/>
                    <a:pt x="5816" y="759"/>
                  </a:cubicBezTo>
                  <a:cubicBezTo>
                    <a:pt x="5817" y="759"/>
                    <a:pt x="5817" y="759"/>
                    <a:pt x="5818" y="760"/>
                  </a:cubicBezTo>
                  <a:lnTo>
                    <a:pt x="5818" y="760"/>
                  </a:lnTo>
                  <a:cubicBezTo>
                    <a:pt x="5817" y="759"/>
                    <a:pt x="5817" y="759"/>
                    <a:pt x="5817" y="759"/>
                  </a:cubicBezTo>
                  <a:lnTo>
                    <a:pt x="5817" y="759"/>
                  </a:lnTo>
                  <a:cubicBezTo>
                    <a:pt x="5858" y="793"/>
                    <a:pt x="5899" y="825"/>
                    <a:pt x="5939" y="860"/>
                  </a:cubicBezTo>
                  <a:cubicBezTo>
                    <a:pt x="5940" y="862"/>
                    <a:pt x="5941" y="863"/>
                    <a:pt x="5943" y="864"/>
                  </a:cubicBezTo>
                  <a:cubicBezTo>
                    <a:pt x="5943" y="865"/>
                    <a:pt x="5944" y="865"/>
                    <a:pt x="5944" y="866"/>
                  </a:cubicBezTo>
                  <a:cubicBezTo>
                    <a:pt x="5951" y="874"/>
                    <a:pt x="5958" y="881"/>
                    <a:pt x="5965" y="887"/>
                  </a:cubicBezTo>
                  <a:cubicBezTo>
                    <a:pt x="5968" y="889"/>
                    <a:pt x="5972" y="892"/>
                    <a:pt x="5974" y="896"/>
                  </a:cubicBezTo>
                  <a:cubicBezTo>
                    <a:pt x="5976" y="898"/>
                    <a:pt x="5979" y="899"/>
                    <a:pt x="5981" y="902"/>
                  </a:cubicBezTo>
                  <a:cubicBezTo>
                    <a:pt x="5989" y="910"/>
                    <a:pt x="5998" y="919"/>
                    <a:pt x="6006" y="928"/>
                  </a:cubicBezTo>
                  <a:cubicBezTo>
                    <a:pt x="6000" y="922"/>
                    <a:pt x="5995" y="916"/>
                    <a:pt x="5989" y="911"/>
                  </a:cubicBezTo>
                  <a:lnTo>
                    <a:pt x="5989" y="911"/>
                  </a:lnTo>
                  <a:cubicBezTo>
                    <a:pt x="6069" y="993"/>
                    <a:pt x="6149" y="1073"/>
                    <a:pt x="6231" y="1153"/>
                  </a:cubicBezTo>
                  <a:cubicBezTo>
                    <a:pt x="6260" y="1183"/>
                    <a:pt x="6287" y="1214"/>
                    <a:pt x="6314" y="1246"/>
                  </a:cubicBezTo>
                  <a:cubicBezTo>
                    <a:pt x="6332" y="1272"/>
                    <a:pt x="6349" y="1298"/>
                    <a:pt x="6366" y="1325"/>
                  </a:cubicBezTo>
                  <a:cubicBezTo>
                    <a:pt x="6401" y="1386"/>
                    <a:pt x="6435" y="1449"/>
                    <a:pt x="6470" y="1510"/>
                  </a:cubicBezTo>
                  <a:cubicBezTo>
                    <a:pt x="6510" y="1574"/>
                    <a:pt x="6550" y="1637"/>
                    <a:pt x="6589" y="1700"/>
                  </a:cubicBezTo>
                  <a:cubicBezTo>
                    <a:pt x="6638" y="1793"/>
                    <a:pt x="6683" y="1889"/>
                    <a:pt x="6723" y="1987"/>
                  </a:cubicBezTo>
                  <a:cubicBezTo>
                    <a:pt x="6733" y="2012"/>
                    <a:pt x="6741" y="2035"/>
                    <a:pt x="6749" y="2060"/>
                  </a:cubicBezTo>
                  <a:cubicBezTo>
                    <a:pt x="6758" y="2100"/>
                    <a:pt x="6765" y="2140"/>
                    <a:pt x="6771" y="2180"/>
                  </a:cubicBezTo>
                  <a:lnTo>
                    <a:pt x="6770" y="2179"/>
                  </a:lnTo>
                  <a:lnTo>
                    <a:pt x="6770" y="2179"/>
                  </a:lnTo>
                  <a:cubicBezTo>
                    <a:pt x="6788" y="2324"/>
                    <a:pt x="6794" y="2469"/>
                    <a:pt x="6810" y="2614"/>
                  </a:cubicBezTo>
                  <a:cubicBezTo>
                    <a:pt x="6812" y="2636"/>
                    <a:pt x="6817" y="2658"/>
                    <a:pt x="6820" y="2680"/>
                  </a:cubicBezTo>
                  <a:cubicBezTo>
                    <a:pt x="6736" y="2686"/>
                    <a:pt x="6651" y="2694"/>
                    <a:pt x="6565" y="2700"/>
                  </a:cubicBezTo>
                  <a:cubicBezTo>
                    <a:pt x="6487" y="2707"/>
                    <a:pt x="6409" y="2707"/>
                    <a:pt x="6331" y="2716"/>
                  </a:cubicBezTo>
                  <a:cubicBezTo>
                    <a:pt x="6300" y="2720"/>
                    <a:pt x="6272" y="2732"/>
                    <a:pt x="6247" y="2747"/>
                  </a:cubicBezTo>
                  <a:cubicBezTo>
                    <a:pt x="6210" y="2751"/>
                    <a:pt x="6172" y="2755"/>
                    <a:pt x="6134" y="2757"/>
                  </a:cubicBezTo>
                  <a:cubicBezTo>
                    <a:pt x="5980" y="2769"/>
                    <a:pt x="5826" y="2781"/>
                    <a:pt x="5670" y="2786"/>
                  </a:cubicBezTo>
                  <a:cubicBezTo>
                    <a:pt x="5650" y="2786"/>
                    <a:pt x="5630" y="2786"/>
                    <a:pt x="5610" y="2786"/>
                  </a:cubicBezTo>
                  <a:cubicBezTo>
                    <a:pt x="5561" y="2786"/>
                    <a:pt x="5513" y="2786"/>
                    <a:pt x="5464" y="2785"/>
                  </a:cubicBezTo>
                  <a:cubicBezTo>
                    <a:pt x="5278" y="2781"/>
                    <a:pt x="5091" y="2771"/>
                    <a:pt x="4905" y="2769"/>
                  </a:cubicBezTo>
                  <a:cubicBezTo>
                    <a:pt x="4895" y="2769"/>
                    <a:pt x="4886" y="2769"/>
                    <a:pt x="4876" y="2769"/>
                  </a:cubicBezTo>
                  <a:cubicBezTo>
                    <a:pt x="4683" y="2769"/>
                    <a:pt x="4492" y="2779"/>
                    <a:pt x="4298" y="2785"/>
                  </a:cubicBezTo>
                  <a:cubicBezTo>
                    <a:pt x="4088" y="2792"/>
                    <a:pt x="3878" y="2792"/>
                    <a:pt x="3669" y="2795"/>
                  </a:cubicBezTo>
                  <a:cubicBezTo>
                    <a:pt x="3477" y="2800"/>
                    <a:pt x="3283" y="2804"/>
                    <a:pt x="3091" y="2805"/>
                  </a:cubicBezTo>
                  <a:cubicBezTo>
                    <a:pt x="2907" y="2804"/>
                    <a:pt x="2723" y="2803"/>
                    <a:pt x="2539" y="2797"/>
                  </a:cubicBezTo>
                  <a:cubicBezTo>
                    <a:pt x="2125" y="2785"/>
                    <a:pt x="1711" y="2757"/>
                    <a:pt x="1297" y="2747"/>
                  </a:cubicBezTo>
                  <a:cubicBezTo>
                    <a:pt x="1113" y="2741"/>
                    <a:pt x="928" y="2741"/>
                    <a:pt x="743" y="2731"/>
                  </a:cubicBezTo>
                  <a:cubicBezTo>
                    <a:pt x="651" y="2725"/>
                    <a:pt x="559" y="2721"/>
                    <a:pt x="466" y="2716"/>
                  </a:cubicBezTo>
                  <a:cubicBezTo>
                    <a:pt x="482" y="2666"/>
                    <a:pt x="498" y="2616"/>
                    <a:pt x="515" y="2566"/>
                  </a:cubicBezTo>
                  <a:cubicBezTo>
                    <a:pt x="586" y="2399"/>
                    <a:pt x="660" y="2236"/>
                    <a:pt x="747" y="2079"/>
                  </a:cubicBezTo>
                  <a:cubicBezTo>
                    <a:pt x="773" y="2038"/>
                    <a:pt x="799" y="1998"/>
                    <a:pt x="826" y="1959"/>
                  </a:cubicBezTo>
                  <a:cubicBezTo>
                    <a:pt x="857" y="1919"/>
                    <a:pt x="890" y="1881"/>
                    <a:pt x="924" y="1845"/>
                  </a:cubicBezTo>
                  <a:cubicBezTo>
                    <a:pt x="964" y="1806"/>
                    <a:pt x="1006" y="1768"/>
                    <a:pt x="1050" y="1733"/>
                  </a:cubicBezTo>
                  <a:cubicBezTo>
                    <a:pt x="1106" y="1694"/>
                    <a:pt x="1161" y="1657"/>
                    <a:pt x="1218" y="1621"/>
                  </a:cubicBezTo>
                  <a:cubicBezTo>
                    <a:pt x="1271" y="1594"/>
                    <a:pt x="1321" y="1569"/>
                    <a:pt x="1374" y="1546"/>
                  </a:cubicBezTo>
                  <a:cubicBezTo>
                    <a:pt x="1416" y="1530"/>
                    <a:pt x="1458" y="1516"/>
                    <a:pt x="1502" y="1504"/>
                  </a:cubicBezTo>
                  <a:cubicBezTo>
                    <a:pt x="1533" y="1496"/>
                    <a:pt x="1564" y="1490"/>
                    <a:pt x="1596" y="1485"/>
                  </a:cubicBezTo>
                  <a:cubicBezTo>
                    <a:pt x="1629" y="1481"/>
                    <a:pt x="1662" y="1479"/>
                    <a:pt x="1695" y="1478"/>
                  </a:cubicBezTo>
                  <a:cubicBezTo>
                    <a:pt x="1753" y="1479"/>
                    <a:pt x="1811" y="1484"/>
                    <a:pt x="1868" y="1489"/>
                  </a:cubicBezTo>
                  <a:cubicBezTo>
                    <a:pt x="1960" y="1501"/>
                    <a:pt x="2052" y="1516"/>
                    <a:pt x="2142" y="1536"/>
                  </a:cubicBezTo>
                  <a:cubicBezTo>
                    <a:pt x="2178" y="1548"/>
                    <a:pt x="2212" y="1559"/>
                    <a:pt x="2247" y="1573"/>
                  </a:cubicBezTo>
                  <a:cubicBezTo>
                    <a:pt x="2252" y="1575"/>
                    <a:pt x="2257" y="1577"/>
                    <a:pt x="2262" y="1580"/>
                  </a:cubicBezTo>
                  <a:cubicBezTo>
                    <a:pt x="2269" y="1581"/>
                    <a:pt x="2277" y="1582"/>
                    <a:pt x="2285" y="1585"/>
                  </a:cubicBezTo>
                  <a:cubicBezTo>
                    <a:pt x="2318" y="1598"/>
                    <a:pt x="2351" y="1615"/>
                    <a:pt x="2382" y="1632"/>
                  </a:cubicBezTo>
                  <a:cubicBezTo>
                    <a:pt x="2395" y="1638"/>
                    <a:pt x="2407" y="1645"/>
                    <a:pt x="2420" y="1652"/>
                  </a:cubicBezTo>
                  <a:cubicBezTo>
                    <a:pt x="2420" y="1652"/>
                    <a:pt x="2420" y="1652"/>
                    <a:pt x="2420" y="1653"/>
                  </a:cubicBezTo>
                  <a:cubicBezTo>
                    <a:pt x="2427" y="1656"/>
                    <a:pt x="2434" y="1661"/>
                    <a:pt x="2441" y="1663"/>
                  </a:cubicBezTo>
                  <a:cubicBezTo>
                    <a:pt x="2467" y="1677"/>
                    <a:pt x="2492" y="1692"/>
                    <a:pt x="2518" y="1705"/>
                  </a:cubicBezTo>
                  <a:cubicBezTo>
                    <a:pt x="2540" y="1716"/>
                    <a:pt x="2561" y="1726"/>
                    <a:pt x="2582" y="1736"/>
                  </a:cubicBezTo>
                  <a:cubicBezTo>
                    <a:pt x="2595" y="1743"/>
                    <a:pt x="2608" y="1749"/>
                    <a:pt x="2620" y="1755"/>
                  </a:cubicBezTo>
                  <a:cubicBezTo>
                    <a:pt x="2656" y="1775"/>
                    <a:pt x="2691" y="1795"/>
                    <a:pt x="2728" y="1815"/>
                  </a:cubicBezTo>
                  <a:cubicBezTo>
                    <a:pt x="2736" y="1797"/>
                    <a:pt x="2744" y="1780"/>
                    <a:pt x="2752" y="1764"/>
                  </a:cubicBezTo>
                  <a:cubicBezTo>
                    <a:pt x="2781" y="1697"/>
                    <a:pt x="2817" y="1633"/>
                    <a:pt x="2856" y="1572"/>
                  </a:cubicBezTo>
                  <a:cubicBezTo>
                    <a:pt x="2859" y="1566"/>
                    <a:pt x="2863" y="1561"/>
                    <a:pt x="2866" y="1556"/>
                  </a:cubicBezTo>
                  <a:cubicBezTo>
                    <a:pt x="2884" y="1527"/>
                    <a:pt x="2905" y="1500"/>
                    <a:pt x="2925" y="1472"/>
                  </a:cubicBezTo>
                  <a:cubicBezTo>
                    <a:pt x="2990" y="1366"/>
                    <a:pt x="3056" y="1265"/>
                    <a:pt x="3130" y="1165"/>
                  </a:cubicBezTo>
                  <a:lnTo>
                    <a:pt x="3130" y="1166"/>
                  </a:lnTo>
                  <a:cubicBezTo>
                    <a:pt x="3207" y="1066"/>
                    <a:pt x="3283" y="967"/>
                    <a:pt x="3368" y="874"/>
                  </a:cubicBezTo>
                  <a:cubicBezTo>
                    <a:pt x="3399" y="844"/>
                    <a:pt x="3430" y="817"/>
                    <a:pt x="3463" y="792"/>
                  </a:cubicBezTo>
                  <a:cubicBezTo>
                    <a:pt x="3541" y="733"/>
                    <a:pt x="3624" y="684"/>
                    <a:pt x="3709" y="636"/>
                  </a:cubicBezTo>
                  <a:cubicBezTo>
                    <a:pt x="3799" y="587"/>
                    <a:pt x="3889" y="542"/>
                    <a:pt x="3983" y="504"/>
                  </a:cubicBezTo>
                  <a:cubicBezTo>
                    <a:pt x="4038" y="482"/>
                    <a:pt x="4094" y="462"/>
                    <a:pt x="4151" y="444"/>
                  </a:cubicBezTo>
                  <a:cubicBezTo>
                    <a:pt x="4204" y="430"/>
                    <a:pt x="4256" y="418"/>
                    <a:pt x="4310" y="408"/>
                  </a:cubicBezTo>
                  <a:cubicBezTo>
                    <a:pt x="4364" y="396"/>
                    <a:pt x="4417" y="388"/>
                    <a:pt x="4472" y="381"/>
                  </a:cubicBezTo>
                  <a:lnTo>
                    <a:pt x="4472" y="381"/>
                  </a:lnTo>
                  <a:cubicBezTo>
                    <a:pt x="4472" y="381"/>
                    <a:pt x="4471" y="382"/>
                    <a:pt x="4471" y="382"/>
                  </a:cubicBezTo>
                  <a:lnTo>
                    <a:pt x="4471" y="382"/>
                  </a:lnTo>
                  <a:cubicBezTo>
                    <a:pt x="4535" y="377"/>
                    <a:pt x="4597" y="372"/>
                    <a:pt x="4660" y="371"/>
                  </a:cubicBezTo>
                  <a:close/>
                  <a:moveTo>
                    <a:pt x="4637" y="1"/>
                  </a:moveTo>
                  <a:cubicBezTo>
                    <a:pt x="4562" y="1"/>
                    <a:pt x="4487" y="6"/>
                    <a:pt x="4413" y="16"/>
                  </a:cubicBezTo>
                  <a:cubicBezTo>
                    <a:pt x="4214" y="44"/>
                    <a:pt x="4015" y="86"/>
                    <a:pt x="3829" y="165"/>
                  </a:cubicBezTo>
                  <a:cubicBezTo>
                    <a:pt x="3647" y="244"/>
                    <a:pt x="3474" y="340"/>
                    <a:pt x="3307" y="446"/>
                  </a:cubicBezTo>
                  <a:cubicBezTo>
                    <a:pt x="3166" y="538"/>
                    <a:pt x="3056" y="664"/>
                    <a:pt x="2951" y="795"/>
                  </a:cubicBezTo>
                  <a:cubicBezTo>
                    <a:pt x="2883" y="880"/>
                    <a:pt x="2817" y="966"/>
                    <a:pt x="2753" y="1052"/>
                  </a:cubicBezTo>
                  <a:cubicBezTo>
                    <a:pt x="2698" y="1128"/>
                    <a:pt x="2648" y="1210"/>
                    <a:pt x="2601" y="1291"/>
                  </a:cubicBezTo>
                  <a:cubicBezTo>
                    <a:pt x="2595" y="1301"/>
                    <a:pt x="2590" y="1311"/>
                    <a:pt x="2585" y="1320"/>
                  </a:cubicBezTo>
                  <a:cubicBezTo>
                    <a:pt x="2555" y="1305"/>
                    <a:pt x="2526" y="1290"/>
                    <a:pt x="2497" y="1278"/>
                  </a:cubicBezTo>
                  <a:cubicBezTo>
                    <a:pt x="2419" y="1242"/>
                    <a:pt x="2341" y="1210"/>
                    <a:pt x="2260" y="1185"/>
                  </a:cubicBezTo>
                  <a:cubicBezTo>
                    <a:pt x="2181" y="1160"/>
                    <a:pt x="2098" y="1149"/>
                    <a:pt x="2015" y="1135"/>
                  </a:cubicBezTo>
                  <a:cubicBezTo>
                    <a:pt x="1942" y="1123"/>
                    <a:pt x="1867" y="1114"/>
                    <a:pt x="1792" y="1111"/>
                  </a:cubicBezTo>
                  <a:cubicBezTo>
                    <a:pt x="1765" y="1110"/>
                    <a:pt x="1738" y="1109"/>
                    <a:pt x="1711" y="1109"/>
                  </a:cubicBezTo>
                  <a:cubicBezTo>
                    <a:pt x="1584" y="1109"/>
                    <a:pt x="1456" y="1124"/>
                    <a:pt x="1335" y="1167"/>
                  </a:cubicBezTo>
                  <a:cubicBezTo>
                    <a:pt x="1261" y="1193"/>
                    <a:pt x="1186" y="1221"/>
                    <a:pt x="1117" y="1257"/>
                  </a:cubicBezTo>
                  <a:cubicBezTo>
                    <a:pt x="1022" y="1306"/>
                    <a:pt x="935" y="1361"/>
                    <a:pt x="848" y="1423"/>
                  </a:cubicBezTo>
                  <a:cubicBezTo>
                    <a:pt x="684" y="1538"/>
                    <a:pt x="554" y="1693"/>
                    <a:pt x="448" y="1861"/>
                  </a:cubicBezTo>
                  <a:cubicBezTo>
                    <a:pt x="342" y="2028"/>
                    <a:pt x="263" y="2214"/>
                    <a:pt x="187" y="2396"/>
                  </a:cubicBezTo>
                  <a:cubicBezTo>
                    <a:pt x="153" y="2480"/>
                    <a:pt x="124" y="2564"/>
                    <a:pt x="100" y="2651"/>
                  </a:cubicBezTo>
                  <a:cubicBezTo>
                    <a:pt x="89" y="2703"/>
                    <a:pt x="78" y="2753"/>
                    <a:pt x="67" y="2804"/>
                  </a:cubicBezTo>
                  <a:cubicBezTo>
                    <a:pt x="63" y="2820"/>
                    <a:pt x="60" y="2835"/>
                    <a:pt x="57" y="2850"/>
                  </a:cubicBezTo>
                  <a:cubicBezTo>
                    <a:pt x="50" y="2882"/>
                    <a:pt x="42" y="2913"/>
                    <a:pt x="34" y="2945"/>
                  </a:cubicBezTo>
                  <a:cubicBezTo>
                    <a:pt x="27" y="2972"/>
                    <a:pt x="20" y="2999"/>
                    <a:pt x="13" y="3027"/>
                  </a:cubicBezTo>
                  <a:cubicBezTo>
                    <a:pt x="8" y="3041"/>
                    <a:pt x="5" y="3056"/>
                    <a:pt x="0" y="3071"/>
                  </a:cubicBezTo>
                  <a:lnTo>
                    <a:pt x="36" y="3071"/>
                  </a:lnTo>
                  <a:lnTo>
                    <a:pt x="145" y="3073"/>
                  </a:lnTo>
                  <a:lnTo>
                    <a:pt x="271" y="3073"/>
                  </a:lnTo>
                  <a:cubicBezTo>
                    <a:pt x="312" y="3073"/>
                    <a:pt x="352" y="3073"/>
                    <a:pt x="392" y="3072"/>
                  </a:cubicBezTo>
                  <a:cubicBezTo>
                    <a:pt x="416" y="3072"/>
                    <a:pt x="438" y="3072"/>
                    <a:pt x="462" y="3071"/>
                  </a:cubicBezTo>
                  <a:lnTo>
                    <a:pt x="462" y="3071"/>
                  </a:lnTo>
                  <a:cubicBezTo>
                    <a:pt x="461" y="3071"/>
                    <a:pt x="460" y="3072"/>
                    <a:pt x="459" y="3072"/>
                  </a:cubicBezTo>
                  <a:lnTo>
                    <a:pt x="466" y="3072"/>
                  </a:lnTo>
                  <a:cubicBezTo>
                    <a:pt x="467" y="3072"/>
                    <a:pt x="469" y="3072"/>
                    <a:pt x="470" y="3072"/>
                  </a:cubicBezTo>
                  <a:cubicBezTo>
                    <a:pt x="487" y="3072"/>
                    <a:pt x="504" y="3078"/>
                    <a:pt x="517" y="3089"/>
                  </a:cubicBezTo>
                  <a:cubicBezTo>
                    <a:pt x="588" y="3092"/>
                    <a:pt x="659" y="3097"/>
                    <a:pt x="730" y="3100"/>
                  </a:cubicBezTo>
                  <a:cubicBezTo>
                    <a:pt x="910" y="3106"/>
                    <a:pt x="1090" y="3111"/>
                    <a:pt x="1270" y="3115"/>
                  </a:cubicBezTo>
                  <a:cubicBezTo>
                    <a:pt x="1641" y="3126"/>
                    <a:pt x="2012" y="3151"/>
                    <a:pt x="2383" y="3162"/>
                  </a:cubicBezTo>
                  <a:cubicBezTo>
                    <a:pt x="2594" y="3169"/>
                    <a:pt x="2804" y="3174"/>
                    <a:pt x="3016" y="3175"/>
                  </a:cubicBezTo>
                  <a:cubicBezTo>
                    <a:pt x="3034" y="3175"/>
                    <a:pt x="3051" y="3175"/>
                    <a:pt x="3069" y="3175"/>
                  </a:cubicBezTo>
                  <a:cubicBezTo>
                    <a:pt x="3253" y="3175"/>
                    <a:pt x="3437" y="3170"/>
                    <a:pt x="3622" y="3166"/>
                  </a:cubicBezTo>
                  <a:cubicBezTo>
                    <a:pt x="3821" y="3161"/>
                    <a:pt x="4020" y="3162"/>
                    <a:pt x="4219" y="3158"/>
                  </a:cubicBezTo>
                  <a:cubicBezTo>
                    <a:pt x="4418" y="3151"/>
                    <a:pt x="4616" y="3142"/>
                    <a:pt x="4813" y="3138"/>
                  </a:cubicBezTo>
                  <a:cubicBezTo>
                    <a:pt x="5070" y="3140"/>
                    <a:pt x="5326" y="3156"/>
                    <a:pt x="5581" y="3156"/>
                  </a:cubicBezTo>
                  <a:cubicBezTo>
                    <a:pt x="5628" y="3156"/>
                    <a:pt x="5675" y="3155"/>
                    <a:pt x="5721" y="3154"/>
                  </a:cubicBezTo>
                  <a:cubicBezTo>
                    <a:pt x="5953" y="3148"/>
                    <a:pt x="6183" y="3123"/>
                    <a:pt x="6414" y="3102"/>
                  </a:cubicBezTo>
                  <a:cubicBezTo>
                    <a:pt x="6419" y="3105"/>
                    <a:pt x="6423" y="3111"/>
                    <a:pt x="6428" y="3114"/>
                  </a:cubicBezTo>
                  <a:cubicBezTo>
                    <a:pt x="6463" y="3112"/>
                    <a:pt x="6498" y="3110"/>
                    <a:pt x="6532" y="3107"/>
                  </a:cubicBezTo>
                  <a:cubicBezTo>
                    <a:pt x="6633" y="3100"/>
                    <a:pt x="6732" y="3096"/>
                    <a:pt x="6832" y="3091"/>
                  </a:cubicBezTo>
                  <a:cubicBezTo>
                    <a:pt x="6971" y="3084"/>
                    <a:pt x="7109" y="3078"/>
                    <a:pt x="7248" y="3074"/>
                  </a:cubicBezTo>
                  <a:cubicBezTo>
                    <a:pt x="7244" y="3043"/>
                    <a:pt x="7242" y="3012"/>
                    <a:pt x="7239" y="2982"/>
                  </a:cubicBezTo>
                  <a:cubicBezTo>
                    <a:pt x="7239" y="2980"/>
                    <a:pt x="7239" y="2979"/>
                    <a:pt x="7239" y="2977"/>
                  </a:cubicBezTo>
                  <a:cubicBezTo>
                    <a:pt x="7232" y="2940"/>
                    <a:pt x="7225" y="2904"/>
                    <a:pt x="7219" y="2867"/>
                  </a:cubicBezTo>
                  <a:cubicBezTo>
                    <a:pt x="7214" y="2840"/>
                    <a:pt x="7210" y="2812"/>
                    <a:pt x="7206" y="2784"/>
                  </a:cubicBezTo>
                  <a:cubicBezTo>
                    <a:pt x="7195" y="2723"/>
                    <a:pt x="7185" y="2662"/>
                    <a:pt x="7177" y="2603"/>
                  </a:cubicBezTo>
                  <a:cubicBezTo>
                    <a:pt x="7164" y="2508"/>
                    <a:pt x="7153" y="2412"/>
                    <a:pt x="7152" y="2316"/>
                  </a:cubicBezTo>
                  <a:cubicBezTo>
                    <a:pt x="7151" y="2307"/>
                    <a:pt x="7152" y="2298"/>
                    <a:pt x="7155" y="2287"/>
                  </a:cubicBezTo>
                  <a:cubicBezTo>
                    <a:pt x="7143" y="2141"/>
                    <a:pt x="7123" y="1996"/>
                    <a:pt x="7071" y="1857"/>
                  </a:cubicBezTo>
                  <a:cubicBezTo>
                    <a:pt x="7031" y="1755"/>
                    <a:pt x="6984" y="1651"/>
                    <a:pt x="6931" y="1553"/>
                  </a:cubicBezTo>
                  <a:cubicBezTo>
                    <a:pt x="6882" y="1464"/>
                    <a:pt x="6826" y="1380"/>
                    <a:pt x="6772" y="1293"/>
                  </a:cubicBezTo>
                  <a:cubicBezTo>
                    <a:pt x="6713" y="1186"/>
                    <a:pt x="6658" y="1076"/>
                    <a:pt x="6579" y="984"/>
                  </a:cubicBezTo>
                  <a:cubicBezTo>
                    <a:pt x="6506" y="897"/>
                    <a:pt x="6421" y="820"/>
                    <a:pt x="6340" y="740"/>
                  </a:cubicBezTo>
                  <a:cubicBezTo>
                    <a:pt x="6309" y="709"/>
                    <a:pt x="6278" y="671"/>
                    <a:pt x="6242" y="641"/>
                  </a:cubicBezTo>
                  <a:cubicBezTo>
                    <a:pt x="6240" y="640"/>
                    <a:pt x="6239" y="637"/>
                    <a:pt x="6237" y="635"/>
                  </a:cubicBezTo>
                  <a:cubicBezTo>
                    <a:pt x="6235" y="633"/>
                    <a:pt x="6232" y="632"/>
                    <a:pt x="6230" y="629"/>
                  </a:cubicBezTo>
                  <a:cubicBezTo>
                    <a:pt x="6229" y="628"/>
                    <a:pt x="6227" y="626"/>
                    <a:pt x="6226" y="624"/>
                  </a:cubicBezTo>
                  <a:cubicBezTo>
                    <a:pt x="6214" y="609"/>
                    <a:pt x="6200" y="597"/>
                    <a:pt x="6187" y="585"/>
                  </a:cubicBezTo>
                  <a:cubicBezTo>
                    <a:pt x="6108" y="516"/>
                    <a:pt x="6025" y="453"/>
                    <a:pt x="5941" y="393"/>
                  </a:cubicBezTo>
                  <a:cubicBezTo>
                    <a:pt x="5839" y="318"/>
                    <a:pt x="5730" y="242"/>
                    <a:pt x="5615" y="193"/>
                  </a:cubicBezTo>
                  <a:cubicBezTo>
                    <a:pt x="5430" y="111"/>
                    <a:pt x="5226" y="62"/>
                    <a:pt x="5026" y="35"/>
                  </a:cubicBezTo>
                  <a:cubicBezTo>
                    <a:pt x="4924" y="20"/>
                    <a:pt x="4823" y="5"/>
                    <a:pt x="4720" y="3"/>
                  </a:cubicBezTo>
                  <a:cubicBezTo>
                    <a:pt x="4692" y="2"/>
                    <a:pt x="4665" y="1"/>
                    <a:pt x="463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" name="Google Shape;24;p2"/>
          <p:cNvGrpSpPr/>
          <p:nvPr/>
        </p:nvGrpSpPr>
        <p:grpSpPr>
          <a:xfrm flipH="1">
            <a:off x="898881" y="525817"/>
            <a:ext cx="436776" cy="193268"/>
            <a:chOff x="3659575" y="587325"/>
            <a:chExt cx="181250" cy="79400"/>
          </a:xfrm>
        </p:grpSpPr>
        <p:sp>
          <p:nvSpPr>
            <p:cNvPr id="25" name="Google Shape;25;p2"/>
            <p:cNvSpPr/>
            <p:nvPr/>
          </p:nvSpPr>
          <p:spPr>
            <a:xfrm>
              <a:off x="3669725" y="594375"/>
              <a:ext cx="165175" cy="66625"/>
            </a:xfrm>
            <a:custGeom>
              <a:avLst/>
              <a:gdLst/>
              <a:ahLst/>
              <a:cxnLst/>
              <a:rect l="l" t="t" r="r" b="b"/>
              <a:pathLst>
                <a:path w="6607" h="2665" extrusionOk="0">
                  <a:moveTo>
                    <a:pt x="4916" y="1720"/>
                  </a:moveTo>
                  <a:lnTo>
                    <a:pt x="4916" y="1720"/>
                  </a:lnTo>
                  <a:cubicBezTo>
                    <a:pt x="4905" y="1727"/>
                    <a:pt x="4895" y="1735"/>
                    <a:pt x="4884" y="1743"/>
                  </a:cubicBezTo>
                  <a:cubicBezTo>
                    <a:pt x="4882" y="1744"/>
                    <a:pt x="4881" y="1745"/>
                    <a:pt x="4880" y="1746"/>
                  </a:cubicBezTo>
                  <a:cubicBezTo>
                    <a:pt x="4819" y="1754"/>
                    <a:pt x="4760" y="1762"/>
                    <a:pt x="4700" y="1770"/>
                  </a:cubicBezTo>
                  <a:cubicBezTo>
                    <a:pt x="4723" y="1765"/>
                    <a:pt x="4746" y="1759"/>
                    <a:pt x="4770" y="1753"/>
                  </a:cubicBezTo>
                  <a:lnTo>
                    <a:pt x="4916" y="1720"/>
                  </a:lnTo>
                  <a:close/>
                  <a:moveTo>
                    <a:pt x="4148" y="1"/>
                  </a:moveTo>
                  <a:cubicBezTo>
                    <a:pt x="4093" y="1"/>
                    <a:pt x="4036" y="11"/>
                    <a:pt x="3985" y="22"/>
                  </a:cubicBezTo>
                  <a:cubicBezTo>
                    <a:pt x="3923" y="37"/>
                    <a:pt x="3861" y="49"/>
                    <a:pt x="3803" y="71"/>
                  </a:cubicBezTo>
                  <a:cubicBezTo>
                    <a:pt x="3675" y="117"/>
                    <a:pt x="3550" y="172"/>
                    <a:pt x="3430" y="235"/>
                  </a:cubicBezTo>
                  <a:cubicBezTo>
                    <a:pt x="3304" y="301"/>
                    <a:pt x="3175" y="368"/>
                    <a:pt x="3055" y="446"/>
                  </a:cubicBezTo>
                  <a:cubicBezTo>
                    <a:pt x="3007" y="477"/>
                    <a:pt x="2958" y="507"/>
                    <a:pt x="2912" y="542"/>
                  </a:cubicBezTo>
                  <a:cubicBezTo>
                    <a:pt x="2871" y="575"/>
                    <a:pt x="2825" y="617"/>
                    <a:pt x="2798" y="662"/>
                  </a:cubicBezTo>
                  <a:cubicBezTo>
                    <a:pt x="2766" y="714"/>
                    <a:pt x="2743" y="764"/>
                    <a:pt x="2742" y="825"/>
                  </a:cubicBezTo>
                  <a:cubicBezTo>
                    <a:pt x="2740" y="859"/>
                    <a:pt x="2745" y="894"/>
                    <a:pt x="2755" y="926"/>
                  </a:cubicBezTo>
                  <a:cubicBezTo>
                    <a:pt x="2748" y="949"/>
                    <a:pt x="2744" y="972"/>
                    <a:pt x="2742" y="995"/>
                  </a:cubicBezTo>
                  <a:cubicBezTo>
                    <a:pt x="2721" y="1005"/>
                    <a:pt x="2702" y="1017"/>
                    <a:pt x="2682" y="1028"/>
                  </a:cubicBezTo>
                  <a:cubicBezTo>
                    <a:pt x="2690" y="1024"/>
                    <a:pt x="2697" y="1020"/>
                    <a:pt x="2704" y="1017"/>
                  </a:cubicBezTo>
                  <a:lnTo>
                    <a:pt x="2704" y="1017"/>
                  </a:lnTo>
                  <a:cubicBezTo>
                    <a:pt x="2634" y="1054"/>
                    <a:pt x="2567" y="1091"/>
                    <a:pt x="2521" y="1157"/>
                  </a:cubicBezTo>
                  <a:cubicBezTo>
                    <a:pt x="2496" y="1195"/>
                    <a:pt x="2485" y="1236"/>
                    <a:pt x="2480" y="1280"/>
                  </a:cubicBezTo>
                  <a:cubicBezTo>
                    <a:pt x="2365" y="1317"/>
                    <a:pt x="2251" y="1355"/>
                    <a:pt x="2137" y="1395"/>
                  </a:cubicBezTo>
                  <a:cubicBezTo>
                    <a:pt x="2109" y="1404"/>
                    <a:pt x="2082" y="1414"/>
                    <a:pt x="2054" y="1424"/>
                  </a:cubicBezTo>
                  <a:cubicBezTo>
                    <a:pt x="2045" y="1422"/>
                    <a:pt x="2036" y="1419"/>
                    <a:pt x="2027" y="1417"/>
                  </a:cubicBezTo>
                  <a:cubicBezTo>
                    <a:pt x="1970" y="1333"/>
                    <a:pt x="1897" y="1259"/>
                    <a:pt x="1804" y="1213"/>
                  </a:cubicBezTo>
                  <a:cubicBezTo>
                    <a:pt x="1716" y="1170"/>
                    <a:pt x="1626" y="1144"/>
                    <a:pt x="1526" y="1137"/>
                  </a:cubicBezTo>
                  <a:cubicBezTo>
                    <a:pt x="1511" y="1136"/>
                    <a:pt x="1495" y="1135"/>
                    <a:pt x="1480" y="1135"/>
                  </a:cubicBezTo>
                  <a:cubicBezTo>
                    <a:pt x="1390" y="1135"/>
                    <a:pt x="1295" y="1152"/>
                    <a:pt x="1210" y="1177"/>
                  </a:cubicBezTo>
                  <a:cubicBezTo>
                    <a:pt x="1093" y="1210"/>
                    <a:pt x="978" y="1259"/>
                    <a:pt x="871" y="1317"/>
                  </a:cubicBezTo>
                  <a:cubicBezTo>
                    <a:pt x="773" y="1370"/>
                    <a:pt x="679" y="1426"/>
                    <a:pt x="588" y="1491"/>
                  </a:cubicBezTo>
                  <a:cubicBezTo>
                    <a:pt x="537" y="1528"/>
                    <a:pt x="496" y="1571"/>
                    <a:pt x="460" y="1621"/>
                  </a:cubicBezTo>
                  <a:cubicBezTo>
                    <a:pt x="367" y="1705"/>
                    <a:pt x="276" y="1810"/>
                    <a:pt x="242" y="1928"/>
                  </a:cubicBezTo>
                  <a:cubicBezTo>
                    <a:pt x="196" y="1954"/>
                    <a:pt x="152" y="1983"/>
                    <a:pt x="108" y="2014"/>
                  </a:cubicBezTo>
                  <a:cubicBezTo>
                    <a:pt x="48" y="2056"/>
                    <a:pt x="16" y="2128"/>
                    <a:pt x="25" y="2197"/>
                  </a:cubicBezTo>
                  <a:cubicBezTo>
                    <a:pt x="9" y="2244"/>
                    <a:pt x="11" y="2297"/>
                    <a:pt x="30" y="2342"/>
                  </a:cubicBezTo>
                  <a:cubicBezTo>
                    <a:pt x="17" y="2366"/>
                    <a:pt x="6" y="2392"/>
                    <a:pt x="4" y="2422"/>
                  </a:cubicBezTo>
                  <a:cubicBezTo>
                    <a:pt x="1" y="2470"/>
                    <a:pt x="16" y="2518"/>
                    <a:pt x="46" y="2556"/>
                  </a:cubicBezTo>
                  <a:cubicBezTo>
                    <a:pt x="84" y="2602"/>
                    <a:pt x="126" y="2638"/>
                    <a:pt x="185" y="2653"/>
                  </a:cubicBezTo>
                  <a:cubicBezTo>
                    <a:pt x="209" y="2660"/>
                    <a:pt x="233" y="2663"/>
                    <a:pt x="257" y="2664"/>
                  </a:cubicBezTo>
                  <a:cubicBezTo>
                    <a:pt x="264" y="2665"/>
                    <a:pt x="271" y="2665"/>
                    <a:pt x="278" y="2665"/>
                  </a:cubicBezTo>
                  <a:cubicBezTo>
                    <a:pt x="298" y="2665"/>
                    <a:pt x="320" y="2664"/>
                    <a:pt x="340" y="2661"/>
                  </a:cubicBezTo>
                  <a:cubicBezTo>
                    <a:pt x="470" y="2645"/>
                    <a:pt x="596" y="2622"/>
                    <a:pt x="721" y="2583"/>
                  </a:cubicBezTo>
                  <a:cubicBezTo>
                    <a:pt x="786" y="2564"/>
                    <a:pt x="869" y="2540"/>
                    <a:pt x="945" y="2506"/>
                  </a:cubicBezTo>
                  <a:cubicBezTo>
                    <a:pt x="974" y="2535"/>
                    <a:pt x="1007" y="2559"/>
                    <a:pt x="1052" y="2575"/>
                  </a:cubicBezTo>
                  <a:cubicBezTo>
                    <a:pt x="1117" y="2598"/>
                    <a:pt x="1185" y="2599"/>
                    <a:pt x="1253" y="2599"/>
                  </a:cubicBezTo>
                  <a:cubicBezTo>
                    <a:pt x="1265" y="2599"/>
                    <a:pt x="1276" y="2599"/>
                    <a:pt x="1288" y="2599"/>
                  </a:cubicBezTo>
                  <a:cubicBezTo>
                    <a:pt x="1427" y="2605"/>
                    <a:pt x="1566" y="2607"/>
                    <a:pt x="1704" y="2607"/>
                  </a:cubicBezTo>
                  <a:cubicBezTo>
                    <a:pt x="1978" y="2607"/>
                    <a:pt x="2251" y="2599"/>
                    <a:pt x="2524" y="2590"/>
                  </a:cubicBezTo>
                  <a:cubicBezTo>
                    <a:pt x="2612" y="2588"/>
                    <a:pt x="2702" y="2583"/>
                    <a:pt x="2790" y="2579"/>
                  </a:cubicBezTo>
                  <a:cubicBezTo>
                    <a:pt x="2840" y="2576"/>
                    <a:pt x="2889" y="2574"/>
                    <a:pt x="2941" y="2571"/>
                  </a:cubicBezTo>
                  <a:cubicBezTo>
                    <a:pt x="3009" y="2567"/>
                    <a:pt x="3079" y="2560"/>
                    <a:pt x="3149" y="2557"/>
                  </a:cubicBezTo>
                  <a:cubicBezTo>
                    <a:pt x="3170" y="2555"/>
                    <a:pt x="3193" y="2555"/>
                    <a:pt x="3215" y="2554"/>
                  </a:cubicBezTo>
                  <a:cubicBezTo>
                    <a:pt x="3223" y="2556"/>
                    <a:pt x="3232" y="2559"/>
                    <a:pt x="3241" y="2562"/>
                  </a:cubicBezTo>
                  <a:cubicBezTo>
                    <a:pt x="3304" y="2575"/>
                    <a:pt x="3368" y="2590"/>
                    <a:pt x="3433" y="2596"/>
                  </a:cubicBezTo>
                  <a:cubicBezTo>
                    <a:pt x="3487" y="2599"/>
                    <a:pt x="3541" y="2602"/>
                    <a:pt x="3596" y="2602"/>
                  </a:cubicBezTo>
                  <a:cubicBezTo>
                    <a:pt x="3646" y="2602"/>
                    <a:pt x="3696" y="2602"/>
                    <a:pt x="3748" y="2599"/>
                  </a:cubicBezTo>
                  <a:cubicBezTo>
                    <a:pt x="3852" y="2596"/>
                    <a:pt x="3956" y="2592"/>
                    <a:pt x="4060" y="2588"/>
                  </a:cubicBezTo>
                  <a:cubicBezTo>
                    <a:pt x="4135" y="2586"/>
                    <a:pt x="4211" y="2576"/>
                    <a:pt x="4285" y="2570"/>
                  </a:cubicBezTo>
                  <a:cubicBezTo>
                    <a:pt x="4366" y="2564"/>
                    <a:pt x="4448" y="2558"/>
                    <a:pt x="4529" y="2549"/>
                  </a:cubicBezTo>
                  <a:cubicBezTo>
                    <a:pt x="4605" y="2539"/>
                    <a:pt x="4682" y="2531"/>
                    <a:pt x="4759" y="2522"/>
                  </a:cubicBezTo>
                  <a:cubicBezTo>
                    <a:pt x="4884" y="2516"/>
                    <a:pt x="5010" y="2510"/>
                    <a:pt x="5135" y="2501"/>
                  </a:cubicBezTo>
                  <a:cubicBezTo>
                    <a:pt x="5176" y="2509"/>
                    <a:pt x="5217" y="2510"/>
                    <a:pt x="5260" y="2510"/>
                  </a:cubicBezTo>
                  <a:cubicBezTo>
                    <a:pt x="5314" y="2512"/>
                    <a:pt x="5369" y="2513"/>
                    <a:pt x="5423" y="2513"/>
                  </a:cubicBezTo>
                  <a:cubicBezTo>
                    <a:pt x="5581" y="2513"/>
                    <a:pt x="5738" y="2505"/>
                    <a:pt x="5893" y="2479"/>
                  </a:cubicBezTo>
                  <a:cubicBezTo>
                    <a:pt x="5939" y="2477"/>
                    <a:pt x="5984" y="2474"/>
                    <a:pt x="6030" y="2470"/>
                  </a:cubicBezTo>
                  <a:cubicBezTo>
                    <a:pt x="6074" y="2468"/>
                    <a:pt x="6115" y="2464"/>
                    <a:pt x="6157" y="2461"/>
                  </a:cubicBezTo>
                  <a:cubicBezTo>
                    <a:pt x="6187" y="2458"/>
                    <a:pt x="6218" y="2459"/>
                    <a:pt x="6246" y="2454"/>
                  </a:cubicBezTo>
                  <a:cubicBezTo>
                    <a:pt x="6284" y="2448"/>
                    <a:pt x="6317" y="2438"/>
                    <a:pt x="6352" y="2422"/>
                  </a:cubicBezTo>
                  <a:cubicBezTo>
                    <a:pt x="6381" y="2408"/>
                    <a:pt x="6405" y="2388"/>
                    <a:pt x="6424" y="2361"/>
                  </a:cubicBezTo>
                  <a:cubicBezTo>
                    <a:pt x="6432" y="2360"/>
                    <a:pt x="6441" y="2358"/>
                    <a:pt x="6449" y="2357"/>
                  </a:cubicBezTo>
                  <a:cubicBezTo>
                    <a:pt x="6522" y="2343"/>
                    <a:pt x="6583" y="2287"/>
                    <a:pt x="6597" y="2213"/>
                  </a:cubicBezTo>
                  <a:cubicBezTo>
                    <a:pt x="6607" y="2169"/>
                    <a:pt x="6604" y="2133"/>
                    <a:pt x="6592" y="2090"/>
                  </a:cubicBezTo>
                  <a:cubicBezTo>
                    <a:pt x="6572" y="2022"/>
                    <a:pt x="6510" y="1972"/>
                    <a:pt x="6441" y="1962"/>
                  </a:cubicBezTo>
                  <a:cubicBezTo>
                    <a:pt x="6412" y="1916"/>
                    <a:pt x="6370" y="1875"/>
                    <a:pt x="6323" y="1843"/>
                  </a:cubicBezTo>
                  <a:cubicBezTo>
                    <a:pt x="6362" y="1814"/>
                    <a:pt x="6393" y="1774"/>
                    <a:pt x="6414" y="1731"/>
                  </a:cubicBezTo>
                  <a:cubicBezTo>
                    <a:pt x="6443" y="1674"/>
                    <a:pt x="6445" y="1607"/>
                    <a:pt x="6427" y="1546"/>
                  </a:cubicBezTo>
                  <a:cubicBezTo>
                    <a:pt x="6404" y="1474"/>
                    <a:pt x="6345" y="1406"/>
                    <a:pt x="6283" y="1362"/>
                  </a:cubicBezTo>
                  <a:cubicBezTo>
                    <a:pt x="6273" y="1355"/>
                    <a:pt x="6261" y="1347"/>
                    <a:pt x="6250" y="1340"/>
                  </a:cubicBezTo>
                  <a:cubicBezTo>
                    <a:pt x="6246" y="1292"/>
                    <a:pt x="6231" y="1244"/>
                    <a:pt x="6209" y="1200"/>
                  </a:cubicBezTo>
                  <a:cubicBezTo>
                    <a:pt x="6166" y="1113"/>
                    <a:pt x="6083" y="1046"/>
                    <a:pt x="5992" y="1006"/>
                  </a:cubicBezTo>
                  <a:cubicBezTo>
                    <a:pt x="5986" y="985"/>
                    <a:pt x="5976" y="965"/>
                    <a:pt x="5965" y="945"/>
                  </a:cubicBezTo>
                  <a:cubicBezTo>
                    <a:pt x="5966" y="924"/>
                    <a:pt x="5963" y="904"/>
                    <a:pt x="5957" y="883"/>
                  </a:cubicBezTo>
                  <a:cubicBezTo>
                    <a:pt x="5926" y="783"/>
                    <a:pt x="5830" y="722"/>
                    <a:pt x="5734" y="695"/>
                  </a:cubicBezTo>
                  <a:cubicBezTo>
                    <a:pt x="5728" y="694"/>
                    <a:pt x="5724" y="693"/>
                    <a:pt x="5719" y="692"/>
                  </a:cubicBezTo>
                  <a:cubicBezTo>
                    <a:pt x="5725" y="668"/>
                    <a:pt x="5726" y="642"/>
                    <a:pt x="5721" y="615"/>
                  </a:cubicBezTo>
                  <a:cubicBezTo>
                    <a:pt x="5707" y="533"/>
                    <a:pt x="5633" y="466"/>
                    <a:pt x="5550" y="462"/>
                  </a:cubicBezTo>
                  <a:cubicBezTo>
                    <a:pt x="5537" y="410"/>
                    <a:pt x="5504" y="362"/>
                    <a:pt x="5464" y="324"/>
                  </a:cubicBezTo>
                  <a:cubicBezTo>
                    <a:pt x="5404" y="268"/>
                    <a:pt x="5311" y="255"/>
                    <a:pt x="5232" y="254"/>
                  </a:cubicBezTo>
                  <a:cubicBezTo>
                    <a:pt x="5205" y="254"/>
                    <a:pt x="5178" y="254"/>
                    <a:pt x="5152" y="255"/>
                  </a:cubicBezTo>
                  <a:cubicBezTo>
                    <a:pt x="5146" y="252"/>
                    <a:pt x="5142" y="249"/>
                    <a:pt x="5136" y="246"/>
                  </a:cubicBezTo>
                  <a:cubicBezTo>
                    <a:pt x="5098" y="225"/>
                    <a:pt x="5061" y="199"/>
                    <a:pt x="5019" y="184"/>
                  </a:cubicBezTo>
                  <a:cubicBezTo>
                    <a:pt x="4975" y="171"/>
                    <a:pt x="4929" y="159"/>
                    <a:pt x="4883" y="155"/>
                  </a:cubicBezTo>
                  <a:cubicBezTo>
                    <a:pt x="4839" y="151"/>
                    <a:pt x="4795" y="149"/>
                    <a:pt x="4750" y="149"/>
                  </a:cubicBezTo>
                  <a:cubicBezTo>
                    <a:pt x="4686" y="149"/>
                    <a:pt x="4622" y="153"/>
                    <a:pt x="4559" y="158"/>
                  </a:cubicBezTo>
                  <a:cubicBezTo>
                    <a:pt x="4540" y="160"/>
                    <a:pt x="4521" y="163"/>
                    <a:pt x="4503" y="165"/>
                  </a:cubicBezTo>
                  <a:cubicBezTo>
                    <a:pt x="4489" y="141"/>
                    <a:pt x="4472" y="119"/>
                    <a:pt x="4451" y="100"/>
                  </a:cubicBezTo>
                  <a:cubicBezTo>
                    <a:pt x="4379" y="35"/>
                    <a:pt x="4277" y="12"/>
                    <a:pt x="4184" y="2"/>
                  </a:cubicBezTo>
                  <a:cubicBezTo>
                    <a:pt x="4172" y="1"/>
                    <a:pt x="4160" y="1"/>
                    <a:pt x="414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3665625" y="643200"/>
              <a:ext cx="172725" cy="17150"/>
            </a:xfrm>
            <a:custGeom>
              <a:avLst/>
              <a:gdLst/>
              <a:ahLst/>
              <a:cxnLst/>
              <a:rect l="l" t="t" r="r" b="b"/>
              <a:pathLst>
                <a:path w="6909" h="686" extrusionOk="0">
                  <a:moveTo>
                    <a:pt x="5396" y="45"/>
                  </a:moveTo>
                  <a:cubicBezTo>
                    <a:pt x="5399" y="45"/>
                    <a:pt x="5402" y="45"/>
                    <a:pt x="5406" y="45"/>
                  </a:cubicBezTo>
                  <a:lnTo>
                    <a:pt x="5406" y="45"/>
                  </a:lnTo>
                  <a:cubicBezTo>
                    <a:pt x="5402" y="45"/>
                    <a:pt x="5399" y="45"/>
                    <a:pt x="5396" y="45"/>
                  </a:cubicBezTo>
                  <a:close/>
                  <a:moveTo>
                    <a:pt x="5389" y="626"/>
                  </a:moveTo>
                  <a:lnTo>
                    <a:pt x="5389" y="626"/>
                  </a:lnTo>
                  <a:cubicBezTo>
                    <a:pt x="5393" y="627"/>
                    <a:pt x="5397" y="627"/>
                    <a:pt x="5401" y="627"/>
                  </a:cubicBezTo>
                  <a:lnTo>
                    <a:pt x="5401" y="627"/>
                  </a:lnTo>
                  <a:cubicBezTo>
                    <a:pt x="5397" y="627"/>
                    <a:pt x="5393" y="627"/>
                    <a:pt x="5389" y="626"/>
                  </a:cubicBezTo>
                  <a:close/>
                  <a:moveTo>
                    <a:pt x="6541" y="0"/>
                  </a:moveTo>
                  <a:cubicBezTo>
                    <a:pt x="6404" y="0"/>
                    <a:pt x="6264" y="16"/>
                    <a:pt x="6127" y="29"/>
                  </a:cubicBezTo>
                  <a:cubicBezTo>
                    <a:pt x="6006" y="38"/>
                    <a:pt x="5884" y="41"/>
                    <a:pt x="5762" y="43"/>
                  </a:cubicBezTo>
                  <a:cubicBezTo>
                    <a:pt x="5675" y="43"/>
                    <a:pt x="5588" y="47"/>
                    <a:pt x="5501" y="47"/>
                  </a:cubicBezTo>
                  <a:cubicBezTo>
                    <a:pt x="5469" y="47"/>
                    <a:pt x="5437" y="47"/>
                    <a:pt x="5406" y="45"/>
                  </a:cubicBezTo>
                  <a:lnTo>
                    <a:pt x="5406" y="45"/>
                  </a:lnTo>
                  <a:cubicBezTo>
                    <a:pt x="5406" y="45"/>
                    <a:pt x="5407" y="45"/>
                    <a:pt x="5408" y="45"/>
                  </a:cubicBezTo>
                  <a:lnTo>
                    <a:pt x="5408" y="45"/>
                  </a:lnTo>
                  <a:cubicBezTo>
                    <a:pt x="5185" y="34"/>
                    <a:pt x="4962" y="32"/>
                    <a:pt x="4739" y="27"/>
                  </a:cubicBezTo>
                  <a:cubicBezTo>
                    <a:pt x="4716" y="26"/>
                    <a:pt x="4694" y="26"/>
                    <a:pt x="4672" y="26"/>
                  </a:cubicBezTo>
                  <a:cubicBezTo>
                    <a:pt x="4575" y="26"/>
                    <a:pt x="4479" y="31"/>
                    <a:pt x="4382" y="36"/>
                  </a:cubicBezTo>
                  <a:cubicBezTo>
                    <a:pt x="4277" y="39"/>
                    <a:pt x="4173" y="37"/>
                    <a:pt x="4067" y="39"/>
                  </a:cubicBezTo>
                  <a:cubicBezTo>
                    <a:pt x="3966" y="40"/>
                    <a:pt x="3863" y="45"/>
                    <a:pt x="3760" y="49"/>
                  </a:cubicBezTo>
                  <a:cubicBezTo>
                    <a:pt x="3717" y="51"/>
                    <a:pt x="3674" y="52"/>
                    <a:pt x="3630" y="52"/>
                  </a:cubicBezTo>
                  <a:cubicBezTo>
                    <a:pt x="3578" y="52"/>
                    <a:pt x="3525" y="51"/>
                    <a:pt x="3473" y="51"/>
                  </a:cubicBezTo>
                  <a:cubicBezTo>
                    <a:pt x="3450" y="50"/>
                    <a:pt x="3427" y="50"/>
                    <a:pt x="3404" y="50"/>
                  </a:cubicBezTo>
                  <a:cubicBezTo>
                    <a:pt x="3350" y="50"/>
                    <a:pt x="3295" y="51"/>
                    <a:pt x="3241" y="52"/>
                  </a:cubicBezTo>
                  <a:cubicBezTo>
                    <a:pt x="3164" y="49"/>
                    <a:pt x="3087" y="47"/>
                    <a:pt x="3011" y="47"/>
                  </a:cubicBezTo>
                  <a:cubicBezTo>
                    <a:pt x="2994" y="47"/>
                    <a:pt x="2978" y="47"/>
                    <a:pt x="2962" y="47"/>
                  </a:cubicBezTo>
                  <a:cubicBezTo>
                    <a:pt x="2919" y="48"/>
                    <a:pt x="2877" y="48"/>
                    <a:pt x="2834" y="48"/>
                  </a:cubicBezTo>
                  <a:cubicBezTo>
                    <a:pt x="2687" y="48"/>
                    <a:pt x="2540" y="45"/>
                    <a:pt x="2393" y="43"/>
                  </a:cubicBezTo>
                  <a:cubicBezTo>
                    <a:pt x="2202" y="40"/>
                    <a:pt x="2011" y="32"/>
                    <a:pt x="1820" y="30"/>
                  </a:cubicBezTo>
                  <a:cubicBezTo>
                    <a:pt x="1796" y="30"/>
                    <a:pt x="1771" y="30"/>
                    <a:pt x="1746" y="30"/>
                  </a:cubicBezTo>
                  <a:cubicBezTo>
                    <a:pt x="1460" y="30"/>
                    <a:pt x="1174" y="47"/>
                    <a:pt x="888" y="47"/>
                  </a:cubicBezTo>
                  <a:cubicBezTo>
                    <a:pt x="809" y="47"/>
                    <a:pt x="730" y="46"/>
                    <a:pt x="651" y="43"/>
                  </a:cubicBezTo>
                  <a:cubicBezTo>
                    <a:pt x="585" y="38"/>
                    <a:pt x="518" y="30"/>
                    <a:pt x="453" y="30"/>
                  </a:cubicBezTo>
                  <a:cubicBezTo>
                    <a:pt x="427" y="30"/>
                    <a:pt x="402" y="31"/>
                    <a:pt x="377" y="35"/>
                  </a:cubicBezTo>
                  <a:cubicBezTo>
                    <a:pt x="296" y="44"/>
                    <a:pt x="236" y="110"/>
                    <a:pt x="222" y="188"/>
                  </a:cubicBezTo>
                  <a:cubicBezTo>
                    <a:pt x="220" y="189"/>
                    <a:pt x="216" y="189"/>
                    <a:pt x="214" y="190"/>
                  </a:cubicBezTo>
                  <a:cubicBezTo>
                    <a:pt x="116" y="224"/>
                    <a:pt x="21" y="290"/>
                    <a:pt x="8" y="402"/>
                  </a:cubicBezTo>
                  <a:cubicBezTo>
                    <a:pt x="0" y="479"/>
                    <a:pt x="43" y="562"/>
                    <a:pt x="116" y="597"/>
                  </a:cubicBezTo>
                  <a:cubicBezTo>
                    <a:pt x="184" y="631"/>
                    <a:pt x="261" y="651"/>
                    <a:pt x="336" y="668"/>
                  </a:cubicBezTo>
                  <a:cubicBezTo>
                    <a:pt x="374" y="677"/>
                    <a:pt x="412" y="682"/>
                    <a:pt x="449" y="683"/>
                  </a:cubicBezTo>
                  <a:cubicBezTo>
                    <a:pt x="476" y="685"/>
                    <a:pt x="503" y="685"/>
                    <a:pt x="530" y="685"/>
                  </a:cubicBezTo>
                  <a:cubicBezTo>
                    <a:pt x="557" y="685"/>
                    <a:pt x="584" y="685"/>
                    <a:pt x="612" y="684"/>
                  </a:cubicBezTo>
                  <a:cubicBezTo>
                    <a:pt x="707" y="682"/>
                    <a:pt x="800" y="683"/>
                    <a:pt x="895" y="676"/>
                  </a:cubicBezTo>
                  <a:cubicBezTo>
                    <a:pt x="1083" y="662"/>
                    <a:pt x="1268" y="634"/>
                    <a:pt x="1455" y="615"/>
                  </a:cubicBezTo>
                  <a:cubicBezTo>
                    <a:pt x="1672" y="609"/>
                    <a:pt x="1889" y="611"/>
                    <a:pt x="2106" y="609"/>
                  </a:cubicBezTo>
                  <a:cubicBezTo>
                    <a:pt x="2121" y="608"/>
                    <a:pt x="2135" y="608"/>
                    <a:pt x="2150" y="608"/>
                  </a:cubicBezTo>
                  <a:cubicBezTo>
                    <a:pt x="2242" y="608"/>
                    <a:pt x="2333" y="611"/>
                    <a:pt x="2424" y="613"/>
                  </a:cubicBezTo>
                  <a:cubicBezTo>
                    <a:pt x="2439" y="613"/>
                    <a:pt x="2454" y="614"/>
                    <a:pt x="2469" y="614"/>
                  </a:cubicBezTo>
                  <a:cubicBezTo>
                    <a:pt x="2562" y="614"/>
                    <a:pt x="2655" y="608"/>
                    <a:pt x="2749" y="604"/>
                  </a:cubicBezTo>
                  <a:cubicBezTo>
                    <a:pt x="2940" y="596"/>
                    <a:pt x="3132" y="589"/>
                    <a:pt x="3324" y="588"/>
                  </a:cubicBezTo>
                  <a:cubicBezTo>
                    <a:pt x="3526" y="588"/>
                    <a:pt x="3730" y="594"/>
                    <a:pt x="3932" y="597"/>
                  </a:cubicBezTo>
                  <a:cubicBezTo>
                    <a:pt x="4334" y="604"/>
                    <a:pt x="4734" y="601"/>
                    <a:pt x="5134" y="613"/>
                  </a:cubicBezTo>
                  <a:lnTo>
                    <a:pt x="5134" y="613"/>
                  </a:lnTo>
                  <a:cubicBezTo>
                    <a:pt x="5215" y="617"/>
                    <a:pt x="5296" y="622"/>
                    <a:pt x="5377" y="626"/>
                  </a:cubicBezTo>
                  <a:lnTo>
                    <a:pt x="5377" y="626"/>
                  </a:lnTo>
                  <a:cubicBezTo>
                    <a:pt x="5377" y="626"/>
                    <a:pt x="5377" y="626"/>
                    <a:pt x="5377" y="626"/>
                  </a:cubicBezTo>
                  <a:cubicBezTo>
                    <a:pt x="5381" y="626"/>
                    <a:pt x="5385" y="626"/>
                    <a:pt x="5389" y="626"/>
                  </a:cubicBezTo>
                  <a:lnTo>
                    <a:pt x="5389" y="626"/>
                  </a:lnTo>
                  <a:cubicBezTo>
                    <a:pt x="5389" y="626"/>
                    <a:pt x="5389" y="626"/>
                    <a:pt x="5389" y="626"/>
                  </a:cubicBezTo>
                  <a:lnTo>
                    <a:pt x="5389" y="626"/>
                  </a:lnTo>
                  <a:cubicBezTo>
                    <a:pt x="5393" y="627"/>
                    <a:pt x="5397" y="627"/>
                    <a:pt x="5401" y="627"/>
                  </a:cubicBezTo>
                  <a:cubicBezTo>
                    <a:pt x="5401" y="627"/>
                    <a:pt x="5401" y="627"/>
                    <a:pt x="5401" y="627"/>
                  </a:cubicBezTo>
                  <a:lnTo>
                    <a:pt x="5401" y="627"/>
                  </a:lnTo>
                  <a:cubicBezTo>
                    <a:pt x="5606" y="637"/>
                    <a:pt x="5811" y="644"/>
                    <a:pt x="6016" y="644"/>
                  </a:cubicBezTo>
                  <a:cubicBezTo>
                    <a:pt x="6041" y="644"/>
                    <a:pt x="6065" y="644"/>
                    <a:pt x="6090" y="644"/>
                  </a:cubicBezTo>
                  <a:cubicBezTo>
                    <a:pt x="6199" y="642"/>
                    <a:pt x="6309" y="633"/>
                    <a:pt x="6416" y="621"/>
                  </a:cubicBezTo>
                  <a:cubicBezTo>
                    <a:pt x="6473" y="615"/>
                    <a:pt x="6529" y="607"/>
                    <a:pt x="6586" y="598"/>
                  </a:cubicBezTo>
                  <a:cubicBezTo>
                    <a:pt x="6670" y="586"/>
                    <a:pt x="6766" y="569"/>
                    <a:pt x="6830" y="511"/>
                  </a:cubicBezTo>
                  <a:cubicBezTo>
                    <a:pt x="6879" y="466"/>
                    <a:pt x="6909" y="407"/>
                    <a:pt x="6899" y="339"/>
                  </a:cubicBezTo>
                  <a:cubicBezTo>
                    <a:pt x="6889" y="279"/>
                    <a:pt x="6854" y="234"/>
                    <a:pt x="6804" y="203"/>
                  </a:cubicBezTo>
                  <a:cubicBezTo>
                    <a:pt x="6789" y="194"/>
                    <a:pt x="6773" y="188"/>
                    <a:pt x="6757" y="183"/>
                  </a:cubicBezTo>
                  <a:lnTo>
                    <a:pt x="6757" y="182"/>
                  </a:lnTo>
                  <a:cubicBezTo>
                    <a:pt x="6755" y="79"/>
                    <a:pt x="6669" y="4"/>
                    <a:pt x="6568" y="0"/>
                  </a:cubicBezTo>
                  <a:cubicBezTo>
                    <a:pt x="6559" y="0"/>
                    <a:pt x="6550" y="0"/>
                    <a:pt x="6541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3770175" y="624450"/>
              <a:ext cx="9775" cy="9250"/>
            </a:xfrm>
            <a:custGeom>
              <a:avLst/>
              <a:gdLst/>
              <a:ahLst/>
              <a:cxnLst/>
              <a:rect l="l" t="t" r="r" b="b"/>
              <a:pathLst>
                <a:path w="391" h="370" extrusionOk="0">
                  <a:moveTo>
                    <a:pt x="205" y="1"/>
                  </a:moveTo>
                  <a:cubicBezTo>
                    <a:pt x="109" y="1"/>
                    <a:pt x="23" y="65"/>
                    <a:pt x="12" y="165"/>
                  </a:cubicBezTo>
                  <a:cubicBezTo>
                    <a:pt x="1" y="262"/>
                    <a:pt x="74" y="364"/>
                    <a:pt x="176" y="369"/>
                  </a:cubicBezTo>
                  <a:cubicBezTo>
                    <a:pt x="180" y="370"/>
                    <a:pt x="184" y="370"/>
                    <a:pt x="188" y="370"/>
                  </a:cubicBezTo>
                  <a:cubicBezTo>
                    <a:pt x="284" y="370"/>
                    <a:pt x="370" y="306"/>
                    <a:pt x="380" y="206"/>
                  </a:cubicBezTo>
                  <a:cubicBezTo>
                    <a:pt x="391" y="110"/>
                    <a:pt x="318" y="7"/>
                    <a:pt x="217" y="1"/>
                  </a:cubicBezTo>
                  <a:cubicBezTo>
                    <a:pt x="213" y="1"/>
                    <a:pt x="209" y="1"/>
                    <a:pt x="205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3784175" y="624800"/>
              <a:ext cx="9725" cy="9250"/>
            </a:xfrm>
            <a:custGeom>
              <a:avLst/>
              <a:gdLst/>
              <a:ahLst/>
              <a:cxnLst/>
              <a:rect l="l" t="t" r="r" b="b"/>
              <a:pathLst>
                <a:path w="389" h="370" extrusionOk="0">
                  <a:moveTo>
                    <a:pt x="203" y="1"/>
                  </a:moveTo>
                  <a:cubicBezTo>
                    <a:pt x="107" y="1"/>
                    <a:pt x="21" y="65"/>
                    <a:pt x="10" y="165"/>
                  </a:cubicBezTo>
                  <a:cubicBezTo>
                    <a:pt x="0" y="261"/>
                    <a:pt x="73" y="363"/>
                    <a:pt x="174" y="369"/>
                  </a:cubicBezTo>
                  <a:cubicBezTo>
                    <a:pt x="178" y="369"/>
                    <a:pt x="182" y="370"/>
                    <a:pt x="186" y="370"/>
                  </a:cubicBezTo>
                  <a:cubicBezTo>
                    <a:pt x="282" y="370"/>
                    <a:pt x="368" y="306"/>
                    <a:pt x="378" y="206"/>
                  </a:cubicBezTo>
                  <a:cubicBezTo>
                    <a:pt x="389" y="108"/>
                    <a:pt x="316" y="7"/>
                    <a:pt x="215" y="1"/>
                  </a:cubicBezTo>
                  <a:cubicBezTo>
                    <a:pt x="211" y="1"/>
                    <a:pt x="207" y="1"/>
                    <a:pt x="203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3659575" y="587325"/>
              <a:ext cx="181250" cy="79400"/>
            </a:xfrm>
            <a:custGeom>
              <a:avLst/>
              <a:gdLst/>
              <a:ahLst/>
              <a:cxnLst/>
              <a:rect l="l" t="t" r="r" b="b"/>
              <a:pathLst>
                <a:path w="7250" h="3176" extrusionOk="0">
                  <a:moveTo>
                    <a:pt x="6001" y="922"/>
                  </a:moveTo>
                  <a:cubicBezTo>
                    <a:pt x="6003" y="923"/>
                    <a:pt x="6005" y="925"/>
                    <a:pt x="6007" y="927"/>
                  </a:cubicBezTo>
                  <a:cubicBezTo>
                    <a:pt x="6005" y="925"/>
                    <a:pt x="6003" y="924"/>
                    <a:pt x="6001" y="922"/>
                  </a:cubicBezTo>
                  <a:close/>
                  <a:moveTo>
                    <a:pt x="4662" y="370"/>
                  </a:moveTo>
                  <a:cubicBezTo>
                    <a:pt x="4729" y="374"/>
                    <a:pt x="4793" y="378"/>
                    <a:pt x="4861" y="385"/>
                  </a:cubicBezTo>
                  <a:cubicBezTo>
                    <a:pt x="5000" y="406"/>
                    <a:pt x="5136" y="431"/>
                    <a:pt x="5273" y="464"/>
                  </a:cubicBezTo>
                  <a:cubicBezTo>
                    <a:pt x="5330" y="480"/>
                    <a:pt x="5387" y="499"/>
                    <a:pt x="5441" y="520"/>
                  </a:cubicBezTo>
                  <a:cubicBezTo>
                    <a:pt x="5465" y="531"/>
                    <a:pt x="5491" y="543"/>
                    <a:pt x="5513" y="554"/>
                  </a:cubicBezTo>
                  <a:cubicBezTo>
                    <a:pt x="5617" y="616"/>
                    <a:pt x="5716" y="686"/>
                    <a:pt x="5813" y="756"/>
                  </a:cubicBezTo>
                  <a:cubicBezTo>
                    <a:pt x="5814" y="758"/>
                    <a:pt x="5815" y="758"/>
                    <a:pt x="5818" y="759"/>
                  </a:cubicBezTo>
                  <a:cubicBezTo>
                    <a:pt x="5818" y="759"/>
                    <a:pt x="5818" y="759"/>
                    <a:pt x="5818" y="760"/>
                  </a:cubicBezTo>
                  <a:lnTo>
                    <a:pt x="5818" y="760"/>
                  </a:lnTo>
                  <a:cubicBezTo>
                    <a:pt x="5818" y="760"/>
                    <a:pt x="5818" y="759"/>
                    <a:pt x="5818" y="759"/>
                  </a:cubicBezTo>
                  <a:lnTo>
                    <a:pt x="5818" y="759"/>
                  </a:lnTo>
                  <a:cubicBezTo>
                    <a:pt x="5819" y="760"/>
                    <a:pt x="5819" y="761"/>
                    <a:pt x="5820" y="761"/>
                  </a:cubicBezTo>
                  <a:lnTo>
                    <a:pt x="5820" y="761"/>
                  </a:lnTo>
                  <a:cubicBezTo>
                    <a:pt x="5820" y="761"/>
                    <a:pt x="5819" y="760"/>
                    <a:pt x="5818" y="760"/>
                  </a:cubicBezTo>
                  <a:lnTo>
                    <a:pt x="5818" y="760"/>
                  </a:lnTo>
                  <a:cubicBezTo>
                    <a:pt x="5819" y="760"/>
                    <a:pt x="5820" y="760"/>
                    <a:pt x="5821" y="761"/>
                  </a:cubicBezTo>
                  <a:cubicBezTo>
                    <a:pt x="5821" y="761"/>
                    <a:pt x="5821" y="761"/>
                    <a:pt x="5820" y="761"/>
                  </a:cubicBezTo>
                  <a:lnTo>
                    <a:pt x="5820" y="761"/>
                  </a:lnTo>
                  <a:cubicBezTo>
                    <a:pt x="5862" y="794"/>
                    <a:pt x="5901" y="826"/>
                    <a:pt x="5940" y="860"/>
                  </a:cubicBezTo>
                  <a:cubicBezTo>
                    <a:pt x="5941" y="862"/>
                    <a:pt x="5942" y="862"/>
                    <a:pt x="5943" y="864"/>
                  </a:cubicBezTo>
                  <a:cubicBezTo>
                    <a:pt x="5945" y="864"/>
                    <a:pt x="5946" y="865"/>
                    <a:pt x="5946" y="867"/>
                  </a:cubicBezTo>
                  <a:cubicBezTo>
                    <a:pt x="5953" y="873"/>
                    <a:pt x="5959" y="881"/>
                    <a:pt x="5966" y="886"/>
                  </a:cubicBezTo>
                  <a:cubicBezTo>
                    <a:pt x="5969" y="889"/>
                    <a:pt x="5973" y="893"/>
                    <a:pt x="5975" y="895"/>
                  </a:cubicBezTo>
                  <a:cubicBezTo>
                    <a:pt x="5978" y="897"/>
                    <a:pt x="5980" y="900"/>
                    <a:pt x="5981" y="902"/>
                  </a:cubicBezTo>
                  <a:cubicBezTo>
                    <a:pt x="5986" y="906"/>
                    <a:pt x="5991" y="911"/>
                    <a:pt x="5996" y="916"/>
                  </a:cubicBezTo>
                  <a:lnTo>
                    <a:pt x="5996" y="916"/>
                  </a:lnTo>
                  <a:cubicBezTo>
                    <a:pt x="5994" y="914"/>
                    <a:pt x="5991" y="913"/>
                    <a:pt x="5989" y="911"/>
                  </a:cubicBezTo>
                  <a:lnTo>
                    <a:pt x="5989" y="911"/>
                  </a:lnTo>
                  <a:cubicBezTo>
                    <a:pt x="6069" y="992"/>
                    <a:pt x="6150" y="1073"/>
                    <a:pt x="6233" y="1154"/>
                  </a:cubicBezTo>
                  <a:cubicBezTo>
                    <a:pt x="6261" y="1183"/>
                    <a:pt x="6289" y="1213"/>
                    <a:pt x="6315" y="1246"/>
                  </a:cubicBezTo>
                  <a:cubicBezTo>
                    <a:pt x="6333" y="1271"/>
                    <a:pt x="6350" y="1298"/>
                    <a:pt x="6368" y="1325"/>
                  </a:cubicBezTo>
                  <a:cubicBezTo>
                    <a:pt x="6402" y="1387"/>
                    <a:pt x="6435" y="1449"/>
                    <a:pt x="6472" y="1509"/>
                  </a:cubicBezTo>
                  <a:cubicBezTo>
                    <a:pt x="6511" y="1574"/>
                    <a:pt x="6551" y="1637"/>
                    <a:pt x="6591" y="1700"/>
                  </a:cubicBezTo>
                  <a:cubicBezTo>
                    <a:pt x="6640" y="1793"/>
                    <a:pt x="6683" y="1889"/>
                    <a:pt x="6724" y="1987"/>
                  </a:cubicBezTo>
                  <a:cubicBezTo>
                    <a:pt x="6734" y="2011"/>
                    <a:pt x="6742" y="2035"/>
                    <a:pt x="6750" y="2060"/>
                  </a:cubicBezTo>
                  <a:cubicBezTo>
                    <a:pt x="6759" y="2099"/>
                    <a:pt x="6766" y="2139"/>
                    <a:pt x="6772" y="2180"/>
                  </a:cubicBezTo>
                  <a:lnTo>
                    <a:pt x="6771" y="2179"/>
                  </a:lnTo>
                  <a:lnTo>
                    <a:pt x="6771" y="2179"/>
                  </a:lnTo>
                  <a:cubicBezTo>
                    <a:pt x="6790" y="2323"/>
                    <a:pt x="6795" y="2470"/>
                    <a:pt x="6810" y="2614"/>
                  </a:cubicBezTo>
                  <a:cubicBezTo>
                    <a:pt x="6814" y="2637"/>
                    <a:pt x="6818" y="2658"/>
                    <a:pt x="6822" y="2680"/>
                  </a:cubicBezTo>
                  <a:cubicBezTo>
                    <a:pt x="6736" y="2687"/>
                    <a:pt x="6651" y="2694"/>
                    <a:pt x="6567" y="2701"/>
                  </a:cubicBezTo>
                  <a:cubicBezTo>
                    <a:pt x="6489" y="2706"/>
                    <a:pt x="6409" y="2708"/>
                    <a:pt x="6332" y="2717"/>
                  </a:cubicBezTo>
                  <a:cubicBezTo>
                    <a:pt x="6301" y="2720"/>
                    <a:pt x="6274" y="2732"/>
                    <a:pt x="6249" y="2748"/>
                  </a:cubicBezTo>
                  <a:cubicBezTo>
                    <a:pt x="6211" y="2751"/>
                    <a:pt x="6173" y="2754"/>
                    <a:pt x="6135" y="2758"/>
                  </a:cubicBezTo>
                  <a:cubicBezTo>
                    <a:pt x="5981" y="2769"/>
                    <a:pt x="5827" y="2782"/>
                    <a:pt x="5671" y="2786"/>
                  </a:cubicBezTo>
                  <a:cubicBezTo>
                    <a:pt x="5603" y="2786"/>
                    <a:pt x="5533" y="2786"/>
                    <a:pt x="5464" y="2785"/>
                  </a:cubicBezTo>
                  <a:cubicBezTo>
                    <a:pt x="5278" y="2782"/>
                    <a:pt x="5091" y="2772"/>
                    <a:pt x="4906" y="2769"/>
                  </a:cubicBezTo>
                  <a:cubicBezTo>
                    <a:pt x="4897" y="2769"/>
                    <a:pt x="4887" y="2769"/>
                    <a:pt x="4878" y="2769"/>
                  </a:cubicBezTo>
                  <a:cubicBezTo>
                    <a:pt x="4685" y="2769"/>
                    <a:pt x="4492" y="2780"/>
                    <a:pt x="4299" y="2785"/>
                  </a:cubicBezTo>
                  <a:cubicBezTo>
                    <a:pt x="4089" y="2792"/>
                    <a:pt x="3879" y="2792"/>
                    <a:pt x="3669" y="2796"/>
                  </a:cubicBezTo>
                  <a:cubicBezTo>
                    <a:pt x="3477" y="2799"/>
                    <a:pt x="3285" y="2805"/>
                    <a:pt x="3093" y="2806"/>
                  </a:cubicBezTo>
                  <a:cubicBezTo>
                    <a:pt x="2907" y="2805"/>
                    <a:pt x="2725" y="2804"/>
                    <a:pt x="2540" y="2798"/>
                  </a:cubicBezTo>
                  <a:cubicBezTo>
                    <a:pt x="2126" y="2785"/>
                    <a:pt x="1713" y="2758"/>
                    <a:pt x="1299" y="2748"/>
                  </a:cubicBezTo>
                  <a:cubicBezTo>
                    <a:pt x="1113" y="2742"/>
                    <a:pt x="928" y="2742"/>
                    <a:pt x="744" y="2732"/>
                  </a:cubicBezTo>
                  <a:cubicBezTo>
                    <a:pt x="651" y="2726"/>
                    <a:pt x="560" y="2721"/>
                    <a:pt x="467" y="2717"/>
                  </a:cubicBezTo>
                  <a:cubicBezTo>
                    <a:pt x="483" y="2666"/>
                    <a:pt x="499" y="2616"/>
                    <a:pt x="516" y="2566"/>
                  </a:cubicBezTo>
                  <a:cubicBezTo>
                    <a:pt x="587" y="2400"/>
                    <a:pt x="662" y="2236"/>
                    <a:pt x="749" y="2079"/>
                  </a:cubicBezTo>
                  <a:cubicBezTo>
                    <a:pt x="774" y="2039"/>
                    <a:pt x="800" y="1999"/>
                    <a:pt x="827" y="1960"/>
                  </a:cubicBezTo>
                  <a:cubicBezTo>
                    <a:pt x="858" y="1920"/>
                    <a:pt x="890" y="1882"/>
                    <a:pt x="926" y="1845"/>
                  </a:cubicBezTo>
                  <a:cubicBezTo>
                    <a:pt x="965" y="1806"/>
                    <a:pt x="1007" y="1769"/>
                    <a:pt x="1050" y="1733"/>
                  </a:cubicBezTo>
                  <a:cubicBezTo>
                    <a:pt x="1106" y="1694"/>
                    <a:pt x="1163" y="1657"/>
                    <a:pt x="1220" y="1621"/>
                  </a:cubicBezTo>
                  <a:cubicBezTo>
                    <a:pt x="1271" y="1595"/>
                    <a:pt x="1323" y="1570"/>
                    <a:pt x="1375" y="1546"/>
                  </a:cubicBezTo>
                  <a:cubicBezTo>
                    <a:pt x="1418" y="1531"/>
                    <a:pt x="1459" y="1516"/>
                    <a:pt x="1502" y="1505"/>
                  </a:cubicBezTo>
                  <a:cubicBezTo>
                    <a:pt x="1533" y="1497"/>
                    <a:pt x="1565" y="1491"/>
                    <a:pt x="1597" y="1485"/>
                  </a:cubicBezTo>
                  <a:cubicBezTo>
                    <a:pt x="1630" y="1482"/>
                    <a:pt x="1662" y="1479"/>
                    <a:pt x="1695" y="1477"/>
                  </a:cubicBezTo>
                  <a:cubicBezTo>
                    <a:pt x="1755" y="1479"/>
                    <a:pt x="1811" y="1484"/>
                    <a:pt x="1869" y="1490"/>
                  </a:cubicBezTo>
                  <a:cubicBezTo>
                    <a:pt x="1962" y="1501"/>
                    <a:pt x="2052" y="1516"/>
                    <a:pt x="2142" y="1537"/>
                  </a:cubicBezTo>
                  <a:cubicBezTo>
                    <a:pt x="2178" y="1547"/>
                    <a:pt x="2213" y="1559"/>
                    <a:pt x="2248" y="1573"/>
                  </a:cubicBezTo>
                  <a:cubicBezTo>
                    <a:pt x="2252" y="1575"/>
                    <a:pt x="2258" y="1577"/>
                    <a:pt x="2264" y="1580"/>
                  </a:cubicBezTo>
                  <a:cubicBezTo>
                    <a:pt x="2271" y="1581"/>
                    <a:pt x="2279" y="1582"/>
                    <a:pt x="2285" y="1585"/>
                  </a:cubicBezTo>
                  <a:cubicBezTo>
                    <a:pt x="2319" y="1598"/>
                    <a:pt x="2352" y="1615"/>
                    <a:pt x="2384" y="1633"/>
                  </a:cubicBezTo>
                  <a:cubicBezTo>
                    <a:pt x="2396" y="1638"/>
                    <a:pt x="2409" y="1645"/>
                    <a:pt x="2421" y="1651"/>
                  </a:cubicBezTo>
                  <a:cubicBezTo>
                    <a:pt x="2421" y="1652"/>
                    <a:pt x="2421" y="1652"/>
                    <a:pt x="2420" y="1652"/>
                  </a:cubicBezTo>
                  <a:cubicBezTo>
                    <a:pt x="2428" y="1657"/>
                    <a:pt x="2434" y="1660"/>
                    <a:pt x="2441" y="1664"/>
                  </a:cubicBezTo>
                  <a:cubicBezTo>
                    <a:pt x="2467" y="1677"/>
                    <a:pt x="2494" y="1691"/>
                    <a:pt x="2520" y="1706"/>
                  </a:cubicBezTo>
                  <a:cubicBezTo>
                    <a:pt x="2540" y="1715"/>
                    <a:pt x="2562" y="1726"/>
                    <a:pt x="2583" y="1737"/>
                  </a:cubicBezTo>
                  <a:cubicBezTo>
                    <a:pt x="2595" y="1742"/>
                    <a:pt x="2608" y="1748"/>
                    <a:pt x="2620" y="1755"/>
                  </a:cubicBezTo>
                  <a:cubicBezTo>
                    <a:pt x="2657" y="1774"/>
                    <a:pt x="2692" y="1795"/>
                    <a:pt x="2729" y="1814"/>
                  </a:cubicBezTo>
                  <a:cubicBezTo>
                    <a:pt x="2736" y="1797"/>
                    <a:pt x="2745" y="1780"/>
                    <a:pt x="2753" y="1763"/>
                  </a:cubicBezTo>
                  <a:cubicBezTo>
                    <a:pt x="2783" y="1697"/>
                    <a:pt x="2818" y="1633"/>
                    <a:pt x="2857" y="1572"/>
                  </a:cubicBezTo>
                  <a:cubicBezTo>
                    <a:pt x="2861" y="1566"/>
                    <a:pt x="2864" y="1561"/>
                    <a:pt x="2867" y="1556"/>
                  </a:cubicBezTo>
                  <a:cubicBezTo>
                    <a:pt x="2886" y="1527"/>
                    <a:pt x="2905" y="1499"/>
                    <a:pt x="2926" y="1471"/>
                  </a:cubicBezTo>
                  <a:cubicBezTo>
                    <a:pt x="2990" y="1366"/>
                    <a:pt x="3057" y="1264"/>
                    <a:pt x="3130" y="1165"/>
                  </a:cubicBezTo>
                  <a:cubicBezTo>
                    <a:pt x="3208" y="1067"/>
                    <a:pt x="3284" y="966"/>
                    <a:pt x="3369" y="875"/>
                  </a:cubicBezTo>
                  <a:cubicBezTo>
                    <a:pt x="3399" y="845"/>
                    <a:pt x="3431" y="817"/>
                    <a:pt x="3464" y="792"/>
                  </a:cubicBezTo>
                  <a:cubicBezTo>
                    <a:pt x="3541" y="734"/>
                    <a:pt x="3626" y="685"/>
                    <a:pt x="3709" y="637"/>
                  </a:cubicBezTo>
                  <a:cubicBezTo>
                    <a:pt x="3799" y="588"/>
                    <a:pt x="3891" y="543"/>
                    <a:pt x="3983" y="503"/>
                  </a:cubicBezTo>
                  <a:cubicBezTo>
                    <a:pt x="4039" y="482"/>
                    <a:pt x="4096" y="463"/>
                    <a:pt x="4153" y="445"/>
                  </a:cubicBezTo>
                  <a:cubicBezTo>
                    <a:pt x="4205" y="431"/>
                    <a:pt x="4258" y="418"/>
                    <a:pt x="4312" y="407"/>
                  </a:cubicBezTo>
                  <a:cubicBezTo>
                    <a:pt x="4364" y="395"/>
                    <a:pt x="4419" y="389"/>
                    <a:pt x="4474" y="381"/>
                  </a:cubicBezTo>
                  <a:lnTo>
                    <a:pt x="4474" y="381"/>
                  </a:lnTo>
                  <a:cubicBezTo>
                    <a:pt x="4473" y="382"/>
                    <a:pt x="4472" y="383"/>
                    <a:pt x="4472" y="383"/>
                  </a:cubicBezTo>
                  <a:cubicBezTo>
                    <a:pt x="4536" y="376"/>
                    <a:pt x="4599" y="373"/>
                    <a:pt x="4662" y="370"/>
                  </a:cubicBezTo>
                  <a:close/>
                  <a:moveTo>
                    <a:pt x="4650" y="1"/>
                  </a:moveTo>
                  <a:cubicBezTo>
                    <a:pt x="4572" y="1"/>
                    <a:pt x="4493" y="5"/>
                    <a:pt x="4415" y="17"/>
                  </a:cubicBezTo>
                  <a:cubicBezTo>
                    <a:pt x="4214" y="44"/>
                    <a:pt x="4017" y="86"/>
                    <a:pt x="3830" y="166"/>
                  </a:cubicBezTo>
                  <a:cubicBezTo>
                    <a:pt x="3647" y="244"/>
                    <a:pt x="3476" y="341"/>
                    <a:pt x="3309" y="447"/>
                  </a:cubicBezTo>
                  <a:cubicBezTo>
                    <a:pt x="3166" y="538"/>
                    <a:pt x="3056" y="664"/>
                    <a:pt x="2951" y="796"/>
                  </a:cubicBezTo>
                  <a:cubicBezTo>
                    <a:pt x="2883" y="880"/>
                    <a:pt x="2818" y="966"/>
                    <a:pt x="2754" y="1053"/>
                  </a:cubicBezTo>
                  <a:cubicBezTo>
                    <a:pt x="2698" y="1128"/>
                    <a:pt x="2649" y="1211"/>
                    <a:pt x="2601" y="1292"/>
                  </a:cubicBezTo>
                  <a:cubicBezTo>
                    <a:pt x="2596" y="1301"/>
                    <a:pt x="2591" y="1310"/>
                    <a:pt x="2585" y="1320"/>
                  </a:cubicBezTo>
                  <a:cubicBezTo>
                    <a:pt x="2556" y="1306"/>
                    <a:pt x="2528" y="1291"/>
                    <a:pt x="2498" y="1278"/>
                  </a:cubicBezTo>
                  <a:cubicBezTo>
                    <a:pt x="2420" y="1243"/>
                    <a:pt x="2341" y="1211"/>
                    <a:pt x="2260" y="1186"/>
                  </a:cubicBezTo>
                  <a:cubicBezTo>
                    <a:pt x="2181" y="1160"/>
                    <a:pt x="2098" y="1149"/>
                    <a:pt x="2017" y="1135"/>
                  </a:cubicBezTo>
                  <a:cubicBezTo>
                    <a:pt x="1944" y="1124"/>
                    <a:pt x="1867" y="1114"/>
                    <a:pt x="1794" y="1111"/>
                  </a:cubicBezTo>
                  <a:cubicBezTo>
                    <a:pt x="1766" y="1110"/>
                    <a:pt x="1739" y="1109"/>
                    <a:pt x="1711" y="1109"/>
                  </a:cubicBezTo>
                  <a:cubicBezTo>
                    <a:pt x="1584" y="1109"/>
                    <a:pt x="1457" y="1124"/>
                    <a:pt x="1336" y="1166"/>
                  </a:cubicBezTo>
                  <a:cubicBezTo>
                    <a:pt x="1261" y="1194"/>
                    <a:pt x="1188" y="1221"/>
                    <a:pt x="1118" y="1258"/>
                  </a:cubicBezTo>
                  <a:cubicBezTo>
                    <a:pt x="1023" y="1307"/>
                    <a:pt x="936" y="1362"/>
                    <a:pt x="849" y="1423"/>
                  </a:cubicBezTo>
                  <a:cubicBezTo>
                    <a:pt x="686" y="1539"/>
                    <a:pt x="554" y="1693"/>
                    <a:pt x="449" y="1860"/>
                  </a:cubicBezTo>
                  <a:cubicBezTo>
                    <a:pt x="343" y="2028"/>
                    <a:pt x="264" y="2215"/>
                    <a:pt x="188" y="2396"/>
                  </a:cubicBezTo>
                  <a:cubicBezTo>
                    <a:pt x="153" y="2480"/>
                    <a:pt x="124" y="2565"/>
                    <a:pt x="101" y="2650"/>
                  </a:cubicBezTo>
                  <a:cubicBezTo>
                    <a:pt x="90" y="2702"/>
                    <a:pt x="80" y="2753"/>
                    <a:pt x="68" y="2805"/>
                  </a:cubicBezTo>
                  <a:cubicBezTo>
                    <a:pt x="65" y="2820"/>
                    <a:pt x="60" y="2836"/>
                    <a:pt x="57" y="2850"/>
                  </a:cubicBezTo>
                  <a:cubicBezTo>
                    <a:pt x="50" y="2882"/>
                    <a:pt x="43" y="2913"/>
                    <a:pt x="35" y="2945"/>
                  </a:cubicBezTo>
                  <a:cubicBezTo>
                    <a:pt x="27" y="2972"/>
                    <a:pt x="21" y="2999"/>
                    <a:pt x="13" y="3027"/>
                  </a:cubicBezTo>
                  <a:cubicBezTo>
                    <a:pt x="10" y="3041"/>
                    <a:pt x="5" y="3056"/>
                    <a:pt x="1" y="3071"/>
                  </a:cubicBezTo>
                  <a:lnTo>
                    <a:pt x="36" y="3071"/>
                  </a:lnTo>
                  <a:lnTo>
                    <a:pt x="145" y="3073"/>
                  </a:lnTo>
                  <a:lnTo>
                    <a:pt x="272" y="3073"/>
                  </a:lnTo>
                  <a:cubicBezTo>
                    <a:pt x="312" y="3073"/>
                    <a:pt x="352" y="3073"/>
                    <a:pt x="392" y="3072"/>
                  </a:cubicBezTo>
                  <a:cubicBezTo>
                    <a:pt x="416" y="3072"/>
                    <a:pt x="439" y="3072"/>
                    <a:pt x="463" y="3071"/>
                  </a:cubicBezTo>
                  <a:lnTo>
                    <a:pt x="463" y="3071"/>
                  </a:lnTo>
                  <a:cubicBezTo>
                    <a:pt x="462" y="3071"/>
                    <a:pt x="461" y="3072"/>
                    <a:pt x="459" y="3072"/>
                  </a:cubicBezTo>
                  <a:cubicBezTo>
                    <a:pt x="462" y="3072"/>
                    <a:pt x="464" y="3071"/>
                    <a:pt x="466" y="3071"/>
                  </a:cubicBezTo>
                  <a:cubicBezTo>
                    <a:pt x="486" y="3071"/>
                    <a:pt x="504" y="3078"/>
                    <a:pt x="519" y="3089"/>
                  </a:cubicBezTo>
                  <a:cubicBezTo>
                    <a:pt x="588" y="3093"/>
                    <a:pt x="659" y="3097"/>
                    <a:pt x="731" y="3101"/>
                  </a:cubicBezTo>
                  <a:cubicBezTo>
                    <a:pt x="911" y="3107"/>
                    <a:pt x="1090" y="3110"/>
                    <a:pt x="1271" y="3116"/>
                  </a:cubicBezTo>
                  <a:cubicBezTo>
                    <a:pt x="1643" y="3126"/>
                    <a:pt x="2013" y="3151"/>
                    <a:pt x="2385" y="3163"/>
                  </a:cubicBezTo>
                  <a:cubicBezTo>
                    <a:pt x="2595" y="3169"/>
                    <a:pt x="2806" y="3174"/>
                    <a:pt x="3016" y="3175"/>
                  </a:cubicBezTo>
                  <a:cubicBezTo>
                    <a:pt x="3034" y="3175"/>
                    <a:pt x="3052" y="3175"/>
                    <a:pt x="3069" y="3175"/>
                  </a:cubicBezTo>
                  <a:cubicBezTo>
                    <a:pt x="3254" y="3175"/>
                    <a:pt x="3439" y="3170"/>
                    <a:pt x="3622" y="3166"/>
                  </a:cubicBezTo>
                  <a:cubicBezTo>
                    <a:pt x="3822" y="3161"/>
                    <a:pt x="4021" y="3163"/>
                    <a:pt x="4220" y="3157"/>
                  </a:cubicBezTo>
                  <a:cubicBezTo>
                    <a:pt x="4418" y="3151"/>
                    <a:pt x="4616" y="3142"/>
                    <a:pt x="4815" y="3137"/>
                  </a:cubicBezTo>
                  <a:cubicBezTo>
                    <a:pt x="5071" y="3140"/>
                    <a:pt x="5327" y="3156"/>
                    <a:pt x="5583" y="3156"/>
                  </a:cubicBezTo>
                  <a:cubicBezTo>
                    <a:pt x="5630" y="3156"/>
                    <a:pt x="5676" y="3156"/>
                    <a:pt x="5723" y="3155"/>
                  </a:cubicBezTo>
                  <a:cubicBezTo>
                    <a:pt x="5954" y="3148"/>
                    <a:pt x="6185" y="3123"/>
                    <a:pt x="6414" y="3101"/>
                  </a:cubicBezTo>
                  <a:cubicBezTo>
                    <a:pt x="6420" y="3105"/>
                    <a:pt x="6424" y="3111"/>
                    <a:pt x="6429" y="3115"/>
                  </a:cubicBezTo>
                  <a:cubicBezTo>
                    <a:pt x="6464" y="3112"/>
                    <a:pt x="6498" y="3110"/>
                    <a:pt x="6533" y="3108"/>
                  </a:cubicBezTo>
                  <a:cubicBezTo>
                    <a:pt x="6633" y="3101"/>
                    <a:pt x="6732" y="3096"/>
                    <a:pt x="6833" y="3092"/>
                  </a:cubicBezTo>
                  <a:cubicBezTo>
                    <a:pt x="6971" y="3085"/>
                    <a:pt x="7111" y="3077"/>
                    <a:pt x="7249" y="3075"/>
                  </a:cubicBezTo>
                  <a:cubicBezTo>
                    <a:pt x="7246" y="3044"/>
                    <a:pt x="7244" y="3013"/>
                    <a:pt x="7240" y="2982"/>
                  </a:cubicBezTo>
                  <a:cubicBezTo>
                    <a:pt x="7239" y="2981"/>
                    <a:pt x="7240" y="2979"/>
                    <a:pt x="7240" y="2977"/>
                  </a:cubicBezTo>
                  <a:cubicBezTo>
                    <a:pt x="7232" y="2941"/>
                    <a:pt x="7226" y="2904"/>
                    <a:pt x="7219" y="2868"/>
                  </a:cubicBezTo>
                  <a:cubicBezTo>
                    <a:pt x="7215" y="2840"/>
                    <a:pt x="7211" y="2812"/>
                    <a:pt x="7207" y="2784"/>
                  </a:cubicBezTo>
                  <a:cubicBezTo>
                    <a:pt x="7197" y="2724"/>
                    <a:pt x="7186" y="2663"/>
                    <a:pt x="7178" y="2602"/>
                  </a:cubicBezTo>
                  <a:cubicBezTo>
                    <a:pt x="7166" y="2507"/>
                    <a:pt x="7154" y="2411"/>
                    <a:pt x="7152" y="2316"/>
                  </a:cubicBezTo>
                  <a:cubicBezTo>
                    <a:pt x="7152" y="2306"/>
                    <a:pt x="7153" y="2297"/>
                    <a:pt x="7155" y="2288"/>
                  </a:cubicBezTo>
                  <a:cubicBezTo>
                    <a:pt x="7144" y="2141"/>
                    <a:pt x="7125" y="1996"/>
                    <a:pt x="7072" y="1858"/>
                  </a:cubicBezTo>
                  <a:cubicBezTo>
                    <a:pt x="7032" y="1754"/>
                    <a:pt x="6985" y="1650"/>
                    <a:pt x="6931" y="1554"/>
                  </a:cubicBezTo>
                  <a:cubicBezTo>
                    <a:pt x="6882" y="1465"/>
                    <a:pt x="6826" y="1380"/>
                    <a:pt x="6774" y="1293"/>
                  </a:cubicBezTo>
                  <a:cubicBezTo>
                    <a:pt x="6714" y="1187"/>
                    <a:pt x="6659" y="1077"/>
                    <a:pt x="6580" y="984"/>
                  </a:cubicBezTo>
                  <a:cubicBezTo>
                    <a:pt x="6507" y="897"/>
                    <a:pt x="6422" y="821"/>
                    <a:pt x="6340" y="741"/>
                  </a:cubicBezTo>
                  <a:cubicBezTo>
                    <a:pt x="6310" y="709"/>
                    <a:pt x="6280" y="671"/>
                    <a:pt x="6243" y="641"/>
                  </a:cubicBezTo>
                  <a:cubicBezTo>
                    <a:pt x="6242" y="640"/>
                    <a:pt x="6240" y="638"/>
                    <a:pt x="6237" y="636"/>
                  </a:cubicBezTo>
                  <a:cubicBezTo>
                    <a:pt x="6236" y="633"/>
                    <a:pt x="6234" y="632"/>
                    <a:pt x="6232" y="630"/>
                  </a:cubicBezTo>
                  <a:cubicBezTo>
                    <a:pt x="6230" y="628"/>
                    <a:pt x="6228" y="625"/>
                    <a:pt x="6226" y="624"/>
                  </a:cubicBezTo>
                  <a:cubicBezTo>
                    <a:pt x="6214" y="609"/>
                    <a:pt x="6202" y="598"/>
                    <a:pt x="6188" y="585"/>
                  </a:cubicBezTo>
                  <a:cubicBezTo>
                    <a:pt x="6108" y="517"/>
                    <a:pt x="6027" y="454"/>
                    <a:pt x="5941" y="392"/>
                  </a:cubicBezTo>
                  <a:cubicBezTo>
                    <a:pt x="5840" y="319"/>
                    <a:pt x="5732" y="242"/>
                    <a:pt x="5616" y="193"/>
                  </a:cubicBezTo>
                  <a:cubicBezTo>
                    <a:pt x="5430" y="112"/>
                    <a:pt x="5228" y="63"/>
                    <a:pt x="5026" y="35"/>
                  </a:cubicBezTo>
                  <a:cubicBezTo>
                    <a:pt x="4926" y="20"/>
                    <a:pt x="4824" y="5"/>
                    <a:pt x="4721" y="2"/>
                  </a:cubicBezTo>
                  <a:cubicBezTo>
                    <a:pt x="4697" y="1"/>
                    <a:pt x="4674" y="1"/>
                    <a:pt x="465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230028" y="854504"/>
            <a:ext cx="979956" cy="340949"/>
            <a:chOff x="1579263" y="684775"/>
            <a:chExt cx="290650" cy="101925"/>
          </a:xfrm>
        </p:grpSpPr>
        <p:sp>
          <p:nvSpPr>
            <p:cNvPr id="31" name="Google Shape;31;p2"/>
            <p:cNvSpPr/>
            <p:nvPr/>
          </p:nvSpPr>
          <p:spPr>
            <a:xfrm>
              <a:off x="1587275" y="691775"/>
              <a:ext cx="270675" cy="88550"/>
            </a:xfrm>
            <a:custGeom>
              <a:avLst/>
              <a:gdLst/>
              <a:ahLst/>
              <a:cxnLst/>
              <a:rect l="l" t="t" r="r" b="b"/>
              <a:pathLst>
                <a:path w="10827" h="3542" extrusionOk="0">
                  <a:moveTo>
                    <a:pt x="3593" y="1613"/>
                  </a:moveTo>
                  <a:lnTo>
                    <a:pt x="3593" y="1613"/>
                  </a:lnTo>
                  <a:cubicBezTo>
                    <a:pt x="3563" y="1641"/>
                    <a:pt x="3532" y="1668"/>
                    <a:pt x="3503" y="1695"/>
                  </a:cubicBezTo>
                  <a:cubicBezTo>
                    <a:pt x="3508" y="1687"/>
                    <a:pt x="3515" y="1677"/>
                    <a:pt x="3521" y="1669"/>
                  </a:cubicBezTo>
                  <a:cubicBezTo>
                    <a:pt x="3521" y="1668"/>
                    <a:pt x="3522" y="1668"/>
                    <a:pt x="3522" y="1667"/>
                  </a:cubicBezTo>
                  <a:cubicBezTo>
                    <a:pt x="3545" y="1649"/>
                    <a:pt x="3569" y="1632"/>
                    <a:pt x="3593" y="1613"/>
                  </a:cubicBezTo>
                  <a:close/>
                  <a:moveTo>
                    <a:pt x="5070" y="0"/>
                  </a:moveTo>
                  <a:cubicBezTo>
                    <a:pt x="5038" y="0"/>
                    <a:pt x="5005" y="4"/>
                    <a:pt x="4972" y="11"/>
                  </a:cubicBezTo>
                  <a:cubicBezTo>
                    <a:pt x="4902" y="26"/>
                    <a:pt x="4835" y="43"/>
                    <a:pt x="4767" y="64"/>
                  </a:cubicBezTo>
                  <a:cubicBezTo>
                    <a:pt x="4614" y="97"/>
                    <a:pt x="4464" y="149"/>
                    <a:pt x="4320" y="209"/>
                  </a:cubicBezTo>
                  <a:lnTo>
                    <a:pt x="4320" y="209"/>
                  </a:lnTo>
                  <a:cubicBezTo>
                    <a:pt x="4320" y="209"/>
                    <a:pt x="4320" y="209"/>
                    <a:pt x="4320" y="209"/>
                  </a:cubicBezTo>
                  <a:lnTo>
                    <a:pt x="4320" y="209"/>
                  </a:lnTo>
                  <a:cubicBezTo>
                    <a:pt x="4320" y="209"/>
                    <a:pt x="4320" y="209"/>
                    <a:pt x="4320" y="209"/>
                  </a:cubicBezTo>
                  <a:lnTo>
                    <a:pt x="4320" y="209"/>
                  </a:lnTo>
                  <a:cubicBezTo>
                    <a:pt x="4313" y="212"/>
                    <a:pt x="4306" y="215"/>
                    <a:pt x="4298" y="218"/>
                  </a:cubicBezTo>
                  <a:cubicBezTo>
                    <a:pt x="4300" y="218"/>
                    <a:pt x="4302" y="217"/>
                    <a:pt x="4303" y="217"/>
                  </a:cubicBezTo>
                  <a:lnTo>
                    <a:pt x="4303" y="217"/>
                  </a:lnTo>
                  <a:cubicBezTo>
                    <a:pt x="4296" y="220"/>
                    <a:pt x="4289" y="223"/>
                    <a:pt x="4282" y="225"/>
                  </a:cubicBezTo>
                  <a:cubicBezTo>
                    <a:pt x="4260" y="216"/>
                    <a:pt x="4237" y="211"/>
                    <a:pt x="4212" y="211"/>
                  </a:cubicBezTo>
                  <a:cubicBezTo>
                    <a:pt x="4206" y="211"/>
                    <a:pt x="4200" y="211"/>
                    <a:pt x="4194" y="212"/>
                  </a:cubicBezTo>
                  <a:cubicBezTo>
                    <a:pt x="4048" y="225"/>
                    <a:pt x="3913" y="300"/>
                    <a:pt x="3788" y="372"/>
                  </a:cubicBezTo>
                  <a:cubicBezTo>
                    <a:pt x="3777" y="379"/>
                    <a:pt x="3767" y="384"/>
                    <a:pt x="3756" y="391"/>
                  </a:cubicBezTo>
                  <a:cubicBezTo>
                    <a:pt x="3730" y="395"/>
                    <a:pt x="3704" y="405"/>
                    <a:pt x="3682" y="420"/>
                  </a:cubicBezTo>
                  <a:cubicBezTo>
                    <a:pt x="3650" y="443"/>
                    <a:pt x="3620" y="467"/>
                    <a:pt x="3591" y="493"/>
                  </a:cubicBezTo>
                  <a:cubicBezTo>
                    <a:pt x="3530" y="532"/>
                    <a:pt x="3469" y="573"/>
                    <a:pt x="3409" y="616"/>
                  </a:cubicBezTo>
                  <a:cubicBezTo>
                    <a:pt x="3353" y="658"/>
                    <a:pt x="3298" y="701"/>
                    <a:pt x="3243" y="744"/>
                  </a:cubicBezTo>
                  <a:cubicBezTo>
                    <a:pt x="3211" y="768"/>
                    <a:pt x="3179" y="792"/>
                    <a:pt x="3148" y="819"/>
                  </a:cubicBezTo>
                  <a:cubicBezTo>
                    <a:pt x="3120" y="844"/>
                    <a:pt x="3092" y="871"/>
                    <a:pt x="3069" y="902"/>
                  </a:cubicBezTo>
                  <a:cubicBezTo>
                    <a:pt x="3052" y="926"/>
                    <a:pt x="3037" y="950"/>
                    <a:pt x="3021" y="975"/>
                  </a:cubicBezTo>
                  <a:cubicBezTo>
                    <a:pt x="2994" y="1021"/>
                    <a:pt x="2987" y="1074"/>
                    <a:pt x="3001" y="1122"/>
                  </a:cubicBezTo>
                  <a:cubicBezTo>
                    <a:pt x="2939" y="1195"/>
                    <a:pt x="2882" y="1273"/>
                    <a:pt x="2828" y="1352"/>
                  </a:cubicBezTo>
                  <a:cubicBezTo>
                    <a:pt x="2795" y="1400"/>
                    <a:pt x="2764" y="1448"/>
                    <a:pt x="2733" y="1497"/>
                  </a:cubicBezTo>
                  <a:cubicBezTo>
                    <a:pt x="2712" y="1529"/>
                    <a:pt x="2693" y="1559"/>
                    <a:pt x="2680" y="1592"/>
                  </a:cubicBezTo>
                  <a:cubicBezTo>
                    <a:pt x="2645" y="1628"/>
                    <a:pt x="2611" y="1666"/>
                    <a:pt x="2575" y="1703"/>
                  </a:cubicBezTo>
                  <a:cubicBezTo>
                    <a:pt x="2516" y="1764"/>
                    <a:pt x="2454" y="1827"/>
                    <a:pt x="2399" y="1894"/>
                  </a:cubicBezTo>
                  <a:cubicBezTo>
                    <a:pt x="2343" y="1870"/>
                    <a:pt x="2285" y="1850"/>
                    <a:pt x="2225" y="1833"/>
                  </a:cubicBezTo>
                  <a:cubicBezTo>
                    <a:pt x="2129" y="1806"/>
                    <a:pt x="2026" y="1795"/>
                    <a:pt x="1925" y="1794"/>
                  </a:cubicBezTo>
                  <a:cubicBezTo>
                    <a:pt x="1850" y="1776"/>
                    <a:pt x="1775" y="1760"/>
                    <a:pt x="1699" y="1751"/>
                  </a:cubicBezTo>
                  <a:cubicBezTo>
                    <a:pt x="1659" y="1746"/>
                    <a:pt x="1615" y="1741"/>
                    <a:pt x="1574" y="1741"/>
                  </a:cubicBezTo>
                  <a:cubicBezTo>
                    <a:pt x="1561" y="1741"/>
                    <a:pt x="1549" y="1742"/>
                    <a:pt x="1537" y="1743"/>
                  </a:cubicBezTo>
                  <a:cubicBezTo>
                    <a:pt x="1514" y="1745"/>
                    <a:pt x="1491" y="1748"/>
                    <a:pt x="1469" y="1752"/>
                  </a:cubicBezTo>
                  <a:cubicBezTo>
                    <a:pt x="1460" y="1746"/>
                    <a:pt x="1451" y="1740"/>
                    <a:pt x="1442" y="1736"/>
                  </a:cubicBezTo>
                  <a:cubicBezTo>
                    <a:pt x="1381" y="1708"/>
                    <a:pt x="1310" y="1698"/>
                    <a:pt x="1240" y="1698"/>
                  </a:cubicBezTo>
                  <a:cubicBezTo>
                    <a:pt x="1191" y="1698"/>
                    <a:pt x="1144" y="1703"/>
                    <a:pt x="1099" y="1710"/>
                  </a:cubicBezTo>
                  <a:cubicBezTo>
                    <a:pt x="838" y="1752"/>
                    <a:pt x="600" y="1899"/>
                    <a:pt x="408" y="2077"/>
                  </a:cubicBezTo>
                  <a:cubicBezTo>
                    <a:pt x="304" y="2173"/>
                    <a:pt x="212" y="2277"/>
                    <a:pt x="142" y="2399"/>
                  </a:cubicBezTo>
                  <a:cubicBezTo>
                    <a:pt x="111" y="2453"/>
                    <a:pt x="86" y="2509"/>
                    <a:pt x="62" y="2565"/>
                  </a:cubicBezTo>
                  <a:cubicBezTo>
                    <a:pt x="42" y="2611"/>
                    <a:pt x="24" y="2660"/>
                    <a:pt x="15" y="2709"/>
                  </a:cubicBezTo>
                  <a:cubicBezTo>
                    <a:pt x="4" y="2775"/>
                    <a:pt x="23" y="2837"/>
                    <a:pt x="62" y="2885"/>
                  </a:cubicBezTo>
                  <a:cubicBezTo>
                    <a:pt x="57" y="2950"/>
                    <a:pt x="80" y="3018"/>
                    <a:pt x="127" y="3069"/>
                  </a:cubicBezTo>
                  <a:cubicBezTo>
                    <a:pt x="133" y="3075"/>
                    <a:pt x="138" y="3081"/>
                    <a:pt x="144" y="3085"/>
                  </a:cubicBezTo>
                  <a:cubicBezTo>
                    <a:pt x="126" y="3094"/>
                    <a:pt x="109" y="3105"/>
                    <a:pt x="92" y="3117"/>
                  </a:cubicBezTo>
                  <a:cubicBezTo>
                    <a:pt x="32" y="3162"/>
                    <a:pt x="0" y="3234"/>
                    <a:pt x="16" y="3309"/>
                  </a:cubicBezTo>
                  <a:cubicBezTo>
                    <a:pt x="20" y="3328"/>
                    <a:pt x="26" y="3345"/>
                    <a:pt x="37" y="3362"/>
                  </a:cubicBezTo>
                  <a:cubicBezTo>
                    <a:pt x="37" y="3363"/>
                    <a:pt x="37" y="3364"/>
                    <a:pt x="38" y="3366"/>
                  </a:cubicBezTo>
                  <a:cubicBezTo>
                    <a:pt x="61" y="3430"/>
                    <a:pt x="116" y="3470"/>
                    <a:pt x="181" y="3486"/>
                  </a:cubicBezTo>
                  <a:cubicBezTo>
                    <a:pt x="255" y="3504"/>
                    <a:pt x="331" y="3512"/>
                    <a:pt x="407" y="3514"/>
                  </a:cubicBezTo>
                  <a:cubicBezTo>
                    <a:pt x="416" y="3514"/>
                    <a:pt x="425" y="3514"/>
                    <a:pt x="434" y="3514"/>
                  </a:cubicBezTo>
                  <a:cubicBezTo>
                    <a:pt x="473" y="3514"/>
                    <a:pt x="512" y="3512"/>
                    <a:pt x="551" y="3510"/>
                  </a:cubicBezTo>
                  <a:cubicBezTo>
                    <a:pt x="566" y="3509"/>
                    <a:pt x="581" y="3509"/>
                    <a:pt x="597" y="3508"/>
                  </a:cubicBezTo>
                  <a:cubicBezTo>
                    <a:pt x="647" y="3514"/>
                    <a:pt x="699" y="3516"/>
                    <a:pt x="749" y="3516"/>
                  </a:cubicBezTo>
                  <a:cubicBezTo>
                    <a:pt x="758" y="3516"/>
                    <a:pt x="766" y="3516"/>
                    <a:pt x="775" y="3516"/>
                  </a:cubicBezTo>
                  <a:cubicBezTo>
                    <a:pt x="955" y="3516"/>
                    <a:pt x="1135" y="3505"/>
                    <a:pt x="1314" y="3483"/>
                  </a:cubicBezTo>
                  <a:lnTo>
                    <a:pt x="1317" y="3483"/>
                  </a:lnTo>
                  <a:cubicBezTo>
                    <a:pt x="1730" y="3473"/>
                    <a:pt x="2143" y="3467"/>
                    <a:pt x="2555" y="3446"/>
                  </a:cubicBezTo>
                  <a:cubicBezTo>
                    <a:pt x="2778" y="3435"/>
                    <a:pt x="3001" y="3422"/>
                    <a:pt x="3224" y="3405"/>
                  </a:cubicBezTo>
                  <a:cubicBezTo>
                    <a:pt x="3259" y="3403"/>
                    <a:pt x="3293" y="3401"/>
                    <a:pt x="3329" y="3397"/>
                  </a:cubicBezTo>
                  <a:cubicBezTo>
                    <a:pt x="3345" y="3403"/>
                    <a:pt x="3362" y="3406"/>
                    <a:pt x="3379" y="3406"/>
                  </a:cubicBezTo>
                  <a:cubicBezTo>
                    <a:pt x="3464" y="3410"/>
                    <a:pt x="3550" y="3415"/>
                    <a:pt x="3636" y="3415"/>
                  </a:cubicBezTo>
                  <a:cubicBezTo>
                    <a:pt x="3652" y="3415"/>
                    <a:pt x="3667" y="3415"/>
                    <a:pt x="3683" y="3414"/>
                  </a:cubicBezTo>
                  <a:cubicBezTo>
                    <a:pt x="3768" y="3412"/>
                    <a:pt x="3852" y="3410"/>
                    <a:pt x="3937" y="3409"/>
                  </a:cubicBezTo>
                  <a:cubicBezTo>
                    <a:pt x="4041" y="3406"/>
                    <a:pt x="4146" y="3403"/>
                    <a:pt x="4250" y="3398"/>
                  </a:cubicBezTo>
                  <a:cubicBezTo>
                    <a:pt x="4258" y="3401"/>
                    <a:pt x="4266" y="3403"/>
                    <a:pt x="4274" y="3404"/>
                  </a:cubicBezTo>
                  <a:cubicBezTo>
                    <a:pt x="4308" y="3410"/>
                    <a:pt x="4342" y="3418"/>
                    <a:pt x="4376" y="3421"/>
                  </a:cubicBezTo>
                  <a:cubicBezTo>
                    <a:pt x="4461" y="3431"/>
                    <a:pt x="4547" y="3433"/>
                    <a:pt x="4632" y="3433"/>
                  </a:cubicBezTo>
                  <a:cubicBezTo>
                    <a:pt x="4723" y="3433"/>
                    <a:pt x="4814" y="3430"/>
                    <a:pt x="4904" y="3430"/>
                  </a:cubicBezTo>
                  <a:cubicBezTo>
                    <a:pt x="5026" y="3429"/>
                    <a:pt x="5148" y="3429"/>
                    <a:pt x="5269" y="3429"/>
                  </a:cubicBezTo>
                  <a:cubicBezTo>
                    <a:pt x="5288" y="3429"/>
                    <a:pt x="5306" y="3429"/>
                    <a:pt x="5324" y="3429"/>
                  </a:cubicBezTo>
                  <a:cubicBezTo>
                    <a:pt x="5432" y="3429"/>
                    <a:pt x="5539" y="3431"/>
                    <a:pt x="5646" y="3431"/>
                  </a:cubicBezTo>
                  <a:cubicBezTo>
                    <a:pt x="5712" y="3431"/>
                    <a:pt x="5778" y="3430"/>
                    <a:pt x="5844" y="3428"/>
                  </a:cubicBezTo>
                  <a:cubicBezTo>
                    <a:pt x="5993" y="3424"/>
                    <a:pt x="6143" y="3420"/>
                    <a:pt x="6293" y="3414"/>
                  </a:cubicBezTo>
                  <a:cubicBezTo>
                    <a:pt x="6313" y="3465"/>
                    <a:pt x="6356" y="3506"/>
                    <a:pt x="6409" y="3524"/>
                  </a:cubicBezTo>
                  <a:cubicBezTo>
                    <a:pt x="6451" y="3538"/>
                    <a:pt x="6496" y="3541"/>
                    <a:pt x="6541" y="3541"/>
                  </a:cubicBezTo>
                  <a:cubicBezTo>
                    <a:pt x="6564" y="3541"/>
                    <a:pt x="6587" y="3541"/>
                    <a:pt x="6609" y="3540"/>
                  </a:cubicBezTo>
                  <a:cubicBezTo>
                    <a:pt x="6655" y="3540"/>
                    <a:pt x="6702" y="3540"/>
                    <a:pt x="6749" y="3539"/>
                  </a:cubicBezTo>
                  <a:cubicBezTo>
                    <a:pt x="6851" y="3537"/>
                    <a:pt x="6951" y="3537"/>
                    <a:pt x="7053" y="3535"/>
                  </a:cubicBezTo>
                  <a:cubicBezTo>
                    <a:pt x="7250" y="3531"/>
                    <a:pt x="7449" y="3525"/>
                    <a:pt x="7645" y="3513"/>
                  </a:cubicBezTo>
                  <a:cubicBezTo>
                    <a:pt x="7847" y="3499"/>
                    <a:pt x="8046" y="3481"/>
                    <a:pt x="8247" y="3461"/>
                  </a:cubicBezTo>
                  <a:cubicBezTo>
                    <a:pt x="8447" y="3443"/>
                    <a:pt x="8646" y="3420"/>
                    <a:pt x="8844" y="3388"/>
                  </a:cubicBezTo>
                  <a:cubicBezTo>
                    <a:pt x="8878" y="3382"/>
                    <a:pt x="8911" y="3377"/>
                    <a:pt x="8946" y="3371"/>
                  </a:cubicBezTo>
                  <a:cubicBezTo>
                    <a:pt x="8978" y="3376"/>
                    <a:pt x="9010" y="3378"/>
                    <a:pt x="9042" y="3379"/>
                  </a:cubicBezTo>
                  <a:cubicBezTo>
                    <a:pt x="9100" y="3381"/>
                    <a:pt x="9157" y="3381"/>
                    <a:pt x="9215" y="3381"/>
                  </a:cubicBezTo>
                  <a:lnTo>
                    <a:pt x="9431" y="3381"/>
                  </a:lnTo>
                  <a:cubicBezTo>
                    <a:pt x="9553" y="3380"/>
                    <a:pt x="9673" y="3377"/>
                    <a:pt x="9794" y="3372"/>
                  </a:cubicBezTo>
                  <a:cubicBezTo>
                    <a:pt x="9905" y="3369"/>
                    <a:pt x="10015" y="3363"/>
                    <a:pt x="10124" y="3357"/>
                  </a:cubicBezTo>
                  <a:cubicBezTo>
                    <a:pt x="10154" y="3355"/>
                    <a:pt x="10185" y="3354"/>
                    <a:pt x="10215" y="3352"/>
                  </a:cubicBezTo>
                  <a:cubicBezTo>
                    <a:pt x="10264" y="3357"/>
                    <a:pt x="10313" y="3361"/>
                    <a:pt x="10362" y="3363"/>
                  </a:cubicBezTo>
                  <a:cubicBezTo>
                    <a:pt x="10398" y="3364"/>
                    <a:pt x="10434" y="3367"/>
                    <a:pt x="10470" y="3367"/>
                  </a:cubicBezTo>
                  <a:cubicBezTo>
                    <a:pt x="10490" y="3367"/>
                    <a:pt x="10510" y="3366"/>
                    <a:pt x="10529" y="3364"/>
                  </a:cubicBezTo>
                  <a:cubicBezTo>
                    <a:pt x="10629" y="3355"/>
                    <a:pt x="10726" y="3325"/>
                    <a:pt x="10778" y="3234"/>
                  </a:cubicBezTo>
                  <a:cubicBezTo>
                    <a:pt x="10827" y="3150"/>
                    <a:pt x="10827" y="3044"/>
                    <a:pt x="10790" y="2956"/>
                  </a:cubicBezTo>
                  <a:cubicBezTo>
                    <a:pt x="10785" y="2947"/>
                    <a:pt x="10782" y="2938"/>
                    <a:pt x="10777" y="2928"/>
                  </a:cubicBezTo>
                  <a:cubicBezTo>
                    <a:pt x="10796" y="2885"/>
                    <a:pt x="10806" y="2839"/>
                    <a:pt x="10806" y="2796"/>
                  </a:cubicBezTo>
                  <a:cubicBezTo>
                    <a:pt x="10806" y="2739"/>
                    <a:pt x="10801" y="2683"/>
                    <a:pt x="10776" y="2631"/>
                  </a:cubicBezTo>
                  <a:cubicBezTo>
                    <a:pt x="10752" y="2580"/>
                    <a:pt x="10718" y="2536"/>
                    <a:pt x="10679" y="2496"/>
                  </a:cubicBezTo>
                  <a:cubicBezTo>
                    <a:pt x="10629" y="2444"/>
                    <a:pt x="10576" y="2391"/>
                    <a:pt x="10517" y="2346"/>
                  </a:cubicBezTo>
                  <a:cubicBezTo>
                    <a:pt x="10482" y="2321"/>
                    <a:pt x="10446" y="2297"/>
                    <a:pt x="10409" y="2276"/>
                  </a:cubicBezTo>
                  <a:cubicBezTo>
                    <a:pt x="10393" y="2265"/>
                    <a:pt x="10377" y="2255"/>
                    <a:pt x="10361" y="2246"/>
                  </a:cubicBezTo>
                  <a:cubicBezTo>
                    <a:pt x="10321" y="2222"/>
                    <a:pt x="10279" y="2198"/>
                    <a:pt x="10235" y="2179"/>
                  </a:cubicBezTo>
                  <a:cubicBezTo>
                    <a:pt x="10234" y="2179"/>
                    <a:pt x="10233" y="2178"/>
                    <a:pt x="10232" y="2178"/>
                  </a:cubicBezTo>
                  <a:cubicBezTo>
                    <a:pt x="10164" y="2109"/>
                    <a:pt x="10092" y="2047"/>
                    <a:pt x="10003" y="2006"/>
                  </a:cubicBezTo>
                  <a:cubicBezTo>
                    <a:pt x="9910" y="1964"/>
                    <a:pt x="9803" y="1954"/>
                    <a:pt x="9699" y="1954"/>
                  </a:cubicBezTo>
                  <a:cubicBezTo>
                    <a:pt x="9680" y="1954"/>
                    <a:pt x="9661" y="1955"/>
                    <a:pt x="9642" y="1955"/>
                  </a:cubicBezTo>
                  <a:cubicBezTo>
                    <a:pt x="9609" y="1910"/>
                    <a:pt x="9561" y="1873"/>
                    <a:pt x="9509" y="1851"/>
                  </a:cubicBezTo>
                  <a:cubicBezTo>
                    <a:pt x="9461" y="1831"/>
                    <a:pt x="9412" y="1816"/>
                    <a:pt x="9358" y="1807"/>
                  </a:cubicBezTo>
                  <a:cubicBezTo>
                    <a:pt x="9328" y="1801"/>
                    <a:pt x="9297" y="1800"/>
                    <a:pt x="9265" y="1800"/>
                  </a:cubicBezTo>
                  <a:cubicBezTo>
                    <a:pt x="9237" y="1800"/>
                    <a:pt x="9208" y="1801"/>
                    <a:pt x="9180" y="1802"/>
                  </a:cubicBezTo>
                  <a:cubicBezTo>
                    <a:pt x="9056" y="1808"/>
                    <a:pt x="8935" y="1818"/>
                    <a:pt x="8814" y="1838"/>
                  </a:cubicBezTo>
                  <a:cubicBezTo>
                    <a:pt x="8632" y="1867"/>
                    <a:pt x="8453" y="1908"/>
                    <a:pt x="8275" y="1959"/>
                  </a:cubicBezTo>
                  <a:cubicBezTo>
                    <a:pt x="8191" y="1983"/>
                    <a:pt x="8107" y="2006"/>
                    <a:pt x="8024" y="2032"/>
                  </a:cubicBezTo>
                  <a:cubicBezTo>
                    <a:pt x="8001" y="1990"/>
                    <a:pt x="7974" y="1951"/>
                    <a:pt x="7938" y="1914"/>
                  </a:cubicBezTo>
                  <a:cubicBezTo>
                    <a:pt x="7889" y="1860"/>
                    <a:pt x="7836" y="1808"/>
                    <a:pt x="7775" y="1768"/>
                  </a:cubicBezTo>
                  <a:cubicBezTo>
                    <a:pt x="7764" y="1761"/>
                    <a:pt x="7755" y="1754"/>
                    <a:pt x="7745" y="1748"/>
                  </a:cubicBezTo>
                  <a:cubicBezTo>
                    <a:pt x="7748" y="1675"/>
                    <a:pt x="7716" y="1601"/>
                    <a:pt x="7676" y="1540"/>
                  </a:cubicBezTo>
                  <a:cubicBezTo>
                    <a:pt x="7650" y="1498"/>
                    <a:pt x="7609" y="1464"/>
                    <a:pt x="7569" y="1436"/>
                  </a:cubicBezTo>
                  <a:cubicBezTo>
                    <a:pt x="7523" y="1404"/>
                    <a:pt x="7473" y="1374"/>
                    <a:pt x="7421" y="1350"/>
                  </a:cubicBezTo>
                  <a:cubicBezTo>
                    <a:pt x="7340" y="1312"/>
                    <a:pt x="7257" y="1281"/>
                    <a:pt x="7170" y="1259"/>
                  </a:cubicBezTo>
                  <a:cubicBezTo>
                    <a:pt x="7169" y="1259"/>
                    <a:pt x="7169" y="1258"/>
                    <a:pt x="7167" y="1257"/>
                  </a:cubicBezTo>
                  <a:cubicBezTo>
                    <a:pt x="7169" y="1242"/>
                    <a:pt x="7167" y="1228"/>
                    <a:pt x="7166" y="1213"/>
                  </a:cubicBezTo>
                  <a:cubicBezTo>
                    <a:pt x="7157" y="1116"/>
                    <a:pt x="7113" y="1015"/>
                    <a:pt x="7052" y="938"/>
                  </a:cubicBezTo>
                  <a:cubicBezTo>
                    <a:pt x="6981" y="846"/>
                    <a:pt x="6899" y="771"/>
                    <a:pt x="6796" y="715"/>
                  </a:cubicBezTo>
                  <a:cubicBezTo>
                    <a:pt x="6782" y="707"/>
                    <a:pt x="6768" y="700"/>
                    <a:pt x="6755" y="693"/>
                  </a:cubicBezTo>
                  <a:cubicBezTo>
                    <a:pt x="6729" y="676"/>
                    <a:pt x="6704" y="660"/>
                    <a:pt x="6678" y="645"/>
                  </a:cubicBezTo>
                  <a:cubicBezTo>
                    <a:pt x="6596" y="483"/>
                    <a:pt x="6425" y="363"/>
                    <a:pt x="6261" y="301"/>
                  </a:cubicBezTo>
                  <a:cubicBezTo>
                    <a:pt x="6116" y="248"/>
                    <a:pt x="5966" y="227"/>
                    <a:pt x="5814" y="227"/>
                  </a:cubicBezTo>
                  <a:cubicBezTo>
                    <a:pt x="5744" y="227"/>
                    <a:pt x="5673" y="231"/>
                    <a:pt x="5603" y="239"/>
                  </a:cubicBezTo>
                  <a:cubicBezTo>
                    <a:pt x="5573" y="164"/>
                    <a:pt x="5501" y="112"/>
                    <a:pt x="5428" y="79"/>
                  </a:cubicBezTo>
                  <a:cubicBezTo>
                    <a:pt x="5358" y="49"/>
                    <a:pt x="5282" y="33"/>
                    <a:pt x="5206" y="27"/>
                  </a:cubicBezTo>
                  <a:cubicBezTo>
                    <a:pt x="5162" y="9"/>
                    <a:pt x="5116" y="0"/>
                    <a:pt x="507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1581875" y="760450"/>
              <a:ext cx="278500" cy="18175"/>
            </a:xfrm>
            <a:custGeom>
              <a:avLst/>
              <a:gdLst/>
              <a:ahLst/>
              <a:cxnLst/>
              <a:rect l="l" t="t" r="r" b="b"/>
              <a:pathLst>
                <a:path w="11140" h="727" extrusionOk="0">
                  <a:moveTo>
                    <a:pt x="6278" y="114"/>
                  </a:moveTo>
                  <a:cubicBezTo>
                    <a:pt x="6280" y="114"/>
                    <a:pt x="6283" y="114"/>
                    <a:pt x="6286" y="114"/>
                  </a:cubicBezTo>
                  <a:lnTo>
                    <a:pt x="6286" y="114"/>
                  </a:lnTo>
                  <a:cubicBezTo>
                    <a:pt x="6283" y="114"/>
                    <a:pt x="6280" y="114"/>
                    <a:pt x="6278" y="114"/>
                  </a:cubicBezTo>
                  <a:close/>
                  <a:moveTo>
                    <a:pt x="8335" y="563"/>
                  </a:moveTo>
                  <a:lnTo>
                    <a:pt x="8335" y="563"/>
                  </a:lnTo>
                  <a:cubicBezTo>
                    <a:pt x="8334" y="563"/>
                    <a:pt x="8332" y="563"/>
                    <a:pt x="8331" y="563"/>
                  </a:cubicBezTo>
                  <a:lnTo>
                    <a:pt x="8331" y="563"/>
                  </a:lnTo>
                  <a:cubicBezTo>
                    <a:pt x="8332" y="564"/>
                    <a:pt x="8334" y="564"/>
                    <a:pt x="8336" y="564"/>
                  </a:cubicBezTo>
                  <a:cubicBezTo>
                    <a:pt x="8338" y="564"/>
                    <a:pt x="8341" y="564"/>
                    <a:pt x="8343" y="564"/>
                  </a:cubicBezTo>
                  <a:lnTo>
                    <a:pt x="8343" y="564"/>
                  </a:lnTo>
                  <a:cubicBezTo>
                    <a:pt x="8340" y="564"/>
                    <a:pt x="8338" y="563"/>
                    <a:pt x="8335" y="563"/>
                  </a:cubicBezTo>
                  <a:close/>
                  <a:moveTo>
                    <a:pt x="10614" y="0"/>
                  </a:moveTo>
                  <a:cubicBezTo>
                    <a:pt x="10551" y="0"/>
                    <a:pt x="10488" y="2"/>
                    <a:pt x="10425" y="3"/>
                  </a:cubicBezTo>
                  <a:cubicBezTo>
                    <a:pt x="10242" y="9"/>
                    <a:pt x="10058" y="18"/>
                    <a:pt x="9874" y="20"/>
                  </a:cubicBezTo>
                  <a:cubicBezTo>
                    <a:pt x="9774" y="18"/>
                    <a:pt x="9675" y="12"/>
                    <a:pt x="9575" y="8"/>
                  </a:cubicBezTo>
                  <a:cubicBezTo>
                    <a:pt x="9501" y="5"/>
                    <a:pt x="9427" y="4"/>
                    <a:pt x="9353" y="4"/>
                  </a:cubicBezTo>
                  <a:cubicBezTo>
                    <a:pt x="9315" y="4"/>
                    <a:pt x="9279" y="4"/>
                    <a:pt x="9242" y="4"/>
                  </a:cubicBezTo>
                  <a:cubicBezTo>
                    <a:pt x="9031" y="8"/>
                    <a:pt x="8821" y="13"/>
                    <a:pt x="8611" y="33"/>
                  </a:cubicBezTo>
                  <a:cubicBezTo>
                    <a:pt x="8416" y="50"/>
                    <a:pt x="8220" y="51"/>
                    <a:pt x="8024" y="57"/>
                  </a:cubicBezTo>
                  <a:cubicBezTo>
                    <a:pt x="7836" y="63"/>
                    <a:pt x="7648" y="57"/>
                    <a:pt x="7460" y="73"/>
                  </a:cubicBezTo>
                  <a:cubicBezTo>
                    <a:pt x="7267" y="88"/>
                    <a:pt x="7075" y="106"/>
                    <a:pt x="6879" y="108"/>
                  </a:cubicBezTo>
                  <a:cubicBezTo>
                    <a:pt x="6706" y="111"/>
                    <a:pt x="6533" y="114"/>
                    <a:pt x="6358" y="114"/>
                  </a:cubicBezTo>
                  <a:cubicBezTo>
                    <a:pt x="6334" y="114"/>
                    <a:pt x="6310" y="114"/>
                    <a:pt x="6286" y="114"/>
                  </a:cubicBezTo>
                  <a:lnTo>
                    <a:pt x="6286" y="114"/>
                  </a:lnTo>
                  <a:cubicBezTo>
                    <a:pt x="6291" y="114"/>
                    <a:pt x="6296" y="114"/>
                    <a:pt x="6302" y="115"/>
                  </a:cubicBezTo>
                  <a:cubicBezTo>
                    <a:pt x="6208" y="113"/>
                    <a:pt x="6112" y="113"/>
                    <a:pt x="6017" y="112"/>
                  </a:cubicBezTo>
                  <a:lnTo>
                    <a:pt x="6007" y="112"/>
                  </a:lnTo>
                  <a:cubicBezTo>
                    <a:pt x="5809" y="107"/>
                    <a:pt x="5612" y="93"/>
                    <a:pt x="5414" y="80"/>
                  </a:cubicBezTo>
                  <a:cubicBezTo>
                    <a:pt x="5211" y="66"/>
                    <a:pt x="5006" y="64"/>
                    <a:pt x="4803" y="63"/>
                  </a:cubicBezTo>
                  <a:cubicBezTo>
                    <a:pt x="4678" y="61"/>
                    <a:pt x="4553" y="58"/>
                    <a:pt x="4429" y="58"/>
                  </a:cubicBezTo>
                  <a:cubicBezTo>
                    <a:pt x="4361" y="58"/>
                    <a:pt x="4294" y="59"/>
                    <a:pt x="4226" y="61"/>
                  </a:cubicBezTo>
                  <a:cubicBezTo>
                    <a:pt x="4033" y="68"/>
                    <a:pt x="3839" y="79"/>
                    <a:pt x="3644" y="80"/>
                  </a:cubicBezTo>
                  <a:cubicBezTo>
                    <a:pt x="3465" y="73"/>
                    <a:pt x="3285" y="53"/>
                    <a:pt x="3106" y="53"/>
                  </a:cubicBezTo>
                  <a:cubicBezTo>
                    <a:pt x="2935" y="53"/>
                    <a:pt x="2765" y="61"/>
                    <a:pt x="2595" y="63"/>
                  </a:cubicBezTo>
                  <a:cubicBezTo>
                    <a:pt x="2509" y="62"/>
                    <a:pt x="2423" y="60"/>
                    <a:pt x="2337" y="60"/>
                  </a:cubicBezTo>
                  <a:cubicBezTo>
                    <a:pt x="2285" y="60"/>
                    <a:pt x="2233" y="61"/>
                    <a:pt x="2181" y="63"/>
                  </a:cubicBezTo>
                  <a:cubicBezTo>
                    <a:pt x="2047" y="68"/>
                    <a:pt x="1913" y="72"/>
                    <a:pt x="1780" y="72"/>
                  </a:cubicBezTo>
                  <a:cubicBezTo>
                    <a:pt x="1556" y="66"/>
                    <a:pt x="1333" y="59"/>
                    <a:pt x="1109" y="55"/>
                  </a:cubicBezTo>
                  <a:cubicBezTo>
                    <a:pt x="1089" y="54"/>
                    <a:pt x="1068" y="54"/>
                    <a:pt x="1048" y="54"/>
                  </a:cubicBezTo>
                  <a:cubicBezTo>
                    <a:pt x="951" y="54"/>
                    <a:pt x="854" y="60"/>
                    <a:pt x="758" y="69"/>
                  </a:cubicBezTo>
                  <a:cubicBezTo>
                    <a:pt x="632" y="80"/>
                    <a:pt x="505" y="96"/>
                    <a:pt x="378" y="97"/>
                  </a:cubicBezTo>
                  <a:cubicBezTo>
                    <a:pt x="354" y="96"/>
                    <a:pt x="330" y="93"/>
                    <a:pt x="305" y="91"/>
                  </a:cubicBezTo>
                  <a:cubicBezTo>
                    <a:pt x="294" y="89"/>
                    <a:pt x="282" y="87"/>
                    <a:pt x="271" y="84"/>
                  </a:cubicBezTo>
                  <a:lnTo>
                    <a:pt x="268" y="83"/>
                  </a:lnTo>
                  <a:cubicBezTo>
                    <a:pt x="248" y="76"/>
                    <a:pt x="228" y="72"/>
                    <a:pt x="208" y="72"/>
                  </a:cubicBezTo>
                  <a:cubicBezTo>
                    <a:pt x="132" y="72"/>
                    <a:pt x="59" y="123"/>
                    <a:pt x="33" y="197"/>
                  </a:cubicBezTo>
                  <a:cubicBezTo>
                    <a:pt x="0" y="290"/>
                    <a:pt x="47" y="387"/>
                    <a:pt x="134" y="427"/>
                  </a:cubicBezTo>
                  <a:cubicBezTo>
                    <a:pt x="102" y="467"/>
                    <a:pt x="87" y="521"/>
                    <a:pt x="96" y="575"/>
                  </a:cubicBezTo>
                  <a:cubicBezTo>
                    <a:pt x="112" y="661"/>
                    <a:pt x="190" y="725"/>
                    <a:pt x="274" y="727"/>
                  </a:cubicBezTo>
                  <a:cubicBezTo>
                    <a:pt x="287" y="727"/>
                    <a:pt x="300" y="726"/>
                    <a:pt x="311" y="723"/>
                  </a:cubicBezTo>
                  <a:cubicBezTo>
                    <a:pt x="337" y="718"/>
                    <a:pt x="364" y="715"/>
                    <a:pt x="390" y="712"/>
                  </a:cubicBezTo>
                  <a:cubicBezTo>
                    <a:pt x="539" y="697"/>
                    <a:pt x="688" y="705"/>
                    <a:pt x="838" y="698"/>
                  </a:cubicBezTo>
                  <a:cubicBezTo>
                    <a:pt x="1004" y="693"/>
                    <a:pt x="1169" y="666"/>
                    <a:pt x="1333" y="649"/>
                  </a:cubicBezTo>
                  <a:cubicBezTo>
                    <a:pt x="1657" y="617"/>
                    <a:pt x="1982" y="598"/>
                    <a:pt x="2307" y="598"/>
                  </a:cubicBezTo>
                  <a:cubicBezTo>
                    <a:pt x="2316" y="598"/>
                    <a:pt x="2326" y="598"/>
                    <a:pt x="2335" y="598"/>
                  </a:cubicBezTo>
                  <a:cubicBezTo>
                    <a:pt x="2532" y="602"/>
                    <a:pt x="2727" y="613"/>
                    <a:pt x="2923" y="614"/>
                  </a:cubicBezTo>
                  <a:cubicBezTo>
                    <a:pt x="3123" y="614"/>
                    <a:pt x="3324" y="609"/>
                    <a:pt x="3525" y="607"/>
                  </a:cubicBezTo>
                  <a:cubicBezTo>
                    <a:pt x="3739" y="612"/>
                    <a:pt x="3953" y="620"/>
                    <a:pt x="4167" y="620"/>
                  </a:cubicBezTo>
                  <a:cubicBezTo>
                    <a:pt x="4201" y="620"/>
                    <a:pt x="4236" y="620"/>
                    <a:pt x="4270" y="619"/>
                  </a:cubicBezTo>
                  <a:cubicBezTo>
                    <a:pt x="4455" y="618"/>
                    <a:pt x="4639" y="616"/>
                    <a:pt x="4823" y="616"/>
                  </a:cubicBezTo>
                  <a:cubicBezTo>
                    <a:pt x="4893" y="616"/>
                    <a:pt x="4963" y="616"/>
                    <a:pt x="5034" y="617"/>
                  </a:cubicBezTo>
                  <a:lnTo>
                    <a:pt x="5034" y="617"/>
                  </a:lnTo>
                  <a:cubicBezTo>
                    <a:pt x="5032" y="617"/>
                    <a:pt x="5030" y="617"/>
                    <a:pt x="5028" y="617"/>
                  </a:cubicBezTo>
                  <a:cubicBezTo>
                    <a:pt x="5331" y="621"/>
                    <a:pt x="5633" y="623"/>
                    <a:pt x="5935" y="630"/>
                  </a:cubicBezTo>
                  <a:cubicBezTo>
                    <a:pt x="6055" y="632"/>
                    <a:pt x="6174" y="635"/>
                    <a:pt x="6294" y="635"/>
                  </a:cubicBezTo>
                  <a:cubicBezTo>
                    <a:pt x="6386" y="635"/>
                    <a:pt x="6478" y="633"/>
                    <a:pt x="6570" y="630"/>
                  </a:cubicBezTo>
                  <a:cubicBezTo>
                    <a:pt x="6768" y="622"/>
                    <a:pt x="6965" y="605"/>
                    <a:pt x="7163" y="599"/>
                  </a:cubicBezTo>
                  <a:cubicBezTo>
                    <a:pt x="7365" y="594"/>
                    <a:pt x="7566" y="586"/>
                    <a:pt x="7769" y="576"/>
                  </a:cubicBezTo>
                  <a:cubicBezTo>
                    <a:pt x="7955" y="566"/>
                    <a:pt x="8143" y="565"/>
                    <a:pt x="8331" y="563"/>
                  </a:cubicBezTo>
                  <a:lnTo>
                    <a:pt x="8331" y="563"/>
                  </a:lnTo>
                  <a:cubicBezTo>
                    <a:pt x="8331" y="563"/>
                    <a:pt x="8330" y="563"/>
                    <a:pt x="8330" y="563"/>
                  </a:cubicBezTo>
                  <a:lnTo>
                    <a:pt x="8330" y="563"/>
                  </a:lnTo>
                  <a:cubicBezTo>
                    <a:pt x="8332" y="563"/>
                    <a:pt x="8334" y="563"/>
                    <a:pt x="8335" y="563"/>
                  </a:cubicBezTo>
                  <a:lnTo>
                    <a:pt x="8335" y="563"/>
                  </a:lnTo>
                  <a:cubicBezTo>
                    <a:pt x="8339" y="563"/>
                    <a:pt x="8343" y="563"/>
                    <a:pt x="8347" y="563"/>
                  </a:cubicBezTo>
                  <a:lnTo>
                    <a:pt x="8347" y="563"/>
                  </a:lnTo>
                  <a:cubicBezTo>
                    <a:pt x="8345" y="563"/>
                    <a:pt x="8344" y="563"/>
                    <a:pt x="8343" y="564"/>
                  </a:cubicBezTo>
                  <a:lnTo>
                    <a:pt x="8343" y="564"/>
                  </a:lnTo>
                  <a:cubicBezTo>
                    <a:pt x="8591" y="567"/>
                    <a:pt x="8838" y="576"/>
                    <a:pt x="9085" y="599"/>
                  </a:cubicBezTo>
                  <a:cubicBezTo>
                    <a:pt x="9284" y="615"/>
                    <a:pt x="9484" y="631"/>
                    <a:pt x="9683" y="631"/>
                  </a:cubicBezTo>
                  <a:cubicBezTo>
                    <a:pt x="9749" y="631"/>
                    <a:pt x="9816" y="629"/>
                    <a:pt x="9882" y="625"/>
                  </a:cubicBezTo>
                  <a:cubicBezTo>
                    <a:pt x="9977" y="619"/>
                    <a:pt x="10073" y="611"/>
                    <a:pt x="10169" y="607"/>
                  </a:cubicBezTo>
                  <a:cubicBezTo>
                    <a:pt x="10264" y="602"/>
                    <a:pt x="10359" y="601"/>
                    <a:pt x="10455" y="598"/>
                  </a:cubicBezTo>
                  <a:cubicBezTo>
                    <a:pt x="10571" y="594"/>
                    <a:pt x="10687" y="590"/>
                    <a:pt x="10802" y="578"/>
                  </a:cubicBezTo>
                  <a:cubicBezTo>
                    <a:pt x="10861" y="573"/>
                    <a:pt x="10926" y="565"/>
                    <a:pt x="10980" y="541"/>
                  </a:cubicBezTo>
                  <a:cubicBezTo>
                    <a:pt x="11022" y="521"/>
                    <a:pt x="11069" y="494"/>
                    <a:pt x="11094" y="452"/>
                  </a:cubicBezTo>
                  <a:cubicBezTo>
                    <a:pt x="11120" y="411"/>
                    <a:pt x="11140" y="371"/>
                    <a:pt x="11136" y="322"/>
                  </a:cubicBezTo>
                  <a:cubicBezTo>
                    <a:pt x="11135" y="278"/>
                    <a:pt x="11119" y="237"/>
                    <a:pt x="11095" y="202"/>
                  </a:cubicBezTo>
                  <a:cubicBezTo>
                    <a:pt x="11073" y="169"/>
                    <a:pt x="11043" y="145"/>
                    <a:pt x="11012" y="121"/>
                  </a:cubicBezTo>
                  <a:cubicBezTo>
                    <a:pt x="10977" y="93"/>
                    <a:pt x="10942" y="63"/>
                    <a:pt x="10902" y="44"/>
                  </a:cubicBezTo>
                  <a:cubicBezTo>
                    <a:pt x="10845" y="17"/>
                    <a:pt x="10786" y="3"/>
                    <a:pt x="10722" y="2"/>
                  </a:cubicBezTo>
                  <a:cubicBezTo>
                    <a:pt x="10686" y="1"/>
                    <a:pt x="10650" y="0"/>
                    <a:pt x="10614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1661925" y="740875"/>
              <a:ext cx="9475" cy="9300"/>
            </a:xfrm>
            <a:custGeom>
              <a:avLst/>
              <a:gdLst/>
              <a:ahLst/>
              <a:cxnLst/>
              <a:rect l="l" t="t" r="r" b="b"/>
              <a:pathLst>
                <a:path w="379" h="372" extrusionOk="0">
                  <a:moveTo>
                    <a:pt x="180" y="0"/>
                  </a:moveTo>
                  <a:cubicBezTo>
                    <a:pt x="80" y="0"/>
                    <a:pt x="1" y="97"/>
                    <a:pt x="4" y="193"/>
                  </a:cubicBezTo>
                  <a:cubicBezTo>
                    <a:pt x="8" y="297"/>
                    <a:pt x="96" y="369"/>
                    <a:pt x="195" y="371"/>
                  </a:cubicBezTo>
                  <a:cubicBezTo>
                    <a:pt x="196" y="371"/>
                    <a:pt x="198" y="371"/>
                    <a:pt x="199" y="371"/>
                  </a:cubicBezTo>
                  <a:cubicBezTo>
                    <a:pt x="299" y="371"/>
                    <a:pt x="378" y="275"/>
                    <a:pt x="375" y="180"/>
                  </a:cubicBezTo>
                  <a:cubicBezTo>
                    <a:pt x="371" y="75"/>
                    <a:pt x="283" y="3"/>
                    <a:pt x="184" y="1"/>
                  </a:cubicBezTo>
                  <a:cubicBezTo>
                    <a:pt x="183" y="0"/>
                    <a:pt x="181" y="0"/>
                    <a:pt x="180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1676050" y="741650"/>
              <a:ext cx="9425" cy="9275"/>
            </a:xfrm>
            <a:custGeom>
              <a:avLst/>
              <a:gdLst/>
              <a:ahLst/>
              <a:cxnLst/>
              <a:rect l="l" t="t" r="r" b="b"/>
              <a:pathLst>
                <a:path w="377" h="371" extrusionOk="0">
                  <a:moveTo>
                    <a:pt x="179" y="0"/>
                  </a:moveTo>
                  <a:cubicBezTo>
                    <a:pt x="80" y="0"/>
                    <a:pt x="1" y="96"/>
                    <a:pt x="4" y="192"/>
                  </a:cubicBezTo>
                  <a:cubicBezTo>
                    <a:pt x="8" y="297"/>
                    <a:pt x="95" y="369"/>
                    <a:pt x="195" y="371"/>
                  </a:cubicBezTo>
                  <a:cubicBezTo>
                    <a:pt x="196" y="371"/>
                    <a:pt x="197" y="371"/>
                    <a:pt x="199" y="371"/>
                  </a:cubicBezTo>
                  <a:cubicBezTo>
                    <a:pt x="298" y="371"/>
                    <a:pt x="377" y="275"/>
                    <a:pt x="374" y="180"/>
                  </a:cubicBezTo>
                  <a:cubicBezTo>
                    <a:pt x="370" y="75"/>
                    <a:pt x="283" y="3"/>
                    <a:pt x="183" y="0"/>
                  </a:cubicBezTo>
                  <a:cubicBezTo>
                    <a:pt x="181" y="0"/>
                    <a:pt x="180" y="0"/>
                    <a:pt x="179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1669450" y="730050"/>
              <a:ext cx="9425" cy="9250"/>
            </a:xfrm>
            <a:custGeom>
              <a:avLst/>
              <a:gdLst/>
              <a:ahLst/>
              <a:cxnLst/>
              <a:rect l="l" t="t" r="r" b="b"/>
              <a:pathLst>
                <a:path w="377" h="370" extrusionOk="0">
                  <a:moveTo>
                    <a:pt x="179" y="0"/>
                  </a:moveTo>
                  <a:cubicBezTo>
                    <a:pt x="79" y="0"/>
                    <a:pt x="1" y="96"/>
                    <a:pt x="3" y="191"/>
                  </a:cubicBezTo>
                  <a:cubicBezTo>
                    <a:pt x="7" y="296"/>
                    <a:pt x="94" y="367"/>
                    <a:pt x="195" y="369"/>
                  </a:cubicBezTo>
                  <a:cubicBezTo>
                    <a:pt x="196" y="370"/>
                    <a:pt x="197" y="370"/>
                    <a:pt x="198" y="370"/>
                  </a:cubicBezTo>
                  <a:cubicBezTo>
                    <a:pt x="297" y="370"/>
                    <a:pt x="377" y="273"/>
                    <a:pt x="373" y="179"/>
                  </a:cubicBezTo>
                  <a:cubicBezTo>
                    <a:pt x="370" y="73"/>
                    <a:pt x="283" y="1"/>
                    <a:pt x="182" y="0"/>
                  </a:cubicBezTo>
                  <a:cubicBezTo>
                    <a:pt x="181" y="0"/>
                    <a:pt x="180" y="0"/>
                    <a:pt x="179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1756525" y="739475"/>
              <a:ext cx="9425" cy="9300"/>
            </a:xfrm>
            <a:custGeom>
              <a:avLst/>
              <a:gdLst/>
              <a:ahLst/>
              <a:cxnLst/>
              <a:rect l="l" t="t" r="r" b="b"/>
              <a:pathLst>
                <a:path w="377" h="372" extrusionOk="0">
                  <a:moveTo>
                    <a:pt x="179" y="0"/>
                  </a:moveTo>
                  <a:cubicBezTo>
                    <a:pt x="80" y="0"/>
                    <a:pt x="1" y="97"/>
                    <a:pt x="4" y="191"/>
                  </a:cubicBezTo>
                  <a:cubicBezTo>
                    <a:pt x="7" y="297"/>
                    <a:pt x="94" y="369"/>
                    <a:pt x="195" y="371"/>
                  </a:cubicBezTo>
                  <a:cubicBezTo>
                    <a:pt x="196" y="371"/>
                    <a:pt x="197" y="371"/>
                    <a:pt x="198" y="371"/>
                  </a:cubicBezTo>
                  <a:cubicBezTo>
                    <a:pt x="298" y="371"/>
                    <a:pt x="377" y="275"/>
                    <a:pt x="373" y="180"/>
                  </a:cubicBezTo>
                  <a:cubicBezTo>
                    <a:pt x="370" y="75"/>
                    <a:pt x="283" y="3"/>
                    <a:pt x="182" y="0"/>
                  </a:cubicBezTo>
                  <a:cubicBezTo>
                    <a:pt x="181" y="0"/>
                    <a:pt x="180" y="0"/>
                    <a:pt x="179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1638200" y="760125"/>
              <a:ext cx="2425" cy="1125"/>
            </a:xfrm>
            <a:custGeom>
              <a:avLst/>
              <a:gdLst/>
              <a:ahLst/>
              <a:cxnLst/>
              <a:rect l="l" t="t" r="r" b="b"/>
              <a:pathLst>
                <a:path w="97" h="45" extrusionOk="0">
                  <a:moveTo>
                    <a:pt x="1" y="0"/>
                  </a:moveTo>
                  <a:lnTo>
                    <a:pt x="1" y="0"/>
                  </a:lnTo>
                  <a:cubicBezTo>
                    <a:pt x="9" y="7"/>
                    <a:pt x="19" y="14"/>
                    <a:pt x="29" y="21"/>
                  </a:cubicBezTo>
                  <a:cubicBezTo>
                    <a:pt x="50" y="33"/>
                    <a:pt x="73" y="41"/>
                    <a:pt x="97" y="45"/>
                  </a:cubicBezTo>
                  <a:cubicBezTo>
                    <a:pt x="65" y="30"/>
                    <a:pt x="33" y="15"/>
                    <a:pt x="1" y="0"/>
                  </a:cubicBezTo>
                  <a:close/>
                </a:path>
              </a:pathLst>
            </a:custGeom>
            <a:solidFill>
              <a:srgbClr val="4729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1579263" y="684775"/>
              <a:ext cx="290650" cy="101925"/>
            </a:xfrm>
            <a:custGeom>
              <a:avLst/>
              <a:gdLst/>
              <a:ahLst/>
              <a:cxnLst/>
              <a:rect l="l" t="t" r="r" b="b"/>
              <a:pathLst>
                <a:path w="11626" h="4077" extrusionOk="0">
                  <a:moveTo>
                    <a:pt x="3879" y="936"/>
                  </a:moveTo>
                  <a:cubicBezTo>
                    <a:pt x="3878" y="937"/>
                    <a:pt x="3877" y="938"/>
                    <a:pt x="3876" y="939"/>
                  </a:cubicBezTo>
                  <a:cubicBezTo>
                    <a:pt x="3878" y="938"/>
                    <a:pt x="3879" y="937"/>
                    <a:pt x="3879" y="936"/>
                  </a:cubicBezTo>
                  <a:close/>
                  <a:moveTo>
                    <a:pt x="7691" y="1091"/>
                  </a:moveTo>
                  <a:lnTo>
                    <a:pt x="7691" y="1091"/>
                  </a:lnTo>
                  <a:cubicBezTo>
                    <a:pt x="7692" y="1092"/>
                    <a:pt x="7694" y="1094"/>
                    <a:pt x="7696" y="1096"/>
                  </a:cubicBezTo>
                  <a:lnTo>
                    <a:pt x="7696" y="1096"/>
                  </a:lnTo>
                  <a:cubicBezTo>
                    <a:pt x="7694" y="1094"/>
                    <a:pt x="7692" y="1092"/>
                    <a:pt x="7691" y="1091"/>
                  </a:cubicBezTo>
                  <a:close/>
                  <a:moveTo>
                    <a:pt x="3198" y="1775"/>
                  </a:moveTo>
                  <a:cubicBezTo>
                    <a:pt x="3197" y="1777"/>
                    <a:pt x="3196" y="1779"/>
                    <a:pt x="3195" y="1781"/>
                  </a:cubicBezTo>
                  <a:lnTo>
                    <a:pt x="3195" y="1781"/>
                  </a:lnTo>
                  <a:cubicBezTo>
                    <a:pt x="3196" y="1779"/>
                    <a:pt x="3197" y="1776"/>
                    <a:pt x="3198" y="1775"/>
                  </a:cubicBezTo>
                  <a:close/>
                  <a:moveTo>
                    <a:pt x="5447" y="370"/>
                  </a:moveTo>
                  <a:cubicBezTo>
                    <a:pt x="5483" y="370"/>
                    <a:pt x="5520" y="372"/>
                    <a:pt x="5556" y="374"/>
                  </a:cubicBezTo>
                  <a:cubicBezTo>
                    <a:pt x="5595" y="378"/>
                    <a:pt x="5632" y="384"/>
                    <a:pt x="5670" y="391"/>
                  </a:cubicBezTo>
                  <a:cubicBezTo>
                    <a:pt x="5701" y="399"/>
                    <a:pt x="5733" y="409"/>
                    <a:pt x="5765" y="414"/>
                  </a:cubicBezTo>
                  <a:cubicBezTo>
                    <a:pt x="5798" y="423"/>
                    <a:pt x="5834" y="428"/>
                    <a:pt x="5867" y="434"/>
                  </a:cubicBezTo>
                  <a:cubicBezTo>
                    <a:pt x="5939" y="449"/>
                    <a:pt x="6012" y="464"/>
                    <a:pt x="6085" y="480"/>
                  </a:cubicBezTo>
                  <a:cubicBezTo>
                    <a:pt x="6122" y="489"/>
                    <a:pt x="6158" y="500"/>
                    <a:pt x="6195" y="512"/>
                  </a:cubicBezTo>
                  <a:cubicBezTo>
                    <a:pt x="6284" y="549"/>
                    <a:pt x="6372" y="590"/>
                    <a:pt x="6461" y="628"/>
                  </a:cubicBezTo>
                  <a:cubicBezTo>
                    <a:pt x="6538" y="659"/>
                    <a:pt x="6616" y="689"/>
                    <a:pt x="6690" y="727"/>
                  </a:cubicBezTo>
                  <a:cubicBezTo>
                    <a:pt x="6744" y="756"/>
                    <a:pt x="6796" y="788"/>
                    <a:pt x="6849" y="819"/>
                  </a:cubicBezTo>
                  <a:cubicBezTo>
                    <a:pt x="6890" y="844"/>
                    <a:pt x="6931" y="868"/>
                    <a:pt x="6971" y="895"/>
                  </a:cubicBezTo>
                  <a:cubicBezTo>
                    <a:pt x="7029" y="935"/>
                    <a:pt x="7079" y="983"/>
                    <a:pt x="7129" y="1030"/>
                  </a:cubicBezTo>
                  <a:cubicBezTo>
                    <a:pt x="7123" y="1026"/>
                    <a:pt x="7118" y="1019"/>
                    <a:pt x="7111" y="1014"/>
                  </a:cubicBezTo>
                  <a:lnTo>
                    <a:pt x="7111" y="1014"/>
                  </a:lnTo>
                  <a:cubicBezTo>
                    <a:pt x="7191" y="1090"/>
                    <a:pt x="7258" y="1177"/>
                    <a:pt x="7334" y="1255"/>
                  </a:cubicBezTo>
                  <a:cubicBezTo>
                    <a:pt x="7416" y="1342"/>
                    <a:pt x="7507" y="1420"/>
                    <a:pt x="7595" y="1500"/>
                  </a:cubicBezTo>
                  <a:cubicBezTo>
                    <a:pt x="7625" y="1532"/>
                    <a:pt x="7656" y="1563"/>
                    <a:pt x="7684" y="1596"/>
                  </a:cubicBezTo>
                  <a:cubicBezTo>
                    <a:pt x="7709" y="1626"/>
                    <a:pt x="7729" y="1658"/>
                    <a:pt x="7751" y="1691"/>
                  </a:cubicBezTo>
                  <a:cubicBezTo>
                    <a:pt x="7805" y="1780"/>
                    <a:pt x="7851" y="1875"/>
                    <a:pt x="7904" y="1967"/>
                  </a:cubicBezTo>
                  <a:cubicBezTo>
                    <a:pt x="7934" y="2018"/>
                    <a:pt x="7966" y="2067"/>
                    <a:pt x="8001" y="2114"/>
                  </a:cubicBezTo>
                  <a:cubicBezTo>
                    <a:pt x="8035" y="2161"/>
                    <a:pt x="8074" y="2202"/>
                    <a:pt x="8111" y="2246"/>
                  </a:cubicBezTo>
                  <a:cubicBezTo>
                    <a:pt x="8117" y="2254"/>
                    <a:pt x="8123" y="2261"/>
                    <a:pt x="8129" y="2266"/>
                  </a:cubicBezTo>
                  <a:cubicBezTo>
                    <a:pt x="8131" y="2269"/>
                    <a:pt x="8134" y="2271"/>
                    <a:pt x="8137" y="2273"/>
                  </a:cubicBezTo>
                  <a:cubicBezTo>
                    <a:pt x="8138" y="2274"/>
                    <a:pt x="8139" y="2275"/>
                    <a:pt x="8140" y="2275"/>
                  </a:cubicBezTo>
                  <a:cubicBezTo>
                    <a:pt x="8150" y="2285"/>
                    <a:pt x="8159" y="2293"/>
                    <a:pt x="8171" y="2301"/>
                  </a:cubicBezTo>
                  <a:cubicBezTo>
                    <a:pt x="8185" y="2312"/>
                    <a:pt x="8198" y="2322"/>
                    <a:pt x="8213" y="2334"/>
                  </a:cubicBezTo>
                  <a:cubicBezTo>
                    <a:pt x="8223" y="2342"/>
                    <a:pt x="8235" y="2351"/>
                    <a:pt x="8245" y="2359"/>
                  </a:cubicBezTo>
                  <a:cubicBezTo>
                    <a:pt x="8264" y="2373"/>
                    <a:pt x="8281" y="2389"/>
                    <a:pt x="8299" y="2402"/>
                  </a:cubicBezTo>
                  <a:cubicBezTo>
                    <a:pt x="8338" y="2433"/>
                    <a:pt x="8378" y="2464"/>
                    <a:pt x="8414" y="2496"/>
                  </a:cubicBezTo>
                  <a:cubicBezTo>
                    <a:pt x="8427" y="2488"/>
                    <a:pt x="8440" y="2481"/>
                    <a:pt x="8451" y="2473"/>
                  </a:cubicBezTo>
                  <a:cubicBezTo>
                    <a:pt x="8454" y="2472"/>
                    <a:pt x="8457" y="2470"/>
                    <a:pt x="8459" y="2469"/>
                  </a:cubicBezTo>
                  <a:cubicBezTo>
                    <a:pt x="8464" y="2465"/>
                    <a:pt x="8468" y="2463"/>
                    <a:pt x="8473" y="2461"/>
                  </a:cubicBezTo>
                  <a:cubicBezTo>
                    <a:pt x="8489" y="2450"/>
                    <a:pt x="8505" y="2440"/>
                    <a:pt x="8522" y="2431"/>
                  </a:cubicBezTo>
                  <a:cubicBezTo>
                    <a:pt x="8522" y="2431"/>
                    <a:pt x="8523" y="2430"/>
                    <a:pt x="8523" y="2430"/>
                  </a:cubicBezTo>
                  <a:cubicBezTo>
                    <a:pt x="8557" y="2409"/>
                    <a:pt x="8593" y="2392"/>
                    <a:pt x="8628" y="2375"/>
                  </a:cubicBezTo>
                  <a:cubicBezTo>
                    <a:pt x="8627" y="2373"/>
                    <a:pt x="8625" y="2370"/>
                    <a:pt x="8624" y="2367"/>
                  </a:cubicBezTo>
                  <a:cubicBezTo>
                    <a:pt x="8650" y="2353"/>
                    <a:pt x="8677" y="2338"/>
                    <a:pt x="8705" y="2326"/>
                  </a:cubicBezTo>
                  <a:cubicBezTo>
                    <a:pt x="8765" y="2301"/>
                    <a:pt x="8828" y="2279"/>
                    <a:pt x="8891" y="2258"/>
                  </a:cubicBezTo>
                  <a:cubicBezTo>
                    <a:pt x="9035" y="2216"/>
                    <a:pt x="9178" y="2182"/>
                    <a:pt x="9326" y="2153"/>
                  </a:cubicBezTo>
                  <a:cubicBezTo>
                    <a:pt x="9396" y="2142"/>
                    <a:pt x="9464" y="2131"/>
                    <a:pt x="9534" y="2126"/>
                  </a:cubicBezTo>
                  <a:cubicBezTo>
                    <a:pt x="9577" y="2126"/>
                    <a:pt x="9619" y="2127"/>
                    <a:pt x="9662" y="2129"/>
                  </a:cubicBezTo>
                  <a:cubicBezTo>
                    <a:pt x="9705" y="2134"/>
                    <a:pt x="9748" y="2138"/>
                    <a:pt x="9791" y="2146"/>
                  </a:cubicBezTo>
                  <a:cubicBezTo>
                    <a:pt x="9822" y="2154"/>
                    <a:pt x="9851" y="2162"/>
                    <a:pt x="9880" y="2172"/>
                  </a:cubicBezTo>
                  <a:cubicBezTo>
                    <a:pt x="9940" y="2195"/>
                    <a:pt x="9997" y="2223"/>
                    <a:pt x="10054" y="2251"/>
                  </a:cubicBezTo>
                  <a:cubicBezTo>
                    <a:pt x="10223" y="2343"/>
                    <a:pt x="10389" y="2439"/>
                    <a:pt x="10550" y="2544"/>
                  </a:cubicBezTo>
                  <a:cubicBezTo>
                    <a:pt x="10597" y="2578"/>
                    <a:pt x="10642" y="2615"/>
                    <a:pt x="10685" y="2654"/>
                  </a:cubicBezTo>
                  <a:cubicBezTo>
                    <a:pt x="10736" y="2702"/>
                    <a:pt x="10784" y="2751"/>
                    <a:pt x="10829" y="2803"/>
                  </a:cubicBezTo>
                  <a:cubicBezTo>
                    <a:pt x="10855" y="2835"/>
                    <a:pt x="10879" y="2868"/>
                    <a:pt x="10901" y="2902"/>
                  </a:cubicBezTo>
                  <a:cubicBezTo>
                    <a:pt x="10911" y="2918"/>
                    <a:pt x="10919" y="2934"/>
                    <a:pt x="10927" y="2950"/>
                  </a:cubicBezTo>
                  <a:cubicBezTo>
                    <a:pt x="10938" y="2979"/>
                    <a:pt x="10947" y="3008"/>
                    <a:pt x="10958" y="3038"/>
                  </a:cubicBezTo>
                  <a:cubicBezTo>
                    <a:pt x="10984" y="3128"/>
                    <a:pt x="11009" y="3222"/>
                    <a:pt x="11042" y="3310"/>
                  </a:cubicBezTo>
                  <a:cubicBezTo>
                    <a:pt x="11067" y="3378"/>
                    <a:pt x="11098" y="3444"/>
                    <a:pt x="11128" y="3509"/>
                  </a:cubicBezTo>
                  <a:cubicBezTo>
                    <a:pt x="11008" y="3509"/>
                    <a:pt x="10888" y="3507"/>
                    <a:pt x="10767" y="3507"/>
                  </a:cubicBezTo>
                  <a:cubicBezTo>
                    <a:pt x="10690" y="3507"/>
                    <a:pt x="10612" y="3508"/>
                    <a:pt x="10534" y="3509"/>
                  </a:cubicBezTo>
                  <a:cubicBezTo>
                    <a:pt x="10332" y="3514"/>
                    <a:pt x="10129" y="3522"/>
                    <a:pt x="9927" y="3530"/>
                  </a:cubicBezTo>
                  <a:cubicBezTo>
                    <a:pt x="9721" y="3538"/>
                    <a:pt x="9516" y="3560"/>
                    <a:pt x="9312" y="3584"/>
                  </a:cubicBezTo>
                  <a:cubicBezTo>
                    <a:pt x="9129" y="3606"/>
                    <a:pt x="8946" y="3624"/>
                    <a:pt x="8762" y="3633"/>
                  </a:cubicBezTo>
                  <a:cubicBezTo>
                    <a:pt x="8702" y="3634"/>
                    <a:pt x="8642" y="3634"/>
                    <a:pt x="8581" y="3634"/>
                  </a:cubicBezTo>
                  <a:cubicBezTo>
                    <a:pt x="8238" y="3634"/>
                    <a:pt x="7893" y="3622"/>
                    <a:pt x="7549" y="3619"/>
                  </a:cubicBezTo>
                  <a:cubicBezTo>
                    <a:pt x="7533" y="3619"/>
                    <a:pt x="7516" y="3619"/>
                    <a:pt x="7500" y="3619"/>
                  </a:cubicBezTo>
                  <a:cubicBezTo>
                    <a:pt x="7335" y="3619"/>
                    <a:pt x="7170" y="3624"/>
                    <a:pt x="7005" y="3626"/>
                  </a:cubicBezTo>
                  <a:cubicBezTo>
                    <a:pt x="6955" y="3626"/>
                    <a:pt x="6906" y="3626"/>
                    <a:pt x="6857" y="3626"/>
                  </a:cubicBezTo>
                  <a:cubicBezTo>
                    <a:pt x="6698" y="3626"/>
                    <a:pt x="6539" y="3625"/>
                    <a:pt x="6381" y="3621"/>
                  </a:cubicBezTo>
                  <a:cubicBezTo>
                    <a:pt x="6223" y="3618"/>
                    <a:pt x="6064" y="3614"/>
                    <a:pt x="5905" y="3614"/>
                  </a:cubicBezTo>
                  <a:cubicBezTo>
                    <a:pt x="5875" y="3614"/>
                    <a:pt x="5845" y="3614"/>
                    <a:pt x="5815" y="3614"/>
                  </a:cubicBezTo>
                  <a:cubicBezTo>
                    <a:pt x="5616" y="3617"/>
                    <a:pt x="5416" y="3621"/>
                    <a:pt x="5217" y="3628"/>
                  </a:cubicBezTo>
                  <a:cubicBezTo>
                    <a:pt x="5024" y="3634"/>
                    <a:pt x="4830" y="3641"/>
                    <a:pt x="4636" y="3641"/>
                  </a:cubicBezTo>
                  <a:cubicBezTo>
                    <a:pt x="4621" y="3641"/>
                    <a:pt x="4605" y="3641"/>
                    <a:pt x="4590" y="3641"/>
                  </a:cubicBezTo>
                  <a:cubicBezTo>
                    <a:pt x="4386" y="3638"/>
                    <a:pt x="4182" y="3637"/>
                    <a:pt x="3979" y="3636"/>
                  </a:cubicBezTo>
                  <a:cubicBezTo>
                    <a:pt x="3788" y="3635"/>
                    <a:pt x="3599" y="3629"/>
                    <a:pt x="3409" y="3620"/>
                  </a:cubicBezTo>
                  <a:cubicBezTo>
                    <a:pt x="3219" y="3611"/>
                    <a:pt x="3028" y="3599"/>
                    <a:pt x="2837" y="3599"/>
                  </a:cubicBezTo>
                  <a:cubicBezTo>
                    <a:pt x="2828" y="3599"/>
                    <a:pt x="2820" y="3599"/>
                    <a:pt x="2811" y="3600"/>
                  </a:cubicBezTo>
                  <a:cubicBezTo>
                    <a:pt x="2608" y="3601"/>
                    <a:pt x="2405" y="3608"/>
                    <a:pt x="2202" y="3621"/>
                  </a:cubicBezTo>
                  <a:cubicBezTo>
                    <a:pt x="2005" y="3634"/>
                    <a:pt x="1807" y="3646"/>
                    <a:pt x="1612" y="3657"/>
                  </a:cubicBezTo>
                  <a:cubicBezTo>
                    <a:pt x="1495" y="3661"/>
                    <a:pt x="1379" y="3666"/>
                    <a:pt x="1262" y="3666"/>
                  </a:cubicBezTo>
                  <a:cubicBezTo>
                    <a:pt x="1208" y="3666"/>
                    <a:pt x="1153" y="3665"/>
                    <a:pt x="1099" y="3662"/>
                  </a:cubicBezTo>
                  <a:cubicBezTo>
                    <a:pt x="998" y="3659"/>
                    <a:pt x="896" y="3652"/>
                    <a:pt x="794" y="3651"/>
                  </a:cubicBezTo>
                  <a:cubicBezTo>
                    <a:pt x="671" y="3651"/>
                    <a:pt x="546" y="3656"/>
                    <a:pt x="426" y="3684"/>
                  </a:cubicBezTo>
                  <a:cubicBezTo>
                    <a:pt x="411" y="3688"/>
                    <a:pt x="396" y="3693"/>
                    <a:pt x="382" y="3697"/>
                  </a:cubicBezTo>
                  <a:cubicBezTo>
                    <a:pt x="384" y="3644"/>
                    <a:pt x="385" y="3593"/>
                    <a:pt x="388" y="3540"/>
                  </a:cubicBezTo>
                  <a:cubicBezTo>
                    <a:pt x="399" y="3436"/>
                    <a:pt x="414" y="3334"/>
                    <a:pt x="433" y="3231"/>
                  </a:cubicBezTo>
                  <a:cubicBezTo>
                    <a:pt x="448" y="3170"/>
                    <a:pt x="467" y="3108"/>
                    <a:pt x="487" y="3046"/>
                  </a:cubicBezTo>
                  <a:cubicBezTo>
                    <a:pt x="520" y="2964"/>
                    <a:pt x="556" y="2885"/>
                    <a:pt x="595" y="2805"/>
                  </a:cubicBezTo>
                  <a:cubicBezTo>
                    <a:pt x="635" y="2733"/>
                    <a:pt x="678" y="2662"/>
                    <a:pt x="725" y="2593"/>
                  </a:cubicBezTo>
                  <a:cubicBezTo>
                    <a:pt x="763" y="2542"/>
                    <a:pt x="803" y="2492"/>
                    <a:pt x="847" y="2442"/>
                  </a:cubicBezTo>
                  <a:cubicBezTo>
                    <a:pt x="892" y="2397"/>
                    <a:pt x="938" y="2351"/>
                    <a:pt x="988" y="2309"/>
                  </a:cubicBezTo>
                  <a:cubicBezTo>
                    <a:pt x="1029" y="2277"/>
                    <a:pt x="1072" y="2248"/>
                    <a:pt x="1116" y="2219"/>
                  </a:cubicBezTo>
                  <a:cubicBezTo>
                    <a:pt x="1158" y="2195"/>
                    <a:pt x="1201" y="2172"/>
                    <a:pt x="1246" y="2151"/>
                  </a:cubicBezTo>
                  <a:cubicBezTo>
                    <a:pt x="1270" y="2142"/>
                    <a:pt x="1294" y="2132"/>
                    <a:pt x="1318" y="2124"/>
                  </a:cubicBezTo>
                  <a:cubicBezTo>
                    <a:pt x="1343" y="2118"/>
                    <a:pt x="1368" y="2112"/>
                    <a:pt x="1392" y="2106"/>
                  </a:cubicBezTo>
                  <a:cubicBezTo>
                    <a:pt x="1468" y="2094"/>
                    <a:pt x="1542" y="2086"/>
                    <a:pt x="1618" y="2080"/>
                  </a:cubicBezTo>
                  <a:cubicBezTo>
                    <a:pt x="1661" y="2080"/>
                    <a:pt x="1705" y="2080"/>
                    <a:pt x="1748" y="2082"/>
                  </a:cubicBezTo>
                  <a:cubicBezTo>
                    <a:pt x="1803" y="2087"/>
                    <a:pt x="1858" y="2095"/>
                    <a:pt x="1913" y="2106"/>
                  </a:cubicBezTo>
                  <a:cubicBezTo>
                    <a:pt x="1977" y="2122"/>
                    <a:pt x="2038" y="2142"/>
                    <a:pt x="2100" y="2163"/>
                  </a:cubicBezTo>
                  <a:cubicBezTo>
                    <a:pt x="2162" y="2186"/>
                    <a:pt x="2220" y="2214"/>
                    <a:pt x="2279" y="2242"/>
                  </a:cubicBezTo>
                  <a:cubicBezTo>
                    <a:pt x="2321" y="2265"/>
                    <a:pt x="2361" y="2288"/>
                    <a:pt x="2401" y="2313"/>
                  </a:cubicBezTo>
                  <a:cubicBezTo>
                    <a:pt x="2416" y="2326"/>
                    <a:pt x="2430" y="2336"/>
                    <a:pt x="2444" y="2349"/>
                  </a:cubicBezTo>
                  <a:cubicBezTo>
                    <a:pt x="2460" y="2366"/>
                    <a:pt x="2475" y="2384"/>
                    <a:pt x="2491" y="2401"/>
                  </a:cubicBezTo>
                  <a:cubicBezTo>
                    <a:pt x="2489" y="2405"/>
                    <a:pt x="2488" y="2408"/>
                    <a:pt x="2487" y="2411"/>
                  </a:cubicBezTo>
                  <a:cubicBezTo>
                    <a:pt x="2492" y="2417"/>
                    <a:pt x="2498" y="2423"/>
                    <a:pt x="2505" y="2429"/>
                  </a:cubicBezTo>
                  <a:cubicBezTo>
                    <a:pt x="2560" y="2478"/>
                    <a:pt x="2614" y="2526"/>
                    <a:pt x="2667" y="2574"/>
                  </a:cubicBezTo>
                  <a:cubicBezTo>
                    <a:pt x="2672" y="2578"/>
                    <a:pt x="2676" y="2582"/>
                    <a:pt x="2681" y="2585"/>
                  </a:cubicBezTo>
                  <a:lnTo>
                    <a:pt x="2680" y="2585"/>
                  </a:lnTo>
                  <a:cubicBezTo>
                    <a:pt x="2681" y="2586"/>
                    <a:pt x="2682" y="2586"/>
                    <a:pt x="2683" y="2588"/>
                  </a:cubicBezTo>
                  <a:cubicBezTo>
                    <a:pt x="2686" y="2590"/>
                    <a:pt x="2688" y="2592"/>
                    <a:pt x="2691" y="2594"/>
                  </a:cubicBezTo>
                  <a:cubicBezTo>
                    <a:pt x="2695" y="2589"/>
                    <a:pt x="2698" y="2583"/>
                    <a:pt x="2701" y="2577"/>
                  </a:cubicBezTo>
                  <a:cubicBezTo>
                    <a:pt x="2742" y="2508"/>
                    <a:pt x="2783" y="2438"/>
                    <a:pt x="2829" y="2373"/>
                  </a:cubicBezTo>
                  <a:cubicBezTo>
                    <a:pt x="2829" y="2373"/>
                    <a:pt x="2830" y="2371"/>
                    <a:pt x="2830" y="2371"/>
                  </a:cubicBezTo>
                  <a:cubicBezTo>
                    <a:pt x="2880" y="2298"/>
                    <a:pt x="2931" y="2227"/>
                    <a:pt x="2983" y="2155"/>
                  </a:cubicBezTo>
                  <a:cubicBezTo>
                    <a:pt x="3004" y="2127"/>
                    <a:pt x="3023" y="2099"/>
                    <a:pt x="3042" y="2072"/>
                  </a:cubicBezTo>
                  <a:cubicBezTo>
                    <a:pt x="3049" y="2063"/>
                    <a:pt x="3055" y="2054"/>
                    <a:pt x="3062" y="2044"/>
                  </a:cubicBezTo>
                  <a:cubicBezTo>
                    <a:pt x="3105" y="1956"/>
                    <a:pt x="3150" y="1868"/>
                    <a:pt x="3195" y="1781"/>
                  </a:cubicBezTo>
                  <a:lnTo>
                    <a:pt x="3195" y="1781"/>
                  </a:lnTo>
                  <a:cubicBezTo>
                    <a:pt x="3194" y="1782"/>
                    <a:pt x="3194" y="1782"/>
                    <a:pt x="3193" y="1783"/>
                  </a:cubicBezTo>
                  <a:cubicBezTo>
                    <a:pt x="3197" y="1776"/>
                    <a:pt x="3200" y="1770"/>
                    <a:pt x="3204" y="1764"/>
                  </a:cubicBezTo>
                  <a:cubicBezTo>
                    <a:pt x="3204" y="1763"/>
                    <a:pt x="3204" y="1763"/>
                    <a:pt x="3205" y="1762"/>
                  </a:cubicBezTo>
                  <a:lnTo>
                    <a:pt x="3205" y="1762"/>
                  </a:lnTo>
                  <a:cubicBezTo>
                    <a:pt x="3205" y="1762"/>
                    <a:pt x="3205" y="1763"/>
                    <a:pt x="3205" y="1763"/>
                  </a:cubicBezTo>
                  <a:cubicBezTo>
                    <a:pt x="3259" y="1665"/>
                    <a:pt x="3315" y="1569"/>
                    <a:pt x="3375" y="1475"/>
                  </a:cubicBezTo>
                  <a:cubicBezTo>
                    <a:pt x="3447" y="1373"/>
                    <a:pt x="3523" y="1277"/>
                    <a:pt x="3604" y="1183"/>
                  </a:cubicBezTo>
                  <a:cubicBezTo>
                    <a:pt x="3693" y="1095"/>
                    <a:pt x="3786" y="1014"/>
                    <a:pt x="3881" y="934"/>
                  </a:cubicBezTo>
                  <a:lnTo>
                    <a:pt x="3881" y="934"/>
                  </a:lnTo>
                  <a:cubicBezTo>
                    <a:pt x="3880" y="935"/>
                    <a:pt x="3880" y="935"/>
                    <a:pt x="3879" y="936"/>
                  </a:cubicBezTo>
                  <a:lnTo>
                    <a:pt x="3879" y="936"/>
                  </a:lnTo>
                  <a:cubicBezTo>
                    <a:pt x="4001" y="841"/>
                    <a:pt x="4127" y="750"/>
                    <a:pt x="4257" y="667"/>
                  </a:cubicBezTo>
                  <a:cubicBezTo>
                    <a:pt x="4307" y="638"/>
                    <a:pt x="4359" y="612"/>
                    <a:pt x="4411" y="586"/>
                  </a:cubicBezTo>
                  <a:cubicBezTo>
                    <a:pt x="4496" y="550"/>
                    <a:pt x="4582" y="519"/>
                    <a:pt x="4670" y="492"/>
                  </a:cubicBezTo>
                  <a:cubicBezTo>
                    <a:pt x="4763" y="463"/>
                    <a:pt x="4859" y="439"/>
                    <a:pt x="4957" y="421"/>
                  </a:cubicBezTo>
                  <a:cubicBezTo>
                    <a:pt x="5093" y="398"/>
                    <a:pt x="5231" y="381"/>
                    <a:pt x="5369" y="373"/>
                  </a:cubicBezTo>
                  <a:lnTo>
                    <a:pt x="5368" y="373"/>
                  </a:lnTo>
                  <a:cubicBezTo>
                    <a:pt x="5371" y="371"/>
                    <a:pt x="5374" y="371"/>
                    <a:pt x="5377" y="371"/>
                  </a:cubicBezTo>
                  <a:lnTo>
                    <a:pt x="5387" y="371"/>
                  </a:lnTo>
                  <a:cubicBezTo>
                    <a:pt x="5407" y="371"/>
                    <a:pt x="5427" y="370"/>
                    <a:pt x="5447" y="370"/>
                  </a:cubicBezTo>
                  <a:close/>
                  <a:moveTo>
                    <a:pt x="5448" y="1"/>
                  </a:moveTo>
                  <a:cubicBezTo>
                    <a:pt x="5424" y="1"/>
                    <a:pt x="5399" y="1"/>
                    <a:pt x="5375" y="2"/>
                  </a:cubicBezTo>
                  <a:cubicBezTo>
                    <a:pt x="5198" y="10"/>
                    <a:pt x="5017" y="32"/>
                    <a:pt x="4842" y="66"/>
                  </a:cubicBezTo>
                  <a:cubicBezTo>
                    <a:pt x="4674" y="99"/>
                    <a:pt x="4505" y="146"/>
                    <a:pt x="4348" y="213"/>
                  </a:cubicBezTo>
                  <a:cubicBezTo>
                    <a:pt x="4265" y="247"/>
                    <a:pt x="4180" y="282"/>
                    <a:pt x="4102" y="329"/>
                  </a:cubicBezTo>
                  <a:cubicBezTo>
                    <a:pt x="4021" y="377"/>
                    <a:pt x="3943" y="430"/>
                    <a:pt x="3866" y="485"/>
                  </a:cubicBezTo>
                  <a:cubicBezTo>
                    <a:pt x="3786" y="542"/>
                    <a:pt x="3707" y="600"/>
                    <a:pt x="3630" y="663"/>
                  </a:cubicBezTo>
                  <a:cubicBezTo>
                    <a:pt x="3556" y="724"/>
                    <a:pt x="3480" y="784"/>
                    <a:pt x="3413" y="852"/>
                  </a:cubicBezTo>
                  <a:cubicBezTo>
                    <a:pt x="3337" y="927"/>
                    <a:pt x="3268" y="1004"/>
                    <a:pt x="3201" y="1088"/>
                  </a:cubicBezTo>
                  <a:cubicBezTo>
                    <a:pt x="3143" y="1163"/>
                    <a:pt x="3087" y="1242"/>
                    <a:pt x="3034" y="1322"/>
                  </a:cubicBezTo>
                  <a:cubicBezTo>
                    <a:pt x="2930" y="1482"/>
                    <a:pt x="2846" y="1653"/>
                    <a:pt x="2761" y="1823"/>
                  </a:cubicBezTo>
                  <a:cubicBezTo>
                    <a:pt x="2725" y="1896"/>
                    <a:pt x="2687" y="1968"/>
                    <a:pt x="2650" y="2041"/>
                  </a:cubicBezTo>
                  <a:cubicBezTo>
                    <a:pt x="2617" y="2014"/>
                    <a:pt x="2582" y="1990"/>
                    <a:pt x="2544" y="1967"/>
                  </a:cubicBezTo>
                  <a:cubicBezTo>
                    <a:pt x="2378" y="1866"/>
                    <a:pt x="2196" y="1797"/>
                    <a:pt x="2010" y="1749"/>
                  </a:cubicBezTo>
                  <a:cubicBezTo>
                    <a:pt x="1904" y="1721"/>
                    <a:pt x="1793" y="1710"/>
                    <a:pt x="1682" y="1710"/>
                  </a:cubicBezTo>
                  <a:cubicBezTo>
                    <a:pt x="1602" y="1710"/>
                    <a:pt x="1523" y="1716"/>
                    <a:pt x="1446" y="1725"/>
                  </a:cubicBezTo>
                  <a:cubicBezTo>
                    <a:pt x="1344" y="1737"/>
                    <a:pt x="1241" y="1755"/>
                    <a:pt x="1145" y="1793"/>
                  </a:cubicBezTo>
                  <a:cubicBezTo>
                    <a:pt x="1048" y="1832"/>
                    <a:pt x="959" y="1880"/>
                    <a:pt x="872" y="1936"/>
                  </a:cubicBezTo>
                  <a:cubicBezTo>
                    <a:pt x="711" y="2038"/>
                    <a:pt x="569" y="2183"/>
                    <a:pt x="456" y="2334"/>
                  </a:cubicBezTo>
                  <a:cubicBezTo>
                    <a:pt x="334" y="2497"/>
                    <a:pt x="234" y="2680"/>
                    <a:pt x="159" y="2870"/>
                  </a:cubicBezTo>
                  <a:cubicBezTo>
                    <a:pt x="82" y="3063"/>
                    <a:pt x="43" y="3266"/>
                    <a:pt x="24" y="3471"/>
                  </a:cubicBezTo>
                  <a:cubicBezTo>
                    <a:pt x="14" y="3565"/>
                    <a:pt x="10" y="3661"/>
                    <a:pt x="8" y="3755"/>
                  </a:cubicBezTo>
                  <a:cubicBezTo>
                    <a:pt x="5" y="3856"/>
                    <a:pt x="1" y="3957"/>
                    <a:pt x="10" y="4059"/>
                  </a:cubicBezTo>
                  <a:cubicBezTo>
                    <a:pt x="11" y="4064"/>
                    <a:pt x="11" y="4068"/>
                    <a:pt x="11" y="4074"/>
                  </a:cubicBezTo>
                  <a:cubicBezTo>
                    <a:pt x="41" y="4075"/>
                    <a:pt x="69" y="4076"/>
                    <a:pt x="98" y="4076"/>
                  </a:cubicBezTo>
                  <a:cubicBezTo>
                    <a:pt x="117" y="4076"/>
                    <a:pt x="136" y="4075"/>
                    <a:pt x="154" y="4075"/>
                  </a:cubicBezTo>
                  <a:lnTo>
                    <a:pt x="155" y="4075"/>
                  </a:lnTo>
                  <a:cubicBezTo>
                    <a:pt x="180" y="4074"/>
                    <a:pt x="207" y="4074"/>
                    <a:pt x="234" y="4073"/>
                  </a:cubicBezTo>
                  <a:cubicBezTo>
                    <a:pt x="287" y="4073"/>
                    <a:pt x="340" y="4073"/>
                    <a:pt x="394" y="4074"/>
                  </a:cubicBezTo>
                  <a:cubicBezTo>
                    <a:pt x="400" y="4074"/>
                    <a:pt x="407" y="4073"/>
                    <a:pt x="412" y="4073"/>
                  </a:cubicBezTo>
                  <a:cubicBezTo>
                    <a:pt x="416" y="4072"/>
                    <a:pt x="419" y="4069"/>
                    <a:pt x="423" y="4068"/>
                  </a:cubicBezTo>
                  <a:cubicBezTo>
                    <a:pt x="467" y="4056"/>
                    <a:pt x="511" y="4043"/>
                    <a:pt x="556" y="4035"/>
                  </a:cubicBezTo>
                  <a:cubicBezTo>
                    <a:pt x="598" y="4028"/>
                    <a:pt x="641" y="4025"/>
                    <a:pt x="683" y="4021"/>
                  </a:cubicBezTo>
                  <a:cubicBezTo>
                    <a:pt x="700" y="4021"/>
                    <a:pt x="716" y="4021"/>
                    <a:pt x="733" y="4021"/>
                  </a:cubicBezTo>
                  <a:cubicBezTo>
                    <a:pt x="805" y="4021"/>
                    <a:pt x="878" y="4025"/>
                    <a:pt x="951" y="4028"/>
                  </a:cubicBezTo>
                  <a:cubicBezTo>
                    <a:pt x="1026" y="4031"/>
                    <a:pt x="1102" y="4035"/>
                    <a:pt x="1179" y="4035"/>
                  </a:cubicBezTo>
                  <a:cubicBezTo>
                    <a:pt x="1327" y="4034"/>
                    <a:pt x="1475" y="4032"/>
                    <a:pt x="1622" y="4025"/>
                  </a:cubicBezTo>
                  <a:cubicBezTo>
                    <a:pt x="1905" y="4016"/>
                    <a:pt x="2187" y="3991"/>
                    <a:pt x="2470" y="3975"/>
                  </a:cubicBezTo>
                  <a:cubicBezTo>
                    <a:pt x="2555" y="3972"/>
                    <a:pt x="2643" y="3969"/>
                    <a:pt x="2730" y="3969"/>
                  </a:cubicBezTo>
                  <a:cubicBezTo>
                    <a:pt x="2742" y="3969"/>
                    <a:pt x="2753" y="3969"/>
                    <a:pt x="2765" y="3969"/>
                  </a:cubicBezTo>
                  <a:cubicBezTo>
                    <a:pt x="2957" y="3969"/>
                    <a:pt x="3149" y="3977"/>
                    <a:pt x="3341" y="3987"/>
                  </a:cubicBezTo>
                  <a:cubicBezTo>
                    <a:pt x="3528" y="3995"/>
                    <a:pt x="3715" y="4004"/>
                    <a:pt x="3902" y="4005"/>
                  </a:cubicBezTo>
                  <a:cubicBezTo>
                    <a:pt x="4106" y="4007"/>
                    <a:pt x="4310" y="4009"/>
                    <a:pt x="4514" y="4009"/>
                  </a:cubicBezTo>
                  <a:cubicBezTo>
                    <a:pt x="4718" y="4009"/>
                    <a:pt x="4922" y="4007"/>
                    <a:pt x="5126" y="4000"/>
                  </a:cubicBezTo>
                  <a:cubicBezTo>
                    <a:pt x="5324" y="3994"/>
                    <a:pt x="5521" y="3987"/>
                    <a:pt x="5719" y="3985"/>
                  </a:cubicBezTo>
                  <a:cubicBezTo>
                    <a:pt x="5764" y="3984"/>
                    <a:pt x="5809" y="3984"/>
                    <a:pt x="5854" y="3984"/>
                  </a:cubicBezTo>
                  <a:cubicBezTo>
                    <a:pt x="6007" y="3984"/>
                    <a:pt x="6161" y="3987"/>
                    <a:pt x="6315" y="3989"/>
                  </a:cubicBezTo>
                  <a:cubicBezTo>
                    <a:pt x="6491" y="3992"/>
                    <a:pt x="6668" y="3995"/>
                    <a:pt x="6845" y="3995"/>
                  </a:cubicBezTo>
                  <a:cubicBezTo>
                    <a:pt x="6872" y="3995"/>
                    <a:pt x="6900" y="3995"/>
                    <a:pt x="6927" y="3995"/>
                  </a:cubicBezTo>
                  <a:cubicBezTo>
                    <a:pt x="7099" y="3994"/>
                    <a:pt x="7270" y="3989"/>
                    <a:pt x="7441" y="3989"/>
                  </a:cubicBezTo>
                  <a:cubicBezTo>
                    <a:pt x="7469" y="3989"/>
                    <a:pt x="7497" y="3989"/>
                    <a:pt x="7525" y="3989"/>
                  </a:cubicBezTo>
                  <a:cubicBezTo>
                    <a:pt x="7873" y="3991"/>
                    <a:pt x="8220" y="4003"/>
                    <a:pt x="8568" y="4003"/>
                  </a:cubicBezTo>
                  <a:cubicBezTo>
                    <a:pt x="8629" y="4003"/>
                    <a:pt x="8690" y="4003"/>
                    <a:pt x="8752" y="4002"/>
                  </a:cubicBezTo>
                  <a:cubicBezTo>
                    <a:pt x="8943" y="3999"/>
                    <a:pt x="9135" y="3977"/>
                    <a:pt x="9326" y="3954"/>
                  </a:cubicBezTo>
                  <a:cubicBezTo>
                    <a:pt x="9528" y="3930"/>
                    <a:pt x="9731" y="3912"/>
                    <a:pt x="9934" y="3898"/>
                  </a:cubicBezTo>
                  <a:lnTo>
                    <a:pt x="9933" y="3898"/>
                  </a:lnTo>
                  <a:cubicBezTo>
                    <a:pt x="10209" y="3887"/>
                    <a:pt x="10484" y="3876"/>
                    <a:pt x="10761" y="3876"/>
                  </a:cubicBezTo>
                  <a:cubicBezTo>
                    <a:pt x="10897" y="3876"/>
                    <a:pt x="11033" y="3879"/>
                    <a:pt x="11168" y="3879"/>
                  </a:cubicBezTo>
                  <a:cubicBezTo>
                    <a:pt x="11206" y="3879"/>
                    <a:pt x="11242" y="3880"/>
                    <a:pt x="11280" y="3880"/>
                  </a:cubicBezTo>
                  <a:cubicBezTo>
                    <a:pt x="11318" y="3879"/>
                    <a:pt x="11354" y="3879"/>
                    <a:pt x="11391" y="3879"/>
                  </a:cubicBezTo>
                  <a:cubicBezTo>
                    <a:pt x="11414" y="3879"/>
                    <a:pt x="11437" y="3877"/>
                    <a:pt x="11460" y="3877"/>
                  </a:cubicBezTo>
                  <a:lnTo>
                    <a:pt x="11506" y="3877"/>
                  </a:lnTo>
                  <a:cubicBezTo>
                    <a:pt x="11529" y="3876"/>
                    <a:pt x="11551" y="3875"/>
                    <a:pt x="11573" y="3874"/>
                  </a:cubicBezTo>
                  <a:cubicBezTo>
                    <a:pt x="11590" y="3873"/>
                    <a:pt x="11607" y="3872"/>
                    <a:pt x="11625" y="3871"/>
                  </a:cubicBezTo>
                  <a:cubicBezTo>
                    <a:pt x="11622" y="3865"/>
                    <a:pt x="11621" y="3859"/>
                    <a:pt x="11618" y="3852"/>
                  </a:cubicBezTo>
                  <a:cubicBezTo>
                    <a:pt x="11596" y="3784"/>
                    <a:pt x="11572" y="3715"/>
                    <a:pt x="11550" y="3646"/>
                  </a:cubicBezTo>
                  <a:cubicBezTo>
                    <a:pt x="11538" y="3613"/>
                    <a:pt x="11528" y="3579"/>
                    <a:pt x="11517" y="3545"/>
                  </a:cubicBezTo>
                  <a:cubicBezTo>
                    <a:pt x="11512" y="3530"/>
                    <a:pt x="11508" y="3516"/>
                    <a:pt x="11504" y="3502"/>
                  </a:cubicBezTo>
                  <a:cubicBezTo>
                    <a:pt x="11490" y="3458"/>
                    <a:pt x="11477" y="3414"/>
                    <a:pt x="11469" y="3369"/>
                  </a:cubicBezTo>
                  <a:cubicBezTo>
                    <a:pt x="11469" y="3367"/>
                    <a:pt x="11469" y="3366"/>
                    <a:pt x="11469" y="3364"/>
                  </a:cubicBezTo>
                  <a:cubicBezTo>
                    <a:pt x="11455" y="3335"/>
                    <a:pt x="11441" y="3306"/>
                    <a:pt x="11427" y="3276"/>
                  </a:cubicBezTo>
                  <a:cubicBezTo>
                    <a:pt x="11406" y="3222"/>
                    <a:pt x="11384" y="3170"/>
                    <a:pt x="11366" y="3115"/>
                  </a:cubicBezTo>
                  <a:cubicBezTo>
                    <a:pt x="11365" y="3115"/>
                    <a:pt x="11365" y="3114"/>
                    <a:pt x="11365" y="3114"/>
                  </a:cubicBezTo>
                  <a:cubicBezTo>
                    <a:pt x="11345" y="3050"/>
                    <a:pt x="11328" y="2985"/>
                    <a:pt x="11309" y="2923"/>
                  </a:cubicBezTo>
                  <a:cubicBezTo>
                    <a:pt x="11281" y="2836"/>
                    <a:pt x="11247" y="2753"/>
                    <a:pt x="11195" y="2677"/>
                  </a:cubicBezTo>
                  <a:cubicBezTo>
                    <a:pt x="11115" y="2556"/>
                    <a:pt x="11012" y="2451"/>
                    <a:pt x="10905" y="2354"/>
                  </a:cubicBezTo>
                  <a:cubicBezTo>
                    <a:pt x="10800" y="2258"/>
                    <a:pt x="10679" y="2185"/>
                    <a:pt x="10556" y="2112"/>
                  </a:cubicBezTo>
                  <a:cubicBezTo>
                    <a:pt x="10437" y="2041"/>
                    <a:pt x="10319" y="1972"/>
                    <a:pt x="10196" y="1909"/>
                  </a:cubicBezTo>
                  <a:cubicBezTo>
                    <a:pt x="10062" y="1842"/>
                    <a:pt x="9923" y="1786"/>
                    <a:pt x="9773" y="1769"/>
                  </a:cubicBezTo>
                  <a:cubicBezTo>
                    <a:pt x="9707" y="1761"/>
                    <a:pt x="9641" y="1757"/>
                    <a:pt x="9575" y="1757"/>
                  </a:cubicBezTo>
                  <a:cubicBezTo>
                    <a:pt x="9533" y="1757"/>
                    <a:pt x="9492" y="1758"/>
                    <a:pt x="9450" y="1762"/>
                  </a:cubicBezTo>
                  <a:cubicBezTo>
                    <a:pt x="9354" y="1769"/>
                    <a:pt x="9257" y="1788"/>
                    <a:pt x="9161" y="1808"/>
                  </a:cubicBezTo>
                  <a:cubicBezTo>
                    <a:pt x="9065" y="1828"/>
                    <a:pt x="8970" y="1850"/>
                    <a:pt x="8876" y="1877"/>
                  </a:cubicBezTo>
                  <a:cubicBezTo>
                    <a:pt x="8737" y="1917"/>
                    <a:pt x="8593" y="1961"/>
                    <a:pt x="8466" y="2032"/>
                  </a:cubicBezTo>
                  <a:cubicBezTo>
                    <a:pt x="8453" y="2039"/>
                    <a:pt x="8442" y="2048"/>
                    <a:pt x="8429" y="2055"/>
                  </a:cubicBezTo>
                  <a:cubicBezTo>
                    <a:pt x="8388" y="2001"/>
                    <a:pt x="8345" y="1949"/>
                    <a:pt x="8301" y="1898"/>
                  </a:cubicBezTo>
                  <a:cubicBezTo>
                    <a:pt x="8281" y="1872"/>
                    <a:pt x="8264" y="1847"/>
                    <a:pt x="8246" y="1820"/>
                  </a:cubicBezTo>
                  <a:cubicBezTo>
                    <a:pt x="8169" y="1691"/>
                    <a:pt x="8108" y="1552"/>
                    <a:pt x="8021" y="1428"/>
                  </a:cubicBezTo>
                  <a:cubicBezTo>
                    <a:pt x="7934" y="1304"/>
                    <a:pt x="7820" y="1206"/>
                    <a:pt x="7707" y="1106"/>
                  </a:cubicBezTo>
                  <a:lnTo>
                    <a:pt x="7707" y="1106"/>
                  </a:lnTo>
                  <a:cubicBezTo>
                    <a:pt x="7708" y="1106"/>
                    <a:pt x="7708" y="1106"/>
                    <a:pt x="7709" y="1107"/>
                  </a:cubicBezTo>
                  <a:cubicBezTo>
                    <a:pt x="7662" y="1063"/>
                    <a:pt x="7616" y="1019"/>
                    <a:pt x="7574" y="971"/>
                  </a:cubicBezTo>
                  <a:cubicBezTo>
                    <a:pt x="7520" y="911"/>
                    <a:pt x="7469" y="848"/>
                    <a:pt x="7413" y="792"/>
                  </a:cubicBezTo>
                  <a:cubicBezTo>
                    <a:pt x="7358" y="736"/>
                    <a:pt x="7298" y="683"/>
                    <a:pt x="7238" y="633"/>
                  </a:cubicBezTo>
                  <a:cubicBezTo>
                    <a:pt x="7177" y="583"/>
                    <a:pt x="7109" y="544"/>
                    <a:pt x="7042" y="504"/>
                  </a:cubicBezTo>
                  <a:cubicBezTo>
                    <a:pt x="6971" y="462"/>
                    <a:pt x="6902" y="420"/>
                    <a:pt x="6828" y="384"/>
                  </a:cubicBezTo>
                  <a:cubicBezTo>
                    <a:pt x="6758" y="349"/>
                    <a:pt x="6683" y="319"/>
                    <a:pt x="6610" y="289"/>
                  </a:cubicBezTo>
                  <a:cubicBezTo>
                    <a:pt x="6533" y="257"/>
                    <a:pt x="6459" y="221"/>
                    <a:pt x="6382" y="190"/>
                  </a:cubicBezTo>
                  <a:cubicBezTo>
                    <a:pt x="6333" y="170"/>
                    <a:pt x="6285" y="152"/>
                    <a:pt x="6234" y="137"/>
                  </a:cubicBezTo>
                  <a:cubicBezTo>
                    <a:pt x="6190" y="125"/>
                    <a:pt x="6145" y="115"/>
                    <a:pt x="6100" y="105"/>
                  </a:cubicBezTo>
                  <a:cubicBezTo>
                    <a:pt x="6017" y="88"/>
                    <a:pt x="5932" y="71"/>
                    <a:pt x="5850" y="54"/>
                  </a:cubicBezTo>
                  <a:cubicBezTo>
                    <a:pt x="5850" y="54"/>
                    <a:pt x="5850" y="54"/>
                    <a:pt x="5850" y="52"/>
                  </a:cubicBezTo>
                  <a:cubicBezTo>
                    <a:pt x="5847" y="52"/>
                    <a:pt x="5845" y="51"/>
                    <a:pt x="5843" y="51"/>
                  </a:cubicBezTo>
                  <a:cubicBezTo>
                    <a:pt x="5840" y="51"/>
                    <a:pt x="5838" y="50"/>
                    <a:pt x="5836" y="50"/>
                  </a:cubicBezTo>
                  <a:cubicBezTo>
                    <a:pt x="5835" y="50"/>
                    <a:pt x="5834" y="49"/>
                    <a:pt x="5831" y="49"/>
                  </a:cubicBezTo>
                  <a:cubicBezTo>
                    <a:pt x="5802" y="40"/>
                    <a:pt x="5770" y="35"/>
                    <a:pt x="5741" y="30"/>
                  </a:cubicBezTo>
                  <a:cubicBezTo>
                    <a:pt x="5700" y="20"/>
                    <a:pt x="5659" y="14"/>
                    <a:pt x="5618" y="9"/>
                  </a:cubicBezTo>
                  <a:cubicBezTo>
                    <a:pt x="5561" y="3"/>
                    <a:pt x="5504" y="1"/>
                    <a:pt x="5448" y="1"/>
                  </a:cubicBezTo>
                  <a:close/>
                </a:path>
              </a:pathLst>
            </a:custGeom>
            <a:solidFill>
              <a:srgbClr val="1919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9" name="Google Shape;39;p2"/>
          <p:cNvGrpSpPr/>
          <p:nvPr/>
        </p:nvGrpSpPr>
        <p:grpSpPr>
          <a:xfrm>
            <a:off x="6791715" y="3508433"/>
            <a:ext cx="870875" cy="301749"/>
            <a:chOff x="1579263" y="684775"/>
            <a:chExt cx="290650" cy="101925"/>
          </a:xfrm>
        </p:grpSpPr>
        <p:sp>
          <p:nvSpPr>
            <p:cNvPr id="40" name="Google Shape;40;p2"/>
            <p:cNvSpPr/>
            <p:nvPr/>
          </p:nvSpPr>
          <p:spPr>
            <a:xfrm>
              <a:off x="1587275" y="691775"/>
              <a:ext cx="270675" cy="88550"/>
            </a:xfrm>
            <a:custGeom>
              <a:avLst/>
              <a:gdLst/>
              <a:ahLst/>
              <a:cxnLst/>
              <a:rect l="l" t="t" r="r" b="b"/>
              <a:pathLst>
                <a:path w="10827" h="3542" extrusionOk="0">
                  <a:moveTo>
                    <a:pt x="3593" y="1613"/>
                  </a:moveTo>
                  <a:lnTo>
                    <a:pt x="3593" y="1613"/>
                  </a:lnTo>
                  <a:cubicBezTo>
                    <a:pt x="3563" y="1641"/>
                    <a:pt x="3532" y="1668"/>
                    <a:pt x="3503" y="1695"/>
                  </a:cubicBezTo>
                  <a:cubicBezTo>
                    <a:pt x="3508" y="1687"/>
                    <a:pt x="3515" y="1677"/>
                    <a:pt x="3521" y="1669"/>
                  </a:cubicBezTo>
                  <a:cubicBezTo>
                    <a:pt x="3521" y="1668"/>
                    <a:pt x="3522" y="1668"/>
                    <a:pt x="3522" y="1667"/>
                  </a:cubicBezTo>
                  <a:cubicBezTo>
                    <a:pt x="3545" y="1649"/>
                    <a:pt x="3569" y="1632"/>
                    <a:pt x="3593" y="1613"/>
                  </a:cubicBezTo>
                  <a:close/>
                  <a:moveTo>
                    <a:pt x="5070" y="0"/>
                  </a:moveTo>
                  <a:cubicBezTo>
                    <a:pt x="5038" y="0"/>
                    <a:pt x="5005" y="4"/>
                    <a:pt x="4972" y="11"/>
                  </a:cubicBezTo>
                  <a:cubicBezTo>
                    <a:pt x="4902" y="26"/>
                    <a:pt x="4835" y="43"/>
                    <a:pt x="4767" y="64"/>
                  </a:cubicBezTo>
                  <a:cubicBezTo>
                    <a:pt x="4614" y="97"/>
                    <a:pt x="4464" y="149"/>
                    <a:pt x="4320" y="209"/>
                  </a:cubicBezTo>
                  <a:lnTo>
                    <a:pt x="4320" y="209"/>
                  </a:lnTo>
                  <a:cubicBezTo>
                    <a:pt x="4320" y="209"/>
                    <a:pt x="4320" y="209"/>
                    <a:pt x="4320" y="209"/>
                  </a:cubicBezTo>
                  <a:lnTo>
                    <a:pt x="4320" y="209"/>
                  </a:lnTo>
                  <a:cubicBezTo>
                    <a:pt x="4320" y="209"/>
                    <a:pt x="4320" y="209"/>
                    <a:pt x="4320" y="209"/>
                  </a:cubicBezTo>
                  <a:lnTo>
                    <a:pt x="4320" y="209"/>
                  </a:lnTo>
                  <a:cubicBezTo>
                    <a:pt x="4313" y="212"/>
                    <a:pt x="4306" y="215"/>
                    <a:pt x="4298" y="218"/>
                  </a:cubicBezTo>
                  <a:cubicBezTo>
                    <a:pt x="4300" y="218"/>
                    <a:pt x="4302" y="217"/>
                    <a:pt x="4303" y="217"/>
                  </a:cubicBezTo>
                  <a:lnTo>
                    <a:pt x="4303" y="217"/>
                  </a:lnTo>
                  <a:cubicBezTo>
                    <a:pt x="4296" y="220"/>
                    <a:pt x="4289" y="223"/>
                    <a:pt x="4282" y="225"/>
                  </a:cubicBezTo>
                  <a:cubicBezTo>
                    <a:pt x="4260" y="216"/>
                    <a:pt x="4237" y="211"/>
                    <a:pt x="4212" y="211"/>
                  </a:cubicBezTo>
                  <a:cubicBezTo>
                    <a:pt x="4206" y="211"/>
                    <a:pt x="4200" y="211"/>
                    <a:pt x="4194" y="212"/>
                  </a:cubicBezTo>
                  <a:cubicBezTo>
                    <a:pt x="4048" y="225"/>
                    <a:pt x="3913" y="300"/>
                    <a:pt x="3788" y="372"/>
                  </a:cubicBezTo>
                  <a:cubicBezTo>
                    <a:pt x="3777" y="379"/>
                    <a:pt x="3767" y="384"/>
                    <a:pt x="3756" y="391"/>
                  </a:cubicBezTo>
                  <a:cubicBezTo>
                    <a:pt x="3730" y="395"/>
                    <a:pt x="3704" y="405"/>
                    <a:pt x="3682" y="420"/>
                  </a:cubicBezTo>
                  <a:cubicBezTo>
                    <a:pt x="3650" y="443"/>
                    <a:pt x="3620" y="467"/>
                    <a:pt x="3591" y="493"/>
                  </a:cubicBezTo>
                  <a:cubicBezTo>
                    <a:pt x="3530" y="532"/>
                    <a:pt x="3469" y="573"/>
                    <a:pt x="3409" y="616"/>
                  </a:cubicBezTo>
                  <a:cubicBezTo>
                    <a:pt x="3353" y="658"/>
                    <a:pt x="3298" y="701"/>
                    <a:pt x="3243" y="744"/>
                  </a:cubicBezTo>
                  <a:cubicBezTo>
                    <a:pt x="3211" y="768"/>
                    <a:pt x="3179" y="792"/>
                    <a:pt x="3148" y="819"/>
                  </a:cubicBezTo>
                  <a:cubicBezTo>
                    <a:pt x="3120" y="844"/>
                    <a:pt x="3092" y="871"/>
                    <a:pt x="3069" y="902"/>
                  </a:cubicBezTo>
                  <a:cubicBezTo>
                    <a:pt x="3052" y="926"/>
                    <a:pt x="3037" y="950"/>
                    <a:pt x="3021" y="975"/>
                  </a:cubicBezTo>
                  <a:cubicBezTo>
                    <a:pt x="2994" y="1021"/>
                    <a:pt x="2987" y="1074"/>
                    <a:pt x="3001" y="1122"/>
                  </a:cubicBezTo>
                  <a:cubicBezTo>
                    <a:pt x="2939" y="1195"/>
                    <a:pt x="2882" y="1273"/>
                    <a:pt x="2828" y="1352"/>
                  </a:cubicBezTo>
                  <a:cubicBezTo>
                    <a:pt x="2795" y="1400"/>
                    <a:pt x="2764" y="1448"/>
                    <a:pt x="2733" y="1497"/>
                  </a:cubicBezTo>
                  <a:cubicBezTo>
                    <a:pt x="2712" y="1529"/>
                    <a:pt x="2693" y="1559"/>
                    <a:pt x="2680" y="1592"/>
                  </a:cubicBezTo>
                  <a:cubicBezTo>
                    <a:pt x="2645" y="1628"/>
                    <a:pt x="2611" y="1666"/>
                    <a:pt x="2575" y="1703"/>
                  </a:cubicBezTo>
                  <a:cubicBezTo>
                    <a:pt x="2516" y="1764"/>
                    <a:pt x="2454" y="1827"/>
                    <a:pt x="2399" y="1894"/>
                  </a:cubicBezTo>
                  <a:cubicBezTo>
                    <a:pt x="2343" y="1870"/>
                    <a:pt x="2285" y="1850"/>
                    <a:pt x="2225" y="1833"/>
                  </a:cubicBezTo>
                  <a:cubicBezTo>
                    <a:pt x="2129" y="1806"/>
                    <a:pt x="2026" y="1795"/>
                    <a:pt x="1925" y="1794"/>
                  </a:cubicBezTo>
                  <a:cubicBezTo>
                    <a:pt x="1850" y="1776"/>
                    <a:pt x="1775" y="1760"/>
                    <a:pt x="1699" y="1751"/>
                  </a:cubicBezTo>
                  <a:cubicBezTo>
                    <a:pt x="1659" y="1746"/>
                    <a:pt x="1615" y="1741"/>
                    <a:pt x="1574" y="1741"/>
                  </a:cubicBezTo>
                  <a:cubicBezTo>
                    <a:pt x="1561" y="1741"/>
                    <a:pt x="1549" y="1742"/>
                    <a:pt x="1537" y="1743"/>
                  </a:cubicBezTo>
                  <a:cubicBezTo>
                    <a:pt x="1514" y="1745"/>
                    <a:pt x="1491" y="1748"/>
                    <a:pt x="1469" y="1752"/>
                  </a:cubicBezTo>
                  <a:cubicBezTo>
                    <a:pt x="1460" y="1746"/>
                    <a:pt x="1451" y="1740"/>
                    <a:pt x="1442" y="1736"/>
                  </a:cubicBezTo>
                  <a:cubicBezTo>
                    <a:pt x="1381" y="1708"/>
                    <a:pt x="1310" y="1698"/>
                    <a:pt x="1240" y="1698"/>
                  </a:cubicBezTo>
                  <a:cubicBezTo>
                    <a:pt x="1191" y="1698"/>
                    <a:pt x="1144" y="1703"/>
                    <a:pt x="1099" y="1710"/>
                  </a:cubicBezTo>
                  <a:cubicBezTo>
                    <a:pt x="838" y="1752"/>
                    <a:pt x="600" y="1899"/>
                    <a:pt x="408" y="2077"/>
                  </a:cubicBezTo>
                  <a:cubicBezTo>
                    <a:pt x="304" y="2173"/>
                    <a:pt x="212" y="2277"/>
                    <a:pt x="142" y="2399"/>
                  </a:cubicBezTo>
                  <a:cubicBezTo>
                    <a:pt x="111" y="2453"/>
                    <a:pt x="86" y="2509"/>
                    <a:pt x="62" y="2565"/>
                  </a:cubicBezTo>
                  <a:cubicBezTo>
                    <a:pt x="42" y="2611"/>
                    <a:pt x="24" y="2660"/>
                    <a:pt x="15" y="2709"/>
                  </a:cubicBezTo>
                  <a:cubicBezTo>
                    <a:pt x="4" y="2775"/>
                    <a:pt x="23" y="2837"/>
                    <a:pt x="62" y="2885"/>
                  </a:cubicBezTo>
                  <a:cubicBezTo>
                    <a:pt x="57" y="2950"/>
                    <a:pt x="80" y="3018"/>
                    <a:pt x="127" y="3069"/>
                  </a:cubicBezTo>
                  <a:cubicBezTo>
                    <a:pt x="133" y="3075"/>
                    <a:pt x="138" y="3081"/>
                    <a:pt x="144" y="3085"/>
                  </a:cubicBezTo>
                  <a:cubicBezTo>
                    <a:pt x="126" y="3094"/>
                    <a:pt x="109" y="3105"/>
                    <a:pt x="92" y="3117"/>
                  </a:cubicBezTo>
                  <a:cubicBezTo>
                    <a:pt x="32" y="3162"/>
                    <a:pt x="0" y="3234"/>
                    <a:pt x="16" y="3309"/>
                  </a:cubicBezTo>
                  <a:cubicBezTo>
                    <a:pt x="20" y="3328"/>
                    <a:pt x="26" y="3345"/>
                    <a:pt x="37" y="3362"/>
                  </a:cubicBezTo>
                  <a:cubicBezTo>
                    <a:pt x="37" y="3363"/>
                    <a:pt x="37" y="3364"/>
                    <a:pt x="38" y="3366"/>
                  </a:cubicBezTo>
                  <a:cubicBezTo>
                    <a:pt x="61" y="3430"/>
                    <a:pt x="116" y="3470"/>
                    <a:pt x="181" y="3486"/>
                  </a:cubicBezTo>
                  <a:cubicBezTo>
                    <a:pt x="255" y="3504"/>
                    <a:pt x="331" y="3512"/>
                    <a:pt x="407" y="3514"/>
                  </a:cubicBezTo>
                  <a:cubicBezTo>
                    <a:pt x="416" y="3514"/>
                    <a:pt x="425" y="3514"/>
                    <a:pt x="434" y="3514"/>
                  </a:cubicBezTo>
                  <a:cubicBezTo>
                    <a:pt x="473" y="3514"/>
                    <a:pt x="512" y="3512"/>
                    <a:pt x="551" y="3510"/>
                  </a:cubicBezTo>
                  <a:cubicBezTo>
                    <a:pt x="566" y="3509"/>
                    <a:pt x="581" y="3509"/>
                    <a:pt x="597" y="3508"/>
                  </a:cubicBezTo>
                  <a:cubicBezTo>
                    <a:pt x="647" y="3514"/>
                    <a:pt x="699" y="3516"/>
                    <a:pt x="749" y="3516"/>
                  </a:cubicBezTo>
                  <a:cubicBezTo>
                    <a:pt x="758" y="3516"/>
                    <a:pt x="766" y="3516"/>
                    <a:pt x="775" y="3516"/>
                  </a:cubicBezTo>
                  <a:cubicBezTo>
                    <a:pt x="955" y="3516"/>
                    <a:pt x="1135" y="3505"/>
                    <a:pt x="1314" y="3483"/>
                  </a:cubicBezTo>
                  <a:lnTo>
                    <a:pt x="1317" y="3483"/>
                  </a:lnTo>
                  <a:cubicBezTo>
                    <a:pt x="1730" y="3473"/>
                    <a:pt x="2143" y="3467"/>
                    <a:pt x="2555" y="3446"/>
                  </a:cubicBezTo>
                  <a:cubicBezTo>
                    <a:pt x="2778" y="3435"/>
                    <a:pt x="3001" y="3422"/>
                    <a:pt x="3224" y="3405"/>
                  </a:cubicBezTo>
                  <a:cubicBezTo>
                    <a:pt x="3259" y="3403"/>
                    <a:pt x="3293" y="3401"/>
                    <a:pt x="3329" y="3397"/>
                  </a:cubicBezTo>
                  <a:cubicBezTo>
                    <a:pt x="3345" y="3403"/>
                    <a:pt x="3362" y="3406"/>
                    <a:pt x="3379" y="3406"/>
                  </a:cubicBezTo>
                  <a:cubicBezTo>
                    <a:pt x="3464" y="3410"/>
                    <a:pt x="3550" y="3415"/>
                    <a:pt x="3636" y="3415"/>
                  </a:cubicBezTo>
                  <a:cubicBezTo>
                    <a:pt x="3652" y="3415"/>
                    <a:pt x="3667" y="3415"/>
                    <a:pt x="3683" y="3414"/>
                  </a:cubicBezTo>
                  <a:cubicBezTo>
                    <a:pt x="3768" y="3412"/>
                    <a:pt x="3852" y="3410"/>
                    <a:pt x="3937" y="3409"/>
                  </a:cubicBezTo>
                  <a:cubicBezTo>
                    <a:pt x="4041" y="3406"/>
                    <a:pt x="4146" y="3403"/>
                    <a:pt x="4250" y="3398"/>
                  </a:cubicBezTo>
                  <a:cubicBezTo>
                    <a:pt x="4258" y="3401"/>
                    <a:pt x="4266" y="3403"/>
                    <a:pt x="4274" y="3404"/>
                  </a:cubicBezTo>
                  <a:cubicBezTo>
                    <a:pt x="4308" y="3410"/>
                    <a:pt x="4342" y="3418"/>
                    <a:pt x="4376" y="3421"/>
                  </a:cubicBezTo>
                  <a:cubicBezTo>
                    <a:pt x="4461" y="3431"/>
                    <a:pt x="4547" y="3433"/>
                    <a:pt x="4632" y="3433"/>
                  </a:cubicBezTo>
                  <a:cubicBezTo>
                    <a:pt x="4723" y="3433"/>
                    <a:pt x="4814" y="3430"/>
                    <a:pt x="4904" y="3430"/>
                  </a:cubicBezTo>
                  <a:cubicBezTo>
                    <a:pt x="5026" y="3429"/>
                    <a:pt x="5148" y="3429"/>
                    <a:pt x="5269" y="3429"/>
                  </a:cubicBezTo>
                  <a:cubicBezTo>
                    <a:pt x="5288" y="3429"/>
                    <a:pt x="5306" y="3429"/>
                    <a:pt x="5324" y="3429"/>
                  </a:cubicBezTo>
                  <a:cubicBezTo>
                    <a:pt x="5432" y="3429"/>
                    <a:pt x="5539" y="3431"/>
                    <a:pt x="5646" y="3431"/>
                  </a:cubicBezTo>
                  <a:cubicBezTo>
                    <a:pt x="5712" y="3431"/>
                    <a:pt x="5778" y="3430"/>
                    <a:pt x="5844" y="3428"/>
                  </a:cubicBezTo>
                  <a:cubicBezTo>
                    <a:pt x="5993" y="3424"/>
                    <a:pt x="6143" y="3420"/>
                    <a:pt x="6293" y="3414"/>
                  </a:cubicBezTo>
                  <a:cubicBezTo>
                    <a:pt x="6313" y="3465"/>
                    <a:pt x="6356" y="3506"/>
                    <a:pt x="6409" y="3524"/>
                  </a:cubicBezTo>
                  <a:cubicBezTo>
                    <a:pt x="6451" y="3538"/>
                    <a:pt x="6496" y="3541"/>
                    <a:pt x="6541" y="3541"/>
                  </a:cubicBezTo>
                  <a:cubicBezTo>
                    <a:pt x="6564" y="3541"/>
                    <a:pt x="6587" y="3541"/>
                    <a:pt x="6609" y="3540"/>
                  </a:cubicBezTo>
                  <a:cubicBezTo>
                    <a:pt x="6655" y="3540"/>
                    <a:pt x="6702" y="3540"/>
                    <a:pt x="6749" y="3539"/>
                  </a:cubicBezTo>
                  <a:cubicBezTo>
                    <a:pt x="6851" y="3537"/>
                    <a:pt x="6951" y="3537"/>
                    <a:pt x="7053" y="3535"/>
                  </a:cubicBezTo>
                  <a:cubicBezTo>
                    <a:pt x="7250" y="3531"/>
                    <a:pt x="7449" y="3525"/>
                    <a:pt x="7645" y="3513"/>
                  </a:cubicBezTo>
                  <a:cubicBezTo>
                    <a:pt x="7847" y="3499"/>
                    <a:pt x="8046" y="3481"/>
                    <a:pt x="8247" y="3461"/>
                  </a:cubicBezTo>
                  <a:cubicBezTo>
                    <a:pt x="8447" y="3443"/>
                    <a:pt x="8646" y="3420"/>
                    <a:pt x="8844" y="3388"/>
                  </a:cubicBezTo>
                  <a:cubicBezTo>
                    <a:pt x="8878" y="3382"/>
                    <a:pt x="8911" y="3377"/>
                    <a:pt x="8946" y="3371"/>
                  </a:cubicBezTo>
                  <a:cubicBezTo>
                    <a:pt x="8978" y="3376"/>
                    <a:pt x="9010" y="3378"/>
                    <a:pt x="9042" y="3379"/>
                  </a:cubicBezTo>
                  <a:cubicBezTo>
                    <a:pt x="9100" y="3381"/>
                    <a:pt x="9157" y="3381"/>
                    <a:pt x="9215" y="3381"/>
                  </a:cubicBezTo>
                  <a:lnTo>
                    <a:pt x="9431" y="3381"/>
                  </a:lnTo>
                  <a:cubicBezTo>
                    <a:pt x="9553" y="3380"/>
                    <a:pt x="9673" y="3377"/>
                    <a:pt x="9794" y="3372"/>
                  </a:cubicBezTo>
                  <a:cubicBezTo>
                    <a:pt x="9905" y="3369"/>
                    <a:pt x="10015" y="3363"/>
                    <a:pt x="10124" y="3357"/>
                  </a:cubicBezTo>
                  <a:cubicBezTo>
                    <a:pt x="10154" y="3355"/>
                    <a:pt x="10185" y="3354"/>
                    <a:pt x="10215" y="3352"/>
                  </a:cubicBezTo>
                  <a:cubicBezTo>
                    <a:pt x="10264" y="3357"/>
                    <a:pt x="10313" y="3361"/>
                    <a:pt x="10362" y="3363"/>
                  </a:cubicBezTo>
                  <a:cubicBezTo>
                    <a:pt x="10398" y="3364"/>
                    <a:pt x="10434" y="3367"/>
                    <a:pt x="10470" y="3367"/>
                  </a:cubicBezTo>
                  <a:cubicBezTo>
                    <a:pt x="10490" y="3367"/>
                    <a:pt x="10510" y="3366"/>
                    <a:pt x="10529" y="3364"/>
                  </a:cubicBezTo>
                  <a:cubicBezTo>
                    <a:pt x="10629" y="3355"/>
                    <a:pt x="10726" y="3325"/>
                    <a:pt x="10778" y="3234"/>
                  </a:cubicBezTo>
                  <a:cubicBezTo>
                    <a:pt x="10827" y="3150"/>
                    <a:pt x="10827" y="3044"/>
                    <a:pt x="10790" y="2956"/>
                  </a:cubicBezTo>
                  <a:cubicBezTo>
                    <a:pt x="10785" y="2947"/>
                    <a:pt x="10782" y="2938"/>
                    <a:pt x="10777" y="2928"/>
                  </a:cubicBezTo>
                  <a:cubicBezTo>
                    <a:pt x="10796" y="2885"/>
                    <a:pt x="10806" y="2839"/>
                    <a:pt x="10806" y="2796"/>
                  </a:cubicBezTo>
                  <a:cubicBezTo>
                    <a:pt x="10806" y="2739"/>
                    <a:pt x="10801" y="2683"/>
                    <a:pt x="10776" y="2631"/>
                  </a:cubicBezTo>
                  <a:cubicBezTo>
                    <a:pt x="10752" y="2580"/>
                    <a:pt x="10718" y="2536"/>
                    <a:pt x="10679" y="2496"/>
                  </a:cubicBezTo>
                  <a:cubicBezTo>
                    <a:pt x="10629" y="2444"/>
                    <a:pt x="10576" y="2391"/>
                    <a:pt x="10517" y="2346"/>
                  </a:cubicBezTo>
                  <a:cubicBezTo>
                    <a:pt x="10482" y="2321"/>
                    <a:pt x="10446" y="2297"/>
                    <a:pt x="10409" y="2276"/>
                  </a:cubicBezTo>
                  <a:cubicBezTo>
                    <a:pt x="10393" y="2265"/>
                    <a:pt x="10377" y="2255"/>
                    <a:pt x="10361" y="2246"/>
                  </a:cubicBezTo>
                  <a:cubicBezTo>
                    <a:pt x="10321" y="2222"/>
                    <a:pt x="10279" y="2198"/>
                    <a:pt x="10235" y="2179"/>
                  </a:cubicBezTo>
                  <a:cubicBezTo>
                    <a:pt x="10234" y="2179"/>
                    <a:pt x="10233" y="2178"/>
                    <a:pt x="10232" y="2178"/>
                  </a:cubicBezTo>
                  <a:cubicBezTo>
                    <a:pt x="10164" y="2109"/>
                    <a:pt x="10092" y="2047"/>
                    <a:pt x="10003" y="2006"/>
                  </a:cubicBezTo>
                  <a:cubicBezTo>
                    <a:pt x="9910" y="1964"/>
                    <a:pt x="9803" y="1954"/>
                    <a:pt x="9699" y="1954"/>
                  </a:cubicBezTo>
                  <a:cubicBezTo>
                    <a:pt x="9680" y="1954"/>
                    <a:pt x="9661" y="1955"/>
                    <a:pt x="9642" y="1955"/>
                  </a:cubicBezTo>
                  <a:cubicBezTo>
                    <a:pt x="9609" y="1910"/>
                    <a:pt x="9561" y="1873"/>
                    <a:pt x="9509" y="1851"/>
                  </a:cubicBezTo>
                  <a:cubicBezTo>
                    <a:pt x="9461" y="1831"/>
                    <a:pt x="9412" y="1816"/>
                    <a:pt x="9358" y="1807"/>
                  </a:cubicBezTo>
                  <a:cubicBezTo>
                    <a:pt x="9328" y="1801"/>
                    <a:pt x="9297" y="1800"/>
                    <a:pt x="9265" y="1800"/>
                  </a:cubicBezTo>
                  <a:cubicBezTo>
                    <a:pt x="9237" y="1800"/>
                    <a:pt x="9208" y="1801"/>
                    <a:pt x="9180" y="1802"/>
                  </a:cubicBezTo>
                  <a:cubicBezTo>
                    <a:pt x="9056" y="1808"/>
                    <a:pt x="8935" y="1818"/>
                    <a:pt x="8814" y="1838"/>
                  </a:cubicBezTo>
                  <a:cubicBezTo>
                    <a:pt x="8632" y="1867"/>
                    <a:pt x="8453" y="1908"/>
                    <a:pt x="8275" y="1959"/>
                  </a:cubicBezTo>
                  <a:cubicBezTo>
                    <a:pt x="8191" y="1983"/>
                    <a:pt x="8107" y="2006"/>
                    <a:pt x="8024" y="2032"/>
                  </a:cubicBezTo>
                  <a:cubicBezTo>
                    <a:pt x="8001" y="1990"/>
                    <a:pt x="7974" y="1951"/>
                    <a:pt x="7938" y="1914"/>
                  </a:cubicBezTo>
                  <a:cubicBezTo>
                    <a:pt x="7889" y="1860"/>
                    <a:pt x="7836" y="1808"/>
                    <a:pt x="7775" y="1768"/>
                  </a:cubicBezTo>
                  <a:cubicBezTo>
                    <a:pt x="7764" y="1761"/>
                    <a:pt x="7755" y="1754"/>
                    <a:pt x="7745" y="1748"/>
                  </a:cubicBezTo>
                  <a:cubicBezTo>
                    <a:pt x="7748" y="1675"/>
                    <a:pt x="7716" y="1601"/>
                    <a:pt x="7676" y="1540"/>
                  </a:cubicBezTo>
                  <a:cubicBezTo>
                    <a:pt x="7650" y="1498"/>
                    <a:pt x="7609" y="1464"/>
                    <a:pt x="7569" y="1436"/>
                  </a:cubicBezTo>
                  <a:cubicBezTo>
                    <a:pt x="7523" y="1404"/>
                    <a:pt x="7473" y="1374"/>
                    <a:pt x="7421" y="1350"/>
                  </a:cubicBezTo>
                  <a:cubicBezTo>
                    <a:pt x="7340" y="1312"/>
                    <a:pt x="7257" y="1281"/>
                    <a:pt x="7170" y="1259"/>
                  </a:cubicBezTo>
                  <a:cubicBezTo>
                    <a:pt x="7169" y="1259"/>
                    <a:pt x="7169" y="1258"/>
                    <a:pt x="7167" y="1257"/>
                  </a:cubicBezTo>
                  <a:cubicBezTo>
                    <a:pt x="7169" y="1242"/>
                    <a:pt x="7167" y="1228"/>
                    <a:pt x="7166" y="1213"/>
                  </a:cubicBezTo>
                  <a:cubicBezTo>
                    <a:pt x="7157" y="1116"/>
                    <a:pt x="7113" y="1015"/>
                    <a:pt x="7052" y="938"/>
                  </a:cubicBezTo>
                  <a:cubicBezTo>
                    <a:pt x="6981" y="846"/>
                    <a:pt x="6899" y="771"/>
                    <a:pt x="6796" y="715"/>
                  </a:cubicBezTo>
                  <a:cubicBezTo>
                    <a:pt x="6782" y="707"/>
                    <a:pt x="6768" y="700"/>
                    <a:pt x="6755" y="693"/>
                  </a:cubicBezTo>
                  <a:cubicBezTo>
                    <a:pt x="6729" y="676"/>
                    <a:pt x="6704" y="660"/>
                    <a:pt x="6678" y="645"/>
                  </a:cubicBezTo>
                  <a:cubicBezTo>
                    <a:pt x="6596" y="483"/>
                    <a:pt x="6425" y="363"/>
                    <a:pt x="6261" y="301"/>
                  </a:cubicBezTo>
                  <a:cubicBezTo>
                    <a:pt x="6116" y="248"/>
                    <a:pt x="5966" y="227"/>
                    <a:pt x="5814" y="227"/>
                  </a:cubicBezTo>
                  <a:cubicBezTo>
                    <a:pt x="5744" y="227"/>
                    <a:pt x="5673" y="231"/>
                    <a:pt x="5603" y="239"/>
                  </a:cubicBezTo>
                  <a:cubicBezTo>
                    <a:pt x="5573" y="164"/>
                    <a:pt x="5501" y="112"/>
                    <a:pt x="5428" y="79"/>
                  </a:cubicBezTo>
                  <a:cubicBezTo>
                    <a:pt x="5358" y="49"/>
                    <a:pt x="5282" y="33"/>
                    <a:pt x="5206" y="27"/>
                  </a:cubicBezTo>
                  <a:cubicBezTo>
                    <a:pt x="5162" y="9"/>
                    <a:pt x="5116" y="0"/>
                    <a:pt x="507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1581875" y="760450"/>
              <a:ext cx="278500" cy="18175"/>
            </a:xfrm>
            <a:custGeom>
              <a:avLst/>
              <a:gdLst/>
              <a:ahLst/>
              <a:cxnLst/>
              <a:rect l="l" t="t" r="r" b="b"/>
              <a:pathLst>
                <a:path w="11140" h="727" extrusionOk="0">
                  <a:moveTo>
                    <a:pt x="6278" y="114"/>
                  </a:moveTo>
                  <a:cubicBezTo>
                    <a:pt x="6280" y="114"/>
                    <a:pt x="6283" y="114"/>
                    <a:pt x="6286" y="114"/>
                  </a:cubicBezTo>
                  <a:lnTo>
                    <a:pt x="6286" y="114"/>
                  </a:lnTo>
                  <a:cubicBezTo>
                    <a:pt x="6283" y="114"/>
                    <a:pt x="6280" y="114"/>
                    <a:pt x="6278" y="114"/>
                  </a:cubicBezTo>
                  <a:close/>
                  <a:moveTo>
                    <a:pt x="8335" y="563"/>
                  </a:moveTo>
                  <a:lnTo>
                    <a:pt x="8335" y="563"/>
                  </a:lnTo>
                  <a:cubicBezTo>
                    <a:pt x="8334" y="563"/>
                    <a:pt x="8332" y="563"/>
                    <a:pt x="8331" y="563"/>
                  </a:cubicBezTo>
                  <a:lnTo>
                    <a:pt x="8331" y="563"/>
                  </a:lnTo>
                  <a:cubicBezTo>
                    <a:pt x="8332" y="564"/>
                    <a:pt x="8334" y="564"/>
                    <a:pt x="8336" y="564"/>
                  </a:cubicBezTo>
                  <a:cubicBezTo>
                    <a:pt x="8338" y="564"/>
                    <a:pt x="8341" y="564"/>
                    <a:pt x="8343" y="564"/>
                  </a:cubicBezTo>
                  <a:lnTo>
                    <a:pt x="8343" y="564"/>
                  </a:lnTo>
                  <a:cubicBezTo>
                    <a:pt x="8340" y="564"/>
                    <a:pt x="8338" y="563"/>
                    <a:pt x="8335" y="563"/>
                  </a:cubicBezTo>
                  <a:close/>
                  <a:moveTo>
                    <a:pt x="10614" y="0"/>
                  </a:moveTo>
                  <a:cubicBezTo>
                    <a:pt x="10551" y="0"/>
                    <a:pt x="10488" y="2"/>
                    <a:pt x="10425" y="3"/>
                  </a:cubicBezTo>
                  <a:cubicBezTo>
                    <a:pt x="10242" y="9"/>
                    <a:pt x="10058" y="18"/>
                    <a:pt x="9874" y="20"/>
                  </a:cubicBezTo>
                  <a:cubicBezTo>
                    <a:pt x="9774" y="18"/>
                    <a:pt x="9675" y="12"/>
                    <a:pt x="9575" y="8"/>
                  </a:cubicBezTo>
                  <a:cubicBezTo>
                    <a:pt x="9501" y="5"/>
                    <a:pt x="9427" y="4"/>
                    <a:pt x="9353" y="4"/>
                  </a:cubicBezTo>
                  <a:cubicBezTo>
                    <a:pt x="9315" y="4"/>
                    <a:pt x="9279" y="4"/>
                    <a:pt x="9242" y="4"/>
                  </a:cubicBezTo>
                  <a:cubicBezTo>
                    <a:pt x="9031" y="8"/>
                    <a:pt x="8821" y="13"/>
                    <a:pt x="8611" y="33"/>
                  </a:cubicBezTo>
                  <a:cubicBezTo>
                    <a:pt x="8416" y="50"/>
                    <a:pt x="8220" y="51"/>
                    <a:pt x="8024" y="57"/>
                  </a:cubicBezTo>
                  <a:cubicBezTo>
                    <a:pt x="7836" y="63"/>
                    <a:pt x="7648" y="57"/>
                    <a:pt x="7460" y="73"/>
                  </a:cubicBezTo>
                  <a:cubicBezTo>
                    <a:pt x="7267" y="88"/>
                    <a:pt x="7075" y="106"/>
                    <a:pt x="6879" y="108"/>
                  </a:cubicBezTo>
                  <a:cubicBezTo>
                    <a:pt x="6706" y="111"/>
                    <a:pt x="6533" y="114"/>
                    <a:pt x="6358" y="114"/>
                  </a:cubicBezTo>
                  <a:cubicBezTo>
                    <a:pt x="6334" y="114"/>
                    <a:pt x="6310" y="114"/>
                    <a:pt x="6286" y="114"/>
                  </a:cubicBezTo>
                  <a:lnTo>
                    <a:pt x="6286" y="114"/>
                  </a:lnTo>
                  <a:cubicBezTo>
                    <a:pt x="6291" y="114"/>
                    <a:pt x="6296" y="114"/>
                    <a:pt x="6302" y="115"/>
                  </a:cubicBezTo>
                  <a:cubicBezTo>
                    <a:pt x="6208" y="113"/>
                    <a:pt x="6112" y="113"/>
                    <a:pt x="6017" y="112"/>
                  </a:cubicBezTo>
                  <a:lnTo>
                    <a:pt x="6007" y="112"/>
                  </a:lnTo>
                  <a:cubicBezTo>
                    <a:pt x="5809" y="107"/>
                    <a:pt x="5612" y="93"/>
                    <a:pt x="5414" y="80"/>
                  </a:cubicBezTo>
                  <a:cubicBezTo>
                    <a:pt x="5211" y="66"/>
                    <a:pt x="5006" y="64"/>
                    <a:pt x="4803" y="63"/>
                  </a:cubicBezTo>
                  <a:cubicBezTo>
                    <a:pt x="4678" y="61"/>
                    <a:pt x="4553" y="58"/>
                    <a:pt x="4429" y="58"/>
                  </a:cubicBezTo>
                  <a:cubicBezTo>
                    <a:pt x="4361" y="58"/>
                    <a:pt x="4294" y="59"/>
                    <a:pt x="4226" y="61"/>
                  </a:cubicBezTo>
                  <a:cubicBezTo>
                    <a:pt x="4033" y="68"/>
                    <a:pt x="3839" y="79"/>
                    <a:pt x="3644" y="80"/>
                  </a:cubicBezTo>
                  <a:cubicBezTo>
                    <a:pt x="3465" y="73"/>
                    <a:pt x="3285" y="53"/>
                    <a:pt x="3106" y="53"/>
                  </a:cubicBezTo>
                  <a:cubicBezTo>
                    <a:pt x="2935" y="53"/>
                    <a:pt x="2765" y="61"/>
                    <a:pt x="2595" y="63"/>
                  </a:cubicBezTo>
                  <a:cubicBezTo>
                    <a:pt x="2509" y="62"/>
                    <a:pt x="2423" y="60"/>
                    <a:pt x="2337" y="60"/>
                  </a:cubicBezTo>
                  <a:cubicBezTo>
                    <a:pt x="2285" y="60"/>
                    <a:pt x="2233" y="61"/>
                    <a:pt x="2181" y="63"/>
                  </a:cubicBezTo>
                  <a:cubicBezTo>
                    <a:pt x="2047" y="68"/>
                    <a:pt x="1913" y="72"/>
                    <a:pt x="1780" y="72"/>
                  </a:cubicBezTo>
                  <a:cubicBezTo>
                    <a:pt x="1556" y="66"/>
                    <a:pt x="1333" y="59"/>
                    <a:pt x="1109" y="55"/>
                  </a:cubicBezTo>
                  <a:cubicBezTo>
                    <a:pt x="1089" y="54"/>
                    <a:pt x="1068" y="54"/>
                    <a:pt x="1048" y="54"/>
                  </a:cubicBezTo>
                  <a:cubicBezTo>
                    <a:pt x="951" y="54"/>
                    <a:pt x="854" y="60"/>
                    <a:pt x="758" y="69"/>
                  </a:cubicBezTo>
                  <a:cubicBezTo>
                    <a:pt x="632" y="80"/>
                    <a:pt x="505" y="96"/>
                    <a:pt x="378" y="97"/>
                  </a:cubicBezTo>
                  <a:cubicBezTo>
                    <a:pt x="354" y="96"/>
                    <a:pt x="330" y="93"/>
                    <a:pt x="305" y="91"/>
                  </a:cubicBezTo>
                  <a:cubicBezTo>
                    <a:pt x="294" y="89"/>
                    <a:pt x="282" y="87"/>
                    <a:pt x="271" y="84"/>
                  </a:cubicBezTo>
                  <a:lnTo>
                    <a:pt x="268" y="83"/>
                  </a:lnTo>
                  <a:cubicBezTo>
                    <a:pt x="248" y="76"/>
                    <a:pt x="228" y="72"/>
                    <a:pt x="208" y="72"/>
                  </a:cubicBezTo>
                  <a:cubicBezTo>
                    <a:pt x="132" y="72"/>
                    <a:pt x="59" y="123"/>
                    <a:pt x="33" y="197"/>
                  </a:cubicBezTo>
                  <a:cubicBezTo>
                    <a:pt x="0" y="290"/>
                    <a:pt x="47" y="387"/>
                    <a:pt x="134" y="427"/>
                  </a:cubicBezTo>
                  <a:cubicBezTo>
                    <a:pt x="102" y="467"/>
                    <a:pt x="87" y="521"/>
                    <a:pt x="96" y="575"/>
                  </a:cubicBezTo>
                  <a:cubicBezTo>
                    <a:pt x="112" y="661"/>
                    <a:pt x="190" y="725"/>
                    <a:pt x="274" y="727"/>
                  </a:cubicBezTo>
                  <a:cubicBezTo>
                    <a:pt x="287" y="727"/>
                    <a:pt x="300" y="726"/>
                    <a:pt x="311" y="723"/>
                  </a:cubicBezTo>
                  <a:cubicBezTo>
                    <a:pt x="337" y="718"/>
                    <a:pt x="364" y="715"/>
                    <a:pt x="390" y="712"/>
                  </a:cubicBezTo>
                  <a:cubicBezTo>
                    <a:pt x="539" y="697"/>
                    <a:pt x="688" y="705"/>
                    <a:pt x="838" y="698"/>
                  </a:cubicBezTo>
                  <a:cubicBezTo>
                    <a:pt x="1004" y="693"/>
                    <a:pt x="1169" y="666"/>
                    <a:pt x="1333" y="649"/>
                  </a:cubicBezTo>
                  <a:cubicBezTo>
                    <a:pt x="1657" y="617"/>
                    <a:pt x="1982" y="598"/>
                    <a:pt x="2307" y="598"/>
                  </a:cubicBezTo>
                  <a:cubicBezTo>
                    <a:pt x="2316" y="598"/>
                    <a:pt x="2326" y="598"/>
                    <a:pt x="2335" y="598"/>
                  </a:cubicBezTo>
                  <a:cubicBezTo>
                    <a:pt x="2532" y="602"/>
                    <a:pt x="2727" y="613"/>
                    <a:pt x="2923" y="614"/>
                  </a:cubicBezTo>
                  <a:cubicBezTo>
                    <a:pt x="3123" y="614"/>
                    <a:pt x="3324" y="609"/>
                    <a:pt x="3525" y="607"/>
                  </a:cubicBezTo>
                  <a:cubicBezTo>
                    <a:pt x="3739" y="612"/>
                    <a:pt x="3953" y="620"/>
                    <a:pt x="4167" y="620"/>
                  </a:cubicBezTo>
                  <a:cubicBezTo>
                    <a:pt x="4201" y="620"/>
                    <a:pt x="4236" y="620"/>
                    <a:pt x="4270" y="619"/>
                  </a:cubicBezTo>
                  <a:cubicBezTo>
                    <a:pt x="4455" y="618"/>
                    <a:pt x="4639" y="616"/>
                    <a:pt x="4823" y="616"/>
                  </a:cubicBezTo>
                  <a:cubicBezTo>
                    <a:pt x="4893" y="616"/>
                    <a:pt x="4963" y="616"/>
                    <a:pt x="5034" y="617"/>
                  </a:cubicBezTo>
                  <a:lnTo>
                    <a:pt x="5034" y="617"/>
                  </a:lnTo>
                  <a:cubicBezTo>
                    <a:pt x="5032" y="617"/>
                    <a:pt x="5030" y="617"/>
                    <a:pt x="5028" y="617"/>
                  </a:cubicBezTo>
                  <a:cubicBezTo>
                    <a:pt x="5331" y="621"/>
                    <a:pt x="5633" y="623"/>
                    <a:pt x="5935" y="630"/>
                  </a:cubicBezTo>
                  <a:cubicBezTo>
                    <a:pt x="6055" y="632"/>
                    <a:pt x="6174" y="635"/>
                    <a:pt x="6294" y="635"/>
                  </a:cubicBezTo>
                  <a:cubicBezTo>
                    <a:pt x="6386" y="635"/>
                    <a:pt x="6478" y="633"/>
                    <a:pt x="6570" y="630"/>
                  </a:cubicBezTo>
                  <a:cubicBezTo>
                    <a:pt x="6768" y="622"/>
                    <a:pt x="6965" y="605"/>
                    <a:pt x="7163" y="599"/>
                  </a:cubicBezTo>
                  <a:cubicBezTo>
                    <a:pt x="7365" y="594"/>
                    <a:pt x="7566" y="586"/>
                    <a:pt x="7769" y="576"/>
                  </a:cubicBezTo>
                  <a:cubicBezTo>
                    <a:pt x="7955" y="566"/>
                    <a:pt x="8143" y="565"/>
                    <a:pt x="8331" y="563"/>
                  </a:cubicBezTo>
                  <a:lnTo>
                    <a:pt x="8331" y="563"/>
                  </a:lnTo>
                  <a:cubicBezTo>
                    <a:pt x="8331" y="563"/>
                    <a:pt x="8330" y="563"/>
                    <a:pt x="8330" y="563"/>
                  </a:cubicBezTo>
                  <a:lnTo>
                    <a:pt x="8330" y="563"/>
                  </a:lnTo>
                  <a:cubicBezTo>
                    <a:pt x="8332" y="563"/>
                    <a:pt x="8334" y="563"/>
                    <a:pt x="8335" y="563"/>
                  </a:cubicBezTo>
                  <a:lnTo>
                    <a:pt x="8335" y="563"/>
                  </a:lnTo>
                  <a:cubicBezTo>
                    <a:pt x="8339" y="563"/>
                    <a:pt x="8343" y="563"/>
                    <a:pt x="8347" y="563"/>
                  </a:cubicBezTo>
                  <a:lnTo>
                    <a:pt x="8347" y="563"/>
                  </a:lnTo>
                  <a:cubicBezTo>
                    <a:pt x="8345" y="563"/>
                    <a:pt x="8344" y="563"/>
                    <a:pt x="8343" y="564"/>
                  </a:cubicBezTo>
                  <a:lnTo>
                    <a:pt x="8343" y="564"/>
                  </a:lnTo>
                  <a:cubicBezTo>
                    <a:pt x="8591" y="567"/>
                    <a:pt x="8838" y="576"/>
                    <a:pt x="9085" y="599"/>
                  </a:cubicBezTo>
                  <a:cubicBezTo>
                    <a:pt x="9284" y="615"/>
                    <a:pt x="9484" y="631"/>
                    <a:pt x="9683" y="631"/>
                  </a:cubicBezTo>
                  <a:cubicBezTo>
                    <a:pt x="9749" y="631"/>
                    <a:pt x="9816" y="629"/>
                    <a:pt x="9882" y="625"/>
                  </a:cubicBezTo>
                  <a:cubicBezTo>
                    <a:pt x="9977" y="619"/>
                    <a:pt x="10073" y="611"/>
                    <a:pt x="10169" y="607"/>
                  </a:cubicBezTo>
                  <a:cubicBezTo>
                    <a:pt x="10264" y="602"/>
                    <a:pt x="10359" y="601"/>
                    <a:pt x="10455" y="598"/>
                  </a:cubicBezTo>
                  <a:cubicBezTo>
                    <a:pt x="10571" y="594"/>
                    <a:pt x="10687" y="590"/>
                    <a:pt x="10802" y="578"/>
                  </a:cubicBezTo>
                  <a:cubicBezTo>
                    <a:pt x="10861" y="573"/>
                    <a:pt x="10926" y="565"/>
                    <a:pt x="10980" y="541"/>
                  </a:cubicBezTo>
                  <a:cubicBezTo>
                    <a:pt x="11022" y="521"/>
                    <a:pt x="11069" y="494"/>
                    <a:pt x="11094" y="452"/>
                  </a:cubicBezTo>
                  <a:cubicBezTo>
                    <a:pt x="11120" y="411"/>
                    <a:pt x="11140" y="371"/>
                    <a:pt x="11136" y="322"/>
                  </a:cubicBezTo>
                  <a:cubicBezTo>
                    <a:pt x="11135" y="278"/>
                    <a:pt x="11119" y="237"/>
                    <a:pt x="11095" y="202"/>
                  </a:cubicBezTo>
                  <a:cubicBezTo>
                    <a:pt x="11073" y="169"/>
                    <a:pt x="11043" y="145"/>
                    <a:pt x="11012" y="121"/>
                  </a:cubicBezTo>
                  <a:cubicBezTo>
                    <a:pt x="10977" y="93"/>
                    <a:pt x="10942" y="63"/>
                    <a:pt x="10902" y="44"/>
                  </a:cubicBezTo>
                  <a:cubicBezTo>
                    <a:pt x="10845" y="17"/>
                    <a:pt x="10786" y="3"/>
                    <a:pt x="10722" y="2"/>
                  </a:cubicBezTo>
                  <a:cubicBezTo>
                    <a:pt x="10686" y="1"/>
                    <a:pt x="10650" y="0"/>
                    <a:pt x="10614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1661925" y="740875"/>
              <a:ext cx="9475" cy="9300"/>
            </a:xfrm>
            <a:custGeom>
              <a:avLst/>
              <a:gdLst/>
              <a:ahLst/>
              <a:cxnLst/>
              <a:rect l="l" t="t" r="r" b="b"/>
              <a:pathLst>
                <a:path w="379" h="372" extrusionOk="0">
                  <a:moveTo>
                    <a:pt x="180" y="0"/>
                  </a:moveTo>
                  <a:cubicBezTo>
                    <a:pt x="80" y="0"/>
                    <a:pt x="1" y="97"/>
                    <a:pt x="4" y="193"/>
                  </a:cubicBezTo>
                  <a:cubicBezTo>
                    <a:pt x="8" y="297"/>
                    <a:pt x="96" y="369"/>
                    <a:pt x="195" y="371"/>
                  </a:cubicBezTo>
                  <a:cubicBezTo>
                    <a:pt x="196" y="371"/>
                    <a:pt x="198" y="371"/>
                    <a:pt x="199" y="371"/>
                  </a:cubicBezTo>
                  <a:cubicBezTo>
                    <a:pt x="299" y="371"/>
                    <a:pt x="378" y="275"/>
                    <a:pt x="375" y="180"/>
                  </a:cubicBezTo>
                  <a:cubicBezTo>
                    <a:pt x="371" y="75"/>
                    <a:pt x="283" y="3"/>
                    <a:pt x="184" y="1"/>
                  </a:cubicBezTo>
                  <a:cubicBezTo>
                    <a:pt x="183" y="0"/>
                    <a:pt x="181" y="0"/>
                    <a:pt x="180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1676050" y="741650"/>
              <a:ext cx="9425" cy="9275"/>
            </a:xfrm>
            <a:custGeom>
              <a:avLst/>
              <a:gdLst/>
              <a:ahLst/>
              <a:cxnLst/>
              <a:rect l="l" t="t" r="r" b="b"/>
              <a:pathLst>
                <a:path w="377" h="371" extrusionOk="0">
                  <a:moveTo>
                    <a:pt x="179" y="0"/>
                  </a:moveTo>
                  <a:cubicBezTo>
                    <a:pt x="80" y="0"/>
                    <a:pt x="1" y="96"/>
                    <a:pt x="4" y="192"/>
                  </a:cubicBezTo>
                  <a:cubicBezTo>
                    <a:pt x="8" y="297"/>
                    <a:pt x="95" y="369"/>
                    <a:pt x="195" y="371"/>
                  </a:cubicBezTo>
                  <a:cubicBezTo>
                    <a:pt x="196" y="371"/>
                    <a:pt x="197" y="371"/>
                    <a:pt x="199" y="371"/>
                  </a:cubicBezTo>
                  <a:cubicBezTo>
                    <a:pt x="298" y="371"/>
                    <a:pt x="377" y="275"/>
                    <a:pt x="374" y="180"/>
                  </a:cubicBezTo>
                  <a:cubicBezTo>
                    <a:pt x="370" y="75"/>
                    <a:pt x="283" y="3"/>
                    <a:pt x="183" y="0"/>
                  </a:cubicBezTo>
                  <a:cubicBezTo>
                    <a:pt x="181" y="0"/>
                    <a:pt x="180" y="0"/>
                    <a:pt x="179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1669450" y="730050"/>
              <a:ext cx="9425" cy="9250"/>
            </a:xfrm>
            <a:custGeom>
              <a:avLst/>
              <a:gdLst/>
              <a:ahLst/>
              <a:cxnLst/>
              <a:rect l="l" t="t" r="r" b="b"/>
              <a:pathLst>
                <a:path w="377" h="370" extrusionOk="0">
                  <a:moveTo>
                    <a:pt x="179" y="0"/>
                  </a:moveTo>
                  <a:cubicBezTo>
                    <a:pt x="79" y="0"/>
                    <a:pt x="1" y="96"/>
                    <a:pt x="3" y="191"/>
                  </a:cubicBezTo>
                  <a:cubicBezTo>
                    <a:pt x="7" y="296"/>
                    <a:pt x="94" y="367"/>
                    <a:pt x="195" y="369"/>
                  </a:cubicBezTo>
                  <a:cubicBezTo>
                    <a:pt x="196" y="370"/>
                    <a:pt x="197" y="370"/>
                    <a:pt x="198" y="370"/>
                  </a:cubicBezTo>
                  <a:cubicBezTo>
                    <a:pt x="297" y="370"/>
                    <a:pt x="377" y="273"/>
                    <a:pt x="373" y="179"/>
                  </a:cubicBezTo>
                  <a:cubicBezTo>
                    <a:pt x="370" y="73"/>
                    <a:pt x="283" y="1"/>
                    <a:pt x="182" y="0"/>
                  </a:cubicBezTo>
                  <a:cubicBezTo>
                    <a:pt x="181" y="0"/>
                    <a:pt x="180" y="0"/>
                    <a:pt x="179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1756525" y="739475"/>
              <a:ext cx="9425" cy="9300"/>
            </a:xfrm>
            <a:custGeom>
              <a:avLst/>
              <a:gdLst/>
              <a:ahLst/>
              <a:cxnLst/>
              <a:rect l="l" t="t" r="r" b="b"/>
              <a:pathLst>
                <a:path w="377" h="372" extrusionOk="0">
                  <a:moveTo>
                    <a:pt x="179" y="0"/>
                  </a:moveTo>
                  <a:cubicBezTo>
                    <a:pt x="80" y="0"/>
                    <a:pt x="1" y="97"/>
                    <a:pt x="4" y="191"/>
                  </a:cubicBezTo>
                  <a:cubicBezTo>
                    <a:pt x="7" y="297"/>
                    <a:pt x="94" y="369"/>
                    <a:pt x="195" y="371"/>
                  </a:cubicBezTo>
                  <a:cubicBezTo>
                    <a:pt x="196" y="371"/>
                    <a:pt x="197" y="371"/>
                    <a:pt x="198" y="371"/>
                  </a:cubicBezTo>
                  <a:cubicBezTo>
                    <a:pt x="298" y="371"/>
                    <a:pt x="377" y="275"/>
                    <a:pt x="373" y="180"/>
                  </a:cubicBezTo>
                  <a:cubicBezTo>
                    <a:pt x="370" y="75"/>
                    <a:pt x="283" y="3"/>
                    <a:pt x="182" y="0"/>
                  </a:cubicBezTo>
                  <a:cubicBezTo>
                    <a:pt x="181" y="0"/>
                    <a:pt x="180" y="0"/>
                    <a:pt x="179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1638200" y="760125"/>
              <a:ext cx="2425" cy="1125"/>
            </a:xfrm>
            <a:custGeom>
              <a:avLst/>
              <a:gdLst/>
              <a:ahLst/>
              <a:cxnLst/>
              <a:rect l="l" t="t" r="r" b="b"/>
              <a:pathLst>
                <a:path w="97" h="45" extrusionOk="0">
                  <a:moveTo>
                    <a:pt x="1" y="0"/>
                  </a:moveTo>
                  <a:lnTo>
                    <a:pt x="1" y="0"/>
                  </a:lnTo>
                  <a:cubicBezTo>
                    <a:pt x="9" y="7"/>
                    <a:pt x="19" y="14"/>
                    <a:pt x="29" y="21"/>
                  </a:cubicBezTo>
                  <a:cubicBezTo>
                    <a:pt x="50" y="33"/>
                    <a:pt x="73" y="41"/>
                    <a:pt x="97" y="45"/>
                  </a:cubicBezTo>
                  <a:cubicBezTo>
                    <a:pt x="65" y="30"/>
                    <a:pt x="33" y="15"/>
                    <a:pt x="1" y="0"/>
                  </a:cubicBezTo>
                  <a:close/>
                </a:path>
              </a:pathLst>
            </a:custGeom>
            <a:solidFill>
              <a:srgbClr val="4729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1579263" y="684775"/>
              <a:ext cx="290650" cy="101925"/>
            </a:xfrm>
            <a:custGeom>
              <a:avLst/>
              <a:gdLst/>
              <a:ahLst/>
              <a:cxnLst/>
              <a:rect l="l" t="t" r="r" b="b"/>
              <a:pathLst>
                <a:path w="11626" h="4077" extrusionOk="0">
                  <a:moveTo>
                    <a:pt x="3879" y="936"/>
                  </a:moveTo>
                  <a:cubicBezTo>
                    <a:pt x="3878" y="937"/>
                    <a:pt x="3877" y="938"/>
                    <a:pt x="3876" y="939"/>
                  </a:cubicBezTo>
                  <a:cubicBezTo>
                    <a:pt x="3878" y="938"/>
                    <a:pt x="3879" y="937"/>
                    <a:pt x="3879" y="936"/>
                  </a:cubicBezTo>
                  <a:close/>
                  <a:moveTo>
                    <a:pt x="7691" y="1091"/>
                  </a:moveTo>
                  <a:lnTo>
                    <a:pt x="7691" y="1091"/>
                  </a:lnTo>
                  <a:cubicBezTo>
                    <a:pt x="7692" y="1092"/>
                    <a:pt x="7694" y="1094"/>
                    <a:pt x="7696" y="1096"/>
                  </a:cubicBezTo>
                  <a:lnTo>
                    <a:pt x="7696" y="1096"/>
                  </a:lnTo>
                  <a:cubicBezTo>
                    <a:pt x="7694" y="1094"/>
                    <a:pt x="7692" y="1092"/>
                    <a:pt x="7691" y="1091"/>
                  </a:cubicBezTo>
                  <a:close/>
                  <a:moveTo>
                    <a:pt x="3198" y="1775"/>
                  </a:moveTo>
                  <a:cubicBezTo>
                    <a:pt x="3197" y="1777"/>
                    <a:pt x="3196" y="1779"/>
                    <a:pt x="3195" y="1781"/>
                  </a:cubicBezTo>
                  <a:lnTo>
                    <a:pt x="3195" y="1781"/>
                  </a:lnTo>
                  <a:cubicBezTo>
                    <a:pt x="3196" y="1779"/>
                    <a:pt x="3197" y="1776"/>
                    <a:pt x="3198" y="1775"/>
                  </a:cubicBezTo>
                  <a:close/>
                  <a:moveTo>
                    <a:pt x="5447" y="370"/>
                  </a:moveTo>
                  <a:cubicBezTo>
                    <a:pt x="5483" y="370"/>
                    <a:pt x="5520" y="372"/>
                    <a:pt x="5556" y="374"/>
                  </a:cubicBezTo>
                  <a:cubicBezTo>
                    <a:pt x="5595" y="378"/>
                    <a:pt x="5632" y="384"/>
                    <a:pt x="5670" y="391"/>
                  </a:cubicBezTo>
                  <a:cubicBezTo>
                    <a:pt x="5701" y="399"/>
                    <a:pt x="5733" y="409"/>
                    <a:pt x="5765" y="414"/>
                  </a:cubicBezTo>
                  <a:cubicBezTo>
                    <a:pt x="5798" y="423"/>
                    <a:pt x="5834" y="428"/>
                    <a:pt x="5867" y="434"/>
                  </a:cubicBezTo>
                  <a:cubicBezTo>
                    <a:pt x="5939" y="449"/>
                    <a:pt x="6012" y="464"/>
                    <a:pt x="6085" y="480"/>
                  </a:cubicBezTo>
                  <a:cubicBezTo>
                    <a:pt x="6122" y="489"/>
                    <a:pt x="6158" y="500"/>
                    <a:pt x="6195" y="512"/>
                  </a:cubicBezTo>
                  <a:cubicBezTo>
                    <a:pt x="6284" y="549"/>
                    <a:pt x="6372" y="590"/>
                    <a:pt x="6461" y="628"/>
                  </a:cubicBezTo>
                  <a:cubicBezTo>
                    <a:pt x="6538" y="659"/>
                    <a:pt x="6616" y="689"/>
                    <a:pt x="6690" y="727"/>
                  </a:cubicBezTo>
                  <a:cubicBezTo>
                    <a:pt x="6744" y="756"/>
                    <a:pt x="6796" y="788"/>
                    <a:pt x="6849" y="819"/>
                  </a:cubicBezTo>
                  <a:cubicBezTo>
                    <a:pt x="6890" y="844"/>
                    <a:pt x="6931" y="868"/>
                    <a:pt x="6971" y="895"/>
                  </a:cubicBezTo>
                  <a:cubicBezTo>
                    <a:pt x="7029" y="935"/>
                    <a:pt x="7079" y="983"/>
                    <a:pt x="7129" y="1030"/>
                  </a:cubicBezTo>
                  <a:cubicBezTo>
                    <a:pt x="7123" y="1026"/>
                    <a:pt x="7118" y="1019"/>
                    <a:pt x="7111" y="1014"/>
                  </a:cubicBezTo>
                  <a:lnTo>
                    <a:pt x="7111" y="1014"/>
                  </a:lnTo>
                  <a:cubicBezTo>
                    <a:pt x="7191" y="1090"/>
                    <a:pt x="7258" y="1177"/>
                    <a:pt x="7334" y="1255"/>
                  </a:cubicBezTo>
                  <a:cubicBezTo>
                    <a:pt x="7416" y="1342"/>
                    <a:pt x="7507" y="1420"/>
                    <a:pt x="7595" y="1500"/>
                  </a:cubicBezTo>
                  <a:cubicBezTo>
                    <a:pt x="7625" y="1532"/>
                    <a:pt x="7656" y="1563"/>
                    <a:pt x="7684" y="1596"/>
                  </a:cubicBezTo>
                  <a:cubicBezTo>
                    <a:pt x="7709" y="1626"/>
                    <a:pt x="7729" y="1658"/>
                    <a:pt x="7751" y="1691"/>
                  </a:cubicBezTo>
                  <a:cubicBezTo>
                    <a:pt x="7805" y="1780"/>
                    <a:pt x="7851" y="1875"/>
                    <a:pt x="7904" y="1967"/>
                  </a:cubicBezTo>
                  <a:cubicBezTo>
                    <a:pt x="7934" y="2018"/>
                    <a:pt x="7966" y="2067"/>
                    <a:pt x="8001" y="2114"/>
                  </a:cubicBezTo>
                  <a:cubicBezTo>
                    <a:pt x="8035" y="2161"/>
                    <a:pt x="8074" y="2202"/>
                    <a:pt x="8111" y="2246"/>
                  </a:cubicBezTo>
                  <a:cubicBezTo>
                    <a:pt x="8117" y="2254"/>
                    <a:pt x="8123" y="2261"/>
                    <a:pt x="8129" y="2266"/>
                  </a:cubicBezTo>
                  <a:cubicBezTo>
                    <a:pt x="8131" y="2269"/>
                    <a:pt x="8134" y="2271"/>
                    <a:pt x="8137" y="2273"/>
                  </a:cubicBezTo>
                  <a:cubicBezTo>
                    <a:pt x="8138" y="2274"/>
                    <a:pt x="8139" y="2275"/>
                    <a:pt x="8140" y="2275"/>
                  </a:cubicBezTo>
                  <a:cubicBezTo>
                    <a:pt x="8150" y="2285"/>
                    <a:pt x="8159" y="2293"/>
                    <a:pt x="8171" y="2301"/>
                  </a:cubicBezTo>
                  <a:cubicBezTo>
                    <a:pt x="8185" y="2312"/>
                    <a:pt x="8198" y="2322"/>
                    <a:pt x="8213" y="2334"/>
                  </a:cubicBezTo>
                  <a:cubicBezTo>
                    <a:pt x="8223" y="2342"/>
                    <a:pt x="8235" y="2351"/>
                    <a:pt x="8245" y="2359"/>
                  </a:cubicBezTo>
                  <a:cubicBezTo>
                    <a:pt x="8264" y="2373"/>
                    <a:pt x="8281" y="2389"/>
                    <a:pt x="8299" y="2402"/>
                  </a:cubicBezTo>
                  <a:cubicBezTo>
                    <a:pt x="8338" y="2433"/>
                    <a:pt x="8378" y="2464"/>
                    <a:pt x="8414" y="2496"/>
                  </a:cubicBezTo>
                  <a:cubicBezTo>
                    <a:pt x="8427" y="2488"/>
                    <a:pt x="8440" y="2481"/>
                    <a:pt x="8451" y="2473"/>
                  </a:cubicBezTo>
                  <a:cubicBezTo>
                    <a:pt x="8454" y="2472"/>
                    <a:pt x="8457" y="2470"/>
                    <a:pt x="8459" y="2469"/>
                  </a:cubicBezTo>
                  <a:cubicBezTo>
                    <a:pt x="8464" y="2465"/>
                    <a:pt x="8468" y="2463"/>
                    <a:pt x="8473" y="2461"/>
                  </a:cubicBezTo>
                  <a:cubicBezTo>
                    <a:pt x="8489" y="2450"/>
                    <a:pt x="8505" y="2440"/>
                    <a:pt x="8522" y="2431"/>
                  </a:cubicBezTo>
                  <a:cubicBezTo>
                    <a:pt x="8522" y="2431"/>
                    <a:pt x="8523" y="2430"/>
                    <a:pt x="8523" y="2430"/>
                  </a:cubicBezTo>
                  <a:cubicBezTo>
                    <a:pt x="8557" y="2409"/>
                    <a:pt x="8593" y="2392"/>
                    <a:pt x="8628" y="2375"/>
                  </a:cubicBezTo>
                  <a:cubicBezTo>
                    <a:pt x="8627" y="2373"/>
                    <a:pt x="8625" y="2370"/>
                    <a:pt x="8624" y="2367"/>
                  </a:cubicBezTo>
                  <a:cubicBezTo>
                    <a:pt x="8650" y="2353"/>
                    <a:pt x="8677" y="2338"/>
                    <a:pt x="8705" y="2326"/>
                  </a:cubicBezTo>
                  <a:cubicBezTo>
                    <a:pt x="8765" y="2301"/>
                    <a:pt x="8828" y="2279"/>
                    <a:pt x="8891" y="2258"/>
                  </a:cubicBezTo>
                  <a:cubicBezTo>
                    <a:pt x="9035" y="2216"/>
                    <a:pt x="9178" y="2182"/>
                    <a:pt x="9326" y="2153"/>
                  </a:cubicBezTo>
                  <a:cubicBezTo>
                    <a:pt x="9396" y="2142"/>
                    <a:pt x="9464" y="2131"/>
                    <a:pt x="9534" y="2126"/>
                  </a:cubicBezTo>
                  <a:cubicBezTo>
                    <a:pt x="9577" y="2126"/>
                    <a:pt x="9619" y="2127"/>
                    <a:pt x="9662" y="2129"/>
                  </a:cubicBezTo>
                  <a:cubicBezTo>
                    <a:pt x="9705" y="2134"/>
                    <a:pt x="9748" y="2138"/>
                    <a:pt x="9791" y="2146"/>
                  </a:cubicBezTo>
                  <a:cubicBezTo>
                    <a:pt x="9822" y="2154"/>
                    <a:pt x="9851" y="2162"/>
                    <a:pt x="9880" y="2172"/>
                  </a:cubicBezTo>
                  <a:cubicBezTo>
                    <a:pt x="9940" y="2195"/>
                    <a:pt x="9997" y="2223"/>
                    <a:pt x="10054" y="2251"/>
                  </a:cubicBezTo>
                  <a:cubicBezTo>
                    <a:pt x="10223" y="2343"/>
                    <a:pt x="10389" y="2439"/>
                    <a:pt x="10550" y="2544"/>
                  </a:cubicBezTo>
                  <a:cubicBezTo>
                    <a:pt x="10597" y="2578"/>
                    <a:pt x="10642" y="2615"/>
                    <a:pt x="10685" y="2654"/>
                  </a:cubicBezTo>
                  <a:cubicBezTo>
                    <a:pt x="10736" y="2702"/>
                    <a:pt x="10784" y="2751"/>
                    <a:pt x="10829" y="2803"/>
                  </a:cubicBezTo>
                  <a:cubicBezTo>
                    <a:pt x="10855" y="2835"/>
                    <a:pt x="10879" y="2868"/>
                    <a:pt x="10901" y="2902"/>
                  </a:cubicBezTo>
                  <a:cubicBezTo>
                    <a:pt x="10911" y="2918"/>
                    <a:pt x="10919" y="2934"/>
                    <a:pt x="10927" y="2950"/>
                  </a:cubicBezTo>
                  <a:cubicBezTo>
                    <a:pt x="10938" y="2979"/>
                    <a:pt x="10947" y="3008"/>
                    <a:pt x="10958" y="3038"/>
                  </a:cubicBezTo>
                  <a:cubicBezTo>
                    <a:pt x="10984" y="3128"/>
                    <a:pt x="11009" y="3222"/>
                    <a:pt x="11042" y="3310"/>
                  </a:cubicBezTo>
                  <a:cubicBezTo>
                    <a:pt x="11067" y="3378"/>
                    <a:pt x="11098" y="3444"/>
                    <a:pt x="11128" y="3509"/>
                  </a:cubicBezTo>
                  <a:cubicBezTo>
                    <a:pt x="11008" y="3509"/>
                    <a:pt x="10888" y="3507"/>
                    <a:pt x="10767" y="3507"/>
                  </a:cubicBezTo>
                  <a:cubicBezTo>
                    <a:pt x="10690" y="3507"/>
                    <a:pt x="10612" y="3508"/>
                    <a:pt x="10534" y="3509"/>
                  </a:cubicBezTo>
                  <a:cubicBezTo>
                    <a:pt x="10332" y="3514"/>
                    <a:pt x="10129" y="3522"/>
                    <a:pt x="9927" y="3530"/>
                  </a:cubicBezTo>
                  <a:cubicBezTo>
                    <a:pt x="9721" y="3538"/>
                    <a:pt x="9516" y="3560"/>
                    <a:pt x="9312" y="3584"/>
                  </a:cubicBezTo>
                  <a:cubicBezTo>
                    <a:pt x="9129" y="3606"/>
                    <a:pt x="8946" y="3624"/>
                    <a:pt x="8762" y="3633"/>
                  </a:cubicBezTo>
                  <a:cubicBezTo>
                    <a:pt x="8702" y="3634"/>
                    <a:pt x="8642" y="3634"/>
                    <a:pt x="8581" y="3634"/>
                  </a:cubicBezTo>
                  <a:cubicBezTo>
                    <a:pt x="8238" y="3634"/>
                    <a:pt x="7893" y="3622"/>
                    <a:pt x="7549" y="3619"/>
                  </a:cubicBezTo>
                  <a:cubicBezTo>
                    <a:pt x="7533" y="3619"/>
                    <a:pt x="7516" y="3619"/>
                    <a:pt x="7500" y="3619"/>
                  </a:cubicBezTo>
                  <a:cubicBezTo>
                    <a:pt x="7335" y="3619"/>
                    <a:pt x="7170" y="3624"/>
                    <a:pt x="7005" y="3626"/>
                  </a:cubicBezTo>
                  <a:cubicBezTo>
                    <a:pt x="6955" y="3626"/>
                    <a:pt x="6906" y="3626"/>
                    <a:pt x="6857" y="3626"/>
                  </a:cubicBezTo>
                  <a:cubicBezTo>
                    <a:pt x="6698" y="3626"/>
                    <a:pt x="6539" y="3625"/>
                    <a:pt x="6381" y="3621"/>
                  </a:cubicBezTo>
                  <a:cubicBezTo>
                    <a:pt x="6223" y="3618"/>
                    <a:pt x="6064" y="3614"/>
                    <a:pt x="5905" y="3614"/>
                  </a:cubicBezTo>
                  <a:cubicBezTo>
                    <a:pt x="5875" y="3614"/>
                    <a:pt x="5845" y="3614"/>
                    <a:pt x="5815" y="3614"/>
                  </a:cubicBezTo>
                  <a:cubicBezTo>
                    <a:pt x="5616" y="3617"/>
                    <a:pt x="5416" y="3621"/>
                    <a:pt x="5217" y="3628"/>
                  </a:cubicBezTo>
                  <a:cubicBezTo>
                    <a:pt x="5024" y="3634"/>
                    <a:pt x="4830" y="3641"/>
                    <a:pt x="4636" y="3641"/>
                  </a:cubicBezTo>
                  <a:cubicBezTo>
                    <a:pt x="4621" y="3641"/>
                    <a:pt x="4605" y="3641"/>
                    <a:pt x="4590" y="3641"/>
                  </a:cubicBezTo>
                  <a:cubicBezTo>
                    <a:pt x="4386" y="3638"/>
                    <a:pt x="4182" y="3637"/>
                    <a:pt x="3979" y="3636"/>
                  </a:cubicBezTo>
                  <a:cubicBezTo>
                    <a:pt x="3788" y="3635"/>
                    <a:pt x="3599" y="3629"/>
                    <a:pt x="3409" y="3620"/>
                  </a:cubicBezTo>
                  <a:cubicBezTo>
                    <a:pt x="3219" y="3611"/>
                    <a:pt x="3028" y="3599"/>
                    <a:pt x="2837" y="3599"/>
                  </a:cubicBezTo>
                  <a:cubicBezTo>
                    <a:pt x="2828" y="3599"/>
                    <a:pt x="2820" y="3599"/>
                    <a:pt x="2811" y="3600"/>
                  </a:cubicBezTo>
                  <a:cubicBezTo>
                    <a:pt x="2608" y="3601"/>
                    <a:pt x="2405" y="3608"/>
                    <a:pt x="2202" y="3621"/>
                  </a:cubicBezTo>
                  <a:cubicBezTo>
                    <a:pt x="2005" y="3634"/>
                    <a:pt x="1807" y="3646"/>
                    <a:pt x="1612" y="3657"/>
                  </a:cubicBezTo>
                  <a:cubicBezTo>
                    <a:pt x="1495" y="3661"/>
                    <a:pt x="1379" y="3666"/>
                    <a:pt x="1262" y="3666"/>
                  </a:cubicBezTo>
                  <a:cubicBezTo>
                    <a:pt x="1208" y="3666"/>
                    <a:pt x="1153" y="3665"/>
                    <a:pt x="1099" y="3662"/>
                  </a:cubicBezTo>
                  <a:cubicBezTo>
                    <a:pt x="998" y="3659"/>
                    <a:pt x="896" y="3652"/>
                    <a:pt x="794" y="3651"/>
                  </a:cubicBezTo>
                  <a:cubicBezTo>
                    <a:pt x="671" y="3651"/>
                    <a:pt x="546" y="3656"/>
                    <a:pt x="426" y="3684"/>
                  </a:cubicBezTo>
                  <a:cubicBezTo>
                    <a:pt x="411" y="3688"/>
                    <a:pt x="396" y="3693"/>
                    <a:pt x="382" y="3697"/>
                  </a:cubicBezTo>
                  <a:cubicBezTo>
                    <a:pt x="384" y="3644"/>
                    <a:pt x="385" y="3593"/>
                    <a:pt x="388" y="3540"/>
                  </a:cubicBezTo>
                  <a:cubicBezTo>
                    <a:pt x="399" y="3436"/>
                    <a:pt x="414" y="3334"/>
                    <a:pt x="433" y="3231"/>
                  </a:cubicBezTo>
                  <a:cubicBezTo>
                    <a:pt x="448" y="3170"/>
                    <a:pt x="467" y="3108"/>
                    <a:pt x="487" y="3046"/>
                  </a:cubicBezTo>
                  <a:cubicBezTo>
                    <a:pt x="520" y="2964"/>
                    <a:pt x="556" y="2885"/>
                    <a:pt x="595" y="2805"/>
                  </a:cubicBezTo>
                  <a:cubicBezTo>
                    <a:pt x="635" y="2733"/>
                    <a:pt x="678" y="2662"/>
                    <a:pt x="725" y="2593"/>
                  </a:cubicBezTo>
                  <a:cubicBezTo>
                    <a:pt x="763" y="2542"/>
                    <a:pt x="803" y="2492"/>
                    <a:pt x="847" y="2442"/>
                  </a:cubicBezTo>
                  <a:cubicBezTo>
                    <a:pt x="892" y="2397"/>
                    <a:pt x="938" y="2351"/>
                    <a:pt x="988" y="2309"/>
                  </a:cubicBezTo>
                  <a:cubicBezTo>
                    <a:pt x="1029" y="2277"/>
                    <a:pt x="1072" y="2248"/>
                    <a:pt x="1116" y="2219"/>
                  </a:cubicBezTo>
                  <a:cubicBezTo>
                    <a:pt x="1158" y="2195"/>
                    <a:pt x="1201" y="2172"/>
                    <a:pt x="1246" y="2151"/>
                  </a:cubicBezTo>
                  <a:cubicBezTo>
                    <a:pt x="1270" y="2142"/>
                    <a:pt x="1294" y="2132"/>
                    <a:pt x="1318" y="2124"/>
                  </a:cubicBezTo>
                  <a:cubicBezTo>
                    <a:pt x="1343" y="2118"/>
                    <a:pt x="1368" y="2112"/>
                    <a:pt x="1392" y="2106"/>
                  </a:cubicBezTo>
                  <a:cubicBezTo>
                    <a:pt x="1468" y="2094"/>
                    <a:pt x="1542" y="2086"/>
                    <a:pt x="1618" y="2080"/>
                  </a:cubicBezTo>
                  <a:cubicBezTo>
                    <a:pt x="1661" y="2080"/>
                    <a:pt x="1705" y="2080"/>
                    <a:pt x="1748" y="2082"/>
                  </a:cubicBezTo>
                  <a:cubicBezTo>
                    <a:pt x="1803" y="2087"/>
                    <a:pt x="1858" y="2095"/>
                    <a:pt x="1913" y="2106"/>
                  </a:cubicBezTo>
                  <a:cubicBezTo>
                    <a:pt x="1977" y="2122"/>
                    <a:pt x="2038" y="2142"/>
                    <a:pt x="2100" y="2163"/>
                  </a:cubicBezTo>
                  <a:cubicBezTo>
                    <a:pt x="2162" y="2186"/>
                    <a:pt x="2220" y="2214"/>
                    <a:pt x="2279" y="2242"/>
                  </a:cubicBezTo>
                  <a:cubicBezTo>
                    <a:pt x="2321" y="2265"/>
                    <a:pt x="2361" y="2288"/>
                    <a:pt x="2401" y="2313"/>
                  </a:cubicBezTo>
                  <a:cubicBezTo>
                    <a:pt x="2416" y="2326"/>
                    <a:pt x="2430" y="2336"/>
                    <a:pt x="2444" y="2349"/>
                  </a:cubicBezTo>
                  <a:cubicBezTo>
                    <a:pt x="2460" y="2366"/>
                    <a:pt x="2475" y="2384"/>
                    <a:pt x="2491" y="2401"/>
                  </a:cubicBezTo>
                  <a:cubicBezTo>
                    <a:pt x="2489" y="2405"/>
                    <a:pt x="2488" y="2408"/>
                    <a:pt x="2487" y="2411"/>
                  </a:cubicBezTo>
                  <a:cubicBezTo>
                    <a:pt x="2492" y="2417"/>
                    <a:pt x="2498" y="2423"/>
                    <a:pt x="2505" y="2429"/>
                  </a:cubicBezTo>
                  <a:cubicBezTo>
                    <a:pt x="2560" y="2478"/>
                    <a:pt x="2614" y="2526"/>
                    <a:pt x="2667" y="2574"/>
                  </a:cubicBezTo>
                  <a:cubicBezTo>
                    <a:pt x="2672" y="2578"/>
                    <a:pt x="2676" y="2582"/>
                    <a:pt x="2681" y="2585"/>
                  </a:cubicBezTo>
                  <a:lnTo>
                    <a:pt x="2680" y="2585"/>
                  </a:lnTo>
                  <a:cubicBezTo>
                    <a:pt x="2681" y="2586"/>
                    <a:pt x="2682" y="2586"/>
                    <a:pt x="2683" y="2588"/>
                  </a:cubicBezTo>
                  <a:cubicBezTo>
                    <a:pt x="2686" y="2590"/>
                    <a:pt x="2688" y="2592"/>
                    <a:pt x="2691" y="2594"/>
                  </a:cubicBezTo>
                  <a:cubicBezTo>
                    <a:pt x="2695" y="2589"/>
                    <a:pt x="2698" y="2583"/>
                    <a:pt x="2701" y="2577"/>
                  </a:cubicBezTo>
                  <a:cubicBezTo>
                    <a:pt x="2742" y="2508"/>
                    <a:pt x="2783" y="2438"/>
                    <a:pt x="2829" y="2373"/>
                  </a:cubicBezTo>
                  <a:cubicBezTo>
                    <a:pt x="2829" y="2373"/>
                    <a:pt x="2830" y="2371"/>
                    <a:pt x="2830" y="2371"/>
                  </a:cubicBezTo>
                  <a:cubicBezTo>
                    <a:pt x="2880" y="2298"/>
                    <a:pt x="2931" y="2227"/>
                    <a:pt x="2983" y="2155"/>
                  </a:cubicBezTo>
                  <a:cubicBezTo>
                    <a:pt x="3004" y="2127"/>
                    <a:pt x="3023" y="2099"/>
                    <a:pt x="3042" y="2072"/>
                  </a:cubicBezTo>
                  <a:cubicBezTo>
                    <a:pt x="3049" y="2063"/>
                    <a:pt x="3055" y="2054"/>
                    <a:pt x="3062" y="2044"/>
                  </a:cubicBezTo>
                  <a:cubicBezTo>
                    <a:pt x="3105" y="1956"/>
                    <a:pt x="3150" y="1868"/>
                    <a:pt x="3195" y="1781"/>
                  </a:cubicBezTo>
                  <a:lnTo>
                    <a:pt x="3195" y="1781"/>
                  </a:lnTo>
                  <a:cubicBezTo>
                    <a:pt x="3194" y="1782"/>
                    <a:pt x="3194" y="1782"/>
                    <a:pt x="3193" y="1783"/>
                  </a:cubicBezTo>
                  <a:cubicBezTo>
                    <a:pt x="3197" y="1776"/>
                    <a:pt x="3200" y="1770"/>
                    <a:pt x="3204" y="1764"/>
                  </a:cubicBezTo>
                  <a:cubicBezTo>
                    <a:pt x="3204" y="1763"/>
                    <a:pt x="3204" y="1763"/>
                    <a:pt x="3205" y="1762"/>
                  </a:cubicBezTo>
                  <a:lnTo>
                    <a:pt x="3205" y="1762"/>
                  </a:lnTo>
                  <a:cubicBezTo>
                    <a:pt x="3205" y="1762"/>
                    <a:pt x="3205" y="1763"/>
                    <a:pt x="3205" y="1763"/>
                  </a:cubicBezTo>
                  <a:cubicBezTo>
                    <a:pt x="3259" y="1665"/>
                    <a:pt x="3315" y="1569"/>
                    <a:pt x="3375" y="1475"/>
                  </a:cubicBezTo>
                  <a:cubicBezTo>
                    <a:pt x="3447" y="1373"/>
                    <a:pt x="3523" y="1277"/>
                    <a:pt x="3604" y="1183"/>
                  </a:cubicBezTo>
                  <a:cubicBezTo>
                    <a:pt x="3693" y="1095"/>
                    <a:pt x="3786" y="1014"/>
                    <a:pt x="3881" y="934"/>
                  </a:cubicBezTo>
                  <a:lnTo>
                    <a:pt x="3881" y="934"/>
                  </a:lnTo>
                  <a:cubicBezTo>
                    <a:pt x="3880" y="935"/>
                    <a:pt x="3880" y="935"/>
                    <a:pt x="3879" y="936"/>
                  </a:cubicBezTo>
                  <a:lnTo>
                    <a:pt x="3879" y="936"/>
                  </a:lnTo>
                  <a:cubicBezTo>
                    <a:pt x="4001" y="841"/>
                    <a:pt x="4127" y="750"/>
                    <a:pt x="4257" y="667"/>
                  </a:cubicBezTo>
                  <a:cubicBezTo>
                    <a:pt x="4307" y="638"/>
                    <a:pt x="4359" y="612"/>
                    <a:pt x="4411" y="586"/>
                  </a:cubicBezTo>
                  <a:cubicBezTo>
                    <a:pt x="4496" y="550"/>
                    <a:pt x="4582" y="519"/>
                    <a:pt x="4670" y="492"/>
                  </a:cubicBezTo>
                  <a:cubicBezTo>
                    <a:pt x="4763" y="463"/>
                    <a:pt x="4859" y="439"/>
                    <a:pt x="4957" y="421"/>
                  </a:cubicBezTo>
                  <a:cubicBezTo>
                    <a:pt x="5093" y="398"/>
                    <a:pt x="5231" y="381"/>
                    <a:pt x="5369" y="373"/>
                  </a:cubicBezTo>
                  <a:lnTo>
                    <a:pt x="5368" y="373"/>
                  </a:lnTo>
                  <a:cubicBezTo>
                    <a:pt x="5371" y="371"/>
                    <a:pt x="5374" y="371"/>
                    <a:pt x="5377" y="371"/>
                  </a:cubicBezTo>
                  <a:lnTo>
                    <a:pt x="5387" y="371"/>
                  </a:lnTo>
                  <a:cubicBezTo>
                    <a:pt x="5407" y="371"/>
                    <a:pt x="5427" y="370"/>
                    <a:pt x="5447" y="370"/>
                  </a:cubicBezTo>
                  <a:close/>
                  <a:moveTo>
                    <a:pt x="5448" y="1"/>
                  </a:moveTo>
                  <a:cubicBezTo>
                    <a:pt x="5424" y="1"/>
                    <a:pt x="5399" y="1"/>
                    <a:pt x="5375" y="2"/>
                  </a:cubicBezTo>
                  <a:cubicBezTo>
                    <a:pt x="5198" y="10"/>
                    <a:pt x="5017" y="32"/>
                    <a:pt x="4842" y="66"/>
                  </a:cubicBezTo>
                  <a:cubicBezTo>
                    <a:pt x="4674" y="99"/>
                    <a:pt x="4505" y="146"/>
                    <a:pt x="4348" y="213"/>
                  </a:cubicBezTo>
                  <a:cubicBezTo>
                    <a:pt x="4265" y="247"/>
                    <a:pt x="4180" y="282"/>
                    <a:pt x="4102" y="329"/>
                  </a:cubicBezTo>
                  <a:cubicBezTo>
                    <a:pt x="4021" y="377"/>
                    <a:pt x="3943" y="430"/>
                    <a:pt x="3866" y="485"/>
                  </a:cubicBezTo>
                  <a:cubicBezTo>
                    <a:pt x="3786" y="542"/>
                    <a:pt x="3707" y="600"/>
                    <a:pt x="3630" y="663"/>
                  </a:cubicBezTo>
                  <a:cubicBezTo>
                    <a:pt x="3556" y="724"/>
                    <a:pt x="3480" y="784"/>
                    <a:pt x="3413" y="852"/>
                  </a:cubicBezTo>
                  <a:cubicBezTo>
                    <a:pt x="3337" y="927"/>
                    <a:pt x="3268" y="1004"/>
                    <a:pt x="3201" y="1088"/>
                  </a:cubicBezTo>
                  <a:cubicBezTo>
                    <a:pt x="3143" y="1163"/>
                    <a:pt x="3087" y="1242"/>
                    <a:pt x="3034" y="1322"/>
                  </a:cubicBezTo>
                  <a:cubicBezTo>
                    <a:pt x="2930" y="1482"/>
                    <a:pt x="2846" y="1653"/>
                    <a:pt x="2761" y="1823"/>
                  </a:cubicBezTo>
                  <a:cubicBezTo>
                    <a:pt x="2725" y="1896"/>
                    <a:pt x="2687" y="1968"/>
                    <a:pt x="2650" y="2041"/>
                  </a:cubicBezTo>
                  <a:cubicBezTo>
                    <a:pt x="2617" y="2014"/>
                    <a:pt x="2582" y="1990"/>
                    <a:pt x="2544" y="1967"/>
                  </a:cubicBezTo>
                  <a:cubicBezTo>
                    <a:pt x="2378" y="1866"/>
                    <a:pt x="2196" y="1797"/>
                    <a:pt x="2010" y="1749"/>
                  </a:cubicBezTo>
                  <a:cubicBezTo>
                    <a:pt x="1904" y="1721"/>
                    <a:pt x="1793" y="1710"/>
                    <a:pt x="1682" y="1710"/>
                  </a:cubicBezTo>
                  <a:cubicBezTo>
                    <a:pt x="1602" y="1710"/>
                    <a:pt x="1523" y="1716"/>
                    <a:pt x="1446" y="1725"/>
                  </a:cubicBezTo>
                  <a:cubicBezTo>
                    <a:pt x="1344" y="1737"/>
                    <a:pt x="1241" y="1755"/>
                    <a:pt x="1145" y="1793"/>
                  </a:cubicBezTo>
                  <a:cubicBezTo>
                    <a:pt x="1048" y="1832"/>
                    <a:pt x="959" y="1880"/>
                    <a:pt x="872" y="1936"/>
                  </a:cubicBezTo>
                  <a:cubicBezTo>
                    <a:pt x="711" y="2038"/>
                    <a:pt x="569" y="2183"/>
                    <a:pt x="456" y="2334"/>
                  </a:cubicBezTo>
                  <a:cubicBezTo>
                    <a:pt x="334" y="2497"/>
                    <a:pt x="234" y="2680"/>
                    <a:pt x="159" y="2870"/>
                  </a:cubicBezTo>
                  <a:cubicBezTo>
                    <a:pt x="82" y="3063"/>
                    <a:pt x="43" y="3266"/>
                    <a:pt x="24" y="3471"/>
                  </a:cubicBezTo>
                  <a:cubicBezTo>
                    <a:pt x="14" y="3565"/>
                    <a:pt x="10" y="3661"/>
                    <a:pt x="8" y="3755"/>
                  </a:cubicBezTo>
                  <a:cubicBezTo>
                    <a:pt x="5" y="3856"/>
                    <a:pt x="1" y="3957"/>
                    <a:pt x="10" y="4059"/>
                  </a:cubicBezTo>
                  <a:cubicBezTo>
                    <a:pt x="11" y="4064"/>
                    <a:pt x="11" y="4068"/>
                    <a:pt x="11" y="4074"/>
                  </a:cubicBezTo>
                  <a:cubicBezTo>
                    <a:pt x="41" y="4075"/>
                    <a:pt x="69" y="4076"/>
                    <a:pt x="98" y="4076"/>
                  </a:cubicBezTo>
                  <a:cubicBezTo>
                    <a:pt x="117" y="4076"/>
                    <a:pt x="136" y="4075"/>
                    <a:pt x="154" y="4075"/>
                  </a:cubicBezTo>
                  <a:lnTo>
                    <a:pt x="155" y="4075"/>
                  </a:lnTo>
                  <a:cubicBezTo>
                    <a:pt x="180" y="4074"/>
                    <a:pt x="207" y="4074"/>
                    <a:pt x="234" y="4073"/>
                  </a:cubicBezTo>
                  <a:cubicBezTo>
                    <a:pt x="287" y="4073"/>
                    <a:pt x="340" y="4073"/>
                    <a:pt x="394" y="4074"/>
                  </a:cubicBezTo>
                  <a:cubicBezTo>
                    <a:pt x="400" y="4074"/>
                    <a:pt x="407" y="4073"/>
                    <a:pt x="412" y="4073"/>
                  </a:cubicBezTo>
                  <a:cubicBezTo>
                    <a:pt x="416" y="4072"/>
                    <a:pt x="419" y="4069"/>
                    <a:pt x="423" y="4068"/>
                  </a:cubicBezTo>
                  <a:cubicBezTo>
                    <a:pt x="467" y="4056"/>
                    <a:pt x="511" y="4043"/>
                    <a:pt x="556" y="4035"/>
                  </a:cubicBezTo>
                  <a:cubicBezTo>
                    <a:pt x="598" y="4028"/>
                    <a:pt x="641" y="4025"/>
                    <a:pt x="683" y="4021"/>
                  </a:cubicBezTo>
                  <a:cubicBezTo>
                    <a:pt x="700" y="4021"/>
                    <a:pt x="716" y="4021"/>
                    <a:pt x="733" y="4021"/>
                  </a:cubicBezTo>
                  <a:cubicBezTo>
                    <a:pt x="805" y="4021"/>
                    <a:pt x="878" y="4025"/>
                    <a:pt x="951" y="4028"/>
                  </a:cubicBezTo>
                  <a:cubicBezTo>
                    <a:pt x="1026" y="4031"/>
                    <a:pt x="1102" y="4035"/>
                    <a:pt x="1179" y="4035"/>
                  </a:cubicBezTo>
                  <a:cubicBezTo>
                    <a:pt x="1327" y="4034"/>
                    <a:pt x="1475" y="4032"/>
                    <a:pt x="1622" y="4025"/>
                  </a:cubicBezTo>
                  <a:cubicBezTo>
                    <a:pt x="1905" y="4016"/>
                    <a:pt x="2187" y="3991"/>
                    <a:pt x="2470" y="3975"/>
                  </a:cubicBezTo>
                  <a:cubicBezTo>
                    <a:pt x="2555" y="3972"/>
                    <a:pt x="2643" y="3969"/>
                    <a:pt x="2730" y="3969"/>
                  </a:cubicBezTo>
                  <a:cubicBezTo>
                    <a:pt x="2742" y="3969"/>
                    <a:pt x="2753" y="3969"/>
                    <a:pt x="2765" y="3969"/>
                  </a:cubicBezTo>
                  <a:cubicBezTo>
                    <a:pt x="2957" y="3969"/>
                    <a:pt x="3149" y="3977"/>
                    <a:pt x="3341" y="3987"/>
                  </a:cubicBezTo>
                  <a:cubicBezTo>
                    <a:pt x="3528" y="3995"/>
                    <a:pt x="3715" y="4004"/>
                    <a:pt x="3902" y="4005"/>
                  </a:cubicBezTo>
                  <a:cubicBezTo>
                    <a:pt x="4106" y="4007"/>
                    <a:pt x="4310" y="4009"/>
                    <a:pt x="4514" y="4009"/>
                  </a:cubicBezTo>
                  <a:cubicBezTo>
                    <a:pt x="4718" y="4009"/>
                    <a:pt x="4922" y="4007"/>
                    <a:pt x="5126" y="4000"/>
                  </a:cubicBezTo>
                  <a:cubicBezTo>
                    <a:pt x="5324" y="3994"/>
                    <a:pt x="5521" y="3987"/>
                    <a:pt x="5719" y="3985"/>
                  </a:cubicBezTo>
                  <a:cubicBezTo>
                    <a:pt x="5764" y="3984"/>
                    <a:pt x="5809" y="3984"/>
                    <a:pt x="5854" y="3984"/>
                  </a:cubicBezTo>
                  <a:cubicBezTo>
                    <a:pt x="6007" y="3984"/>
                    <a:pt x="6161" y="3987"/>
                    <a:pt x="6315" y="3989"/>
                  </a:cubicBezTo>
                  <a:cubicBezTo>
                    <a:pt x="6491" y="3992"/>
                    <a:pt x="6668" y="3995"/>
                    <a:pt x="6845" y="3995"/>
                  </a:cubicBezTo>
                  <a:cubicBezTo>
                    <a:pt x="6872" y="3995"/>
                    <a:pt x="6900" y="3995"/>
                    <a:pt x="6927" y="3995"/>
                  </a:cubicBezTo>
                  <a:cubicBezTo>
                    <a:pt x="7099" y="3994"/>
                    <a:pt x="7270" y="3989"/>
                    <a:pt x="7441" y="3989"/>
                  </a:cubicBezTo>
                  <a:cubicBezTo>
                    <a:pt x="7469" y="3989"/>
                    <a:pt x="7497" y="3989"/>
                    <a:pt x="7525" y="3989"/>
                  </a:cubicBezTo>
                  <a:cubicBezTo>
                    <a:pt x="7873" y="3991"/>
                    <a:pt x="8220" y="4003"/>
                    <a:pt x="8568" y="4003"/>
                  </a:cubicBezTo>
                  <a:cubicBezTo>
                    <a:pt x="8629" y="4003"/>
                    <a:pt x="8690" y="4003"/>
                    <a:pt x="8752" y="4002"/>
                  </a:cubicBezTo>
                  <a:cubicBezTo>
                    <a:pt x="8943" y="3999"/>
                    <a:pt x="9135" y="3977"/>
                    <a:pt x="9326" y="3954"/>
                  </a:cubicBezTo>
                  <a:cubicBezTo>
                    <a:pt x="9528" y="3930"/>
                    <a:pt x="9731" y="3912"/>
                    <a:pt x="9934" y="3898"/>
                  </a:cubicBezTo>
                  <a:lnTo>
                    <a:pt x="9933" y="3898"/>
                  </a:lnTo>
                  <a:cubicBezTo>
                    <a:pt x="10209" y="3887"/>
                    <a:pt x="10484" y="3876"/>
                    <a:pt x="10761" y="3876"/>
                  </a:cubicBezTo>
                  <a:cubicBezTo>
                    <a:pt x="10897" y="3876"/>
                    <a:pt x="11033" y="3879"/>
                    <a:pt x="11168" y="3879"/>
                  </a:cubicBezTo>
                  <a:cubicBezTo>
                    <a:pt x="11206" y="3879"/>
                    <a:pt x="11242" y="3880"/>
                    <a:pt x="11280" y="3880"/>
                  </a:cubicBezTo>
                  <a:cubicBezTo>
                    <a:pt x="11318" y="3879"/>
                    <a:pt x="11354" y="3879"/>
                    <a:pt x="11391" y="3879"/>
                  </a:cubicBezTo>
                  <a:cubicBezTo>
                    <a:pt x="11414" y="3879"/>
                    <a:pt x="11437" y="3877"/>
                    <a:pt x="11460" y="3877"/>
                  </a:cubicBezTo>
                  <a:lnTo>
                    <a:pt x="11506" y="3877"/>
                  </a:lnTo>
                  <a:cubicBezTo>
                    <a:pt x="11529" y="3876"/>
                    <a:pt x="11551" y="3875"/>
                    <a:pt x="11573" y="3874"/>
                  </a:cubicBezTo>
                  <a:cubicBezTo>
                    <a:pt x="11590" y="3873"/>
                    <a:pt x="11607" y="3872"/>
                    <a:pt x="11625" y="3871"/>
                  </a:cubicBezTo>
                  <a:cubicBezTo>
                    <a:pt x="11622" y="3865"/>
                    <a:pt x="11621" y="3859"/>
                    <a:pt x="11618" y="3852"/>
                  </a:cubicBezTo>
                  <a:cubicBezTo>
                    <a:pt x="11596" y="3784"/>
                    <a:pt x="11572" y="3715"/>
                    <a:pt x="11550" y="3646"/>
                  </a:cubicBezTo>
                  <a:cubicBezTo>
                    <a:pt x="11538" y="3613"/>
                    <a:pt x="11528" y="3579"/>
                    <a:pt x="11517" y="3545"/>
                  </a:cubicBezTo>
                  <a:cubicBezTo>
                    <a:pt x="11512" y="3530"/>
                    <a:pt x="11508" y="3516"/>
                    <a:pt x="11504" y="3502"/>
                  </a:cubicBezTo>
                  <a:cubicBezTo>
                    <a:pt x="11490" y="3458"/>
                    <a:pt x="11477" y="3414"/>
                    <a:pt x="11469" y="3369"/>
                  </a:cubicBezTo>
                  <a:cubicBezTo>
                    <a:pt x="11469" y="3367"/>
                    <a:pt x="11469" y="3366"/>
                    <a:pt x="11469" y="3364"/>
                  </a:cubicBezTo>
                  <a:cubicBezTo>
                    <a:pt x="11455" y="3335"/>
                    <a:pt x="11441" y="3306"/>
                    <a:pt x="11427" y="3276"/>
                  </a:cubicBezTo>
                  <a:cubicBezTo>
                    <a:pt x="11406" y="3222"/>
                    <a:pt x="11384" y="3170"/>
                    <a:pt x="11366" y="3115"/>
                  </a:cubicBezTo>
                  <a:cubicBezTo>
                    <a:pt x="11365" y="3115"/>
                    <a:pt x="11365" y="3114"/>
                    <a:pt x="11365" y="3114"/>
                  </a:cubicBezTo>
                  <a:cubicBezTo>
                    <a:pt x="11345" y="3050"/>
                    <a:pt x="11328" y="2985"/>
                    <a:pt x="11309" y="2923"/>
                  </a:cubicBezTo>
                  <a:cubicBezTo>
                    <a:pt x="11281" y="2836"/>
                    <a:pt x="11247" y="2753"/>
                    <a:pt x="11195" y="2677"/>
                  </a:cubicBezTo>
                  <a:cubicBezTo>
                    <a:pt x="11115" y="2556"/>
                    <a:pt x="11012" y="2451"/>
                    <a:pt x="10905" y="2354"/>
                  </a:cubicBezTo>
                  <a:cubicBezTo>
                    <a:pt x="10800" y="2258"/>
                    <a:pt x="10679" y="2185"/>
                    <a:pt x="10556" y="2112"/>
                  </a:cubicBezTo>
                  <a:cubicBezTo>
                    <a:pt x="10437" y="2041"/>
                    <a:pt x="10319" y="1972"/>
                    <a:pt x="10196" y="1909"/>
                  </a:cubicBezTo>
                  <a:cubicBezTo>
                    <a:pt x="10062" y="1842"/>
                    <a:pt x="9923" y="1786"/>
                    <a:pt x="9773" y="1769"/>
                  </a:cubicBezTo>
                  <a:cubicBezTo>
                    <a:pt x="9707" y="1761"/>
                    <a:pt x="9641" y="1757"/>
                    <a:pt x="9575" y="1757"/>
                  </a:cubicBezTo>
                  <a:cubicBezTo>
                    <a:pt x="9533" y="1757"/>
                    <a:pt x="9492" y="1758"/>
                    <a:pt x="9450" y="1762"/>
                  </a:cubicBezTo>
                  <a:cubicBezTo>
                    <a:pt x="9354" y="1769"/>
                    <a:pt x="9257" y="1788"/>
                    <a:pt x="9161" y="1808"/>
                  </a:cubicBezTo>
                  <a:cubicBezTo>
                    <a:pt x="9065" y="1828"/>
                    <a:pt x="8970" y="1850"/>
                    <a:pt x="8876" y="1877"/>
                  </a:cubicBezTo>
                  <a:cubicBezTo>
                    <a:pt x="8737" y="1917"/>
                    <a:pt x="8593" y="1961"/>
                    <a:pt x="8466" y="2032"/>
                  </a:cubicBezTo>
                  <a:cubicBezTo>
                    <a:pt x="8453" y="2039"/>
                    <a:pt x="8442" y="2048"/>
                    <a:pt x="8429" y="2055"/>
                  </a:cubicBezTo>
                  <a:cubicBezTo>
                    <a:pt x="8388" y="2001"/>
                    <a:pt x="8345" y="1949"/>
                    <a:pt x="8301" y="1898"/>
                  </a:cubicBezTo>
                  <a:cubicBezTo>
                    <a:pt x="8281" y="1872"/>
                    <a:pt x="8264" y="1847"/>
                    <a:pt x="8246" y="1820"/>
                  </a:cubicBezTo>
                  <a:cubicBezTo>
                    <a:pt x="8169" y="1691"/>
                    <a:pt x="8108" y="1552"/>
                    <a:pt x="8021" y="1428"/>
                  </a:cubicBezTo>
                  <a:cubicBezTo>
                    <a:pt x="7934" y="1304"/>
                    <a:pt x="7820" y="1206"/>
                    <a:pt x="7707" y="1106"/>
                  </a:cubicBezTo>
                  <a:lnTo>
                    <a:pt x="7707" y="1106"/>
                  </a:lnTo>
                  <a:cubicBezTo>
                    <a:pt x="7708" y="1106"/>
                    <a:pt x="7708" y="1106"/>
                    <a:pt x="7709" y="1107"/>
                  </a:cubicBezTo>
                  <a:cubicBezTo>
                    <a:pt x="7662" y="1063"/>
                    <a:pt x="7616" y="1019"/>
                    <a:pt x="7574" y="971"/>
                  </a:cubicBezTo>
                  <a:cubicBezTo>
                    <a:pt x="7520" y="911"/>
                    <a:pt x="7469" y="848"/>
                    <a:pt x="7413" y="792"/>
                  </a:cubicBezTo>
                  <a:cubicBezTo>
                    <a:pt x="7358" y="736"/>
                    <a:pt x="7298" y="683"/>
                    <a:pt x="7238" y="633"/>
                  </a:cubicBezTo>
                  <a:cubicBezTo>
                    <a:pt x="7177" y="583"/>
                    <a:pt x="7109" y="544"/>
                    <a:pt x="7042" y="504"/>
                  </a:cubicBezTo>
                  <a:cubicBezTo>
                    <a:pt x="6971" y="462"/>
                    <a:pt x="6902" y="420"/>
                    <a:pt x="6828" y="384"/>
                  </a:cubicBezTo>
                  <a:cubicBezTo>
                    <a:pt x="6758" y="349"/>
                    <a:pt x="6683" y="319"/>
                    <a:pt x="6610" y="289"/>
                  </a:cubicBezTo>
                  <a:cubicBezTo>
                    <a:pt x="6533" y="257"/>
                    <a:pt x="6459" y="221"/>
                    <a:pt x="6382" y="190"/>
                  </a:cubicBezTo>
                  <a:cubicBezTo>
                    <a:pt x="6333" y="170"/>
                    <a:pt x="6285" y="152"/>
                    <a:pt x="6234" y="137"/>
                  </a:cubicBezTo>
                  <a:cubicBezTo>
                    <a:pt x="6190" y="125"/>
                    <a:pt x="6145" y="115"/>
                    <a:pt x="6100" y="105"/>
                  </a:cubicBezTo>
                  <a:cubicBezTo>
                    <a:pt x="6017" y="88"/>
                    <a:pt x="5932" y="71"/>
                    <a:pt x="5850" y="54"/>
                  </a:cubicBezTo>
                  <a:cubicBezTo>
                    <a:pt x="5850" y="54"/>
                    <a:pt x="5850" y="54"/>
                    <a:pt x="5850" y="52"/>
                  </a:cubicBezTo>
                  <a:cubicBezTo>
                    <a:pt x="5847" y="52"/>
                    <a:pt x="5845" y="51"/>
                    <a:pt x="5843" y="51"/>
                  </a:cubicBezTo>
                  <a:cubicBezTo>
                    <a:pt x="5840" y="51"/>
                    <a:pt x="5838" y="50"/>
                    <a:pt x="5836" y="50"/>
                  </a:cubicBezTo>
                  <a:cubicBezTo>
                    <a:pt x="5835" y="50"/>
                    <a:pt x="5834" y="49"/>
                    <a:pt x="5831" y="49"/>
                  </a:cubicBezTo>
                  <a:cubicBezTo>
                    <a:pt x="5802" y="40"/>
                    <a:pt x="5770" y="35"/>
                    <a:pt x="5741" y="30"/>
                  </a:cubicBezTo>
                  <a:cubicBezTo>
                    <a:pt x="5700" y="20"/>
                    <a:pt x="5659" y="14"/>
                    <a:pt x="5618" y="9"/>
                  </a:cubicBezTo>
                  <a:cubicBezTo>
                    <a:pt x="5561" y="3"/>
                    <a:pt x="5504" y="1"/>
                    <a:pt x="5448" y="1"/>
                  </a:cubicBezTo>
                  <a:close/>
                </a:path>
              </a:pathLst>
            </a:custGeom>
            <a:solidFill>
              <a:srgbClr val="1919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8" name="Google Shape;48;p2"/>
          <p:cNvGrpSpPr/>
          <p:nvPr/>
        </p:nvGrpSpPr>
        <p:grpSpPr>
          <a:xfrm>
            <a:off x="5645360" y="402746"/>
            <a:ext cx="879013" cy="301749"/>
            <a:chOff x="1579263" y="684775"/>
            <a:chExt cx="290650" cy="101925"/>
          </a:xfrm>
        </p:grpSpPr>
        <p:sp>
          <p:nvSpPr>
            <p:cNvPr id="49" name="Google Shape;49;p2"/>
            <p:cNvSpPr/>
            <p:nvPr/>
          </p:nvSpPr>
          <p:spPr>
            <a:xfrm>
              <a:off x="1587275" y="691775"/>
              <a:ext cx="270675" cy="88550"/>
            </a:xfrm>
            <a:custGeom>
              <a:avLst/>
              <a:gdLst/>
              <a:ahLst/>
              <a:cxnLst/>
              <a:rect l="l" t="t" r="r" b="b"/>
              <a:pathLst>
                <a:path w="10827" h="3542" extrusionOk="0">
                  <a:moveTo>
                    <a:pt x="3593" y="1613"/>
                  </a:moveTo>
                  <a:lnTo>
                    <a:pt x="3593" y="1613"/>
                  </a:lnTo>
                  <a:cubicBezTo>
                    <a:pt x="3563" y="1641"/>
                    <a:pt x="3532" y="1668"/>
                    <a:pt x="3503" y="1695"/>
                  </a:cubicBezTo>
                  <a:cubicBezTo>
                    <a:pt x="3508" y="1687"/>
                    <a:pt x="3515" y="1677"/>
                    <a:pt x="3521" y="1669"/>
                  </a:cubicBezTo>
                  <a:cubicBezTo>
                    <a:pt x="3521" y="1668"/>
                    <a:pt x="3522" y="1668"/>
                    <a:pt x="3522" y="1667"/>
                  </a:cubicBezTo>
                  <a:cubicBezTo>
                    <a:pt x="3545" y="1649"/>
                    <a:pt x="3569" y="1632"/>
                    <a:pt x="3593" y="1613"/>
                  </a:cubicBezTo>
                  <a:close/>
                  <a:moveTo>
                    <a:pt x="5070" y="0"/>
                  </a:moveTo>
                  <a:cubicBezTo>
                    <a:pt x="5038" y="0"/>
                    <a:pt x="5005" y="4"/>
                    <a:pt x="4972" y="11"/>
                  </a:cubicBezTo>
                  <a:cubicBezTo>
                    <a:pt x="4902" y="26"/>
                    <a:pt x="4835" y="43"/>
                    <a:pt x="4767" y="64"/>
                  </a:cubicBezTo>
                  <a:cubicBezTo>
                    <a:pt x="4614" y="97"/>
                    <a:pt x="4464" y="149"/>
                    <a:pt x="4320" y="209"/>
                  </a:cubicBezTo>
                  <a:lnTo>
                    <a:pt x="4320" y="209"/>
                  </a:lnTo>
                  <a:cubicBezTo>
                    <a:pt x="4320" y="209"/>
                    <a:pt x="4320" y="209"/>
                    <a:pt x="4320" y="209"/>
                  </a:cubicBezTo>
                  <a:lnTo>
                    <a:pt x="4320" y="209"/>
                  </a:lnTo>
                  <a:cubicBezTo>
                    <a:pt x="4320" y="209"/>
                    <a:pt x="4320" y="209"/>
                    <a:pt x="4320" y="209"/>
                  </a:cubicBezTo>
                  <a:lnTo>
                    <a:pt x="4320" y="209"/>
                  </a:lnTo>
                  <a:cubicBezTo>
                    <a:pt x="4313" y="212"/>
                    <a:pt x="4306" y="215"/>
                    <a:pt x="4298" y="218"/>
                  </a:cubicBezTo>
                  <a:cubicBezTo>
                    <a:pt x="4300" y="218"/>
                    <a:pt x="4302" y="217"/>
                    <a:pt x="4303" y="217"/>
                  </a:cubicBezTo>
                  <a:lnTo>
                    <a:pt x="4303" y="217"/>
                  </a:lnTo>
                  <a:cubicBezTo>
                    <a:pt x="4296" y="220"/>
                    <a:pt x="4289" y="223"/>
                    <a:pt x="4282" y="225"/>
                  </a:cubicBezTo>
                  <a:cubicBezTo>
                    <a:pt x="4260" y="216"/>
                    <a:pt x="4237" y="211"/>
                    <a:pt x="4212" y="211"/>
                  </a:cubicBezTo>
                  <a:cubicBezTo>
                    <a:pt x="4206" y="211"/>
                    <a:pt x="4200" y="211"/>
                    <a:pt x="4194" y="212"/>
                  </a:cubicBezTo>
                  <a:cubicBezTo>
                    <a:pt x="4048" y="225"/>
                    <a:pt x="3913" y="300"/>
                    <a:pt x="3788" y="372"/>
                  </a:cubicBezTo>
                  <a:cubicBezTo>
                    <a:pt x="3777" y="379"/>
                    <a:pt x="3767" y="384"/>
                    <a:pt x="3756" y="391"/>
                  </a:cubicBezTo>
                  <a:cubicBezTo>
                    <a:pt x="3730" y="395"/>
                    <a:pt x="3704" y="405"/>
                    <a:pt x="3682" y="420"/>
                  </a:cubicBezTo>
                  <a:cubicBezTo>
                    <a:pt x="3650" y="443"/>
                    <a:pt x="3620" y="467"/>
                    <a:pt x="3591" y="493"/>
                  </a:cubicBezTo>
                  <a:cubicBezTo>
                    <a:pt x="3530" y="532"/>
                    <a:pt x="3469" y="573"/>
                    <a:pt x="3409" y="616"/>
                  </a:cubicBezTo>
                  <a:cubicBezTo>
                    <a:pt x="3353" y="658"/>
                    <a:pt x="3298" y="701"/>
                    <a:pt x="3243" y="744"/>
                  </a:cubicBezTo>
                  <a:cubicBezTo>
                    <a:pt x="3211" y="768"/>
                    <a:pt x="3179" y="792"/>
                    <a:pt x="3148" y="819"/>
                  </a:cubicBezTo>
                  <a:cubicBezTo>
                    <a:pt x="3120" y="844"/>
                    <a:pt x="3092" y="871"/>
                    <a:pt x="3069" y="902"/>
                  </a:cubicBezTo>
                  <a:cubicBezTo>
                    <a:pt x="3052" y="926"/>
                    <a:pt x="3037" y="950"/>
                    <a:pt x="3021" y="975"/>
                  </a:cubicBezTo>
                  <a:cubicBezTo>
                    <a:pt x="2994" y="1021"/>
                    <a:pt x="2987" y="1074"/>
                    <a:pt x="3001" y="1122"/>
                  </a:cubicBezTo>
                  <a:cubicBezTo>
                    <a:pt x="2939" y="1195"/>
                    <a:pt x="2882" y="1273"/>
                    <a:pt x="2828" y="1352"/>
                  </a:cubicBezTo>
                  <a:cubicBezTo>
                    <a:pt x="2795" y="1400"/>
                    <a:pt x="2764" y="1448"/>
                    <a:pt x="2733" y="1497"/>
                  </a:cubicBezTo>
                  <a:cubicBezTo>
                    <a:pt x="2712" y="1529"/>
                    <a:pt x="2693" y="1559"/>
                    <a:pt x="2680" y="1592"/>
                  </a:cubicBezTo>
                  <a:cubicBezTo>
                    <a:pt x="2645" y="1628"/>
                    <a:pt x="2611" y="1666"/>
                    <a:pt x="2575" y="1703"/>
                  </a:cubicBezTo>
                  <a:cubicBezTo>
                    <a:pt x="2516" y="1764"/>
                    <a:pt x="2454" y="1827"/>
                    <a:pt x="2399" y="1894"/>
                  </a:cubicBezTo>
                  <a:cubicBezTo>
                    <a:pt x="2343" y="1870"/>
                    <a:pt x="2285" y="1850"/>
                    <a:pt x="2225" y="1833"/>
                  </a:cubicBezTo>
                  <a:cubicBezTo>
                    <a:pt x="2129" y="1806"/>
                    <a:pt x="2026" y="1795"/>
                    <a:pt x="1925" y="1794"/>
                  </a:cubicBezTo>
                  <a:cubicBezTo>
                    <a:pt x="1850" y="1776"/>
                    <a:pt x="1775" y="1760"/>
                    <a:pt x="1699" y="1751"/>
                  </a:cubicBezTo>
                  <a:cubicBezTo>
                    <a:pt x="1659" y="1746"/>
                    <a:pt x="1615" y="1741"/>
                    <a:pt x="1574" y="1741"/>
                  </a:cubicBezTo>
                  <a:cubicBezTo>
                    <a:pt x="1561" y="1741"/>
                    <a:pt x="1549" y="1742"/>
                    <a:pt x="1537" y="1743"/>
                  </a:cubicBezTo>
                  <a:cubicBezTo>
                    <a:pt x="1514" y="1745"/>
                    <a:pt x="1491" y="1748"/>
                    <a:pt x="1469" y="1752"/>
                  </a:cubicBezTo>
                  <a:cubicBezTo>
                    <a:pt x="1460" y="1746"/>
                    <a:pt x="1451" y="1740"/>
                    <a:pt x="1442" y="1736"/>
                  </a:cubicBezTo>
                  <a:cubicBezTo>
                    <a:pt x="1381" y="1708"/>
                    <a:pt x="1310" y="1698"/>
                    <a:pt x="1240" y="1698"/>
                  </a:cubicBezTo>
                  <a:cubicBezTo>
                    <a:pt x="1191" y="1698"/>
                    <a:pt x="1144" y="1703"/>
                    <a:pt x="1099" y="1710"/>
                  </a:cubicBezTo>
                  <a:cubicBezTo>
                    <a:pt x="838" y="1752"/>
                    <a:pt x="600" y="1899"/>
                    <a:pt x="408" y="2077"/>
                  </a:cubicBezTo>
                  <a:cubicBezTo>
                    <a:pt x="304" y="2173"/>
                    <a:pt x="212" y="2277"/>
                    <a:pt x="142" y="2399"/>
                  </a:cubicBezTo>
                  <a:cubicBezTo>
                    <a:pt x="111" y="2453"/>
                    <a:pt x="86" y="2509"/>
                    <a:pt x="62" y="2565"/>
                  </a:cubicBezTo>
                  <a:cubicBezTo>
                    <a:pt x="42" y="2611"/>
                    <a:pt x="24" y="2660"/>
                    <a:pt x="15" y="2709"/>
                  </a:cubicBezTo>
                  <a:cubicBezTo>
                    <a:pt x="4" y="2775"/>
                    <a:pt x="23" y="2837"/>
                    <a:pt x="62" y="2885"/>
                  </a:cubicBezTo>
                  <a:cubicBezTo>
                    <a:pt x="57" y="2950"/>
                    <a:pt x="80" y="3018"/>
                    <a:pt x="127" y="3069"/>
                  </a:cubicBezTo>
                  <a:cubicBezTo>
                    <a:pt x="133" y="3075"/>
                    <a:pt x="138" y="3081"/>
                    <a:pt x="144" y="3085"/>
                  </a:cubicBezTo>
                  <a:cubicBezTo>
                    <a:pt x="126" y="3094"/>
                    <a:pt x="109" y="3105"/>
                    <a:pt x="92" y="3117"/>
                  </a:cubicBezTo>
                  <a:cubicBezTo>
                    <a:pt x="32" y="3162"/>
                    <a:pt x="0" y="3234"/>
                    <a:pt x="16" y="3309"/>
                  </a:cubicBezTo>
                  <a:cubicBezTo>
                    <a:pt x="20" y="3328"/>
                    <a:pt x="26" y="3345"/>
                    <a:pt x="37" y="3362"/>
                  </a:cubicBezTo>
                  <a:cubicBezTo>
                    <a:pt x="37" y="3363"/>
                    <a:pt x="37" y="3364"/>
                    <a:pt x="38" y="3366"/>
                  </a:cubicBezTo>
                  <a:cubicBezTo>
                    <a:pt x="61" y="3430"/>
                    <a:pt x="116" y="3470"/>
                    <a:pt x="181" y="3486"/>
                  </a:cubicBezTo>
                  <a:cubicBezTo>
                    <a:pt x="255" y="3504"/>
                    <a:pt x="331" y="3512"/>
                    <a:pt x="407" y="3514"/>
                  </a:cubicBezTo>
                  <a:cubicBezTo>
                    <a:pt x="416" y="3514"/>
                    <a:pt x="425" y="3514"/>
                    <a:pt x="434" y="3514"/>
                  </a:cubicBezTo>
                  <a:cubicBezTo>
                    <a:pt x="473" y="3514"/>
                    <a:pt x="512" y="3512"/>
                    <a:pt x="551" y="3510"/>
                  </a:cubicBezTo>
                  <a:cubicBezTo>
                    <a:pt x="566" y="3509"/>
                    <a:pt x="581" y="3509"/>
                    <a:pt x="597" y="3508"/>
                  </a:cubicBezTo>
                  <a:cubicBezTo>
                    <a:pt x="647" y="3514"/>
                    <a:pt x="699" y="3516"/>
                    <a:pt x="749" y="3516"/>
                  </a:cubicBezTo>
                  <a:cubicBezTo>
                    <a:pt x="758" y="3516"/>
                    <a:pt x="766" y="3516"/>
                    <a:pt x="775" y="3516"/>
                  </a:cubicBezTo>
                  <a:cubicBezTo>
                    <a:pt x="955" y="3516"/>
                    <a:pt x="1135" y="3505"/>
                    <a:pt x="1314" y="3483"/>
                  </a:cubicBezTo>
                  <a:lnTo>
                    <a:pt x="1317" y="3483"/>
                  </a:lnTo>
                  <a:cubicBezTo>
                    <a:pt x="1730" y="3473"/>
                    <a:pt x="2143" y="3467"/>
                    <a:pt x="2555" y="3446"/>
                  </a:cubicBezTo>
                  <a:cubicBezTo>
                    <a:pt x="2778" y="3435"/>
                    <a:pt x="3001" y="3422"/>
                    <a:pt x="3224" y="3405"/>
                  </a:cubicBezTo>
                  <a:cubicBezTo>
                    <a:pt x="3259" y="3403"/>
                    <a:pt x="3293" y="3401"/>
                    <a:pt x="3329" y="3397"/>
                  </a:cubicBezTo>
                  <a:cubicBezTo>
                    <a:pt x="3345" y="3403"/>
                    <a:pt x="3362" y="3406"/>
                    <a:pt x="3379" y="3406"/>
                  </a:cubicBezTo>
                  <a:cubicBezTo>
                    <a:pt x="3464" y="3410"/>
                    <a:pt x="3550" y="3415"/>
                    <a:pt x="3636" y="3415"/>
                  </a:cubicBezTo>
                  <a:cubicBezTo>
                    <a:pt x="3652" y="3415"/>
                    <a:pt x="3667" y="3415"/>
                    <a:pt x="3683" y="3414"/>
                  </a:cubicBezTo>
                  <a:cubicBezTo>
                    <a:pt x="3768" y="3412"/>
                    <a:pt x="3852" y="3410"/>
                    <a:pt x="3937" y="3409"/>
                  </a:cubicBezTo>
                  <a:cubicBezTo>
                    <a:pt x="4041" y="3406"/>
                    <a:pt x="4146" y="3403"/>
                    <a:pt x="4250" y="3398"/>
                  </a:cubicBezTo>
                  <a:cubicBezTo>
                    <a:pt x="4258" y="3401"/>
                    <a:pt x="4266" y="3403"/>
                    <a:pt x="4274" y="3404"/>
                  </a:cubicBezTo>
                  <a:cubicBezTo>
                    <a:pt x="4308" y="3410"/>
                    <a:pt x="4342" y="3418"/>
                    <a:pt x="4376" y="3421"/>
                  </a:cubicBezTo>
                  <a:cubicBezTo>
                    <a:pt x="4461" y="3431"/>
                    <a:pt x="4547" y="3433"/>
                    <a:pt x="4632" y="3433"/>
                  </a:cubicBezTo>
                  <a:cubicBezTo>
                    <a:pt x="4723" y="3433"/>
                    <a:pt x="4814" y="3430"/>
                    <a:pt x="4904" y="3430"/>
                  </a:cubicBezTo>
                  <a:cubicBezTo>
                    <a:pt x="5026" y="3429"/>
                    <a:pt x="5148" y="3429"/>
                    <a:pt x="5269" y="3429"/>
                  </a:cubicBezTo>
                  <a:cubicBezTo>
                    <a:pt x="5288" y="3429"/>
                    <a:pt x="5306" y="3429"/>
                    <a:pt x="5324" y="3429"/>
                  </a:cubicBezTo>
                  <a:cubicBezTo>
                    <a:pt x="5432" y="3429"/>
                    <a:pt x="5539" y="3431"/>
                    <a:pt x="5646" y="3431"/>
                  </a:cubicBezTo>
                  <a:cubicBezTo>
                    <a:pt x="5712" y="3431"/>
                    <a:pt x="5778" y="3430"/>
                    <a:pt x="5844" y="3428"/>
                  </a:cubicBezTo>
                  <a:cubicBezTo>
                    <a:pt x="5993" y="3424"/>
                    <a:pt x="6143" y="3420"/>
                    <a:pt x="6293" y="3414"/>
                  </a:cubicBezTo>
                  <a:cubicBezTo>
                    <a:pt x="6313" y="3465"/>
                    <a:pt x="6356" y="3506"/>
                    <a:pt x="6409" y="3524"/>
                  </a:cubicBezTo>
                  <a:cubicBezTo>
                    <a:pt x="6451" y="3538"/>
                    <a:pt x="6496" y="3541"/>
                    <a:pt x="6541" y="3541"/>
                  </a:cubicBezTo>
                  <a:cubicBezTo>
                    <a:pt x="6564" y="3541"/>
                    <a:pt x="6587" y="3541"/>
                    <a:pt x="6609" y="3540"/>
                  </a:cubicBezTo>
                  <a:cubicBezTo>
                    <a:pt x="6655" y="3540"/>
                    <a:pt x="6702" y="3540"/>
                    <a:pt x="6749" y="3539"/>
                  </a:cubicBezTo>
                  <a:cubicBezTo>
                    <a:pt x="6851" y="3537"/>
                    <a:pt x="6951" y="3537"/>
                    <a:pt x="7053" y="3535"/>
                  </a:cubicBezTo>
                  <a:cubicBezTo>
                    <a:pt x="7250" y="3531"/>
                    <a:pt x="7449" y="3525"/>
                    <a:pt x="7645" y="3513"/>
                  </a:cubicBezTo>
                  <a:cubicBezTo>
                    <a:pt x="7847" y="3499"/>
                    <a:pt x="8046" y="3481"/>
                    <a:pt x="8247" y="3461"/>
                  </a:cubicBezTo>
                  <a:cubicBezTo>
                    <a:pt x="8447" y="3443"/>
                    <a:pt x="8646" y="3420"/>
                    <a:pt x="8844" y="3388"/>
                  </a:cubicBezTo>
                  <a:cubicBezTo>
                    <a:pt x="8878" y="3382"/>
                    <a:pt x="8911" y="3377"/>
                    <a:pt x="8946" y="3371"/>
                  </a:cubicBezTo>
                  <a:cubicBezTo>
                    <a:pt x="8978" y="3376"/>
                    <a:pt x="9010" y="3378"/>
                    <a:pt x="9042" y="3379"/>
                  </a:cubicBezTo>
                  <a:cubicBezTo>
                    <a:pt x="9100" y="3381"/>
                    <a:pt x="9157" y="3381"/>
                    <a:pt x="9215" y="3381"/>
                  </a:cubicBezTo>
                  <a:lnTo>
                    <a:pt x="9431" y="3381"/>
                  </a:lnTo>
                  <a:cubicBezTo>
                    <a:pt x="9553" y="3380"/>
                    <a:pt x="9673" y="3377"/>
                    <a:pt x="9794" y="3372"/>
                  </a:cubicBezTo>
                  <a:cubicBezTo>
                    <a:pt x="9905" y="3369"/>
                    <a:pt x="10015" y="3363"/>
                    <a:pt x="10124" y="3357"/>
                  </a:cubicBezTo>
                  <a:cubicBezTo>
                    <a:pt x="10154" y="3355"/>
                    <a:pt x="10185" y="3354"/>
                    <a:pt x="10215" y="3352"/>
                  </a:cubicBezTo>
                  <a:cubicBezTo>
                    <a:pt x="10264" y="3357"/>
                    <a:pt x="10313" y="3361"/>
                    <a:pt x="10362" y="3363"/>
                  </a:cubicBezTo>
                  <a:cubicBezTo>
                    <a:pt x="10398" y="3364"/>
                    <a:pt x="10434" y="3367"/>
                    <a:pt x="10470" y="3367"/>
                  </a:cubicBezTo>
                  <a:cubicBezTo>
                    <a:pt x="10490" y="3367"/>
                    <a:pt x="10510" y="3366"/>
                    <a:pt x="10529" y="3364"/>
                  </a:cubicBezTo>
                  <a:cubicBezTo>
                    <a:pt x="10629" y="3355"/>
                    <a:pt x="10726" y="3325"/>
                    <a:pt x="10778" y="3234"/>
                  </a:cubicBezTo>
                  <a:cubicBezTo>
                    <a:pt x="10827" y="3150"/>
                    <a:pt x="10827" y="3044"/>
                    <a:pt x="10790" y="2956"/>
                  </a:cubicBezTo>
                  <a:cubicBezTo>
                    <a:pt x="10785" y="2947"/>
                    <a:pt x="10782" y="2938"/>
                    <a:pt x="10777" y="2928"/>
                  </a:cubicBezTo>
                  <a:cubicBezTo>
                    <a:pt x="10796" y="2885"/>
                    <a:pt x="10806" y="2839"/>
                    <a:pt x="10806" y="2796"/>
                  </a:cubicBezTo>
                  <a:cubicBezTo>
                    <a:pt x="10806" y="2739"/>
                    <a:pt x="10801" y="2683"/>
                    <a:pt x="10776" y="2631"/>
                  </a:cubicBezTo>
                  <a:cubicBezTo>
                    <a:pt x="10752" y="2580"/>
                    <a:pt x="10718" y="2536"/>
                    <a:pt x="10679" y="2496"/>
                  </a:cubicBezTo>
                  <a:cubicBezTo>
                    <a:pt x="10629" y="2444"/>
                    <a:pt x="10576" y="2391"/>
                    <a:pt x="10517" y="2346"/>
                  </a:cubicBezTo>
                  <a:cubicBezTo>
                    <a:pt x="10482" y="2321"/>
                    <a:pt x="10446" y="2297"/>
                    <a:pt x="10409" y="2276"/>
                  </a:cubicBezTo>
                  <a:cubicBezTo>
                    <a:pt x="10393" y="2265"/>
                    <a:pt x="10377" y="2255"/>
                    <a:pt x="10361" y="2246"/>
                  </a:cubicBezTo>
                  <a:cubicBezTo>
                    <a:pt x="10321" y="2222"/>
                    <a:pt x="10279" y="2198"/>
                    <a:pt x="10235" y="2179"/>
                  </a:cubicBezTo>
                  <a:cubicBezTo>
                    <a:pt x="10234" y="2179"/>
                    <a:pt x="10233" y="2178"/>
                    <a:pt x="10232" y="2178"/>
                  </a:cubicBezTo>
                  <a:cubicBezTo>
                    <a:pt x="10164" y="2109"/>
                    <a:pt x="10092" y="2047"/>
                    <a:pt x="10003" y="2006"/>
                  </a:cubicBezTo>
                  <a:cubicBezTo>
                    <a:pt x="9910" y="1964"/>
                    <a:pt x="9803" y="1954"/>
                    <a:pt x="9699" y="1954"/>
                  </a:cubicBezTo>
                  <a:cubicBezTo>
                    <a:pt x="9680" y="1954"/>
                    <a:pt x="9661" y="1955"/>
                    <a:pt x="9642" y="1955"/>
                  </a:cubicBezTo>
                  <a:cubicBezTo>
                    <a:pt x="9609" y="1910"/>
                    <a:pt x="9561" y="1873"/>
                    <a:pt x="9509" y="1851"/>
                  </a:cubicBezTo>
                  <a:cubicBezTo>
                    <a:pt x="9461" y="1831"/>
                    <a:pt x="9412" y="1816"/>
                    <a:pt x="9358" y="1807"/>
                  </a:cubicBezTo>
                  <a:cubicBezTo>
                    <a:pt x="9328" y="1801"/>
                    <a:pt x="9297" y="1800"/>
                    <a:pt x="9265" y="1800"/>
                  </a:cubicBezTo>
                  <a:cubicBezTo>
                    <a:pt x="9237" y="1800"/>
                    <a:pt x="9208" y="1801"/>
                    <a:pt x="9180" y="1802"/>
                  </a:cubicBezTo>
                  <a:cubicBezTo>
                    <a:pt x="9056" y="1808"/>
                    <a:pt x="8935" y="1818"/>
                    <a:pt x="8814" y="1838"/>
                  </a:cubicBezTo>
                  <a:cubicBezTo>
                    <a:pt x="8632" y="1867"/>
                    <a:pt x="8453" y="1908"/>
                    <a:pt x="8275" y="1959"/>
                  </a:cubicBezTo>
                  <a:cubicBezTo>
                    <a:pt x="8191" y="1983"/>
                    <a:pt x="8107" y="2006"/>
                    <a:pt x="8024" y="2032"/>
                  </a:cubicBezTo>
                  <a:cubicBezTo>
                    <a:pt x="8001" y="1990"/>
                    <a:pt x="7974" y="1951"/>
                    <a:pt x="7938" y="1914"/>
                  </a:cubicBezTo>
                  <a:cubicBezTo>
                    <a:pt x="7889" y="1860"/>
                    <a:pt x="7836" y="1808"/>
                    <a:pt x="7775" y="1768"/>
                  </a:cubicBezTo>
                  <a:cubicBezTo>
                    <a:pt x="7764" y="1761"/>
                    <a:pt x="7755" y="1754"/>
                    <a:pt x="7745" y="1748"/>
                  </a:cubicBezTo>
                  <a:cubicBezTo>
                    <a:pt x="7748" y="1675"/>
                    <a:pt x="7716" y="1601"/>
                    <a:pt x="7676" y="1540"/>
                  </a:cubicBezTo>
                  <a:cubicBezTo>
                    <a:pt x="7650" y="1498"/>
                    <a:pt x="7609" y="1464"/>
                    <a:pt x="7569" y="1436"/>
                  </a:cubicBezTo>
                  <a:cubicBezTo>
                    <a:pt x="7523" y="1404"/>
                    <a:pt x="7473" y="1374"/>
                    <a:pt x="7421" y="1350"/>
                  </a:cubicBezTo>
                  <a:cubicBezTo>
                    <a:pt x="7340" y="1312"/>
                    <a:pt x="7257" y="1281"/>
                    <a:pt x="7170" y="1259"/>
                  </a:cubicBezTo>
                  <a:cubicBezTo>
                    <a:pt x="7169" y="1259"/>
                    <a:pt x="7169" y="1258"/>
                    <a:pt x="7167" y="1257"/>
                  </a:cubicBezTo>
                  <a:cubicBezTo>
                    <a:pt x="7169" y="1242"/>
                    <a:pt x="7167" y="1228"/>
                    <a:pt x="7166" y="1213"/>
                  </a:cubicBezTo>
                  <a:cubicBezTo>
                    <a:pt x="7157" y="1116"/>
                    <a:pt x="7113" y="1015"/>
                    <a:pt x="7052" y="938"/>
                  </a:cubicBezTo>
                  <a:cubicBezTo>
                    <a:pt x="6981" y="846"/>
                    <a:pt x="6899" y="771"/>
                    <a:pt x="6796" y="715"/>
                  </a:cubicBezTo>
                  <a:cubicBezTo>
                    <a:pt x="6782" y="707"/>
                    <a:pt x="6768" y="700"/>
                    <a:pt x="6755" y="693"/>
                  </a:cubicBezTo>
                  <a:cubicBezTo>
                    <a:pt x="6729" y="676"/>
                    <a:pt x="6704" y="660"/>
                    <a:pt x="6678" y="645"/>
                  </a:cubicBezTo>
                  <a:cubicBezTo>
                    <a:pt x="6596" y="483"/>
                    <a:pt x="6425" y="363"/>
                    <a:pt x="6261" y="301"/>
                  </a:cubicBezTo>
                  <a:cubicBezTo>
                    <a:pt x="6116" y="248"/>
                    <a:pt x="5966" y="227"/>
                    <a:pt x="5814" y="227"/>
                  </a:cubicBezTo>
                  <a:cubicBezTo>
                    <a:pt x="5744" y="227"/>
                    <a:pt x="5673" y="231"/>
                    <a:pt x="5603" y="239"/>
                  </a:cubicBezTo>
                  <a:cubicBezTo>
                    <a:pt x="5573" y="164"/>
                    <a:pt x="5501" y="112"/>
                    <a:pt x="5428" y="79"/>
                  </a:cubicBezTo>
                  <a:cubicBezTo>
                    <a:pt x="5358" y="49"/>
                    <a:pt x="5282" y="33"/>
                    <a:pt x="5206" y="27"/>
                  </a:cubicBezTo>
                  <a:cubicBezTo>
                    <a:pt x="5162" y="9"/>
                    <a:pt x="5116" y="0"/>
                    <a:pt x="507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1581875" y="760450"/>
              <a:ext cx="278500" cy="18175"/>
            </a:xfrm>
            <a:custGeom>
              <a:avLst/>
              <a:gdLst/>
              <a:ahLst/>
              <a:cxnLst/>
              <a:rect l="l" t="t" r="r" b="b"/>
              <a:pathLst>
                <a:path w="11140" h="727" extrusionOk="0">
                  <a:moveTo>
                    <a:pt x="6278" y="114"/>
                  </a:moveTo>
                  <a:cubicBezTo>
                    <a:pt x="6280" y="114"/>
                    <a:pt x="6283" y="114"/>
                    <a:pt x="6286" y="114"/>
                  </a:cubicBezTo>
                  <a:lnTo>
                    <a:pt x="6286" y="114"/>
                  </a:lnTo>
                  <a:cubicBezTo>
                    <a:pt x="6283" y="114"/>
                    <a:pt x="6280" y="114"/>
                    <a:pt x="6278" y="114"/>
                  </a:cubicBezTo>
                  <a:close/>
                  <a:moveTo>
                    <a:pt x="8335" y="563"/>
                  </a:moveTo>
                  <a:lnTo>
                    <a:pt x="8335" y="563"/>
                  </a:lnTo>
                  <a:cubicBezTo>
                    <a:pt x="8334" y="563"/>
                    <a:pt x="8332" y="563"/>
                    <a:pt x="8331" y="563"/>
                  </a:cubicBezTo>
                  <a:lnTo>
                    <a:pt x="8331" y="563"/>
                  </a:lnTo>
                  <a:cubicBezTo>
                    <a:pt x="8332" y="564"/>
                    <a:pt x="8334" y="564"/>
                    <a:pt x="8336" y="564"/>
                  </a:cubicBezTo>
                  <a:cubicBezTo>
                    <a:pt x="8338" y="564"/>
                    <a:pt x="8341" y="564"/>
                    <a:pt x="8343" y="564"/>
                  </a:cubicBezTo>
                  <a:lnTo>
                    <a:pt x="8343" y="564"/>
                  </a:lnTo>
                  <a:cubicBezTo>
                    <a:pt x="8340" y="564"/>
                    <a:pt x="8338" y="563"/>
                    <a:pt x="8335" y="563"/>
                  </a:cubicBezTo>
                  <a:close/>
                  <a:moveTo>
                    <a:pt x="10614" y="0"/>
                  </a:moveTo>
                  <a:cubicBezTo>
                    <a:pt x="10551" y="0"/>
                    <a:pt x="10488" y="2"/>
                    <a:pt x="10425" y="3"/>
                  </a:cubicBezTo>
                  <a:cubicBezTo>
                    <a:pt x="10242" y="9"/>
                    <a:pt x="10058" y="18"/>
                    <a:pt x="9874" y="20"/>
                  </a:cubicBezTo>
                  <a:cubicBezTo>
                    <a:pt x="9774" y="18"/>
                    <a:pt x="9675" y="12"/>
                    <a:pt x="9575" y="8"/>
                  </a:cubicBezTo>
                  <a:cubicBezTo>
                    <a:pt x="9501" y="5"/>
                    <a:pt x="9427" y="4"/>
                    <a:pt x="9353" y="4"/>
                  </a:cubicBezTo>
                  <a:cubicBezTo>
                    <a:pt x="9315" y="4"/>
                    <a:pt x="9279" y="4"/>
                    <a:pt x="9242" y="4"/>
                  </a:cubicBezTo>
                  <a:cubicBezTo>
                    <a:pt x="9031" y="8"/>
                    <a:pt x="8821" y="13"/>
                    <a:pt x="8611" y="33"/>
                  </a:cubicBezTo>
                  <a:cubicBezTo>
                    <a:pt x="8416" y="50"/>
                    <a:pt x="8220" y="51"/>
                    <a:pt x="8024" y="57"/>
                  </a:cubicBezTo>
                  <a:cubicBezTo>
                    <a:pt x="7836" y="63"/>
                    <a:pt x="7648" y="57"/>
                    <a:pt x="7460" y="73"/>
                  </a:cubicBezTo>
                  <a:cubicBezTo>
                    <a:pt x="7267" y="88"/>
                    <a:pt x="7075" y="106"/>
                    <a:pt x="6879" y="108"/>
                  </a:cubicBezTo>
                  <a:cubicBezTo>
                    <a:pt x="6706" y="111"/>
                    <a:pt x="6533" y="114"/>
                    <a:pt x="6358" y="114"/>
                  </a:cubicBezTo>
                  <a:cubicBezTo>
                    <a:pt x="6334" y="114"/>
                    <a:pt x="6310" y="114"/>
                    <a:pt x="6286" y="114"/>
                  </a:cubicBezTo>
                  <a:lnTo>
                    <a:pt x="6286" y="114"/>
                  </a:lnTo>
                  <a:cubicBezTo>
                    <a:pt x="6291" y="114"/>
                    <a:pt x="6296" y="114"/>
                    <a:pt x="6302" y="115"/>
                  </a:cubicBezTo>
                  <a:cubicBezTo>
                    <a:pt x="6208" y="113"/>
                    <a:pt x="6112" y="113"/>
                    <a:pt x="6017" y="112"/>
                  </a:cubicBezTo>
                  <a:lnTo>
                    <a:pt x="6007" y="112"/>
                  </a:lnTo>
                  <a:cubicBezTo>
                    <a:pt x="5809" y="107"/>
                    <a:pt x="5612" y="93"/>
                    <a:pt x="5414" y="80"/>
                  </a:cubicBezTo>
                  <a:cubicBezTo>
                    <a:pt x="5211" y="66"/>
                    <a:pt x="5006" y="64"/>
                    <a:pt x="4803" y="63"/>
                  </a:cubicBezTo>
                  <a:cubicBezTo>
                    <a:pt x="4678" y="61"/>
                    <a:pt x="4553" y="58"/>
                    <a:pt x="4429" y="58"/>
                  </a:cubicBezTo>
                  <a:cubicBezTo>
                    <a:pt x="4361" y="58"/>
                    <a:pt x="4294" y="59"/>
                    <a:pt x="4226" y="61"/>
                  </a:cubicBezTo>
                  <a:cubicBezTo>
                    <a:pt x="4033" y="68"/>
                    <a:pt x="3839" y="79"/>
                    <a:pt x="3644" y="80"/>
                  </a:cubicBezTo>
                  <a:cubicBezTo>
                    <a:pt x="3465" y="73"/>
                    <a:pt x="3285" y="53"/>
                    <a:pt x="3106" y="53"/>
                  </a:cubicBezTo>
                  <a:cubicBezTo>
                    <a:pt x="2935" y="53"/>
                    <a:pt x="2765" y="61"/>
                    <a:pt x="2595" y="63"/>
                  </a:cubicBezTo>
                  <a:cubicBezTo>
                    <a:pt x="2509" y="62"/>
                    <a:pt x="2423" y="60"/>
                    <a:pt x="2337" y="60"/>
                  </a:cubicBezTo>
                  <a:cubicBezTo>
                    <a:pt x="2285" y="60"/>
                    <a:pt x="2233" y="61"/>
                    <a:pt x="2181" y="63"/>
                  </a:cubicBezTo>
                  <a:cubicBezTo>
                    <a:pt x="2047" y="68"/>
                    <a:pt x="1913" y="72"/>
                    <a:pt x="1780" y="72"/>
                  </a:cubicBezTo>
                  <a:cubicBezTo>
                    <a:pt x="1556" y="66"/>
                    <a:pt x="1333" y="59"/>
                    <a:pt x="1109" y="55"/>
                  </a:cubicBezTo>
                  <a:cubicBezTo>
                    <a:pt x="1089" y="54"/>
                    <a:pt x="1068" y="54"/>
                    <a:pt x="1048" y="54"/>
                  </a:cubicBezTo>
                  <a:cubicBezTo>
                    <a:pt x="951" y="54"/>
                    <a:pt x="854" y="60"/>
                    <a:pt x="758" y="69"/>
                  </a:cubicBezTo>
                  <a:cubicBezTo>
                    <a:pt x="632" y="80"/>
                    <a:pt x="505" y="96"/>
                    <a:pt x="378" y="97"/>
                  </a:cubicBezTo>
                  <a:cubicBezTo>
                    <a:pt x="354" y="96"/>
                    <a:pt x="330" y="93"/>
                    <a:pt x="305" y="91"/>
                  </a:cubicBezTo>
                  <a:cubicBezTo>
                    <a:pt x="294" y="89"/>
                    <a:pt x="282" y="87"/>
                    <a:pt x="271" y="84"/>
                  </a:cubicBezTo>
                  <a:lnTo>
                    <a:pt x="268" y="83"/>
                  </a:lnTo>
                  <a:cubicBezTo>
                    <a:pt x="248" y="76"/>
                    <a:pt x="228" y="72"/>
                    <a:pt x="208" y="72"/>
                  </a:cubicBezTo>
                  <a:cubicBezTo>
                    <a:pt x="132" y="72"/>
                    <a:pt x="59" y="123"/>
                    <a:pt x="33" y="197"/>
                  </a:cubicBezTo>
                  <a:cubicBezTo>
                    <a:pt x="0" y="290"/>
                    <a:pt x="47" y="387"/>
                    <a:pt x="134" y="427"/>
                  </a:cubicBezTo>
                  <a:cubicBezTo>
                    <a:pt x="102" y="467"/>
                    <a:pt x="87" y="521"/>
                    <a:pt x="96" y="575"/>
                  </a:cubicBezTo>
                  <a:cubicBezTo>
                    <a:pt x="112" y="661"/>
                    <a:pt x="190" y="725"/>
                    <a:pt x="274" y="727"/>
                  </a:cubicBezTo>
                  <a:cubicBezTo>
                    <a:pt x="287" y="727"/>
                    <a:pt x="300" y="726"/>
                    <a:pt x="311" y="723"/>
                  </a:cubicBezTo>
                  <a:cubicBezTo>
                    <a:pt x="337" y="718"/>
                    <a:pt x="364" y="715"/>
                    <a:pt x="390" y="712"/>
                  </a:cubicBezTo>
                  <a:cubicBezTo>
                    <a:pt x="539" y="697"/>
                    <a:pt x="688" y="705"/>
                    <a:pt x="838" y="698"/>
                  </a:cubicBezTo>
                  <a:cubicBezTo>
                    <a:pt x="1004" y="693"/>
                    <a:pt x="1169" y="666"/>
                    <a:pt x="1333" y="649"/>
                  </a:cubicBezTo>
                  <a:cubicBezTo>
                    <a:pt x="1657" y="617"/>
                    <a:pt x="1982" y="598"/>
                    <a:pt x="2307" y="598"/>
                  </a:cubicBezTo>
                  <a:cubicBezTo>
                    <a:pt x="2316" y="598"/>
                    <a:pt x="2326" y="598"/>
                    <a:pt x="2335" y="598"/>
                  </a:cubicBezTo>
                  <a:cubicBezTo>
                    <a:pt x="2532" y="602"/>
                    <a:pt x="2727" y="613"/>
                    <a:pt x="2923" y="614"/>
                  </a:cubicBezTo>
                  <a:cubicBezTo>
                    <a:pt x="3123" y="614"/>
                    <a:pt x="3324" y="609"/>
                    <a:pt x="3525" y="607"/>
                  </a:cubicBezTo>
                  <a:cubicBezTo>
                    <a:pt x="3739" y="612"/>
                    <a:pt x="3953" y="620"/>
                    <a:pt x="4167" y="620"/>
                  </a:cubicBezTo>
                  <a:cubicBezTo>
                    <a:pt x="4201" y="620"/>
                    <a:pt x="4236" y="620"/>
                    <a:pt x="4270" y="619"/>
                  </a:cubicBezTo>
                  <a:cubicBezTo>
                    <a:pt x="4455" y="618"/>
                    <a:pt x="4639" y="616"/>
                    <a:pt x="4823" y="616"/>
                  </a:cubicBezTo>
                  <a:cubicBezTo>
                    <a:pt x="4893" y="616"/>
                    <a:pt x="4963" y="616"/>
                    <a:pt x="5034" y="617"/>
                  </a:cubicBezTo>
                  <a:lnTo>
                    <a:pt x="5034" y="617"/>
                  </a:lnTo>
                  <a:cubicBezTo>
                    <a:pt x="5032" y="617"/>
                    <a:pt x="5030" y="617"/>
                    <a:pt x="5028" y="617"/>
                  </a:cubicBezTo>
                  <a:cubicBezTo>
                    <a:pt x="5331" y="621"/>
                    <a:pt x="5633" y="623"/>
                    <a:pt x="5935" y="630"/>
                  </a:cubicBezTo>
                  <a:cubicBezTo>
                    <a:pt x="6055" y="632"/>
                    <a:pt x="6174" y="635"/>
                    <a:pt x="6294" y="635"/>
                  </a:cubicBezTo>
                  <a:cubicBezTo>
                    <a:pt x="6386" y="635"/>
                    <a:pt x="6478" y="633"/>
                    <a:pt x="6570" y="630"/>
                  </a:cubicBezTo>
                  <a:cubicBezTo>
                    <a:pt x="6768" y="622"/>
                    <a:pt x="6965" y="605"/>
                    <a:pt x="7163" y="599"/>
                  </a:cubicBezTo>
                  <a:cubicBezTo>
                    <a:pt x="7365" y="594"/>
                    <a:pt x="7566" y="586"/>
                    <a:pt x="7769" y="576"/>
                  </a:cubicBezTo>
                  <a:cubicBezTo>
                    <a:pt x="7955" y="566"/>
                    <a:pt x="8143" y="565"/>
                    <a:pt x="8331" y="563"/>
                  </a:cubicBezTo>
                  <a:lnTo>
                    <a:pt x="8331" y="563"/>
                  </a:lnTo>
                  <a:cubicBezTo>
                    <a:pt x="8331" y="563"/>
                    <a:pt x="8330" y="563"/>
                    <a:pt x="8330" y="563"/>
                  </a:cubicBezTo>
                  <a:lnTo>
                    <a:pt x="8330" y="563"/>
                  </a:lnTo>
                  <a:cubicBezTo>
                    <a:pt x="8332" y="563"/>
                    <a:pt x="8334" y="563"/>
                    <a:pt x="8335" y="563"/>
                  </a:cubicBezTo>
                  <a:lnTo>
                    <a:pt x="8335" y="563"/>
                  </a:lnTo>
                  <a:cubicBezTo>
                    <a:pt x="8339" y="563"/>
                    <a:pt x="8343" y="563"/>
                    <a:pt x="8347" y="563"/>
                  </a:cubicBezTo>
                  <a:lnTo>
                    <a:pt x="8347" y="563"/>
                  </a:lnTo>
                  <a:cubicBezTo>
                    <a:pt x="8345" y="563"/>
                    <a:pt x="8344" y="563"/>
                    <a:pt x="8343" y="564"/>
                  </a:cubicBezTo>
                  <a:lnTo>
                    <a:pt x="8343" y="564"/>
                  </a:lnTo>
                  <a:cubicBezTo>
                    <a:pt x="8591" y="567"/>
                    <a:pt x="8838" y="576"/>
                    <a:pt x="9085" y="599"/>
                  </a:cubicBezTo>
                  <a:cubicBezTo>
                    <a:pt x="9284" y="615"/>
                    <a:pt x="9484" y="631"/>
                    <a:pt x="9683" y="631"/>
                  </a:cubicBezTo>
                  <a:cubicBezTo>
                    <a:pt x="9749" y="631"/>
                    <a:pt x="9816" y="629"/>
                    <a:pt x="9882" y="625"/>
                  </a:cubicBezTo>
                  <a:cubicBezTo>
                    <a:pt x="9977" y="619"/>
                    <a:pt x="10073" y="611"/>
                    <a:pt x="10169" y="607"/>
                  </a:cubicBezTo>
                  <a:cubicBezTo>
                    <a:pt x="10264" y="602"/>
                    <a:pt x="10359" y="601"/>
                    <a:pt x="10455" y="598"/>
                  </a:cubicBezTo>
                  <a:cubicBezTo>
                    <a:pt x="10571" y="594"/>
                    <a:pt x="10687" y="590"/>
                    <a:pt x="10802" y="578"/>
                  </a:cubicBezTo>
                  <a:cubicBezTo>
                    <a:pt x="10861" y="573"/>
                    <a:pt x="10926" y="565"/>
                    <a:pt x="10980" y="541"/>
                  </a:cubicBezTo>
                  <a:cubicBezTo>
                    <a:pt x="11022" y="521"/>
                    <a:pt x="11069" y="494"/>
                    <a:pt x="11094" y="452"/>
                  </a:cubicBezTo>
                  <a:cubicBezTo>
                    <a:pt x="11120" y="411"/>
                    <a:pt x="11140" y="371"/>
                    <a:pt x="11136" y="322"/>
                  </a:cubicBezTo>
                  <a:cubicBezTo>
                    <a:pt x="11135" y="278"/>
                    <a:pt x="11119" y="237"/>
                    <a:pt x="11095" y="202"/>
                  </a:cubicBezTo>
                  <a:cubicBezTo>
                    <a:pt x="11073" y="169"/>
                    <a:pt x="11043" y="145"/>
                    <a:pt x="11012" y="121"/>
                  </a:cubicBezTo>
                  <a:cubicBezTo>
                    <a:pt x="10977" y="93"/>
                    <a:pt x="10942" y="63"/>
                    <a:pt x="10902" y="44"/>
                  </a:cubicBezTo>
                  <a:cubicBezTo>
                    <a:pt x="10845" y="17"/>
                    <a:pt x="10786" y="3"/>
                    <a:pt x="10722" y="2"/>
                  </a:cubicBezTo>
                  <a:cubicBezTo>
                    <a:pt x="10686" y="1"/>
                    <a:pt x="10650" y="0"/>
                    <a:pt x="10614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1661925" y="740875"/>
              <a:ext cx="9475" cy="9300"/>
            </a:xfrm>
            <a:custGeom>
              <a:avLst/>
              <a:gdLst/>
              <a:ahLst/>
              <a:cxnLst/>
              <a:rect l="l" t="t" r="r" b="b"/>
              <a:pathLst>
                <a:path w="379" h="372" extrusionOk="0">
                  <a:moveTo>
                    <a:pt x="180" y="0"/>
                  </a:moveTo>
                  <a:cubicBezTo>
                    <a:pt x="80" y="0"/>
                    <a:pt x="1" y="97"/>
                    <a:pt x="4" y="193"/>
                  </a:cubicBezTo>
                  <a:cubicBezTo>
                    <a:pt x="8" y="297"/>
                    <a:pt x="96" y="369"/>
                    <a:pt x="195" y="371"/>
                  </a:cubicBezTo>
                  <a:cubicBezTo>
                    <a:pt x="196" y="371"/>
                    <a:pt x="198" y="371"/>
                    <a:pt x="199" y="371"/>
                  </a:cubicBezTo>
                  <a:cubicBezTo>
                    <a:pt x="299" y="371"/>
                    <a:pt x="378" y="275"/>
                    <a:pt x="375" y="180"/>
                  </a:cubicBezTo>
                  <a:cubicBezTo>
                    <a:pt x="371" y="75"/>
                    <a:pt x="283" y="3"/>
                    <a:pt x="184" y="1"/>
                  </a:cubicBezTo>
                  <a:cubicBezTo>
                    <a:pt x="183" y="0"/>
                    <a:pt x="181" y="0"/>
                    <a:pt x="180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1676050" y="741650"/>
              <a:ext cx="9425" cy="9275"/>
            </a:xfrm>
            <a:custGeom>
              <a:avLst/>
              <a:gdLst/>
              <a:ahLst/>
              <a:cxnLst/>
              <a:rect l="l" t="t" r="r" b="b"/>
              <a:pathLst>
                <a:path w="377" h="371" extrusionOk="0">
                  <a:moveTo>
                    <a:pt x="179" y="0"/>
                  </a:moveTo>
                  <a:cubicBezTo>
                    <a:pt x="80" y="0"/>
                    <a:pt x="1" y="96"/>
                    <a:pt x="4" y="192"/>
                  </a:cubicBezTo>
                  <a:cubicBezTo>
                    <a:pt x="8" y="297"/>
                    <a:pt x="95" y="369"/>
                    <a:pt x="195" y="371"/>
                  </a:cubicBezTo>
                  <a:cubicBezTo>
                    <a:pt x="196" y="371"/>
                    <a:pt x="197" y="371"/>
                    <a:pt x="199" y="371"/>
                  </a:cubicBezTo>
                  <a:cubicBezTo>
                    <a:pt x="298" y="371"/>
                    <a:pt x="377" y="275"/>
                    <a:pt x="374" y="180"/>
                  </a:cubicBezTo>
                  <a:cubicBezTo>
                    <a:pt x="370" y="75"/>
                    <a:pt x="283" y="3"/>
                    <a:pt x="183" y="0"/>
                  </a:cubicBezTo>
                  <a:cubicBezTo>
                    <a:pt x="181" y="0"/>
                    <a:pt x="180" y="0"/>
                    <a:pt x="179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1669450" y="730050"/>
              <a:ext cx="9425" cy="9250"/>
            </a:xfrm>
            <a:custGeom>
              <a:avLst/>
              <a:gdLst/>
              <a:ahLst/>
              <a:cxnLst/>
              <a:rect l="l" t="t" r="r" b="b"/>
              <a:pathLst>
                <a:path w="377" h="370" extrusionOk="0">
                  <a:moveTo>
                    <a:pt x="179" y="0"/>
                  </a:moveTo>
                  <a:cubicBezTo>
                    <a:pt x="79" y="0"/>
                    <a:pt x="1" y="96"/>
                    <a:pt x="3" y="191"/>
                  </a:cubicBezTo>
                  <a:cubicBezTo>
                    <a:pt x="7" y="296"/>
                    <a:pt x="94" y="367"/>
                    <a:pt x="195" y="369"/>
                  </a:cubicBezTo>
                  <a:cubicBezTo>
                    <a:pt x="196" y="370"/>
                    <a:pt x="197" y="370"/>
                    <a:pt x="198" y="370"/>
                  </a:cubicBezTo>
                  <a:cubicBezTo>
                    <a:pt x="297" y="370"/>
                    <a:pt x="377" y="273"/>
                    <a:pt x="373" y="179"/>
                  </a:cubicBezTo>
                  <a:cubicBezTo>
                    <a:pt x="370" y="73"/>
                    <a:pt x="283" y="1"/>
                    <a:pt x="182" y="0"/>
                  </a:cubicBezTo>
                  <a:cubicBezTo>
                    <a:pt x="181" y="0"/>
                    <a:pt x="180" y="0"/>
                    <a:pt x="179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1756525" y="739475"/>
              <a:ext cx="9425" cy="9300"/>
            </a:xfrm>
            <a:custGeom>
              <a:avLst/>
              <a:gdLst/>
              <a:ahLst/>
              <a:cxnLst/>
              <a:rect l="l" t="t" r="r" b="b"/>
              <a:pathLst>
                <a:path w="377" h="372" extrusionOk="0">
                  <a:moveTo>
                    <a:pt x="179" y="0"/>
                  </a:moveTo>
                  <a:cubicBezTo>
                    <a:pt x="80" y="0"/>
                    <a:pt x="1" y="97"/>
                    <a:pt x="4" y="191"/>
                  </a:cubicBezTo>
                  <a:cubicBezTo>
                    <a:pt x="7" y="297"/>
                    <a:pt x="94" y="369"/>
                    <a:pt x="195" y="371"/>
                  </a:cubicBezTo>
                  <a:cubicBezTo>
                    <a:pt x="196" y="371"/>
                    <a:pt x="197" y="371"/>
                    <a:pt x="198" y="371"/>
                  </a:cubicBezTo>
                  <a:cubicBezTo>
                    <a:pt x="298" y="371"/>
                    <a:pt x="377" y="275"/>
                    <a:pt x="373" y="180"/>
                  </a:cubicBezTo>
                  <a:cubicBezTo>
                    <a:pt x="370" y="75"/>
                    <a:pt x="283" y="3"/>
                    <a:pt x="182" y="0"/>
                  </a:cubicBezTo>
                  <a:cubicBezTo>
                    <a:pt x="181" y="0"/>
                    <a:pt x="180" y="0"/>
                    <a:pt x="179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1638200" y="760125"/>
              <a:ext cx="2425" cy="1125"/>
            </a:xfrm>
            <a:custGeom>
              <a:avLst/>
              <a:gdLst/>
              <a:ahLst/>
              <a:cxnLst/>
              <a:rect l="l" t="t" r="r" b="b"/>
              <a:pathLst>
                <a:path w="97" h="45" extrusionOk="0">
                  <a:moveTo>
                    <a:pt x="1" y="0"/>
                  </a:moveTo>
                  <a:lnTo>
                    <a:pt x="1" y="0"/>
                  </a:lnTo>
                  <a:cubicBezTo>
                    <a:pt x="9" y="7"/>
                    <a:pt x="19" y="14"/>
                    <a:pt x="29" y="21"/>
                  </a:cubicBezTo>
                  <a:cubicBezTo>
                    <a:pt x="50" y="33"/>
                    <a:pt x="73" y="41"/>
                    <a:pt x="97" y="45"/>
                  </a:cubicBezTo>
                  <a:cubicBezTo>
                    <a:pt x="65" y="30"/>
                    <a:pt x="33" y="15"/>
                    <a:pt x="1" y="0"/>
                  </a:cubicBezTo>
                  <a:close/>
                </a:path>
              </a:pathLst>
            </a:custGeom>
            <a:solidFill>
              <a:srgbClr val="4729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1579263" y="684775"/>
              <a:ext cx="290650" cy="101925"/>
            </a:xfrm>
            <a:custGeom>
              <a:avLst/>
              <a:gdLst/>
              <a:ahLst/>
              <a:cxnLst/>
              <a:rect l="l" t="t" r="r" b="b"/>
              <a:pathLst>
                <a:path w="11626" h="4077" extrusionOk="0">
                  <a:moveTo>
                    <a:pt x="3879" y="936"/>
                  </a:moveTo>
                  <a:cubicBezTo>
                    <a:pt x="3878" y="937"/>
                    <a:pt x="3877" y="938"/>
                    <a:pt x="3876" y="939"/>
                  </a:cubicBezTo>
                  <a:cubicBezTo>
                    <a:pt x="3878" y="938"/>
                    <a:pt x="3879" y="937"/>
                    <a:pt x="3879" y="936"/>
                  </a:cubicBezTo>
                  <a:close/>
                  <a:moveTo>
                    <a:pt x="7691" y="1091"/>
                  </a:moveTo>
                  <a:lnTo>
                    <a:pt x="7691" y="1091"/>
                  </a:lnTo>
                  <a:cubicBezTo>
                    <a:pt x="7692" y="1092"/>
                    <a:pt x="7694" y="1094"/>
                    <a:pt x="7696" y="1096"/>
                  </a:cubicBezTo>
                  <a:lnTo>
                    <a:pt x="7696" y="1096"/>
                  </a:lnTo>
                  <a:cubicBezTo>
                    <a:pt x="7694" y="1094"/>
                    <a:pt x="7692" y="1092"/>
                    <a:pt x="7691" y="1091"/>
                  </a:cubicBezTo>
                  <a:close/>
                  <a:moveTo>
                    <a:pt x="3198" y="1775"/>
                  </a:moveTo>
                  <a:cubicBezTo>
                    <a:pt x="3197" y="1777"/>
                    <a:pt x="3196" y="1779"/>
                    <a:pt x="3195" y="1781"/>
                  </a:cubicBezTo>
                  <a:lnTo>
                    <a:pt x="3195" y="1781"/>
                  </a:lnTo>
                  <a:cubicBezTo>
                    <a:pt x="3196" y="1779"/>
                    <a:pt x="3197" y="1776"/>
                    <a:pt x="3198" y="1775"/>
                  </a:cubicBezTo>
                  <a:close/>
                  <a:moveTo>
                    <a:pt x="5447" y="370"/>
                  </a:moveTo>
                  <a:cubicBezTo>
                    <a:pt x="5483" y="370"/>
                    <a:pt x="5520" y="372"/>
                    <a:pt x="5556" y="374"/>
                  </a:cubicBezTo>
                  <a:cubicBezTo>
                    <a:pt x="5595" y="378"/>
                    <a:pt x="5632" y="384"/>
                    <a:pt x="5670" y="391"/>
                  </a:cubicBezTo>
                  <a:cubicBezTo>
                    <a:pt x="5701" y="399"/>
                    <a:pt x="5733" y="409"/>
                    <a:pt x="5765" y="414"/>
                  </a:cubicBezTo>
                  <a:cubicBezTo>
                    <a:pt x="5798" y="423"/>
                    <a:pt x="5834" y="428"/>
                    <a:pt x="5867" y="434"/>
                  </a:cubicBezTo>
                  <a:cubicBezTo>
                    <a:pt x="5939" y="449"/>
                    <a:pt x="6012" y="464"/>
                    <a:pt x="6085" y="480"/>
                  </a:cubicBezTo>
                  <a:cubicBezTo>
                    <a:pt x="6122" y="489"/>
                    <a:pt x="6158" y="500"/>
                    <a:pt x="6195" y="512"/>
                  </a:cubicBezTo>
                  <a:cubicBezTo>
                    <a:pt x="6284" y="549"/>
                    <a:pt x="6372" y="590"/>
                    <a:pt x="6461" y="628"/>
                  </a:cubicBezTo>
                  <a:cubicBezTo>
                    <a:pt x="6538" y="659"/>
                    <a:pt x="6616" y="689"/>
                    <a:pt x="6690" y="727"/>
                  </a:cubicBezTo>
                  <a:cubicBezTo>
                    <a:pt x="6744" y="756"/>
                    <a:pt x="6796" y="788"/>
                    <a:pt x="6849" y="819"/>
                  </a:cubicBezTo>
                  <a:cubicBezTo>
                    <a:pt x="6890" y="844"/>
                    <a:pt x="6931" y="868"/>
                    <a:pt x="6971" y="895"/>
                  </a:cubicBezTo>
                  <a:cubicBezTo>
                    <a:pt x="7029" y="935"/>
                    <a:pt x="7079" y="983"/>
                    <a:pt x="7129" y="1030"/>
                  </a:cubicBezTo>
                  <a:cubicBezTo>
                    <a:pt x="7123" y="1026"/>
                    <a:pt x="7118" y="1019"/>
                    <a:pt x="7111" y="1014"/>
                  </a:cubicBezTo>
                  <a:lnTo>
                    <a:pt x="7111" y="1014"/>
                  </a:lnTo>
                  <a:cubicBezTo>
                    <a:pt x="7191" y="1090"/>
                    <a:pt x="7258" y="1177"/>
                    <a:pt x="7334" y="1255"/>
                  </a:cubicBezTo>
                  <a:cubicBezTo>
                    <a:pt x="7416" y="1342"/>
                    <a:pt x="7507" y="1420"/>
                    <a:pt x="7595" y="1500"/>
                  </a:cubicBezTo>
                  <a:cubicBezTo>
                    <a:pt x="7625" y="1532"/>
                    <a:pt x="7656" y="1563"/>
                    <a:pt x="7684" y="1596"/>
                  </a:cubicBezTo>
                  <a:cubicBezTo>
                    <a:pt x="7709" y="1626"/>
                    <a:pt x="7729" y="1658"/>
                    <a:pt x="7751" y="1691"/>
                  </a:cubicBezTo>
                  <a:cubicBezTo>
                    <a:pt x="7805" y="1780"/>
                    <a:pt x="7851" y="1875"/>
                    <a:pt x="7904" y="1967"/>
                  </a:cubicBezTo>
                  <a:cubicBezTo>
                    <a:pt x="7934" y="2018"/>
                    <a:pt x="7966" y="2067"/>
                    <a:pt x="8001" y="2114"/>
                  </a:cubicBezTo>
                  <a:cubicBezTo>
                    <a:pt x="8035" y="2161"/>
                    <a:pt x="8074" y="2202"/>
                    <a:pt x="8111" y="2246"/>
                  </a:cubicBezTo>
                  <a:cubicBezTo>
                    <a:pt x="8117" y="2254"/>
                    <a:pt x="8123" y="2261"/>
                    <a:pt x="8129" y="2266"/>
                  </a:cubicBezTo>
                  <a:cubicBezTo>
                    <a:pt x="8131" y="2269"/>
                    <a:pt x="8134" y="2271"/>
                    <a:pt x="8137" y="2273"/>
                  </a:cubicBezTo>
                  <a:cubicBezTo>
                    <a:pt x="8138" y="2274"/>
                    <a:pt x="8139" y="2275"/>
                    <a:pt x="8140" y="2275"/>
                  </a:cubicBezTo>
                  <a:cubicBezTo>
                    <a:pt x="8150" y="2285"/>
                    <a:pt x="8159" y="2293"/>
                    <a:pt x="8171" y="2301"/>
                  </a:cubicBezTo>
                  <a:cubicBezTo>
                    <a:pt x="8185" y="2312"/>
                    <a:pt x="8198" y="2322"/>
                    <a:pt x="8213" y="2334"/>
                  </a:cubicBezTo>
                  <a:cubicBezTo>
                    <a:pt x="8223" y="2342"/>
                    <a:pt x="8235" y="2351"/>
                    <a:pt x="8245" y="2359"/>
                  </a:cubicBezTo>
                  <a:cubicBezTo>
                    <a:pt x="8264" y="2373"/>
                    <a:pt x="8281" y="2389"/>
                    <a:pt x="8299" y="2402"/>
                  </a:cubicBezTo>
                  <a:cubicBezTo>
                    <a:pt x="8338" y="2433"/>
                    <a:pt x="8378" y="2464"/>
                    <a:pt x="8414" y="2496"/>
                  </a:cubicBezTo>
                  <a:cubicBezTo>
                    <a:pt x="8427" y="2488"/>
                    <a:pt x="8440" y="2481"/>
                    <a:pt x="8451" y="2473"/>
                  </a:cubicBezTo>
                  <a:cubicBezTo>
                    <a:pt x="8454" y="2472"/>
                    <a:pt x="8457" y="2470"/>
                    <a:pt x="8459" y="2469"/>
                  </a:cubicBezTo>
                  <a:cubicBezTo>
                    <a:pt x="8464" y="2465"/>
                    <a:pt x="8468" y="2463"/>
                    <a:pt x="8473" y="2461"/>
                  </a:cubicBezTo>
                  <a:cubicBezTo>
                    <a:pt x="8489" y="2450"/>
                    <a:pt x="8505" y="2440"/>
                    <a:pt x="8522" y="2431"/>
                  </a:cubicBezTo>
                  <a:cubicBezTo>
                    <a:pt x="8522" y="2431"/>
                    <a:pt x="8523" y="2430"/>
                    <a:pt x="8523" y="2430"/>
                  </a:cubicBezTo>
                  <a:cubicBezTo>
                    <a:pt x="8557" y="2409"/>
                    <a:pt x="8593" y="2392"/>
                    <a:pt x="8628" y="2375"/>
                  </a:cubicBezTo>
                  <a:cubicBezTo>
                    <a:pt x="8627" y="2373"/>
                    <a:pt x="8625" y="2370"/>
                    <a:pt x="8624" y="2367"/>
                  </a:cubicBezTo>
                  <a:cubicBezTo>
                    <a:pt x="8650" y="2353"/>
                    <a:pt x="8677" y="2338"/>
                    <a:pt x="8705" y="2326"/>
                  </a:cubicBezTo>
                  <a:cubicBezTo>
                    <a:pt x="8765" y="2301"/>
                    <a:pt x="8828" y="2279"/>
                    <a:pt x="8891" y="2258"/>
                  </a:cubicBezTo>
                  <a:cubicBezTo>
                    <a:pt x="9035" y="2216"/>
                    <a:pt x="9178" y="2182"/>
                    <a:pt x="9326" y="2153"/>
                  </a:cubicBezTo>
                  <a:cubicBezTo>
                    <a:pt x="9396" y="2142"/>
                    <a:pt x="9464" y="2131"/>
                    <a:pt x="9534" y="2126"/>
                  </a:cubicBezTo>
                  <a:cubicBezTo>
                    <a:pt x="9577" y="2126"/>
                    <a:pt x="9619" y="2127"/>
                    <a:pt x="9662" y="2129"/>
                  </a:cubicBezTo>
                  <a:cubicBezTo>
                    <a:pt x="9705" y="2134"/>
                    <a:pt x="9748" y="2138"/>
                    <a:pt x="9791" y="2146"/>
                  </a:cubicBezTo>
                  <a:cubicBezTo>
                    <a:pt x="9822" y="2154"/>
                    <a:pt x="9851" y="2162"/>
                    <a:pt x="9880" y="2172"/>
                  </a:cubicBezTo>
                  <a:cubicBezTo>
                    <a:pt x="9940" y="2195"/>
                    <a:pt x="9997" y="2223"/>
                    <a:pt x="10054" y="2251"/>
                  </a:cubicBezTo>
                  <a:cubicBezTo>
                    <a:pt x="10223" y="2343"/>
                    <a:pt x="10389" y="2439"/>
                    <a:pt x="10550" y="2544"/>
                  </a:cubicBezTo>
                  <a:cubicBezTo>
                    <a:pt x="10597" y="2578"/>
                    <a:pt x="10642" y="2615"/>
                    <a:pt x="10685" y="2654"/>
                  </a:cubicBezTo>
                  <a:cubicBezTo>
                    <a:pt x="10736" y="2702"/>
                    <a:pt x="10784" y="2751"/>
                    <a:pt x="10829" y="2803"/>
                  </a:cubicBezTo>
                  <a:cubicBezTo>
                    <a:pt x="10855" y="2835"/>
                    <a:pt x="10879" y="2868"/>
                    <a:pt x="10901" y="2902"/>
                  </a:cubicBezTo>
                  <a:cubicBezTo>
                    <a:pt x="10911" y="2918"/>
                    <a:pt x="10919" y="2934"/>
                    <a:pt x="10927" y="2950"/>
                  </a:cubicBezTo>
                  <a:cubicBezTo>
                    <a:pt x="10938" y="2979"/>
                    <a:pt x="10947" y="3008"/>
                    <a:pt x="10958" y="3038"/>
                  </a:cubicBezTo>
                  <a:cubicBezTo>
                    <a:pt x="10984" y="3128"/>
                    <a:pt x="11009" y="3222"/>
                    <a:pt x="11042" y="3310"/>
                  </a:cubicBezTo>
                  <a:cubicBezTo>
                    <a:pt x="11067" y="3378"/>
                    <a:pt x="11098" y="3444"/>
                    <a:pt x="11128" y="3509"/>
                  </a:cubicBezTo>
                  <a:cubicBezTo>
                    <a:pt x="11008" y="3509"/>
                    <a:pt x="10888" y="3507"/>
                    <a:pt x="10767" y="3507"/>
                  </a:cubicBezTo>
                  <a:cubicBezTo>
                    <a:pt x="10690" y="3507"/>
                    <a:pt x="10612" y="3508"/>
                    <a:pt x="10534" y="3509"/>
                  </a:cubicBezTo>
                  <a:cubicBezTo>
                    <a:pt x="10332" y="3514"/>
                    <a:pt x="10129" y="3522"/>
                    <a:pt x="9927" y="3530"/>
                  </a:cubicBezTo>
                  <a:cubicBezTo>
                    <a:pt x="9721" y="3538"/>
                    <a:pt x="9516" y="3560"/>
                    <a:pt x="9312" y="3584"/>
                  </a:cubicBezTo>
                  <a:cubicBezTo>
                    <a:pt x="9129" y="3606"/>
                    <a:pt x="8946" y="3624"/>
                    <a:pt x="8762" y="3633"/>
                  </a:cubicBezTo>
                  <a:cubicBezTo>
                    <a:pt x="8702" y="3634"/>
                    <a:pt x="8642" y="3634"/>
                    <a:pt x="8581" y="3634"/>
                  </a:cubicBezTo>
                  <a:cubicBezTo>
                    <a:pt x="8238" y="3634"/>
                    <a:pt x="7893" y="3622"/>
                    <a:pt x="7549" y="3619"/>
                  </a:cubicBezTo>
                  <a:cubicBezTo>
                    <a:pt x="7533" y="3619"/>
                    <a:pt x="7516" y="3619"/>
                    <a:pt x="7500" y="3619"/>
                  </a:cubicBezTo>
                  <a:cubicBezTo>
                    <a:pt x="7335" y="3619"/>
                    <a:pt x="7170" y="3624"/>
                    <a:pt x="7005" y="3626"/>
                  </a:cubicBezTo>
                  <a:cubicBezTo>
                    <a:pt x="6955" y="3626"/>
                    <a:pt x="6906" y="3626"/>
                    <a:pt x="6857" y="3626"/>
                  </a:cubicBezTo>
                  <a:cubicBezTo>
                    <a:pt x="6698" y="3626"/>
                    <a:pt x="6539" y="3625"/>
                    <a:pt x="6381" y="3621"/>
                  </a:cubicBezTo>
                  <a:cubicBezTo>
                    <a:pt x="6223" y="3618"/>
                    <a:pt x="6064" y="3614"/>
                    <a:pt x="5905" y="3614"/>
                  </a:cubicBezTo>
                  <a:cubicBezTo>
                    <a:pt x="5875" y="3614"/>
                    <a:pt x="5845" y="3614"/>
                    <a:pt x="5815" y="3614"/>
                  </a:cubicBezTo>
                  <a:cubicBezTo>
                    <a:pt x="5616" y="3617"/>
                    <a:pt x="5416" y="3621"/>
                    <a:pt x="5217" y="3628"/>
                  </a:cubicBezTo>
                  <a:cubicBezTo>
                    <a:pt x="5024" y="3634"/>
                    <a:pt x="4830" y="3641"/>
                    <a:pt x="4636" y="3641"/>
                  </a:cubicBezTo>
                  <a:cubicBezTo>
                    <a:pt x="4621" y="3641"/>
                    <a:pt x="4605" y="3641"/>
                    <a:pt x="4590" y="3641"/>
                  </a:cubicBezTo>
                  <a:cubicBezTo>
                    <a:pt x="4386" y="3638"/>
                    <a:pt x="4182" y="3637"/>
                    <a:pt x="3979" y="3636"/>
                  </a:cubicBezTo>
                  <a:cubicBezTo>
                    <a:pt x="3788" y="3635"/>
                    <a:pt x="3599" y="3629"/>
                    <a:pt x="3409" y="3620"/>
                  </a:cubicBezTo>
                  <a:cubicBezTo>
                    <a:pt x="3219" y="3611"/>
                    <a:pt x="3028" y="3599"/>
                    <a:pt x="2837" y="3599"/>
                  </a:cubicBezTo>
                  <a:cubicBezTo>
                    <a:pt x="2828" y="3599"/>
                    <a:pt x="2820" y="3599"/>
                    <a:pt x="2811" y="3600"/>
                  </a:cubicBezTo>
                  <a:cubicBezTo>
                    <a:pt x="2608" y="3601"/>
                    <a:pt x="2405" y="3608"/>
                    <a:pt x="2202" y="3621"/>
                  </a:cubicBezTo>
                  <a:cubicBezTo>
                    <a:pt x="2005" y="3634"/>
                    <a:pt x="1807" y="3646"/>
                    <a:pt x="1612" y="3657"/>
                  </a:cubicBezTo>
                  <a:cubicBezTo>
                    <a:pt x="1495" y="3661"/>
                    <a:pt x="1379" y="3666"/>
                    <a:pt x="1262" y="3666"/>
                  </a:cubicBezTo>
                  <a:cubicBezTo>
                    <a:pt x="1208" y="3666"/>
                    <a:pt x="1153" y="3665"/>
                    <a:pt x="1099" y="3662"/>
                  </a:cubicBezTo>
                  <a:cubicBezTo>
                    <a:pt x="998" y="3659"/>
                    <a:pt x="896" y="3652"/>
                    <a:pt x="794" y="3651"/>
                  </a:cubicBezTo>
                  <a:cubicBezTo>
                    <a:pt x="671" y="3651"/>
                    <a:pt x="546" y="3656"/>
                    <a:pt x="426" y="3684"/>
                  </a:cubicBezTo>
                  <a:cubicBezTo>
                    <a:pt x="411" y="3688"/>
                    <a:pt x="396" y="3693"/>
                    <a:pt x="382" y="3697"/>
                  </a:cubicBezTo>
                  <a:cubicBezTo>
                    <a:pt x="384" y="3644"/>
                    <a:pt x="385" y="3593"/>
                    <a:pt x="388" y="3540"/>
                  </a:cubicBezTo>
                  <a:cubicBezTo>
                    <a:pt x="399" y="3436"/>
                    <a:pt x="414" y="3334"/>
                    <a:pt x="433" y="3231"/>
                  </a:cubicBezTo>
                  <a:cubicBezTo>
                    <a:pt x="448" y="3170"/>
                    <a:pt x="467" y="3108"/>
                    <a:pt x="487" y="3046"/>
                  </a:cubicBezTo>
                  <a:cubicBezTo>
                    <a:pt x="520" y="2964"/>
                    <a:pt x="556" y="2885"/>
                    <a:pt x="595" y="2805"/>
                  </a:cubicBezTo>
                  <a:cubicBezTo>
                    <a:pt x="635" y="2733"/>
                    <a:pt x="678" y="2662"/>
                    <a:pt x="725" y="2593"/>
                  </a:cubicBezTo>
                  <a:cubicBezTo>
                    <a:pt x="763" y="2542"/>
                    <a:pt x="803" y="2492"/>
                    <a:pt x="847" y="2442"/>
                  </a:cubicBezTo>
                  <a:cubicBezTo>
                    <a:pt x="892" y="2397"/>
                    <a:pt x="938" y="2351"/>
                    <a:pt x="988" y="2309"/>
                  </a:cubicBezTo>
                  <a:cubicBezTo>
                    <a:pt x="1029" y="2277"/>
                    <a:pt x="1072" y="2248"/>
                    <a:pt x="1116" y="2219"/>
                  </a:cubicBezTo>
                  <a:cubicBezTo>
                    <a:pt x="1158" y="2195"/>
                    <a:pt x="1201" y="2172"/>
                    <a:pt x="1246" y="2151"/>
                  </a:cubicBezTo>
                  <a:cubicBezTo>
                    <a:pt x="1270" y="2142"/>
                    <a:pt x="1294" y="2132"/>
                    <a:pt x="1318" y="2124"/>
                  </a:cubicBezTo>
                  <a:cubicBezTo>
                    <a:pt x="1343" y="2118"/>
                    <a:pt x="1368" y="2112"/>
                    <a:pt x="1392" y="2106"/>
                  </a:cubicBezTo>
                  <a:cubicBezTo>
                    <a:pt x="1468" y="2094"/>
                    <a:pt x="1542" y="2086"/>
                    <a:pt x="1618" y="2080"/>
                  </a:cubicBezTo>
                  <a:cubicBezTo>
                    <a:pt x="1661" y="2080"/>
                    <a:pt x="1705" y="2080"/>
                    <a:pt x="1748" y="2082"/>
                  </a:cubicBezTo>
                  <a:cubicBezTo>
                    <a:pt x="1803" y="2087"/>
                    <a:pt x="1858" y="2095"/>
                    <a:pt x="1913" y="2106"/>
                  </a:cubicBezTo>
                  <a:cubicBezTo>
                    <a:pt x="1977" y="2122"/>
                    <a:pt x="2038" y="2142"/>
                    <a:pt x="2100" y="2163"/>
                  </a:cubicBezTo>
                  <a:cubicBezTo>
                    <a:pt x="2162" y="2186"/>
                    <a:pt x="2220" y="2214"/>
                    <a:pt x="2279" y="2242"/>
                  </a:cubicBezTo>
                  <a:cubicBezTo>
                    <a:pt x="2321" y="2265"/>
                    <a:pt x="2361" y="2288"/>
                    <a:pt x="2401" y="2313"/>
                  </a:cubicBezTo>
                  <a:cubicBezTo>
                    <a:pt x="2416" y="2326"/>
                    <a:pt x="2430" y="2336"/>
                    <a:pt x="2444" y="2349"/>
                  </a:cubicBezTo>
                  <a:cubicBezTo>
                    <a:pt x="2460" y="2366"/>
                    <a:pt x="2475" y="2384"/>
                    <a:pt x="2491" y="2401"/>
                  </a:cubicBezTo>
                  <a:cubicBezTo>
                    <a:pt x="2489" y="2405"/>
                    <a:pt x="2488" y="2408"/>
                    <a:pt x="2487" y="2411"/>
                  </a:cubicBezTo>
                  <a:cubicBezTo>
                    <a:pt x="2492" y="2417"/>
                    <a:pt x="2498" y="2423"/>
                    <a:pt x="2505" y="2429"/>
                  </a:cubicBezTo>
                  <a:cubicBezTo>
                    <a:pt x="2560" y="2478"/>
                    <a:pt x="2614" y="2526"/>
                    <a:pt x="2667" y="2574"/>
                  </a:cubicBezTo>
                  <a:cubicBezTo>
                    <a:pt x="2672" y="2578"/>
                    <a:pt x="2676" y="2582"/>
                    <a:pt x="2681" y="2585"/>
                  </a:cubicBezTo>
                  <a:lnTo>
                    <a:pt x="2680" y="2585"/>
                  </a:lnTo>
                  <a:cubicBezTo>
                    <a:pt x="2681" y="2586"/>
                    <a:pt x="2682" y="2586"/>
                    <a:pt x="2683" y="2588"/>
                  </a:cubicBezTo>
                  <a:cubicBezTo>
                    <a:pt x="2686" y="2590"/>
                    <a:pt x="2688" y="2592"/>
                    <a:pt x="2691" y="2594"/>
                  </a:cubicBezTo>
                  <a:cubicBezTo>
                    <a:pt x="2695" y="2589"/>
                    <a:pt x="2698" y="2583"/>
                    <a:pt x="2701" y="2577"/>
                  </a:cubicBezTo>
                  <a:cubicBezTo>
                    <a:pt x="2742" y="2508"/>
                    <a:pt x="2783" y="2438"/>
                    <a:pt x="2829" y="2373"/>
                  </a:cubicBezTo>
                  <a:cubicBezTo>
                    <a:pt x="2829" y="2373"/>
                    <a:pt x="2830" y="2371"/>
                    <a:pt x="2830" y="2371"/>
                  </a:cubicBezTo>
                  <a:cubicBezTo>
                    <a:pt x="2880" y="2298"/>
                    <a:pt x="2931" y="2227"/>
                    <a:pt x="2983" y="2155"/>
                  </a:cubicBezTo>
                  <a:cubicBezTo>
                    <a:pt x="3004" y="2127"/>
                    <a:pt x="3023" y="2099"/>
                    <a:pt x="3042" y="2072"/>
                  </a:cubicBezTo>
                  <a:cubicBezTo>
                    <a:pt x="3049" y="2063"/>
                    <a:pt x="3055" y="2054"/>
                    <a:pt x="3062" y="2044"/>
                  </a:cubicBezTo>
                  <a:cubicBezTo>
                    <a:pt x="3105" y="1956"/>
                    <a:pt x="3150" y="1868"/>
                    <a:pt x="3195" y="1781"/>
                  </a:cubicBezTo>
                  <a:lnTo>
                    <a:pt x="3195" y="1781"/>
                  </a:lnTo>
                  <a:cubicBezTo>
                    <a:pt x="3194" y="1782"/>
                    <a:pt x="3194" y="1782"/>
                    <a:pt x="3193" y="1783"/>
                  </a:cubicBezTo>
                  <a:cubicBezTo>
                    <a:pt x="3197" y="1776"/>
                    <a:pt x="3200" y="1770"/>
                    <a:pt x="3204" y="1764"/>
                  </a:cubicBezTo>
                  <a:cubicBezTo>
                    <a:pt x="3204" y="1763"/>
                    <a:pt x="3204" y="1763"/>
                    <a:pt x="3205" y="1762"/>
                  </a:cubicBezTo>
                  <a:lnTo>
                    <a:pt x="3205" y="1762"/>
                  </a:lnTo>
                  <a:cubicBezTo>
                    <a:pt x="3205" y="1762"/>
                    <a:pt x="3205" y="1763"/>
                    <a:pt x="3205" y="1763"/>
                  </a:cubicBezTo>
                  <a:cubicBezTo>
                    <a:pt x="3259" y="1665"/>
                    <a:pt x="3315" y="1569"/>
                    <a:pt x="3375" y="1475"/>
                  </a:cubicBezTo>
                  <a:cubicBezTo>
                    <a:pt x="3447" y="1373"/>
                    <a:pt x="3523" y="1277"/>
                    <a:pt x="3604" y="1183"/>
                  </a:cubicBezTo>
                  <a:cubicBezTo>
                    <a:pt x="3693" y="1095"/>
                    <a:pt x="3786" y="1014"/>
                    <a:pt x="3881" y="934"/>
                  </a:cubicBezTo>
                  <a:lnTo>
                    <a:pt x="3881" y="934"/>
                  </a:lnTo>
                  <a:cubicBezTo>
                    <a:pt x="3880" y="935"/>
                    <a:pt x="3880" y="935"/>
                    <a:pt x="3879" y="936"/>
                  </a:cubicBezTo>
                  <a:lnTo>
                    <a:pt x="3879" y="936"/>
                  </a:lnTo>
                  <a:cubicBezTo>
                    <a:pt x="4001" y="841"/>
                    <a:pt x="4127" y="750"/>
                    <a:pt x="4257" y="667"/>
                  </a:cubicBezTo>
                  <a:cubicBezTo>
                    <a:pt x="4307" y="638"/>
                    <a:pt x="4359" y="612"/>
                    <a:pt x="4411" y="586"/>
                  </a:cubicBezTo>
                  <a:cubicBezTo>
                    <a:pt x="4496" y="550"/>
                    <a:pt x="4582" y="519"/>
                    <a:pt x="4670" y="492"/>
                  </a:cubicBezTo>
                  <a:cubicBezTo>
                    <a:pt x="4763" y="463"/>
                    <a:pt x="4859" y="439"/>
                    <a:pt x="4957" y="421"/>
                  </a:cubicBezTo>
                  <a:cubicBezTo>
                    <a:pt x="5093" y="398"/>
                    <a:pt x="5231" y="381"/>
                    <a:pt x="5369" y="373"/>
                  </a:cubicBezTo>
                  <a:lnTo>
                    <a:pt x="5368" y="373"/>
                  </a:lnTo>
                  <a:cubicBezTo>
                    <a:pt x="5371" y="371"/>
                    <a:pt x="5374" y="371"/>
                    <a:pt x="5377" y="371"/>
                  </a:cubicBezTo>
                  <a:lnTo>
                    <a:pt x="5387" y="371"/>
                  </a:lnTo>
                  <a:cubicBezTo>
                    <a:pt x="5407" y="371"/>
                    <a:pt x="5427" y="370"/>
                    <a:pt x="5447" y="370"/>
                  </a:cubicBezTo>
                  <a:close/>
                  <a:moveTo>
                    <a:pt x="5448" y="1"/>
                  </a:moveTo>
                  <a:cubicBezTo>
                    <a:pt x="5424" y="1"/>
                    <a:pt x="5399" y="1"/>
                    <a:pt x="5375" y="2"/>
                  </a:cubicBezTo>
                  <a:cubicBezTo>
                    <a:pt x="5198" y="10"/>
                    <a:pt x="5017" y="32"/>
                    <a:pt x="4842" y="66"/>
                  </a:cubicBezTo>
                  <a:cubicBezTo>
                    <a:pt x="4674" y="99"/>
                    <a:pt x="4505" y="146"/>
                    <a:pt x="4348" y="213"/>
                  </a:cubicBezTo>
                  <a:cubicBezTo>
                    <a:pt x="4265" y="247"/>
                    <a:pt x="4180" y="282"/>
                    <a:pt x="4102" y="329"/>
                  </a:cubicBezTo>
                  <a:cubicBezTo>
                    <a:pt x="4021" y="377"/>
                    <a:pt x="3943" y="430"/>
                    <a:pt x="3866" y="485"/>
                  </a:cubicBezTo>
                  <a:cubicBezTo>
                    <a:pt x="3786" y="542"/>
                    <a:pt x="3707" y="600"/>
                    <a:pt x="3630" y="663"/>
                  </a:cubicBezTo>
                  <a:cubicBezTo>
                    <a:pt x="3556" y="724"/>
                    <a:pt x="3480" y="784"/>
                    <a:pt x="3413" y="852"/>
                  </a:cubicBezTo>
                  <a:cubicBezTo>
                    <a:pt x="3337" y="927"/>
                    <a:pt x="3268" y="1004"/>
                    <a:pt x="3201" y="1088"/>
                  </a:cubicBezTo>
                  <a:cubicBezTo>
                    <a:pt x="3143" y="1163"/>
                    <a:pt x="3087" y="1242"/>
                    <a:pt x="3034" y="1322"/>
                  </a:cubicBezTo>
                  <a:cubicBezTo>
                    <a:pt x="2930" y="1482"/>
                    <a:pt x="2846" y="1653"/>
                    <a:pt x="2761" y="1823"/>
                  </a:cubicBezTo>
                  <a:cubicBezTo>
                    <a:pt x="2725" y="1896"/>
                    <a:pt x="2687" y="1968"/>
                    <a:pt x="2650" y="2041"/>
                  </a:cubicBezTo>
                  <a:cubicBezTo>
                    <a:pt x="2617" y="2014"/>
                    <a:pt x="2582" y="1990"/>
                    <a:pt x="2544" y="1967"/>
                  </a:cubicBezTo>
                  <a:cubicBezTo>
                    <a:pt x="2378" y="1866"/>
                    <a:pt x="2196" y="1797"/>
                    <a:pt x="2010" y="1749"/>
                  </a:cubicBezTo>
                  <a:cubicBezTo>
                    <a:pt x="1904" y="1721"/>
                    <a:pt x="1793" y="1710"/>
                    <a:pt x="1682" y="1710"/>
                  </a:cubicBezTo>
                  <a:cubicBezTo>
                    <a:pt x="1602" y="1710"/>
                    <a:pt x="1523" y="1716"/>
                    <a:pt x="1446" y="1725"/>
                  </a:cubicBezTo>
                  <a:cubicBezTo>
                    <a:pt x="1344" y="1737"/>
                    <a:pt x="1241" y="1755"/>
                    <a:pt x="1145" y="1793"/>
                  </a:cubicBezTo>
                  <a:cubicBezTo>
                    <a:pt x="1048" y="1832"/>
                    <a:pt x="959" y="1880"/>
                    <a:pt x="872" y="1936"/>
                  </a:cubicBezTo>
                  <a:cubicBezTo>
                    <a:pt x="711" y="2038"/>
                    <a:pt x="569" y="2183"/>
                    <a:pt x="456" y="2334"/>
                  </a:cubicBezTo>
                  <a:cubicBezTo>
                    <a:pt x="334" y="2497"/>
                    <a:pt x="234" y="2680"/>
                    <a:pt x="159" y="2870"/>
                  </a:cubicBezTo>
                  <a:cubicBezTo>
                    <a:pt x="82" y="3063"/>
                    <a:pt x="43" y="3266"/>
                    <a:pt x="24" y="3471"/>
                  </a:cubicBezTo>
                  <a:cubicBezTo>
                    <a:pt x="14" y="3565"/>
                    <a:pt x="10" y="3661"/>
                    <a:pt x="8" y="3755"/>
                  </a:cubicBezTo>
                  <a:cubicBezTo>
                    <a:pt x="5" y="3856"/>
                    <a:pt x="1" y="3957"/>
                    <a:pt x="10" y="4059"/>
                  </a:cubicBezTo>
                  <a:cubicBezTo>
                    <a:pt x="11" y="4064"/>
                    <a:pt x="11" y="4068"/>
                    <a:pt x="11" y="4074"/>
                  </a:cubicBezTo>
                  <a:cubicBezTo>
                    <a:pt x="41" y="4075"/>
                    <a:pt x="69" y="4076"/>
                    <a:pt x="98" y="4076"/>
                  </a:cubicBezTo>
                  <a:cubicBezTo>
                    <a:pt x="117" y="4076"/>
                    <a:pt x="136" y="4075"/>
                    <a:pt x="154" y="4075"/>
                  </a:cubicBezTo>
                  <a:lnTo>
                    <a:pt x="155" y="4075"/>
                  </a:lnTo>
                  <a:cubicBezTo>
                    <a:pt x="180" y="4074"/>
                    <a:pt x="207" y="4074"/>
                    <a:pt x="234" y="4073"/>
                  </a:cubicBezTo>
                  <a:cubicBezTo>
                    <a:pt x="287" y="4073"/>
                    <a:pt x="340" y="4073"/>
                    <a:pt x="394" y="4074"/>
                  </a:cubicBezTo>
                  <a:cubicBezTo>
                    <a:pt x="400" y="4074"/>
                    <a:pt x="407" y="4073"/>
                    <a:pt x="412" y="4073"/>
                  </a:cubicBezTo>
                  <a:cubicBezTo>
                    <a:pt x="416" y="4072"/>
                    <a:pt x="419" y="4069"/>
                    <a:pt x="423" y="4068"/>
                  </a:cubicBezTo>
                  <a:cubicBezTo>
                    <a:pt x="467" y="4056"/>
                    <a:pt x="511" y="4043"/>
                    <a:pt x="556" y="4035"/>
                  </a:cubicBezTo>
                  <a:cubicBezTo>
                    <a:pt x="598" y="4028"/>
                    <a:pt x="641" y="4025"/>
                    <a:pt x="683" y="4021"/>
                  </a:cubicBezTo>
                  <a:cubicBezTo>
                    <a:pt x="700" y="4021"/>
                    <a:pt x="716" y="4021"/>
                    <a:pt x="733" y="4021"/>
                  </a:cubicBezTo>
                  <a:cubicBezTo>
                    <a:pt x="805" y="4021"/>
                    <a:pt x="878" y="4025"/>
                    <a:pt x="951" y="4028"/>
                  </a:cubicBezTo>
                  <a:cubicBezTo>
                    <a:pt x="1026" y="4031"/>
                    <a:pt x="1102" y="4035"/>
                    <a:pt x="1179" y="4035"/>
                  </a:cubicBezTo>
                  <a:cubicBezTo>
                    <a:pt x="1327" y="4034"/>
                    <a:pt x="1475" y="4032"/>
                    <a:pt x="1622" y="4025"/>
                  </a:cubicBezTo>
                  <a:cubicBezTo>
                    <a:pt x="1905" y="4016"/>
                    <a:pt x="2187" y="3991"/>
                    <a:pt x="2470" y="3975"/>
                  </a:cubicBezTo>
                  <a:cubicBezTo>
                    <a:pt x="2555" y="3972"/>
                    <a:pt x="2643" y="3969"/>
                    <a:pt x="2730" y="3969"/>
                  </a:cubicBezTo>
                  <a:cubicBezTo>
                    <a:pt x="2742" y="3969"/>
                    <a:pt x="2753" y="3969"/>
                    <a:pt x="2765" y="3969"/>
                  </a:cubicBezTo>
                  <a:cubicBezTo>
                    <a:pt x="2957" y="3969"/>
                    <a:pt x="3149" y="3977"/>
                    <a:pt x="3341" y="3987"/>
                  </a:cubicBezTo>
                  <a:cubicBezTo>
                    <a:pt x="3528" y="3995"/>
                    <a:pt x="3715" y="4004"/>
                    <a:pt x="3902" y="4005"/>
                  </a:cubicBezTo>
                  <a:cubicBezTo>
                    <a:pt x="4106" y="4007"/>
                    <a:pt x="4310" y="4009"/>
                    <a:pt x="4514" y="4009"/>
                  </a:cubicBezTo>
                  <a:cubicBezTo>
                    <a:pt x="4718" y="4009"/>
                    <a:pt x="4922" y="4007"/>
                    <a:pt x="5126" y="4000"/>
                  </a:cubicBezTo>
                  <a:cubicBezTo>
                    <a:pt x="5324" y="3994"/>
                    <a:pt x="5521" y="3987"/>
                    <a:pt x="5719" y="3985"/>
                  </a:cubicBezTo>
                  <a:cubicBezTo>
                    <a:pt x="5764" y="3984"/>
                    <a:pt x="5809" y="3984"/>
                    <a:pt x="5854" y="3984"/>
                  </a:cubicBezTo>
                  <a:cubicBezTo>
                    <a:pt x="6007" y="3984"/>
                    <a:pt x="6161" y="3987"/>
                    <a:pt x="6315" y="3989"/>
                  </a:cubicBezTo>
                  <a:cubicBezTo>
                    <a:pt x="6491" y="3992"/>
                    <a:pt x="6668" y="3995"/>
                    <a:pt x="6845" y="3995"/>
                  </a:cubicBezTo>
                  <a:cubicBezTo>
                    <a:pt x="6872" y="3995"/>
                    <a:pt x="6900" y="3995"/>
                    <a:pt x="6927" y="3995"/>
                  </a:cubicBezTo>
                  <a:cubicBezTo>
                    <a:pt x="7099" y="3994"/>
                    <a:pt x="7270" y="3989"/>
                    <a:pt x="7441" y="3989"/>
                  </a:cubicBezTo>
                  <a:cubicBezTo>
                    <a:pt x="7469" y="3989"/>
                    <a:pt x="7497" y="3989"/>
                    <a:pt x="7525" y="3989"/>
                  </a:cubicBezTo>
                  <a:cubicBezTo>
                    <a:pt x="7873" y="3991"/>
                    <a:pt x="8220" y="4003"/>
                    <a:pt x="8568" y="4003"/>
                  </a:cubicBezTo>
                  <a:cubicBezTo>
                    <a:pt x="8629" y="4003"/>
                    <a:pt x="8690" y="4003"/>
                    <a:pt x="8752" y="4002"/>
                  </a:cubicBezTo>
                  <a:cubicBezTo>
                    <a:pt x="8943" y="3999"/>
                    <a:pt x="9135" y="3977"/>
                    <a:pt x="9326" y="3954"/>
                  </a:cubicBezTo>
                  <a:cubicBezTo>
                    <a:pt x="9528" y="3930"/>
                    <a:pt x="9731" y="3912"/>
                    <a:pt x="9934" y="3898"/>
                  </a:cubicBezTo>
                  <a:lnTo>
                    <a:pt x="9933" y="3898"/>
                  </a:lnTo>
                  <a:cubicBezTo>
                    <a:pt x="10209" y="3887"/>
                    <a:pt x="10484" y="3876"/>
                    <a:pt x="10761" y="3876"/>
                  </a:cubicBezTo>
                  <a:cubicBezTo>
                    <a:pt x="10897" y="3876"/>
                    <a:pt x="11033" y="3879"/>
                    <a:pt x="11168" y="3879"/>
                  </a:cubicBezTo>
                  <a:cubicBezTo>
                    <a:pt x="11206" y="3879"/>
                    <a:pt x="11242" y="3880"/>
                    <a:pt x="11280" y="3880"/>
                  </a:cubicBezTo>
                  <a:cubicBezTo>
                    <a:pt x="11318" y="3879"/>
                    <a:pt x="11354" y="3879"/>
                    <a:pt x="11391" y="3879"/>
                  </a:cubicBezTo>
                  <a:cubicBezTo>
                    <a:pt x="11414" y="3879"/>
                    <a:pt x="11437" y="3877"/>
                    <a:pt x="11460" y="3877"/>
                  </a:cubicBezTo>
                  <a:lnTo>
                    <a:pt x="11506" y="3877"/>
                  </a:lnTo>
                  <a:cubicBezTo>
                    <a:pt x="11529" y="3876"/>
                    <a:pt x="11551" y="3875"/>
                    <a:pt x="11573" y="3874"/>
                  </a:cubicBezTo>
                  <a:cubicBezTo>
                    <a:pt x="11590" y="3873"/>
                    <a:pt x="11607" y="3872"/>
                    <a:pt x="11625" y="3871"/>
                  </a:cubicBezTo>
                  <a:cubicBezTo>
                    <a:pt x="11622" y="3865"/>
                    <a:pt x="11621" y="3859"/>
                    <a:pt x="11618" y="3852"/>
                  </a:cubicBezTo>
                  <a:cubicBezTo>
                    <a:pt x="11596" y="3784"/>
                    <a:pt x="11572" y="3715"/>
                    <a:pt x="11550" y="3646"/>
                  </a:cubicBezTo>
                  <a:cubicBezTo>
                    <a:pt x="11538" y="3613"/>
                    <a:pt x="11528" y="3579"/>
                    <a:pt x="11517" y="3545"/>
                  </a:cubicBezTo>
                  <a:cubicBezTo>
                    <a:pt x="11512" y="3530"/>
                    <a:pt x="11508" y="3516"/>
                    <a:pt x="11504" y="3502"/>
                  </a:cubicBezTo>
                  <a:cubicBezTo>
                    <a:pt x="11490" y="3458"/>
                    <a:pt x="11477" y="3414"/>
                    <a:pt x="11469" y="3369"/>
                  </a:cubicBezTo>
                  <a:cubicBezTo>
                    <a:pt x="11469" y="3367"/>
                    <a:pt x="11469" y="3366"/>
                    <a:pt x="11469" y="3364"/>
                  </a:cubicBezTo>
                  <a:cubicBezTo>
                    <a:pt x="11455" y="3335"/>
                    <a:pt x="11441" y="3306"/>
                    <a:pt x="11427" y="3276"/>
                  </a:cubicBezTo>
                  <a:cubicBezTo>
                    <a:pt x="11406" y="3222"/>
                    <a:pt x="11384" y="3170"/>
                    <a:pt x="11366" y="3115"/>
                  </a:cubicBezTo>
                  <a:cubicBezTo>
                    <a:pt x="11365" y="3115"/>
                    <a:pt x="11365" y="3114"/>
                    <a:pt x="11365" y="3114"/>
                  </a:cubicBezTo>
                  <a:cubicBezTo>
                    <a:pt x="11345" y="3050"/>
                    <a:pt x="11328" y="2985"/>
                    <a:pt x="11309" y="2923"/>
                  </a:cubicBezTo>
                  <a:cubicBezTo>
                    <a:pt x="11281" y="2836"/>
                    <a:pt x="11247" y="2753"/>
                    <a:pt x="11195" y="2677"/>
                  </a:cubicBezTo>
                  <a:cubicBezTo>
                    <a:pt x="11115" y="2556"/>
                    <a:pt x="11012" y="2451"/>
                    <a:pt x="10905" y="2354"/>
                  </a:cubicBezTo>
                  <a:cubicBezTo>
                    <a:pt x="10800" y="2258"/>
                    <a:pt x="10679" y="2185"/>
                    <a:pt x="10556" y="2112"/>
                  </a:cubicBezTo>
                  <a:cubicBezTo>
                    <a:pt x="10437" y="2041"/>
                    <a:pt x="10319" y="1972"/>
                    <a:pt x="10196" y="1909"/>
                  </a:cubicBezTo>
                  <a:cubicBezTo>
                    <a:pt x="10062" y="1842"/>
                    <a:pt x="9923" y="1786"/>
                    <a:pt x="9773" y="1769"/>
                  </a:cubicBezTo>
                  <a:cubicBezTo>
                    <a:pt x="9707" y="1761"/>
                    <a:pt x="9641" y="1757"/>
                    <a:pt x="9575" y="1757"/>
                  </a:cubicBezTo>
                  <a:cubicBezTo>
                    <a:pt x="9533" y="1757"/>
                    <a:pt x="9492" y="1758"/>
                    <a:pt x="9450" y="1762"/>
                  </a:cubicBezTo>
                  <a:cubicBezTo>
                    <a:pt x="9354" y="1769"/>
                    <a:pt x="9257" y="1788"/>
                    <a:pt x="9161" y="1808"/>
                  </a:cubicBezTo>
                  <a:cubicBezTo>
                    <a:pt x="9065" y="1828"/>
                    <a:pt x="8970" y="1850"/>
                    <a:pt x="8876" y="1877"/>
                  </a:cubicBezTo>
                  <a:cubicBezTo>
                    <a:pt x="8737" y="1917"/>
                    <a:pt x="8593" y="1961"/>
                    <a:pt x="8466" y="2032"/>
                  </a:cubicBezTo>
                  <a:cubicBezTo>
                    <a:pt x="8453" y="2039"/>
                    <a:pt x="8442" y="2048"/>
                    <a:pt x="8429" y="2055"/>
                  </a:cubicBezTo>
                  <a:cubicBezTo>
                    <a:pt x="8388" y="2001"/>
                    <a:pt x="8345" y="1949"/>
                    <a:pt x="8301" y="1898"/>
                  </a:cubicBezTo>
                  <a:cubicBezTo>
                    <a:pt x="8281" y="1872"/>
                    <a:pt x="8264" y="1847"/>
                    <a:pt x="8246" y="1820"/>
                  </a:cubicBezTo>
                  <a:cubicBezTo>
                    <a:pt x="8169" y="1691"/>
                    <a:pt x="8108" y="1552"/>
                    <a:pt x="8021" y="1428"/>
                  </a:cubicBezTo>
                  <a:cubicBezTo>
                    <a:pt x="7934" y="1304"/>
                    <a:pt x="7820" y="1206"/>
                    <a:pt x="7707" y="1106"/>
                  </a:cubicBezTo>
                  <a:lnTo>
                    <a:pt x="7707" y="1106"/>
                  </a:lnTo>
                  <a:cubicBezTo>
                    <a:pt x="7708" y="1106"/>
                    <a:pt x="7708" y="1106"/>
                    <a:pt x="7709" y="1107"/>
                  </a:cubicBezTo>
                  <a:cubicBezTo>
                    <a:pt x="7662" y="1063"/>
                    <a:pt x="7616" y="1019"/>
                    <a:pt x="7574" y="971"/>
                  </a:cubicBezTo>
                  <a:cubicBezTo>
                    <a:pt x="7520" y="911"/>
                    <a:pt x="7469" y="848"/>
                    <a:pt x="7413" y="792"/>
                  </a:cubicBezTo>
                  <a:cubicBezTo>
                    <a:pt x="7358" y="736"/>
                    <a:pt x="7298" y="683"/>
                    <a:pt x="7238" y="633"/>
                  </a:cubicBezTo>
                  <a:cubicBezTo>
                    <a:pt x="7177" y="583"/>
                    <a:pt x="7109" y="544"/>
                    <a:pt x="7042" y="504"/>
                  </a:cubicBezTo>
                  <a:cubicBezTo>
                    <a:pt x="6971" y="462"/>
                    <a:pt x="6902" y="420"/>
                    <a:pt x="6828" y="384"/>
                  </a:cubicBezTo>
                  <a:cubicBezTo>
                    <a:pt x="6758" y="349"/>
                    <a:pt x="6683" y="319"/>
                    <a:pt x="6610" y="289"/>
                  </a:cubicBezTo>
                  <a:cubicBezTo>
                    <a:pt x="6533" y="257"/>
                    <a:pt x="6459" y="221"/>
                    <a:pt x="6382" y="190"/>
                  </a:cubicBezTo>
                  <a:cubicBezTo>
                    <a:pt x="6333" y="170"/>
                    <a:pt x="6285" y="152"/>
                    <a:pt x="6234" y="137"/>
                  </a:cubicBezTo>
                  <a:cubicBezTo>
                    <a:pt x="6190" y="125"/>
                    <a:pt x="6145" y="115"/>
                    <a:pt x="6100" y="105"/>
                  </a:cubicBezTo>
                  <a:cubicBezTo>
                    <a:pt x="6017" y="88"/>
                    <a:pt x="5932" y="71"/>
                    <a:pt x="5850" y="54"/>
                  </a:cubicBezTo>
                  <a:cubicBezTo>
                    <a:pt x="5850" y="54"/>
                    <a:pt x="5850" y="54"/>
                    <a:pt x="5850" y="52"/>
                  </a:cubicBezTo>
                  <a:cubicBezTo>
                    <a:pt x="5847" y="52"/>
                    <a:pt x="5845" y="51"/>
                    <a:pt x="5843" y="51"/>
                  </a:cubicBezTo>
                  <a:cubicBezTo>
                    <a:pt x="5840" y="51"/>
                    <a:pt x="5838" y="50"/>
                    <a:pt x="5836" y="50"/>
                  </a:cubicBezTo>
                  <a:cubicBezTo>
                    <a:pt x="5835" y="50"/>
                    <a:pt x="5834" y="49"/>
                    <a:pt x="5831" y="49"/>
                  </a:cubicBezTo>
                  <a:cubicBezTo>
                    <a:pt x="5802" y="40"/>
                    <a:pt x="5770" y="35"/>
                    <a:pt x="5741" y="30"/>
                  </a:cubicBezTo>
                  <a:cubicBezTo>
                    <a:pt x="5700" y="20"/>
                    <a:pt x="5659" y="14"/>
                    <a:pt x="5618" y="9"/>
                  </a:cubicBezTo>
                  <a:cubicBezTo>
                    <a:pt x="5561" y="3"/>
                    <a:pt x="5504" y="1"/>
                    <a:pt x="5448" y="1"/>
                  </a:cubicBezTo>
                  <a:close/>
                </a:path>
              </a:pathLst>
            </a:custGeom>
            <a:solidFill>
              <a:srgbClr val="1919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7" name="Google Shape;57;p2"/>
          <p:cNvSpPr txBox="1">
            <a:spLocks noGrp="1"/>
          </p:cNvSpPr>
          <p:nvPr>
            <p:ph type="ctrTitle"/>
          </p:nvPr>
        </p:nvSpPr>
        <p:spPr>
          <a:xfrm>
            <a:off x="1194900" y="1278525"/>
            <a:ext cx="6754200" cy="1633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2"/>
          <p:cNvSpPr txBox="1">
            <a:spLocks noGrp="1"/>
          </p:cNvSpPr>
          <p:nvPr>
            <p:ph type="subTitle" idx="1"/>
          </p:nvPr>
        </p:nvSpPr>
        <p:spPr>
          <a:xfrm>
            <a:off x="2392513" y="2911725"/>
            <a:ext cx="4359000" cy="36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spTree>
      <p:nvGrpSpPr>
        <p:cNvPr id="1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32"/>
          <p:cNvSpPr/>
          <p:nvPr/>
        </p:nvSpPr>
        <p:spPr>
          <a:xfrm>
            <a:off x="414300" y="343650"/>
            <a:ext cx="8315400" cy="4456200"/>
          </a:xfrm>
          <a:prstGeom prst="rect">
            <a:avLst/>
          </a:prstGeom>
          <a:solidFill>
            <a:srgbClr val="FFFFFF">
              <a:alpha val="70950"/>
            </a:srgbClr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21" name="Google Shape;921;p32"/>
          <p:cNvGrpSpPr/>
          <p:nvPr/>
        </p:nvGrpSpPr>
        <p:grpSpPr>
          <a:xfrm flipH="1">
            <a:off x="152395" y="167957"/>
            <a:ext cx="754381" cy="457193"/>
            <a:chOff x="7812569" y="213867"/>
            <a:chExt cx="1005171" cy="608455"/>
          </a:xfrm>
        </p:grpSpPr>
        <p:grpSp>
          <p:nvGrpSpPr>
            <p:cNvPr id="922" name="Google Shape;922;p32"/>
            <p:cNvGrpSpPr/>
            <p:nvPr/>
          </p:nvGrpSpPr>
          <p:grpSpPr>
            <a:xfrm>
              <a:off x="8133764" y="213867"/>
              <a:ext cx="590413" cy="592274"/>
              <a:chOff x="1250582" y="2447448"/>
              <a:chExt cx="538354" cy="536869"/>
            </a:xfrm>
          </p:grpSpPr>
          <p:sp>
            <p:nvSpPr>
              <p:cNvPr id="923" name="Google Shape;923;p32"/>
              <p:cNvSpPr/>
              <p:nvPr/>
            </p:nvSpPr>
            <p:spPr>
              <a:xfrm>
                <a:off x="1586707" y="2473642"/>
                <a:ext cx="149" cy="50"/>
              </a:xfrm>
              <a:custGeom>
                <a:avLst/>
                <a:gdLst/>
                <a:ahLst/>
                <a:cxnLst/>
                <a:rect l="l" t="t" r="r" b="b"/>
                <a:pathLst>
                  <a:path w="3" h="1" extrusionOk="0">
                    <a:moveTo>
                      <a:pt x="3" y="1"/>
                    </a:moveTo>
                    <a:cubicBezTo>
                      <a:pt x="3" y="1"/>
                      <a:pt x="3" y="1"/>
                      <a:pt x="3" y="1"/>
                    </a:cubicBezTo>
                    <a:lnTo>
                      <a:pt x="1" y="1"/>
                    </a:lnTo>
                    <a:cubicBezTo>
                      <a:pt x="2" y="1"/>
                      <a:pt x="3" y="1"/>
                      <a:pt x="3" y="1"/>
                    </a:cubicBezTo>
                    <a:close/>
                  </a:path>
                </a:pathLst>
              </a:custGeom>
              <a:solidFill>
                <a:srgbClr val="FFD16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924" name="Google Shape;924;p32"/>
              <p:cNvGrpSpPr/>
              <p:nvPr/>
            </p:nvGrpSpPr>
            <p:grpSpPr>
              <a:xfrm>
                <a:off x="1250582" y="2447448"/>
                <a:ext cx="538354" cy="536869"/>
                <a:chOff x="3489325" y="302500"/>
                <a:chExt cx="271800" cy="271050"/>
              </a:xfrm>
            </p:grpSpPr>
            <p:sp>
              <p:nvSpPr>
                <p:cNvPr id="925" name="Google Shape;925;p32"/>
                <p:cNvSpPr/>
                <p:nvPr/>
              </p:nvSpPr>
              <p:spPr>
                <a:xfrm>
                  <a:off x="3741675" y="491775"/>
                  <a:ext cx="100" cy="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5" extrusionOk="0">
                      <a:moveTo>
                        <a:pt x="3" y="0"/>
                      </a:moveTo>
                      <a:cubicBezTo>
                        <a:pt x="2" y="1"/>
                        <a:pt x="2" y="1"/>
                        <a:pt x="2" y="3"/>
                      </a:cubicBezTo>
                      <a:lnTo>
                        <a:pt x="2" y="3"/>
                      </a:lnTo>
                      <a:cubicBezTo>
                        <a:pt x="2" y="2"/>
                        <a:pt x="3" y="1"/>
                        <a:pt x="3" y="0"/>
                      </a:cubicBezTo>
                      <a:close/>
                      <a:moveTo>
                        <a:pt x="2" y="3"/>
                      </a:moveTo>
                      <a:lnTo>
                        <a:pt x="2" y="3"/>
                      </a:lnTo>
                      <a:cubicBezTo>
                        <a:pt x="2" y="3"/>
                        <a:pt x="2" y="3"/>
                        <a:pt x="2" y="3"/>
                      </a:cubicBezTo>
                      <a:lnTo>
                        <a:pt x="2" y="3"/>
                      </a:lnTo>
                      <a:cubicBezTo>
                        <a:pt x="2" y="3"/>
                        <a:pt x="2" y="3"/>
                        <a:pt x="2" y="3"/>
                      </a:cubicBezTo>
                      <a:close/>
                      <a:moveTo>
                        <a:pt x="2" y="3"/>
                      </a:moveTo>
                      <a:lnTo>
                        <a:pt x="2" y="3"/>
                      </a:lnTo>
                      <a:cubicBezTo>
                        <a:pt x="1" y="4"/>
                        <a:pt x="1" y="4"/>
                        <a:pt x="1" y="5"/>
                      </a:cubicBezTo>
                      <a:cubicBezTo>
                        <a:pt x="1" y="4"/>
                        <a:pt x="1" y="4"/>
                        <a:pt x="2" y="3"/>
                      </a:cubicBezTo>
                      <a:close/>
                    </a:path>
                  </a:pathLst>
                </a:custGeom>
                <a:solidFill>
                  <a:srgbClr val="F6C03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26" name="Google Shape;926;p32"/>
                <p:cNvSpPr/>
                <p:nvPr/>
              </p:nvSpPr>
              <p:spPr>
                <a:xfrm>
                  <a:off x="3494825" y="305900"/>
                  <a:ext cx="260175" cy="262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407" h="10481" extrusionOk="0">
                      <a:moveTo>
                        <a:pt x="910" y="2650"/>
                      </a:moveTo>
                      <a:cubicBezTo>
                        <a:pt x="910" y="2651"/>
                        <a:pt x="909" y="2653"/>
                        <a:pt x="908" y="2654"/>
                      </a:cubicBezTo>
                      <a:cubicBezTo>
                        <a:pt x="908" y="2653"/>
                        <a:pt x="909" y="2651"/>
                        <a:pt x="910" y="2650"/>
                      </a:cubicBezTo>
                      <a:close/>
                      <a:moveTo>
                        <a:pt x="4349" y="10377"/>
                      </a:moveTo>
                      <a:lnTo>
                        <a:pt x="4349" y="10377"/>
                      </a:lnTo>
                      <a:cubicBezTo>
                        <a:pt x="4351" y="10379"/>
                        <a:pt x="4353" y="10379"/>
                        <a:pt x="4355" y="10379"/>
                      </a:cubicBezTo>
                      <a:cubicBezTo>
                        <a:pt x="4353" y="10378"/>
                        <a:pt x="4351" y="10378"/>
                        <a:pt x="4349" y="10377"/>
                      </a:cubicBezTo>
                      <a:close/>
                      <a:moveTo>
                        <a:pt x="5895" y="1"/>
                      </a:moveTo>
                      <a:cubicBezTo>
                        <a:pt x="5849" y="1"/>
                        <a:pt x="5803" y="3"/>
                        <a:pt x="5757" y="6"/>
                      </a:cubicBezTo>
                      <a:cubicBezTo>
                        <a:pt x="5666" y="14"/>
                        <a:pt x="5579" y="67"/>
                        <a:pt x="5558" y="160"/>
                      </a:cubicBezTo>
                      <a:cubicBezTo>
                        <a:pt x="5558" y="162"/>
                        <a:pt x="5558" y="163"/>
                        <a:pt x="5558" y="164"/>
                      </a:cubicBezTo>
                      <a:cubicBezTo>
                        <a:pt x="5526" y="152"/>
                        <a:pt x="5493" y="144"/>
                        <a:pt x="5460" y="136"/>
                      </a:cubicBezTo>
                      <a:cubicBezTo>
                        <a:pt x="5427" y="84"/>
                        <a:pt x="5369" y="48"/>
                        <a:pt x="5306" y="48"/>
                      </a:cubicBezTo>
                      <a:cubicBezTo>
                        <a:pt x="5301" y="48"/>
                        <a:pt x="5296" y="48"/>
                        <a:pt x="5292" y="48"/>
                      </a:cubicBezTo>
                      <a:cubicBezTo>
                        <a:pt x="5175" y="59"/>
                        <a:pt x="5060" y="64"/>
                        <a:pt x="4943" y="67"/>
                      </a:cubicBezTo>
                      <a:lnTo>
                        <a:pt x="4942" y="67"/>
                      </a:lnTo>
                      <a:cubicBezTo>
                        <a:pt x="4936" y="66"/>
                        <a:pt x="4932" y="66"/>
                        <a:pt x="4926" y="66"/>
                      </a:cubicBezTo>
                      <a:cubicBezTo>
                        <a:pt x="4917" y="65"/>
                        <a:pt x="4907" y="64"/>
                        <a:pt x="4898" y="64"/>
                      </a:cubicBezTo>
                      <a:cubicBezTo>
                        <a:pt x="4887" y="64"/>
                        <a:pt x="4875" y="65"/>
                        <a:pt x="4864" y="67"/>
                      </a:cubicBezTo>
                      <a:lnTo>
                        <a:pt x="4863" y="67"/>
                      </a:lnTo>
                      <a:cubicBezTo>
                        <a:pt x="4824" y="66"/>
                        <a:pt x="4785" y="64"/>
                        <a:pt x="4745" y="62"/>
                      </a:cubicBezTo>
                      <a:cubicBezTo>
                        <a:pt x="4721" y="61"/>
                        <a:pt x="4697" y="60"/>
                        <a:pt x="4673" y="59"/>
                      </a:cubicBezTo>
                      <a:cubicBezTo>
                        <a:pt x="4670" y="59"/>
                        <a:pt x="4667" y="58"/>
                        <a:pt x="4664" y="58"/>
                      </a:cubicBezTo>
                      <a:cubicBezTo>
                        <a:pt x="4615" y="58"/>
                        <a:pt x="4568" y="76"/>
                        <a:pt x="4531" y="110"/>
                      </a:cubicBezTo>
                      <a:cubicBezTo>
                        <a:pt x="4391" y="132"/>
                        <a:pt x="4251" y="162"/>
                        <a:pt x="4113" y="198"/>
                      </a:cubicBezTo>
                      <a:cubicBezTo>
                        <a:pt x="4001" y="229"/>
                        <a:pt x="3890" y="267"/>
                        <a:pt x="3778" y="301"/>
                      </a:cubicBezTo>
                      <a:cubicBezTo>
                        <a:pt x="3691" y="329"/>
                        <a:pt x="3604" y="361"/>
                        <a:pt x="3519" y="395"/>
                      </a:cubicBezTo>
                      <a:cubicBezTo>
                        <a:pt x="3364" y="455"/>
                        <a:pt x="3208" y="514"/>
                        <a:pt x="3063" y="600"/>
                      </a:cubicBezTo>
                      <a:cubicBezTo>
                        <a:pt x="2959" y="661"/>
                        <a:pt x="2866" y="736"/>
                        <a:pt x="2782" y="824"/>
                      </a:cubicBezTo>
                      <a:cubicBezTo>
                        <a:pt x="2760" y="845"/>
                        <a:pt x="2741" y="869"/>
                        <a:pt x="2721" y="893"/>
                      </a:cubicBezTo>
                      <a:cubicBezTo>
                        <a:pt x="2693" y="927"/>
                        <a:pt x="2661" y="960"/>
                        <a:pt x="2639" y="996"/>
                      </a:cubicBezTo>
                      <a:cubicBezTo>
                        <a:pt x="2571" y="1034"/>
                        <a:pt x="2505" y="1074"/>
                        <a:pt x="2440" y="1118"/>
                      </a:cubicBezTo>
                      <a:cubicBezTo>
                        <a:pt x="2409" y="1096"/>
                        <a:pt x="2370" y="1084"/>
                        <a:pt x="2332" y="1084"/>
                      </a:cubicBezTo>
                      <a:cubicBezTo>
                        <a:pt x="2281" y="1084"/>
                        <a:pt x="2230" y="1104"/>
                        <a:pt x="2196" y="1145"/>
                      </a:cubicBezTo>
                      <a:cubicBezTo>
                        <a:pt x="2167" y="1180"/>
                        <a:pt x="2138" y="1217"/>
                        <a:pt x="2111" y="1254"/>
                      </a:cubicBezTo>
                      <a:cubicBezTo>
                        <a:pt x="2043" y="1328"/>
                        <a:pt x="1973" y="1398"/>
                        <a:pt x="1903" y="1469"/>
                      </a:cubicBezTo>
                      <a:cubicBezTo>
                        <a:pt x="1781" y="1584"/>
                        <a:pt x="1660" y="1698"/>
                        <a:pt x="1546" y="1821"/>
                      </a:cubicBezTo>
                      <a:cubicBezTo>
                        <a:pt x="1404" y="1973"/>
                        <a:pt x="1284" y="2143"/>
                        <a:pt x="1164" y="2314"/>
                      </a:cubicBezTo>
                      <a:cubicBezTo>
                        <a:pt x="1154" y="2328"/>
                        <a:pt x="1143" y="2342"/>
                        <a:pt x="1133" y="2357"/>
                      </a:cubicBezTo>
                      <a:cubicBezTo>
                        <a:pt x="1088" y="2373"/>
                        <a:pt x="1049" y="2405"/>
                        <a:pt x="1025" y="2449"/>
                      </a:cubicBezTo>
                      <a:cubicBezTo>
                        <a:pt x="989" y="2516"/>
                        <a:pt x="950" y="2581"/>
                        <a:pt x="912" y="2646"/>
                      </a:cubicBezTo>
                      <a:lnTo>
                        <a:pt x="912" y="2646"/>
                      </a:lnTo>
                      <a:cubicBezTo>
                        <a:pt x="910" y="2650"/>
                        <a:pt x="908" y="2654"/>
                        <a:pt x="905" y="2657"/>
                      </a:cubicBezTo>
                      <a:cubicBezTo>
                        <a:pt x="905" y="2658"/>
                        <a:pt x="904" y="2659"/>
                        <a:pt x="904" y="2660"/>
                      </a:cubicBezTo>
                      <a:cubicBezTo>
                        <a:pt x="878" y="2701"/>
                        <a:pt x="854" y="2741"/>
                        <a:pt x="828" y="2781"/>
                      </a:cubicBezTo>
                      <a:cubicBezTo>
                        <a:pt x="807" y="2809"/>
                        <a:pt x="785" y="2837"/>
                        <a:pt x="764" y="2865"/>
                      </a:cubicBezTo>
                      <a:cubicBezTo>
                        <a:pt x="768" y="2858"/>
                        <a:pt x="773" y="2852"/>
                        <a:pt x="777" y="2846"/>
                      </a:cubicBezTo>
                      <a:lnTo>
                        <a:pt x="777" y="2846"/>
                      </a:lnTo>
                      <a:cubicBezTo>
                        <a:pt x="693" y="2951"/>
                        <a:pt x="601" y="3052"/>
                        <a:pt x="522" y="3162"/>
                      </a:cubicBezTo>
                      <a:cubicBezTo>
                        <a:pt x="473" y="3228"/>
                        <a:pt x="481" y="3326"/>
                        <a:pt x="535" y="3387"/>
                      </a:cubicBezTo>
                      <a:cubicBezTo>
                        <a:pt x="550" y="3405"/>
                        <a:pt x="566" y="3417"/>
                        <a:pt x="585" y="3427"/>
                      </a:cubicBezTo>
                      <a:cubicBezTo>
                        <a:pt x="565" y="3480"/>
                        <a:pt x="546" y="3533"/>
                        <a:pt x="528" y="3586"/>
                      </a:cubicBezTo>
                      <a:cubicBezTo>
                        <a:pt x="489" y="3700"/>
                        <a:pt x="451" y="3813"/>
                        <a:pt x="415" y="3927"/>
                      </a:cubicBezTo>
                      <a:cubicBezTo>
                        <a:pt x="378" y="3952"/>
                        <a:pt x="350" y="3992"/>
                        <a:pt x="344" y="4038"/>
                      </a:cubicBezTo>
                      <a:cubicBezTo>
                        <a:pt x="335" y="4104"/>
                        <a:pt x="325" y="4171"/>
                        <a:pt x="314" y="4237"/>
                      </a:cubicBezTo>
                      <a:cubicBezTo>
                        <a:pt x="287" y="4247"/>
                        <a:pt x="262" y="4264"/>
                        <a:pt x="240" y="4287"/>
                      </a:cubicBezTo>
                      <a:cubicBezTo>
                        <a:pt x="188" y="4341"/>
                        <a:pt x="168" y="4410"/>
                        <a:pt x="145" y="4479"/>
                      </a:cubicBezTo>
                      <a:cubicBezTo>
                        <a:pt x="114" y="4573"/>
                        <a:pt x="95" y="4670"/>
                        <a:pt x="79" y="4768"/>
                      </a:cubicBezTo>
                      <a:cubicBezTo>
                        <a:pt x="63" y="4859"/>
                        <a:pt x="52" y="4950"/>
                        <a:pt x="41" y="5043"/>
                      </a:cubicBezTo>
                      <a:cubicBezTo>
                        <a:pt x="25" y="5170"/>
                        <a:pt x="20" y="5300"/>
                        <a:pt x="16" y="5430"/>
                      </a:cubicBezTo>
                      <a:cubicBezTo>
                        <a:pt x="12" y="5558"/>
                        <a:pt x="8" y="5687"/>
                        <a:pt x="5" y="5815"/>
                      </a:cubicBezTo>
                      <a:cubicBezTo>
                        <a:pt x="4" y="5873"/>
                        <a:pt x="1" y="5933"/>
                        <a:pt x="27" y="5988"/>
                      </a:cubicBezTo>
                      <a:cubicBezTo>
                        <a:pt x="49" y="6035"/>
                        <a:pt x="87" y="6065"/>
                        <a:pt x="131" y="6085"/>
                      </a:cubicBezTo>
                      <a:cubicBezTo>
                        <a:pt x="120" y="6200"/>
                        <a:pt x="130" y="6316"/>
                        <a:pt x="138" y="6431"/>
                      </a:cubicBezTo>
                      <a:cubicBezTo>
                        <a:pt x="143" y="6499"/>
                        <a:pt x="150" y="6569"/>
                        <a:pt x="160" y="6636"/>
                      </a:cubicBezTo>
                      <a:cubicBezTo>
                        <a:pt x="171" y="6710"/>
                        <a:pt x="184" y="6785"/>
                        <a:pt x="199" y="6860"/>
                      </a:cubicBezTo>
                      <a:cubicBezTo>
                        <a:pt x="216" y="6946"/>
                        <a:pt x="231" y="7036"/>
                        <a:pt x="266" y="7115"/>
                      </a:cubicBezTo>
                      <a:cubicBezTo>
                        <a:pt x="284" y="7156"/>
                        <a:pt x="320" y="7187"/>
                        <a:pt x="361" y="7204"/>
                      </a:cubicBezTo>
                      <a:cubicBezTo>
                        <a:pt x="370" y="7236"/>
                        <a:pt x="382" y="7268"/>
                        <a:pt x="393" y="7301"/>
                      </a:cubicBezTo>
                      <a:cubicBezTo>
                        <a:pt x="423" y="7385"/>
                        <a:pt x="457" y="7464"/>
                        <a:pt x="493" y="7545"/>
                      </a:cubicBezTo>
                      <a:cubicBezTo>
                        <a:pt x="562" y="7701"/>
                        <a:pt x="654" y="7856"/>
                        <a:pt x="759" y="7991"/>
                      </a:cubicBezTo>
                      <a:cubicBezTo>
                        <a:pt x="759" y="7991"/>
                        <a:pt x="759" y="7991"/>
                        <a:pt x="760" y="7992"/>
                      </a:cubicBezTo>
                      <a:cubicBezTo>
                        <a:pt x="762" y="7996"/>
                        <a:pt x="765" y="7998"/>
                        <a:pt x="767" y="8001"/>
                      </a:cubicBezTo>
                      <a:cubicBezTo>
                        <a:pt x="769" y="8005"/>
                        <a:pt x="770" y="8006"/>
                        <a:pt x="772" y="8008"/>
                      </a:cubicBezTo>
                      <a:cubicBezTo>
                        <a:pt x="782" y="8021"/>
                        <a:pt x="792" y="8033"/>
                        <a:pt x="802" y="8045"/>
                      </a:cubicBezTo>
                      <a:cubicBezTo>
                        <a:pt x="823" y="8104"/>
                        <a:pt x="847" y="8161"/>
                        <a:pt x="873" y="8219"/>
                      </a:cubicBezTo>
                      <a:cubicBezTo>
                        <a:pt x="960" y="8408"/>
                        <a:pt x="1091" y="8580"/>
                        <a:pt x="1227" y="8738"/>
                      </a:cubicBezTo>
                      <a:cubicBezTo>
                        <a:pt x="1285" y="8806"/>
                        <a:pt x="1343" y="8876"/>
                        <a:pt x="1405" y="8941"/>
                      </a:cubicBezTo>
                      <a:cubicBezTo>
                        <a:pt x="1525" y="9065"/>
                        <a:pt x="1652" y="9182"/>
                        <a:pt x="1773" y="9304"/>
                      </a:cubicBezTo>
                      <a:cubicBezTo>
                        <a:pt x="1911" y="9445"/>
                        <a:pt x="2033" y="9599"/>
                        <a:pt x="2166" y="9743"/>
                      </a:cubicBezTo>
                      <a:cubicBezTo>
                        <a:pt x="2232" y="9817"/>
                        <a:pt x="2302" y="9893"/>
                        <a:pt x="2379" y="9954"/>
                      </a:cubicBezTo>
                      <a:cubicBezTo>
                        <a:pt x="2445" y="10006"/>
                        <a:pt x="2515" y="10034"/>
                        <a:pt x="2594" y="10056"/>
                      </a:cubicBezTo>
                      <a:lnTo>
                        <a:pt x="2594" y="10056"/>
                      </a:lnTo>
                      <a:cubicBezTo>
                        <a:pt x="2644" y="10071"/>
                        <a:pt x="2693" y="10087"/>
                        <a:pt x="2742" y="10105"/>
                      </a:cubicBezTo>
                      <a:cubicBezTo>
                        <a:pt x="2754" y="10112"/>
                        <a:pt x="2767" y="10118"/>
                        <a:pt x="2780" y="10124"/>
                      </a:cubicBezTo>
                      <a:cubicBezTo>
                        <a:pt x="2781" y="10126"/>
                        <a:pt x="2782" y="10126"/>
                        <a:pt x="2783" y="10127"/>
                      </a:cubicBezTo>
                      <a:cubicBezTo>
                        <a:pt x="2815" y="10148"/>
                        <a:pt x="2851" y="10158"/>
                        <a:pt x="2887" y="10158"/>
                      </a:cubicBezTo>
                      <a:cubicBezTo>
                        <a:pt x="2931" y="10158"/>
                        <a:pt x="2974" y="10143"/>
                        <a:pt x="3009" y="10113"/>
                      </a:cubicBezTo>
                      <a:cubicBezTo>
                        <a:pt x="3051" y="10078"/>
                        <a:pt x="3073" y="10023"/>
                        <a:pt x="3072" y="9968"/>
                      </a:cubicBezTo>
                      <a:lnTo>
                        <a:pt x="3072" y="9968"/>
                      </a:lnTo>
                      <a:cubicBezTo>
                        <a:pt x="3214" y="10058"/>
                        <a:pt x="3367" y="10128"/>
                        <a:pt x="3522" y="10190"/>
                      </a:cubicBezTo>
                      <a:cubicBezTo>
                        <a:pt x="3709" y="10264"/>
                        <a:pt x="3913" y="10303"/>
                        <a:pt x="4109" y="10341"/>
                      </a:cubicBezTo>
                      <a:cubicBezTo>
                        <a:pt x="4180" y="10355"/>
                        <a:pt x="4252" y="10365"/>
                        <a:pt x="4326" y="10375"/>
                      </a:cubicBezTo>
                      <a:lnTo>
                        <a:pt x="4334" y="10375"/>
                      </a:lnTo>
                      <a:cubicBezTo>
                        <a:pt x="4338" y="10376"/>
                        <a:pt x="4343" y="10377"/>
                        <a:pt x="4349" y="10377"/>
                      </a:cubicBezTo>
                      <a:lnTo>
                        <a:pt x="4349" y="10377"/>
                      </a:lnTo>
                      <a:cubicBezTo>
                        <a:pt x="4348" y="10377"/>
                        <a:pt x="4348" y="10377"/>
                        <a:pt x="4348" y="10377"/>
                      </a:cubicBezTo>
                      <a:lnTo>
                        <a:pt x="4348" y="10377"/>
                      </a:lnTo>
                      <a:cubicBezTo>
                        <a:pt x="4356" y="10379"/>
                        <a:pt x="4363" y="10380"/>
                        <a:pt x="4370" y="10381"/>
                      </a:cubicBezTo>
                      <a:cubicBezTo>
                        <a:pt x="4372" y="10381"/>
                        <a:pt x="4375" y="10381"/>
                        <a:pt x="4377" y="10382"/>
                      </a:cubicBezTo>
                      <a:lnTo>
                        <a:pt x="4385" y="10382"/>
                      </a:lnTo>
                      <a:cubicBezTo>
                        <a:pt x="4479" y="10397"/>
                        <a:pt x="4571" y="10412"/>
                        <a:pt x="4665" y="10427"/>
                      </a:cubicBezTo>
                      <a:cubicBezTo>
                        <a:pt x="4761" y="10443"/>
                        <a:pt x="4857" y="10462"/>
                        <a:pt x="4954" y="10470"/>
                      </a:cubicBezTo>
                      <a:cubicBezTo>
                        <a:pt x="5044" y="10478"/>
                        <a:pt x="5132" y="10480"/>
                        <a:pt x="5221" y="10480"/>
                      </a:cubicBezTo>
                      <a:cubicBezTo>
                        <a:pt x="5327" y="10480"/>
                        <a:pt x="5434" y="10477"/>
                        <a:pt x="5539" y="10475"/>
                      </a:cubicBezTo>
                      <a:cubicBezTo>
                        <a:pt x="5733" y="10471"/>
                        <a:pt x="5926" y="10452"/>
                        <a:pt x="6118" y="10422"/>
                      </a:cubicBezTo>
                      <a:cubicBezTo>
                        <a:pt x="6218" y="10407"/>
                        <a:pt x="6315" y="10388"/>
                        <a:pt x="6412" y="10360"/>
                      </a:cubicBezTo>
                      <a:cubicBezTo>
                        <a:pt x="6513" y="10332"/>
                        <a:pt x="6611" y="10297"/>
                        <a:pt x="6711" y="10264"/>
                      </a:cubicBezTo>
                      <a:cubicBezTo>
                        <a:pt x="6811" y="10231"/>
                        <a:pt x="6912" y="10198"/>
                        <a:pt x="7010" y="10157"/>
                      </a:cubicBezTo>
                      <a:cubicBezTo>
                        <a:pt x="7110" y="10117"/>
                        <a:pt x="7206" y="10070"/>
                        <a:pt x="7302" y="10021"/>
                      </a:cubicBezTo>
                      <a:cubicBezTo>
                        <a:pt x="7396" y="9973"/>
                        <a:pt x="7486" y="9913"/>
                        <a:pt x="7575" y="9856"/>
                      </a:cubicBezTo>
                      <a:cubicBezTo>
                        <a:pt x="7660" y="9801"/>
                        <a:pt x="7746" y="9749"/>
                        <a:pt x="7833" y="9698"/>
                      </a:cubicBezTo>
                      <a:cubicBezTo>
                        <a:pt x="8003" y="9602"/>
                        <a:pt x="8171" y="9504"/>
                        <a:pt x="8329" y="9387"/>
                      </a:cubicBezTo>
                      <a:cubicBezTo>
                        <a:pt x="8495" y="9263"/>
                        <a:pt x="8657" y="9134"/>
                        <a:pt x="8814" y="8998"/>
                      </a:cubicBezTo>
                      <a:cubicBezTo>
                        <a:pt x="8888" y="8936"/>
                        <a:pt x="8960" y="8869"/>
                        <a:pt x="9033" y="8804"/>
                      </a:cubicBezTo>
                      <a:cubicBezTo>
                        <a:pt x="9137" y="8713"/>
                        <a:pt x="9238" y="8620"/>
                        <a:pt x="9318" y="8507"/>
                      </a:cubicBezTo>
                      <a:cubicBezTo>
                        <a:pt x="9376" y="8424"/>
                        <a:pt x="9432" y="8340"/>
                        <a:pt x="9481" y="8253"/>
                      </a:cubicBezTo>
                      <a:cubicBezTo>
                        <a:pt x="9534" y="8161"/>
                        <a:pt x="9577" y="8065"/>
                        <a:pt x="9622" y="7969"/>
                      </a:cubicBezTo>
                      <a:cubicBezTo>
                        <a:pt x="9682" y="7840"/>
                        <a:pt x="9736" y="7709"/>
                        <a:pt x="9791" y="7578"/>
                      </a:cubicBezTo>
                      <a:cubicBezTo>
                        <a:pt x="9813" y="7562"/>
                        <a:pt x="9832" y="7540"/>
                        <a:pt x="9846" y="7515"/>
                      </a:cubicBezTo>
                      <a:cubicBezTo>
                        <a:pt x="9859" y="7490"/>
                        <a:pt x="9868" y="7465"/>
                        <a:pt x="9875" y="7438"/>
                      </a:cubicBezTo>
                      <a:cubicBezTo>
                        <a:pt x="9891" y="7386"/>
                        <a:pt x="9905" y="7333"/>
                        <a:pt x="9919" y="7281"/>
                      </a:cubicBezTo>
                      <a:cubicBezTo>
                        <a:pt x="9922" y="7274"/>
                        <a:pt x="9925" y="7267"/>
                        <a:pt x="9927" y="7260"/>
                      </a:cubicBezTo>
                      <a:cubicBezTo>
                        <a:pt x="9964" y="7175"/>
                        <a:pt x="10004" y="7089"/>
                        <a:pt x="10037" y="7001"/>
                      </a:cubicBezTo>
                      <a:cubicBezTo>
                        <a:pt x="10106" y="6818"/>
                        <a:pt x="10176" y="6636"/>
                        <a:pt x="10225" y="6446"/>
                      </a:cubicBezTo>
                      <a:cubicBezTo>
                        <a:pt x="10249" y="6351"/>
                        <a:pt x="10276" y="6257"/>
                        <a:pt x="10296" y="6161"/>
                      </a:cubicBezTo>
                      <a:cubicBezTo>
                        <a:pt x="10324" y="6017"/>
                        <a:pt x="10353" y="5874"/>
                        <a:pt x="10372" y="5728"/>
                      </a:cubicBezTo>
                      <a:cubicBezTo>
                        <a:pt x="10407" y="5462"/>
                        <a:pt x="10404" y="5187"/>
                        <a:pt x="10378" y="4920"/>
                      </a:cubicBezTo>
                      <a:cubicBezTo>
                        <a:pt x="10365" y="4796"/>
                        <a:pt x="10344" y="4673"/>
                        <a:pt x="10309" y="4553"/>
                      </a:cubicBezTo>
                      <a:cubicBezTo>
                        <a:pt x="10292" y="4494"/>
                        <a:pt x="10274" y="4439"/>
                        <a:pt x="10251" y="4383"/>
                      </a:cubicBezTo>
                      <a:cubicBezTo>
                        <a:pt x="10237" y="4352"/>
                        <a:pt x="10221" y="4326"/>
                        <a:pt x="10200" y="4303"/>
                      </a:cubicBezTo>
                      <a:cubicBezTo>
                        <a:pt x="10186" y="4137"/>
                        <a:pt x="10158" y="3972"/>
                        <a:pt x="10124" y="3809"/>
                      </a:cubicBezTo>
                      <a:cubicBezTo>
                        <a:pt x="10070" y="3558"/>
                        <a:pt x="9970" y="3318"/>
                        <a:pt x="9843" y="3095"/>
                      </a:cubicBezTo>
                      <a:cubicBezTo>
                        <a:pt x="9790" y="3003"/>
                        <a:pt x="9739" y="2912"/>
                        <a:pt x="9686" y="2820"/>
                      </a:cubicBezTo>
                      <a:cubicBezTo>
                        <a:pt x="9588" y="2649"/>
                        <a:pt x="9481" y="2481"/>
                        <a:pt x="9372" y="2317"/>
                      </a:cubicBezTo>
                      <a:cubicBezTo>
                        <a:pt x="9254" y="2142"/>
                        <a:pt x="9136" y="1971"/>
                        <a:pt x="9011" y="1801"/>
                      </a:cubicBezTo>
                      <a:cubicBezTo>
                        <a:pt x="8780" y="1490"/>
                        <a:pt x="8497" y="1216"/>
                        <a:pt x="8197" y="971"/>
                      </a:cubicBezTo>
                      <a:cubicBezTo>
                        <a:pt x="8115" y="903"/>
                        <a:pt x="8032" y="834"/>
                        <a:pt x="7946" y="769"/>
                      </a:cubicBezTo>
                      <a:cubicBezTo>
                        <a:pt x="7861" y="705"/>
                        <a:pt x="7775" y="645"/>
                        <a:pt x="7687" y="586"/>
                      </a:cubicBezTo>
                      <a:cubicBezTo>
                        <a:pt x="7650" y="560"/>
                        <a:pt x="7607" y="538"/>
                        <a:pt x="7567" y="515"/>
                      </a:cubicBezTo>
                      <a:cubicBezTo>
                        <a:pt x="7528" y="492"/>
                        <a:pt x="7490" y="469"/>
                        <a:pt x="7449" y="450"/>
                      </a:cubicBezTo>
                      <a:cubicBezTo>
                        <a:pt x="7356" y="401"/>
                        <a:pt x="7261" y="354"/>
                        <a:pt x="7165" y="308"/>
                      </a:cubicBezTo>
                      <a:cubicBezTo>
                        <a:pt x="6988" y="223"/>
                        <a:pt x="6803" y="155"/>
                        <a:pt x="6615" y="102"/>
                      </a:cubicBezTo>
                      <a:cubicBezTo>
                        <a:pt x="6426" y="48"/>
                        <a:pt x="6227" y="21"/>
                        <a:pt x="6032" y="6"/>
                      </a:cubicBezTo>
                      <a:cubicBezTo>
                        <a:pt x="5986" y="3"/>
                        <a:pt x="5941" y="1"/>
                        <a:pt x="5895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27" name="Google Shape;927;p32"/>
                <p:cNvSpPr/>
                <p:nvPr/>
              </p:nvSpPr>
              <p:spPr>
                <a:xfrm>
                  <a:off x="3501125" y="419200"/>
                  <a:ext cx="258700" cy="148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48" h="5929" extrusionOk="0">
                      <a:moveTo>
                        <a:pt x="9069" y="2567"/>
                      </a:moveTo>
                      <a:lnTo>
                        <a:pt x="9069" y="2567"/>
                      </a:lnTo>
                      <a:cubicBezTo>
                        <a:pt x="9068" y="2568"/>
                        <a:pt x="9068" y="2568"/>
                        <a:pt x="9067" y="2569"/>
                      </a:cubicBezTo>
                      <a:cubicBezTo>
                        <a:pt x="9068" y="2568"/>
                        <a:pt x="9068" y="2568"/>
                        <a:pt x="9069" y="2567"/>
                      </a:cubicBezTo>
                      <a:close/>
                      <a:moveTo>
                        <a:pt x="10162" y="0"/>
                      </a:moveTo>
                      <a:cubicBezTo>
                        <a:pt x="10157" y="0"/>
                        <a:pt x="10152" y="1"/>
                        <a:pt x="10147" y="1"/>
                      </a:cubicBezTo>
                      <a:cubicBezTo>
                        <a:pt x="10122" y="2"/>
                        <a:pt x="10120" y="2"/>
                        <a:pt x="10097" y="9"/>
                      </a:cubicBezTo>
                      <a:cubicBezTo>
                        <a:pt x="10007" y="37"/>
                        <a:pt x="9956" y="134"/>
                        <a:pt x="9974" y="222"/>
                      </a:cubicBezTo>
                      <a:cubicBezTo>
                        <a:pt x="9973" y="246"/>
                        <a:pt x="9970" y="270"/>
                        <a:pt x="9967" y="294"/>
                      </a:cubicBezTo>
                      <a:cubicBezTo>
                        <a:pt x="9943" y="438"/>
                        <a:pt x="9903" y="579"/>
                        <a:pt x="9871" y="722"/>
                      </a:cubicBezTo>
                      <a:cubicBezTo>
                        <a:pt x="9841" y="853"/>
                        <a:pt x="9814" y="983"/>
                        <a:pt x="9779" y="1114"/>
                      </a:cubicBezTo>
                      <a:cubicBezTo>
                        <a:pt x="9757" y="1191"/>
                        <a:pt x="9730" y="1267"/>
                        <a:pt x="9699" y="1342"/>
                      </a:cubicBezTo>
                      <a:cubicBezTo>
                        <a:pt x="9654" y="1440"/>
                        <a:pt x="9601" y="1531"/>
                        <a:pt x="9554" y="1628"/>
                      </a:cubicBezTo>
                      <a:cubicBezTo>
                        <a:pt x="9504" y="1731"/>
                        <a:pt x="9470" y="1841"/>
                        <a:pt x="9428" y="1948"/>
                      </a:cubicBezTo>
                      <a:cubicBezTo>
                        <a:pt x="9364" y="2093"/>
                        <a:pt x="9281" y="2226"/>
                        <a:pt x="9205" y="2365"/>
                      </a:cubicBezTo>
                      <a:cubicBezTo>
                        <a:pt x="9164" y="2434"/>
                        <a:pt x="9119" y="2500"/>
                        <a:pt x="9071" y="2564"/>
                      </a:cubicBezTo>
                      <a:lnTo>
                        <a:pt x="9071" y="2564"/>
                      </a:lnTo>
                      <a:cubicBezTo>
                        <a:pt x="9069" y="2567"/>
                        <a:pt x="9067" y="2569"/>
                        <a:pt x="9065" y="2572"/>
                      </a:cubicBezTo>
                      <a:cubicBezTo>
                        <a:pt x="9064" y="2574"/>
                        <a:pt x="9063" y="2576"/>
                        <a:pt x="9060" y="2577"/>
                      </a:cubicBezTo>
                      <a:cubicBezTo>
                        <a:pt x="9061" y="2576"/>
                        <a:pt x="9063" y="2575"/>
                        <a:pt x="9063" y="2574"/>
                      </a:cubicBezTo>
                      <a:lnTo>
                        <a:pt x="9063" y="2574"/>
                      </a:lnTo>
                      <a:cubicBezTo>
                        <a:pt x="8950" y="2718"/>
                        <a:pt x="8837" y="2861"/>
                        <a:pt x="8718" y="2999"/>
                      </a:cubicBezTo>
                      <a:cubicBezTo>
                        <a:pt x="8604" y="3133"/>
                        <a:pt x="8475" y="3257"/>
                        <a:pt x="8351" y="3382"/>
                      </a:cubicBezTo>
                      <a:lnTo>
                        <a:pt x="8351" y="3382"/>
                      </a:lnTo>
                      <a:cubicBezTo>
                        <a:pt x="8247" y="3479"/>
                        <a:pt x="8142" y="3571"/>
                        <a:pt x="8031" y="3658"/>
                      </a:cubicBezTo>
                      <a:cubicBezTo>
                        <a:pt x="7877" y="3763"/>
                        <a:pt x="7718" y="3860"/>
                        <a:pt x="7557" y="3953"/>
                      </a:cubicBezTo>
                      <a:cubicBezTo>
                        <a:pt x="7283" y="4094"/>
                        <a:pt x="7001" y="4215"/>
                        <a:pt x="6718" y="4334"/>
                      </a:cubicBezTo>
                      <a:cubicBezTo>
                        <a:pt x="6465" y="4432"/>
                        <a:pt x="6208" y="4521"/>
                        <a:pt x="5945" y="4594"/>
                      </a:cubicBezTo>
                      <a:cubicBezTo>
                        <a:pt x="5527" y="4693"/>
                        <a:pt x="5104" y="4763"/>
                        <a:pt x="4676" y="4817"/>
                      </a:cubicBezTo>
                      <a:cubicBezTo>
                        <a:pt x="4550" y="4831"/>
                        <a:pt x="4426" y="4846"/>
                        <a:pt x="4299" y="4857"/>
                      </a:cubicBezTo>
                      <a:cubicBezTo>
                        <a:pt x="4180" y="4868"/>
                        <a:pt x="4061" y="4868"/>
                        <a:pt x="3941" y="4868"/>
                      </a:cubicBezTo>
                      <a:cubicBezTo>
                        <a:pt x="3818" y="4864"/>
                        <a:pt x="3696" y="4858"/>
                        <a:pt x="3575" y="4845"/>
                      </a:cubicBezTo>
                      <a:lnTo>
                        <a:pt x="3575" y="4845"/>
                      </a:lnTo>
                      <a:cubicBezTo>
                        <a:pt x="3576" y="4845"/>
                        <a:pt x="3578" y="4846"/>
                        <a:pt x="3580" y="4846"/>
                      </a:cubicBezTo>
                      <a:cubicBezTo>
                        <a:pt x="3575" y="4845"/>
                        <a:pt x="3571" y="4845"/>
                        <a:pt x="3567" y="4844"/>
                      </a:cubicBezTo>
                      <a:lnTo>
                        <a:pt x="3567" y="4844"/>
                      </a:lnTo>
                      <a:cubicBezTo>
                        <a:pt x="3570" y="4844"/>
                        <a:pt x="3572" y="4845"/>
                        <a:pt x="3575" y="4845"/>
                      </a:cubicBezTo>
                      <a:lnTo>
                        <a:pt x="3575" y="4845"/>
                      </a:lnTo>
                      <a:cubicBezTo>
                        <a:pt x="3572" y="4844"/>
                        <a:pt x="3568" y="4844"/>
                        <a:pt x="3565" y="4844"/>
                      </a:cubicBezTo>
                      <a:lnTo>
                        <a:pt x="3565" y="4844"/>
                      </a:lnTo>
                      <a:cubicBezTo>
                        <a:pt x="3565" y="4844"/>
                        <a:pt x="3566" y="4844"/>
                        <a:pt x="3567" y="4844"/>
                      </a:cubicBezTo>
                      <a:lnTo>
                        <a:pt x="3567" y="4844"/>
                      </a:lnTo>
                      <a:cubicBezTo>
                        <a:pt x="3566" y="4844"/>
                        <a:pt x="3565" y="4844"/>
                        <a:pt x="3564" y="4844"/>
                      </a:cubicBezTo>
                      <a:cubicBezTo>
                        <a:pt x="3564" y="4844"/>
                        <a:pt x="3564" y="4844"/>
                        <a:pt x="3565" y="4844"/>
                      </a:cubicBezTo>
                      <a:lnTo>
                        <a:pt x="3565" y="4844"/>
                      </a:lnTo>
                      <a:cubicBezTo>
                        <a:pt x="3428" y="4823"/>
                        <a:pt x="3290" y="4805"/>
                        <a:pt x="3152" y="4788"/>
                      </a:cubicBezTo>
                      <a:cubicBezTo>
                        <a:pt x="3120" y="4783"/>
                        <a:pt x="3089" y="4775"/>
                        <a:pt x="3058" y="4769"/>
                      </a:cubicBezTo>
                      <a:cubicBezTo>
                        <a:pt x="2706" y="4644"/>
                        <a:pt x="2359" y="4501"/>
                        <a:pt x="2020" y="4344"/>
                      </a:cubicBezTo>
                      <a:cubicBezTo>
                        <a:pt x="1893" y="4283"/>
                        <a:pt x="1769" y="4218"/>
                        <a:pt x="1648" y="4147"/>
                      </a:cubicBezTo>
                      <a:cubicBezTo>
                        <a:pt x="1519" y="4071"/>
                        <a:pt x="1386" y="4002"/>
                        <a:pt x="1258" y="3927"/>
                      </a:cubicBezTo>
                      <a:cubicBezTo>
                        <a:pt x="1154" y="3857"/>
                        <a:pt x="1058" y="3778"/>
                        <a:pt x="962" y="3698"/>
                      </a:cubicBezTo>
                      <a:cubicBezTo>
                        <a:pt x="858" y="3604"/>
                        <a:pt x="755" y="3510"/>
                        <a:pt x="659" y="3409"/>
                      </a:cubicBezTo>
                      <a:cubicBezTo>
                        <a:pt x="591" y="3331"/>
                        <a:pt x="525" y="3249"/>
                        <a:pt x="462" y="3167"/>
                      </a:cubicBezTo>
                      <a:cubicBezTo>
                        <a:pt x="429" y="3124"/>
                        <a:pt x="395" y="3083"/>
                        <a:pt x="363" y="3039"/>
                      </a:cubicBezTo>
                      <a:cubicBezTo>
                        <a:pt x="329" y="2986"/>
                        <a:pt x="269" y="2958"/>
                        <a:pt x="208" y="2958"/>
                      </a:cubicBezTo>
                      <a:cubicBezTo>
                        <a:pt x="175" y="2958"/>
                        <a:pt x="141" y="2967"/>
                        <a:pt x="113" y="2984"/>
                      </a:cubicBezTo>
                      <a:cubicBezTo>
                        <a:pt x="24" y="3038"/>
                        <a:pt x="0" y="3151"/>
                        <a:pt x="53" y="3239"/>
                      </a:cubicBezTo>
                      <a:cubicBezTo>
                        <a:pt x="74" y="3275"/>
                        <a:pt x="103" y="3307"/>
                        <a:pt x="130" y="3340"/>
                      </a:cubicBezTo>
                      <a:cubicBezTo>
                        <a:pt x="181" y="3408"/>
                        <a:pt x="233" y="3474"/>
                        <a:pt x="285" y="3540"/>
                      </a:cubicBezTo>
                      <a:cubicBezTo>
                        <a:pt x="362" y="3636"/>
                        <a:pt x="449" y="3723"/>
                        <a:pt x="538" y="3808"/>
                      </a:cubicBezTo>
                      <a:cubicBezTo>
                        <a:pt x="483" y="3881"/>
                        <a:pt x="502" y="3968"/>
                        <a:pt x="544" y="4040"/>
                      </a:cubicBezTo>
                      <a:cubicBezTo>
                        <a:pt x="607" y="4151"/>
                        <a:pt x="699" y="4249"/>
                        <a:pt x="791" y="4337"/>
                      </a:cubicBezTo>
                      <a:cubicBezTo>
                        <a:pt x="883" y="4428"/>
                        <a:pt x="990" y="4504"/>
                        <a:pt x="1095" y="4577"/>
                      </a:cubicBezTo>
                      <a:cubicBezTo>
                        <a:pt x="1215" y="4661"/>
                        <a:pt x="1336" y="4741"/>
                        <a:pt x="1463" y="4814"/>
                      </a:cubicBezTo>
                      <a:cubicBezTo>
                        <a:pt x="1727" y="4967"/>
                        <a:pt x="2008" y="5087"/>
                        <a:pt x="2285" y="5214"/>
                      </a:cubicBezTo>
                      <a:cubicBezTo>
                        <a:pt x="2385" y="5259"/>
                        <a:pt x="2489" y="5295"/>
                        <a:pt x="2592" y="5337"/>
                      </a:cubicBezTo>
                      <a:cubicBezTo>
                        <a:pt x="2666" y="5366"/>
                        <a:pt x="2739" y="5395"/>
                        <a:pt x="2816" y="5421"/>
                      </a:cubicBezTo>
                      <a:cubicBezTo>
                        <a:pt x="2874" y="5441"/>
                        <a:pt x="2933" y="5460"/>
                        <a:pt x="2993" y="5480"/>
                      </a:cubicBezTo>
                      <a:cubicBezTo>
                        <a:pt x="2984" y="5513"/>
                        <a:pt x="2984" y="5548"/>
                        <a:pt x="2998" y="5582"/>
                      </a:cubicBezTo>
                      <a:cubicBezTo>
                        <a:pt x="3014" y="5625"/>
                        <a:pt x="3032" y="5667"/>
                        <a:pt x="3066" y="5697"/>
                      </a:cubicBezTo>
                      <a:cubicBezTo>
                        <a:pt x="3104" y="5730"/>
                        <a:pt x="3148" y="5747"/>
                        <a:pt x="3194" y="5761"/>
                      </a:cubicBezTo>
                      <a:lnTo>
                        <a:pt x="3194" y="5761"/>
                      </a:lnTo>
                      <a:cubicBezTo>
                        <a:pt x="3193" y="5760"/>
                        <a:pt x="3191" y="5760"/>
                        <a:pt x="3190" y="5760"/>
                      </a:cubicBezTo>
                      <a:lnTo>
                        <a:pt x="3190" y="5760"/>
                      </a:lnTo>
                      <a:cubicBezTo>
                        <a:pt x="3247" y="5777"/>
                        <a:pt x="3304" y="5799"/>
                        <a:pt x="3362" y="5816"/>
                      </a:cubicBezTo>
                      <a:cubicBezTo>
                        <a:pt x="3424" y="5834"/>
                        <a:pt x="3487" y="5849"/>
                        <a:pt x="3551" y="5863"/>
                      </a:cubicBezTo>
                      <a:cubicBezTo>
                        <a:pt x="3696" y="5893"/>
                        <a:pt x="3845" y="5908"/>
                        <a:pt x="3993" y="5920"/>
                      </a:cubicBezTo>
                      <a:cubicBezTo>
                        <a:pt x="4087" y="5925"/>
                        <a:pt x="4182" y="5929"/>
                        <a:pt x="4277" y="5929"/>
                      </a:cubicBezTo>
                      <a:cubicBezTo>
                        <a:pt x="4481" y="5929"/>
                        <a:pt x="4683" y="5915"/>
                        <a:pt x="4884" y="5897"/>
                      </a:cubicBezTo>
                      <a:cubicBezTo>
                        <a:pt x="5048" y="5882"/>
                        <a:pt x="5209" y="5860"/>
                        <a:pt x="5371" y="5833"/>
                      </a:cubicBezTo>
                      <a:cubicBezTo>
                        <a:pt x="5407" y="5827"/>
                        <a:pt x="5442" y="5821"/>
                        <a:pt x="5478" y="5815"/>
                      </a:cubicBezTo>
                      <a:cubicBezTo>
                        <a:pt x="5732" y="5800"/>
                        <a:pt x="5981" y="5759"/>
                        <a:pt x="6230" y="5714"/>
                      </a:cubicBezTo>
                      <a:cubicBezTo>
                        <a:pt x="6328" y="5696"/>
                        <a:pt x="6427" y="5673"/>
                        <a:pt x="6526" y="5651"/>
                      </a:cubicBezTo>
                      <a:cubicBezTo>
                        <a:pt x="6673" y="5621"/>
                        <a:pt x="6820" y="5590"/>
                        <a:pt x="6967" y="5558"/>
                      </a:cubicBezTo>
                      <a:cubicBezTo>
                        <a:pt x="7040" y="5544"/>
                        <a:pt x="7096" y="5489"/>
                        <a:pt x="7113" y="5420"/>
                      </a:cubicBezTo>
                      <a:cubicBezTo>
                        <a:pt x="7175" y="5402"/>
                        <a:pt x="7235" y="5382"/>
                        <a:pt x="7296" y="5362"/>
                      </a:cubicBezTo>
                      <a:cubicBezTo>
                        <a:pt x="7371" y="5337"/>
                        <a:pt x="7444" y="5311"/>
                        <a:pt x="7519" y="5286"/>
                      </a:cubicBezTo>
                      <a:cubicBezTo>
                        <a:pt x="7614" y="5253"/>
                        <a:pt x="7712" y="5226"/>
                        <a:pt x="7802" y="5182"/>
                      </a:cubicBezTo>
                      <a:cubicBezTo>
                        <a:pt x="7885" y="5142"/>
                        <a:pt x="7926" y="5044"/>
                        <a:pt x="7897" y="4958"/>
                      </a:cubicBezTo>
                      <a:cubicBezTo>
                        <a:pt x="7894" y="4947"/>
                        <a:pt x="7888" y="4936"/>
                        <a:pt x="7884" y="4927"/>
                      </a:cubicBezTo>
                      <a:cubicBezTo>
                        <a:pt x="8096" y="4752"/>
                        <a:pt x="8310" y="4578"/>
                        <a:pt x="8527" y="4409"/>
                      </a:cubicBezTo>
                      <a:cubicBezTo>
                        <a:pt x="8557" y="4390"/>
                        <a:pt x="8588" y="4371"/>
                        <a:pt x="8617" y="4351"/>
                      </a:cubicBezTo>
                      <a:cubicBezTo>
                        <a:pt x="8682" y="4302"/>
                        <a:pt x="8746" y="4253"/>
                        <a:pt x="8809" y="4202"/>
                      </a:cubicBezTo>
                      <a:cubicBezTo>
                        <a:pt x="8841" y="4177"/>
                        <a:pt x="8868" y="4152"/>
                        <a:pt x="8893" y="4120"/>
                      </a:cubicBezTo>
                      <a:cubicBezTo>
                        <a:pt x="8922" y="4082"/>
                        <a:pt x="8925" y="4035"/>
                        <a:pt x="8924" y="3990"/>
                      </a:cubicBezTo>
                      <a:cubicBezTo>
                        <a:pt x="8924" y="3955"/>
                        <a:pt x="8912" y="3923"/>
                        <a:pt x="8893" y="3897"/>
                      </a:cubicBezTo>
                      <a:cubicBezTo>
                        <a:pt x="8978" y="3820"/>
                        <a:pt x="9057" y="3738"/>
                        <a:pt x="9132" y="3655"/>
                      </a:cubicBezTo>
                      <a:cubicBezTo>
                        <a:pt x="9173" y="3609"/>
                        <a:pt x="9215" y="3564"/>
                        <a:pt x="9250" y="3516"/>
                      </a:cubicBezTo>
                      <a:cubicBezTo>
                        <a:pt x="9289" y="3465"/>
                        <a:pt x="9319" y="3412"/>
                        <a:pt x="9346" y="3355"/>
                      </a:cubicBezTo>
                      <a:cubicBezTo>
                        <a:pt x="9369" y="3311"/>
                        <a:pt x="9371" y="3261"/>
                        <a:pt x="9358" y="3215"/>
                      </a:cubicBezTo>
                      <a:cubicBezTo>
                        <a:pt x="9375" y="3187"/>
                        <a:pt x="9392" y="3158"/>
                        <a:pt x="9408" y="3130"/>
                      </a:cubicBezTo>
                      <a:cubicBezTo>
                        <a:pt x="9510" y="2954"/>
                        <a:pt x="9610" y="2776"/>
                        <a:pt x="9704" y="2596"/>
                      </a:cubicBezTo>
                      <a:cubicBezTo>
                        <a:pt x="9770" y="2470"/>
                        <a:pt x="9833" y="2342"/>
                        <a:pt x="9904" y="2217"/>
                      </a:cubicBezTo>
                      <a:cubicBezTo>
                        <a:pt x="9921" y="2191"/>
                        <a:pt x="9938" y="2163"/>
                        <a:pt x="9957" y="2137"/>
                      </a:cubicBezTo>
                      <a:cubicBezTo>
                        <a:pt x="10021" y="2054"/>
                        <a:pt x="10080" y="1962"/>
                        <a:pt x="10118" y="1865"/>
                      </a:cubicBezTo>
                      <a:cubicBezTo>
                        <a:pt x="10153" y="1771"/>
                        <a:pt x="10097" y="1661"/>
                        <a:pt x="10005" y="1628"/>
                      </a:cubicBezTo>
                      <a:cubicBezTo>
                        <a:pt x="9993" y="1625"/>
                        <a:pt x="9983" y="1626"/>
                        <a:pt x="9972" y="1624"/>
                      </a:cubicBezTo>
                      <a:cubicBezTo>
                        <a:pt x="9993" y="1584"/>
                        <a:pt x="10014" y="1544"/>
                        <a:pt x="10033" y="1503"/>
                      </a:cubicBezTo>
                      <a:cubicBezTo>
                        <a:pt x="10093" y="1372"/>
                        <a:pt x="10134" y="1233"/>
                        <a:pt x="10167" y="1093"/>
                      </a:cubicBezTo>
                      <a:cubicBezTo>
                        <a:pt x="10199" y="955"/>
                        <a:pt x="10228" y="814"/>
                        <a:pt x="10261" y="676"/>
                      </a:cubicBezTo>
                      <a:cubicBezTo>
                        <a:pt x="10277" y="609"/>
                        <a:pt x="10293" y="542"/>
                        <a:pt x="10308" y="475"/>
                      </a:cubicBezTo>
                      <a:cubicBezTo>
                        <a:pt x="10323" y="407"/>
                        <a:pt x="10334" y="340"/>
                        <a:pt x="10342" y="271"/>
                      </a:cubicBezTo>
                      <a:cubicBezTo>
                        <a:pt x="10348" y="207"/>
                        <a:pt x="10344" y="138"/>
                        <a:pt x="10309" y="83"/>
                      </a:cubicBezTo>
                      <a:cubicBezTo>
                        <a:pt x="10278" y="35"/>
                        <a:pt x="10219" y="0"/>
                        <a:pt x="10162" y="0"/>
                      </a:cubicBezTo>
                      <a:close/>
                    </a:path>
                  </a:pathLst>
                </a:custGeom>
                <a:solidFill>
                  <a:srgbClr val="010101">
                    <a:alpha val="150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28" name="Google Shape;928;p32"/>
                <p:cNvSpPr/>
                <p:nvPr/>
              </p:nvSpPr>
              <p:spPr>
                <a:xfrm>
                  <a:off x="3722725" y="444850"/>
                  <a:ext cx="9400" cy="9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6" h="372" extrusionOk="0">
                      <a:moveTo>
                        <a:pt x="184" y="1"/>
                      </a:moveTo>
                      <a:cubicBezTo>
                        <a:pt x="83" y="1"/>
                        <a:pt x="1" y="92"/>
                        <a:pt x="3" y="191"/>
                      </a:cubicBezTo>
                      <a:cubicBezTo>
                        <a:pt x="6" y="292"/>
                        <a:pt x="92" y="371"/>
                        <a:pt x="193" y="371"/>
                      </a:cubicBezTo>
                      <a:cubicBezTo>
                        <a:pt x="293" y="371"/>
                        <a:pt x="376" y="280"/>
                        <a:pt x="373" y="180"/>
                      </a:cubicBezTo>
                      <a:cubicBezTo>
                        <a:pt x="370" y="79"/>
                        <a:pt x="284" y="1"/>
                        <a:pt x="184" y="1"/>
                      </a:cubicBezTo>
                      <a:close/>
                    </a:path>
                  </a:pathLst>
                </a:custGeom>
                <a:solidFill>
                  <a:srgbClr val="010101">
                    <a:alpha val="150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29" name="Google Shape;929;p32"/>
                <p:cNvSpPr/>
                <p:nvPr/>
              </p:nvSpPr>
              <p:spPr>
                <a:xfrm>
                  <a:off x="3728700" y="431775"/>
                  <a:ext cx="9425" cy="9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7" h="371" extrusionOk="0">
                      <a:moveTo>
                        <a:pt x="184" y="0"/>
                      </a:moveTo>
                      <a:cubicBezTo>
                        <a:pt x="83" y="0"/>
                        <a:pt x="1" y="92"/>
                        <a:pt x="4" y="191"/>
                      </a:cubicBezTo>
                      <a:cubicBezTo>
                        <a:pt x="6" y="293"/>
                        <a:pt x="92" y="371"/>
                        <a:pt x="194" y="371"/>
                      </a:cubicBezTo>
                      <a:cubicBezTo>
                        <a:pt x="295" y="371"/>
                        <a:pt x="377" y="279"/>
                        <a:pt x="373" y="181"/>
                      </a:cubicBezTo>
                      <a:cubicBezTo>
                        <a:pt x="371" y="78"/>
                        <a:pt x="284" y="0"/>
                        <a:pt x="184" y="0"/>
                      </a:cubicBezTo>
                      <a:close/>
                    </a:path>
                  </a:pathLst>
                </a:custGeom>
                <a:solidFill>
                  <a:srgbClr val="010101">
                    <a:alpha val="150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30" name="Google Shape;930;p32"/>
                <p:cNvSpPr/>
                <p:nvPr/>
              </p:nvSpPr>
              <p:spPr>
                <a:xfrm>
                  <a:off x="3714575" y="431800"/>
                  <a:ext cx="9400" cy="9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6" h="371" extrusionOk="0">
                      <a:moveTo>
                        <a:pt x="184" y="0"/>
                      </a:moveTo>
                      <a:cubicBezTo>
                        <a:pt x="83" y="0"/>
                        <a:pt x="1" y="92"/>
                        <a:pt x="3" y="190"/>
                      </a:cubicBezTo>
                      <a:cubicBezTo>
                        <a:pt x="7" y="293"/>
                        <a:pt x="92" y="371"/>
                        <a:pt x="193" y="371"/>
                      </a:cubicBezTo>
                      <a:cubicBezTo>
                        <a:pt x="294" y="371"/>
                        <a:pt x="376" y="279"/>
                        <a:pt x="374" y="181"/>
                      </a:cubicBezTo>
                      <a:cubicBezTo>
                        <a:pt x="370" y="78"/>
                        <a:pt x="284" y="0"/>
                        <a:pt x="184" y="0"/>
                      </a:cubicBezTo>
                      <a:close/>
                    </a:path>
                  </a:pathLst>
                </a:custGeom>
                <a:solidFill>
                  <a:srgbClr val="010101">
                    <a:alpha val="150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31" name="Google Shape;931;p32"/>
                <p:cNvSpPr/>
                <p:nvPr/>
              </p:nvSpPr>
              <p:spPr>
                <a:xfrm>
                  <a:off x="3529075" y="487150"/>
                  <a:ext cx="9400" cy="9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6" h="370" extrusionOk="0">
                      <a:moveTo>
                        <a:pt x="184" y="0"/>
                      </a:moveTo>
                      <a:cubicBezTo>
                        <a:pt x="83" y="0"/>
                        <a:pt x="1" y="90"/>
                        <a:pt x="3" y="190"/>
                      </a:cubicBezTo>
                      <a:cubicBezTo>
                        <a:pt x="7" y="292"/>
                        <a:pt x="92" y="369"/>
                        <a:pt x="194" y="369"/>
                      </a:cubicBezTo>
                      <a:cubicBezTo>
                        <a:pt x="294" y="369"/>
                        <a:pt x="376" y="279"/>
                        <a:pt x="374" y="180"/>
                      </a:cubicBezTo>
                      <a:cubicBezTo>
                        <a:pt x="370" y="78"/>
                        <a:pt x="284" y="0"/>
                        <a:pt x="184" y="0"/>
                      </a:cubicBezTo>
                      <a:close/>
                    </a:path>
                  </a:pathLst>
                </a:custGeom>
                <a:solidFill>
                  <a:srgbClr val="010101">
                    <a:alpha val="150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32" name="Google Shape;932;p32"/>
                <p:cNvSpPr/>
                <p:nvPr/>
              </p:nvSpPr>
              <p:spPr>
                <a:xfrm>
                  <a:off x="3519325" y="480100"/>
                  <a:ext cx="9400" cy="9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6" h="371" extrusionOk="0">
                      <a:moveTo>
                        <a:pt x="183" y="1"/>
                      </a:moveTo>
                      <a:cubicBezTo>
                        <a:pt x="83" y="1"/>
                        <a:pt x="1" y="91"/>
                        <a:pt x="3" y="191"/>
                      </a:cubicBezTo>
                      <a:cubicBezTo>
                        <a:pt x="7" y="292"/>
                        <a:pt x="92" y="370"/>
                        <a:pt x="193" y="370"/>
                      </a:cubicBezTo>
                      <a:cubicBezTo>
                        <a:pt x="294" y="370"/>
                        <a:pt x="376" y="280"/>
                        <a:pt x="374" y="180"/>
                      </a:cubicBezTo>
                      <a:cubicBezTo>
                        <a:pt x="370" y="78"/>
                        <a:pt x="284" y="1"/>
                        <a:pt x="183" y="1"/>
                      </a:cubicBezTo>
                      <a:close/>
                    </a:path>
                  </a:pathLst>
                </a:custGeom>
                <a:solidFill>
                  <a:srgbClr val="010101">
                    <a:alpha val="150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33" name="Google Shape;933;p32"/>
                <p:cNvSpPr/>
                <p:nvPr/>
              </p:nvSpPr>
              <p:spPr>
                <a:xfrm>
                  <a:off x="3611250" y="376100"/>
                  <a:ext cx="9425" cy="9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7" h="371" extrusionOk="0">
                      <a:moveTo>
                        <a:pt x="183" y="1"/>
                      </a:moveTo>
                      <a:cubicBezTo>
                        <a:pt x="82" y="1"/>
                        <a:pt x="0" y="91"/>
                        <a:pt x="2" y="191"/>
                      </a:cubicBezTo>
                      <a:cubicBezTo>
                        <a:pt x="6" y="292"/>
                        <a:pt x="92" y="370"/>
                        <a:pt x="193" y="370"/>
                      </a:cubicBezTo>
                      <a:cubicBezTo>
                        <a:pt x="293" y="370"/>
                        <a:pt x="376" y="280"/>
                        <a:pt x="373" y="180"/>
                      </a:cubicBezTo>
                      <a:cubicBezTo>
                        <a:pt x="369" y="79"/>
                        <a:pt x="284" y="1"/>
                        <a:pt x="183" y="1"/>
                      </a:cubicBezTo>
                      <a:close/>
                    </a:path>
                  </a:pathLst>
                </a:custGeom>
                <a:solidFill>
                  <a:srgbClr val="010101">
                    <a:alpha val="150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34" name="Google Shape;934;p32"/>
                <p:cNvSpPr/>
                <p:nvPr/>
              </p:nvSpPr>
              <p:spPr>
                <a:xfrm>
                  <a:off x="3640625" y="507075"/>
                  <a:ext cx="9375" cy="9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5" h="371" extrusionOk="0">
                      <a:moveTo>
                        <a:pt x="192" y="0"/>
                      </a:moveTo>
                      <a:cubicBezTo>
                        <a:pt x="91" y="0"/>
                        <a:pt x="5" y="78"/>
                        <a:pt x="3" y="181"/>
                      </a:cubicBezTo>
                      <a:cubicBezTo>
                        <a:pt x="1" y="280"/>
                        <a:pt x="83" y="371"/>
                        <a:pt x="184" y="371"/>
                      </a:cubicBezTo>
                      <a:cubicBezTo>
                        <a:pt x="284" y="371"/>
                        <a:pt x="371" y="292"/>
                        <a:pt x="373" y="190"/>
                      </a:cubicBezTo>
                      <a:cubicBezTo>
                        <a:pt x="375" y="90"/>
                        <a:pt x="292" y="0"/>
                        <a:pt x="192" y="0"/>
                      </a:cubicBezTo>
                      <a:close/>
                    </a:path>
                  </a:pathLst>
                </a:custGeom>
                <a:solidFill>
                  <a:srgbClr val="010101">
                    <a:alpha val="150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35" name="Google Shape;935;p32"/>
                <p:cNvSpPr/>
                <p:nvPr/>
              </p:nvSpPr>
              <p:spPr>
                <a:xfrm>
                  <a:off x="3627025" y="509175"/>
                  <a:ext cx="9375" cy="9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5" h="372" extrusionOk="0">
                      <a:moveTo>
                        <a:pt x="191" y="1"/>
                      </a:moveTo>
                      <a:cubicBezTo>
                        <a:pt x="91" y="1"/>
                        <a:pt x="5" y="78"/>
                        <a:pt x="3" y="181"/>
                      </a:cubicBezTo>
                      <a:cubicBezTo>
                        <a:pt x="0" y="281"/>
                        <a:pt x="83" y="371"/>
                        <a:pt x="183" y="371"/>
                      </a:cubicBezTo>
                      <a:cubicBezTo>
                        <a:pt x="284" y="371"/>
                        <a:pt x="370" y="292"/>
                        <a:pt x="372" y="190"/>
                      </a:cubicBezTo>
                      <a:cubicBezTo>
                        <a:pt x="374" y="91"/>
                        <a:pt x="292" y="1"/>
                        <a:pt x="191" y="1"/>
                      </a:cubicBezTo>
                      <a:close/>
                    </a:path>
                  </a:pathLst>
                </a:custGeom>
                <a:solidFill>
                  <a:srgbClr val="010101">
                    <a:alpha val="150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36" name="Google Shape;936;p32"/>
                <p:cNvSpPr/>
                <p:nvPr/>
              </p:nvSpPr>
              <p:spPr>
                <a:xfrm>
                  <a:off x="3506475" y="308000"/>
                  <a:ext cx="159200" cy="85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68" h="3439" extrusionOk="0">
                      <a:moveTo>
                        <a:pt x="5176" y="1705"/>
                      </a:moveTo>
                      <a:cubicBezTo>
                        <a:pt x="5173" y="1707"/>
                        <a:pt x="5170" y="1710"/>
                        <a:pt x="5167" y="1712"/>
                      </a:cubicBezTo>
                      <a:lnTo>
                        <a:pt x="5167" y="1712"/>
                      </a:lnTo>
                      <a:cubicBezTo>
                        <a:pt x="5170" y="1710"/>
                        <a:pt x="5173" y="1707"/>
                        <a:pt x="5176" y="1705"/>
                      </a:cubicBezTo>
                      <a:close/>
                      <a:moveTo>
                        <a:pt x="3464" y="2833"/>
                      </a:moveTo>
                      <a:cubicBezTo>
                        <a:pt x="3461" y="2834"/>
                        <a:pt x="3458" y="2836"/>
                        <a:pt x="3456" y="2837"/>
                      </a:cubicBezTo>
                      <a:lnTo>
                        <a:pt x="3456" y="2837"/>
                      </a:lnTo>
                      <a:cubicBezTo>
                        <a:pt x="3458" y="2836"/>
                        <a:pt x="3461" y="2834"/>
                        <a:pt x="3464" y="2833"/>
                      </a:cubicBezTo>
                      <a:close/>
                      <a:moveTo>
                        <a:pt x="5495" y="0"/>
                      </a:moveTo>
                      <a:cubicBezTo>
                        <a:pt x="5432" y="0"/>
                        <a:pt x="5368" y="5"/>
                        <a:pt x="5305" y="10"/>
                      </a:cubicBezTo>
                      <a:cubicBezTo>
                        <a:pt x="5259" y="14"/>
                        <a:pt x="5213" y="20"/>
                        <a:pt x="5168" y="27"/>
                      </a:cubicBezTo>
                      <a:cubicBezTo>
                        <a:pt x="5070" y="41"/>
                        <a:pt x="4974" y="57"/>
                        <a:pt x="4877" y="72"/>
                      </a:cubicBezTo>
                      <a:cubicBezTo>
                        <a:pt x="4686" y="102"/>
                        <a:pt x="4494" y="120"/>
                        <a:pt x="4303" y="147"/>
                      </a:cubicBezTo>
                      <a:cubicBezTo>
                        <a:pt x="4198" y="162"/>
                        <a:pt x="4092" y="179"/>
                        <a:pt x="3986" y="199"/>
                      </a:cubicBezTo>
                      <a:cubicBezTo>
                        <a:pt x="3980" y="200"/>
                        <a:pt x="3974" y="201"/>
                        <a:pt x="3967" y="202"/>
                      </a:cubicBezTo>
                      <a:cubicBezTo>
                        <a:pt x="3932" y="164"/>
                        <a:pt x="3882" y="145"/>
                        <a:pt x="3829" y="145"/>
                      </a:cubicBezTo>
                      <a:cubicBezTo>
                        <a:pt x="3807" y="145"/>
                        <a:pt x="3784" y="148"/>
                        <a:pt x="3762" y="155"/>
                      </a:cubicBezTo>
                      <a:cubicBezTo>
                        <a:pt x="3693" y="179"/>
                        <a:pt x="3623" y="202"/>
                        <a:pt x="3553" y="224"/>
                      </a:cubicBezTo>
                      <a:lnTo>
                        <a:pt x="3553" y="224"/>
                      </a:lnTo>
                      <a:cubicBezTo>
                        <a:pt x="3555" y="223"/>
                        <a:pt x="3557" y="223"/>
                        <a:pt x="3559" y="222"/>
                      </a:cubicBezTo>
                      <a:lnTo>
                        <a:pt x="3559" y="222"/>
                      </a:lnTo>
                      <a:cubicBezTo>
                        <a:pt x="3556" y="223"/>
                        <a:pt x="3553" y="224"/>
                        <a:pt x="3549" y="225"/>
                      </a:cubicBezTo>
                      <a:lnTo>
                        <a:pt x="3549" y="225"/>
                      </a:lnTo>
                      <a:cubicBezTo>
                        <a:pt x="3545" y="227"/>
                        <a:pt x="3540" y="228"/>
                        <a:pt x="3536" y="230"/>
                      </a:cubicBezTo>
                      <a:cubicBezTo>
                        <a:pt x="3539" y="229"/>
                        <a:pt x="3542" y="228"/>
                        <a:pt x="3545" y="227"/>
                      </a:cubicBezTo>
                      <a:lnTo>
                        <a:pt x="3545" y="227"/>
                      </a:lnTo>
                      <a:cubicBezTo>
                        <a:pt x="3544" y="227"/>
                        <a:pt x="3544" y="227"/>
                        <a:pt x="3544" y="227"/>
                      </a:cubicBezTo>
                      <a:cubicBezTo>
                        <a:pt x="3531" y="231"/>
                        <a:pt x="3520" y="235"/>
                        <a:pt x="3507" y="239"/>
                      </a:cubicBezTo>
                      <a:cubicBezTo>
                        <a:pt x="3496" y="242"/>
                        <a:pt x="3484" y="246"/>
                        <a:pt x="3473" y="250"/>
                      </a:cubicBezTo>
                      <a:cubicBezTo>
                        <a:pt x="3449" y="254"/>
                        <a:pt x="3426" y="262"/>
                        <a:pt x="3403" y="273"/>
                      </a:cubicBezTo>
                      <a:cubicBezTo>
                        <a:pt x="3386" y="278"/>
                        <a:pt x="3369" y="282"/>
                        <a:pt x="3352" y="289"/>
                      </a:cubicBezTo>
                      <a:cubicBezTo>
                        <a:pt x="3342" y="293"/>
                        <a:pt x="3331" y="296"/>
                        <a:pt x="3321" y="299"/>
                      </a:cubicBezTo>
                      <a:cubicBezTo>
                        <a:pt x="3311" y="303"/>
                        <a:pt x="3299" y="306"/>
                        <a:pt x="3289" y="310"/>
                      </a:cubicBezTo>
                      <a:cubicBezTo>
                        <a:pt x="3192" y="342"/>
                        <a:pt x="3097" y="379"/>
                        <a:pt x="3001" y="415"/>
                      </a:cubicBezTo>
                      <a:cubicBezTo>
                        <a:pt x="2915" y="446"/>
                        <a:pt x="2834" y="484"/>
                        <a:pt x="2752" y="519"/>
                      </a:cubicBezTo>
                      <a:cubicBezTo>
                        <a:pt x="2663" y="558"/>
                        <a:pt x="2575" y="596"/>
                        <a:pt x="2490" y="639"/>
                      </a:cubicBezTo>
                      <a:cubicBezTo>
                        <a:pt x="2428" y="671"/>
                        <a:pt x="2367" y="702"/>
                        <a:pt x="2306" y="734"/>
                      </a:cubicBezTo>
                      <a:cubicBezTo>
                        <a:pt x="2271" y="752"/>
                        <a:pt x="2236" y="767"/>
                        <a:pt x="2201" y="788"/>
                      </a:cubicBezTo>
                      <a:cubicBezTo>
                        <a:pt x="2153" y="817"/>
                        <a:pt x="2104" y="846"/>
                        <a:pt x="2055" y="876"/>
                      </a:cubicBezTo>
                      <a:cubicBezTo>
                        <a:pt x="2008" y="904"/>
                        <a:pt x="1959" y="931"/>
                        <a:pt x="1914" y="962"/>
                      </a:cubicBezTo>
                      <a:cubicBezTo>
                        <a:pt x="1838" y="1015"/>
                        <a:pt x="1756" y="1064"/>
                        <a:pt x="1684" y="1123"/>
                      </a:cubicBezTo>
                      <a:cubicBezTo>
                        <a:pt x="1602" y="1187"/>
                        <a:pt x="1521" y="1249"/>
                        <a:pt x="1445" y="1318"/>
                      </a:cubicBezTo>
                      <a:cubicBezTo>
                        <a:pt x="1361" y="1394"/>
                        <a:pt x="1281" y="1470"/>
                        <a:pt x="1202" y="1550"/>
                      </a:cubicBezTo>
                      <a:cubicBezTo>
                        <a:pt x="1066" y="1686"/>
                        <a:pt x="939" y="1833"/>
                        <a:pt x="822" y="1986"/>
                      </a:cubicBezTo>
                      <a:cubicBezTo>
                        <a:pt x="786" y="2034"/>
                        <a:pt x="744" y="2081"/>
                        <a:pt x="736" y="2142"/>
                      </a:cubicBezTo>
                      <a:cubicBezTo>
                        <a:pt x="731" y="2166"/>
                        <a:pt x="733" y="2190"/>
                        <a:pt x="738" y="2212"/>
                      </a:cubicBezTo>
                      <a:cubicBezTo>
                        <a:pt x="649" y="2303"/>
                        <a:pt x="561" y="2393"/>
                        <a:pt x="478" y="2489"/>
                      </a:cubicBezTo>
                      <a:cubicBezTo>
                        <a:pt x="395" y="2584"/>
                        <a:pt x="311" y="2689"/>
                        <a:pt x="256" y="2804"/>
                      </a:cubicBezTo>
                      <a:cubicBezTo>
                        <a:pt x="221" y="2878"/>
                        <a:pt x="197" y="2972"/>
                        <a:pt x="226" y="3050"/>
                      </a:cubicBezTo>
                      <a:lnTo>
                        <a:pt x="221" y="3050"/>
                      </a:lnTo>
                      <a:cubicBezTo>
                        <a:pt x="218" y="3049"/>
                        <a:pt x="216" y="3049"/>
                        <a:pt x="213" y="3049"/>
                      </a:cubicBezTo>
                      <a:cubicBezTo>
                        <a:pt x="181" y="3049"/>
                        <a:pt x="148" y="3056"/>
                        <a:pt x="118" y="3072"/>
                      </a:cubicBezTo>
                      <a:cubicBezTo>
                        <a:pt x="29" y="3124"/>
                        <a:pt x="0" y="3236"/>
                        <a:pt x="48" y="3325"/>
                      </a:cubicBezTo>
                      <a:cubicBezTo>
                        <a:pt x="63" y="3354"/>
                        <a:pt x="88" y="3380"/>
                        <a:pt x="117" y="3396"/>
                      </a:cubicBezTo>
                      <a:cubicBezTo>
                        <a:pt x="150" y="3414"/>
                        <a:pt x="181" y="3419"/>
                        <a:pt x="214" y="3419"/>
                      </a:cubicBezTo>
                      <a:cubicBezTo>
                        <a:pt x="231" y="3419"/>
                        <a:pt x="247" y="3418"/>
                        <a:pt x="264" y="3417"/>
                      </a:cubicBezTo>
                      <a:cubicBezTo>
                        <a:pt x="293" y="3417"/>
                        <a:pt x="323" y="3419"/>
                        <a:pt x="352" y="3421"/>
                      </a:cubicBezTo>
                      <a:cubicBezTo>
                        <a:pt x="351" y="3421"/>
                        <a:pt x="350" y="3421"/>
                        <a:pt x="349" y="3421"/>
                      </a:cubicBezTo>
                      <a:lnTo>
                        <a:pt x="349" y="3421"/>
                      </a:lnTo>
                      <a:cubicBezTo>
                        <a:pt x="445" y="3429"/>
                        <a:pt x="540" y="3435"/>
                        <a:pt x="637" y="3438"/>
                      </a:cubicBezTo>
                      <a:lnTo>
                        <a:pt x="684" y="3438"/>
                      </a:lnTo>
                      <a:cubicBezTo>
                        <a:pt x="771" y="3438"/>
                        <a:pt x="857" y="3433"/>
                        <a:pt x="943" y="3427"/>
                      </a:cubicBezTo>
                      <a:cubicBezTo>
                        <a:pt x="1138" y="3413"/>
                        <a:pt x="1332" y="3396"/>
                        <a:pt x="1527" y="3373"/>
                      </a:cubicBezTo>
                      <a:cubicBezTo>
                        <a:pt x="1733" y="3349"/>
                        <a:pt x="1936" y="3321"/>
                        <a:pt x="2139" y="3279"/>
                      </a:cubicBezTo>
                      <a:cubicBezTo>
                        <a:pt x="2326" y="3240"/>
                        <a:pt x="2513" y="3192"/>
                        <a:pt x="2695" y="3136"/>
                      </a:cubicBezTo>
                      <a:cubicBezTo>
                        <a:pt x="2773" y="3112"/>
                        <a:pt x="2850" y="3087"/>
                        <a:pt x="2926" y="3063"/>
                      </a:cubicBezTo>
                      <a:lnTo>
                        <a:pt x="2926" y="3063"/>
                      </a:lnTo>
                      <a:cubicBezTo>
                        <a:pt x="2918" y="3066"/>
                        <a:pt x="2912" y="3068"/>
                        <a:pt x="2904" y="3070"/>
                      </a:cubicBezTo>
                      <a:cubicBezTo>
                        <a:pt x="3000" y="3039"/>
                        <a:pt x="3093" y="3001"/>
                        <a:pt x="3186" y="2963"/>
                      </a:cubicBezTo>
                      <a:cubicBezTo>
                        <a:pt x="3229" y="2944"/>
                        <a:pt x="3271" y="2924"/>
                        <a:pt x="3313" y="2905"/>
                      </a:cubicBezTo>
                      <a:cubicBezTo>
                        <a:pt x="3318" y="2903"/>
                        <a:pt x="3323" y="2901"/>
                        <a:pt x="3328" y="2899"/>
                      </a:cubicBezTo>
                      <a:cubicBezTo>
                        <a:pt x="3347" y="2893"/>
                        <a:pt x="3366" y="2884"/>
                        <a:pt x="3383" y="2873"/>
                      </a:cubicBezTo>
                      <a:cubicBezTo>
                        <a:pt x="3404" y="2863"/>
                        <a:pt x="3426" y="2854"/>
                        <a:pt x="3446" y="2843"/>
                      </a:cubicBezTo>
                      <a:cubicBezTo>
                        <a:pt x="3448" y="2841"/>
                        <a:pt x="3450" y="2840"/>
                        <a:pt x="3452" y="2839"/>
                      </a:cubicBezTo>
                      <a:cubicBezTo>
                        <a:pt x="3453" y="2838"/>
                        <a:pt x="3455" y="2838"/>
                        <a:pt x="3456" y="2837"/>
                      </a:cubicBezTo>
                      <a:lnTo>
                        <a:pt x="3456" y="2837"/>
                      </a:lnTo>
                      <a:cubicBezTo>
                        <a:pt x="3455" y="2837"/>
                        <a:pt x="3454" y="2838"/>
                        <a:pt x="3454" y="2838"/>
                      </a:cubicBezTo>
                      <a:lnTo>
                        <a:pt x="3457" y="2836"/>
                      </a:lnTo>
                      <a:cubicBezTo>
                        <a:pt x="3763" y="2688"/>
                        <a:pt x="4060" y="2517"/>
                        <a:pt x="4347" y="2333"/>
                      </a:cubicBezTo>
                      <a:cubicBezTo>
                        <a:pt x="4492" y="2240"/>
                        <a:pt x="4634" y="2140"/>
                        <a:pt x="4774" y="2041"/>
                      </a:cubicBezTo>
                      <a:cubicBezTo>
                        <a:pt x="4911" y="1944"/>
                        <a:pt x="5035" y="1829"/>
                        <a:pt x="5159" y="1719"/>
                      </a:cubicBezTo>
                      <a:lnTo>
                        <a:pt x="5159" y="1719"/>
                      </a:lnTo>
                      <a:cubicBezTo>
                        <a:pt x="5237" y="1654"/>
                        <a:pt x="5314" y="1590"/>
                        <a:pt x="5392" y="1526"/>
                      </a:cubicBezTo>
                      <a:cubicBezTo>
                        <a:pt x="5467" y="1464"/>
                        <a:pt x="5537" y="1394"/>
                        <a:pt x="5607" y="1324"/>
                      </a:cubicBezTo>
                      <a:cubicBezTo>
                        <a:pt x="5746" y="1186"/>
                        <a:pt x="5879" y="1039"/>
                        <a:pt x="6010" y="893"/>
                      </a:cubicBezTo>
                      <a:cubicBezTo>
                        <a:pt x="6074" y="823"/>
                        <a:pt x="6135" y="750"/>
                        <a:pt x="6195" y="678"/>
                      </a:cubicBezTo>
                      <a:cubicBezTo>
                        <a:pt x="6220" y="648"/>
                        <a:pt x="6244" y="618"/>
                        <a:pt x="6268" y="589"/>
                      </a:cubicBezTo>
                      <a:cubicBezTo>
                        <a:pt x="6291" y="559"/>
                        <a:pt x="6316" y="529"/>
                        <a:pt x="6331" y="494"/>
                      </a:cubicBezTo>
                      <a:cubicBezTo>
                        <a:pt x="6367" y="407"/>
                        <a:pt x="6334" y="318"/>
                        <a:pt x="6270" y="255"/>
                      </a:cubicBezTo>
                      <a:cubicBezTo>
                        <a:pt x="6251" y="237"/>
                        <a:pt x="6229" y="221"/>
                        <a:pt x="6206" y="208"/>
                      </a:cubicBezTo>
                      <a:cubicBezTo>
                        <a:pt x="6205" y="189"/>
                        <a:pt x="6200" y="169"/>
                        <a:pt x="6193" y="150"/>
                      </a:cubicBezTo>
                      <a:cubicBezTo>
                        <a:pt x="6166" y="82"/>
                        <a:pt x="6097" y="34"/>
                        <a:pt x="6024" y="34"/>
                      </a:cubicBezTo>
                      <a:cubicBezTo>
                        <a:pt x="6022" y="34"/>
                        <a:pt x="6019" y="34"/>
                        <a:pt x="6017" y="34"/>
                      </a:cubicBezTo>
                      <a:cubicBezTo>
                        <a:pt x="5976" y="34"/>
                        <a:pt x="5944" y="43"/>
                        <a:pt x="5907" y="60"/>
                      </a:cubicBezTo>
                      <a:cubicBezTo>
                        <a:pt x="5896" y="65"/>
                        <a:pt x="5886" y="71"/>
                        <a:pt x="5874" y="76"/>
                      </a:cubicBezTo>
                      <a:cubicBezTo>
                        <a:pt x="5806" y="50"/>
                        <a:pt x="5737" y="28"/>
                        <a:pt x="5664" y="14"/>
                      </a:cubicBezTo>
                      <a:cubicBezTo>
                        <a:pt x="5609" y="4"/>
                        <a:pt x="5552" y="0"/>
                        <a:pt x="5495" y="0"/>
                      </a:cubicBezTo>
                      <a:close/>
                    </a:path>
                  </a:pathLst>
                </a:custGeom>
                <a:solidFill>
                  <a:srgbClr val="FFFFFF">
                    <a:alpha val="3855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37" name="Google Shape;937;p32"/>
                <p:cNvSpPr/>
                <p:nvPr/>
              </p:nvSpPr>
              <p:spPr>
                <a:xfrm>
                  <a:off x="3489325" y="302500"/>
                  <a:ext cx="271800" cy="271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72" h="10842" extrusionOk="0">
                      <a:moveTo>
                        <a:pt x="3878" y="649"/>
                      </a:moveTo>
                      <a:cubicBezTo>
                        <a:pt x="3875" y="650"/>
                        <a:pt x="3873" y="651"/>
                        <a:pt x="3870" y="652"/>
                      </a:cubicBezTo>
                      <a:cubicBezTo>
                        <a:pt x="3873" y="651"/>
                        <a:pt x="3875" y="650"/>
                        <a:pt x="3878" y="649"/>
                      </a:cubicBezTo>
                      <a:close/>
                      <a:moveTo>
                        <a:pt x="5200" y="371"/>
                      </a:moveTo>
                      <a:cubicBezTo>
                        <a:pt x="5246" y="371"/>
                        <a:pt x="5291" y="372"/>
                        <a:pt x="5337" y="374"/>
                      </a:cubicBezTo>
                      <a:cubicBezTo>
                        <a:pt x="5591" y="397"/>
                        <a:pt x="5843" y="420"/>
                        <a:pt x="6096" y="443"/>
                      </a:cubicBezTo>
                      <a:cubicBezTo>
                        <a:pt x="6229" y="455"/>
                        <a:pt x="6361" y="470"/>
                        <a:pt x="6494" y="486"/>
                      </a:cubicBezTo>
                      <a:cubicBezTo>
                        <a:pt x="6609" y="500"/>
                        <a:pt x="6723" y="522"/>
                        <a:pt x="6836" y="543"/>
                      </a:cubicBezTo>
                      <a:cubicBezTo>
                        <a:pt x="6923" y="566"/>
                        <a:pt x="7007" y="590"/>
                        <a:pt x="7092" y="617"/>
                      </a:cubicBezTo>
                      <a:cubicBezTo>
                        <a:pt x="7166" y="640"/>
                        <a:pt x="7240" y="666"/>
                        <a:pt x="7314" y="691"/>
                      </a:cubicBezTo>
                      <a:cubicBezTo>
                        <a:pt x="7506" y="762"/>
                        <a:pt x="7695" y="836"/>
                        <a:pt x="7878" y="927"/>
                      </a:cubicBezTo>
                      <a:cubicBezTo>
                        <a:pt x="7953" y="965"/>
                        <a:pt x="8027" y="1008"/>
                        <a:pt x="8098" y="1055"/>
                      </a:cubicBezTo>
                      <a:cubicBezTo>
                        <a:pt x="8189" y="1117"/>
                        <a:pt x="8272" y="1188"/>
                        <a:pt x="8354" y="1260"/>
                      </a:cubicBezTo>
                      <a:cubicBezTo>
                        <a:pt x="8513" y="1403"/>
                        <a:pt x="8675" y="1544"/>
                        <a:pt x="8827" y="1696"/>
                      </a:cubicBezTo>
                      <a:cubicBezTo>
                        <a:pt x="8981" y="1848"/>
                        <a:pt x="9138" y="1998"/>
                        <a:pt x="9284" y="2158"/>
                      </a:cubicBezTo>
                      <a:cubicBezTo>
                        <a:pt x="9402" y="2300"/>
                        <a:pt x="9516" y="2446"/>
                        <a:pt x="9623" y="2596"/>
                      </a:cubicBezTo>
                      <a:cubicBezTo>
                        <a:pt x="9731" y="2765"/>
                        <a:pt x="9841" y="2933"/>
                        <a:pt x="9937" y="3111"/>
                      </a:cubicBezTo>
                      <a:cubicBezTo>
                        <a:pt x="10044" y="3344"/>
                        <a:pt x="10139" y="3584"/>
                        <a:pt x="10227" y="3826"/>
                      </a:cubicBezTo>
                      <a:cubicBezTo>
                        <a:pt x="10246" y="3886"/>
                        <a:pt x="10263" y="3944"/>
                        <a:pt x="10277" y="4004"/>
                      </a:cubicBezTo>
                      <a:cubicBezTo>
                        <a:pt x="10290" y="4064"/>
                        <a:pt x="10303" y="4124"/>
                        <a:pt x="10317" y="4184"/>
                      </a:cubicBezTo>
                      <a:cubicBezTo>
                        <a:pt x="10345" y="4313"/>
                        <a:pt x="10380" y="4443"/>
                        <a:pt x="10409" y="4573"/>
                      </a:cubicBezTo>
                      <a:cubicBezTo>
                        <a:pt x="10442" y="4756"/>
                        <a:pt x="10464" y="4938"/>
                        <a:pt x="10479" y="5124"/>
                      </a:cubicBezTo>
                      <a:cubicBezTo>
                        <a:pt x="10486" y="5268"/>
                        <a:pt x="10490" y="5411"/>
                        <a:pt x="10485" y="5555"/>
                      </a:cubicBezTo>
                      <a:cubicBezTo>
                        <a:pt x="10476" y="5639"/>
                        <a:pt x="10464" y="5721"/>
                        <a:pt x="10450" y="5805"/>
                      </a:cubicBezTo>
                      <a:cubicBezTo>
                        <a:pt x="10420" y="5951"/>
                        <a:pt x="10382" y="6097"/>
                        <a:pt x="10353" y="6244"/>
                      </a:cubicBezTo>
                      <a:cubicBezTo>
                        <a:pt x="10322" y="6411"/>
                        <a:pt x="10294" y="6578"/>
                        <a:pt x="10261" y="6743"/>
                      </a:cubicBezTo>
                      <a:cubicBezTo>
                        <a:pt x="10218" y="6939"/>
                        <a:pt x="10165" y="7130"/>
                        <a:pt x="10106" y="7321"/>
                      </a:cubicBezTo>
                      <a:cubicBezTo>
                        <a:pt x="10058" y="7456"/>
                        <a:pt x="9999" y="7583"/>
                        <a:pt x="9935" y="7711"/>
                      </a:cubicBezTo>
                      <a:cubicBezTo>
                        <a:pt x="9849" y="7880"/>
                        <a:pt x="9764" y="8050"/>
                        <a:pt x="9664" y="8213"/>
                      </a:cubicBezTo>
                      <a:cubicBezTo>
                        <a:pt x="9591" y="8312"/>
                        <a:pt x="9513" y="8406"/>
                        <a:pt x="9432" y="8499"/>
                      </a:cubicBezTo>
                      <a:lnTo>
                        <a:pt x="9433" y="8499"/>
                      </a:lnTo>
                      <a:cubicBezTo>
                        <a:pt x="9393" y="8544"/>
                        <a:pt x="9353" y="8590"/>
                        <a:pt x="9313" y="8636"/>
                      </a:cubicBezTo>
                      <a:cubicBezTo>
                        <a:pt x="9207" y="8751"/>
                        <a:pt x="9091" y="8854"/>
                        <a:pt x="8981" y="8966"/>
                      </a:cubicBezTo>
                      <a:cubicBezTo>
                        <a:pt x="8874" y="9077"/>
                        <a:pt x="8776" y="9202"/>
                        <a:pt x="8662" y="9308"/>
                      </a:cubicBezTo>
                      <a:cubicBezTo>
                        <a:pt x="8572" y="9385"/>
                        <a:pt x="8476" y="9455"/>
                        <a:pt x="8378" y="9521"/>
                      </a:cubicBezTo>
                      <a:lnTo>
                        <a:pt x="8380" y="9521"/>
                      </a:lnTo>
                      <a:cubicBezTo>
                        <a:pt x="8273" y="9592"/>
                        <a:pt x="8162" y="9655"/>
                        <a:pt x="8056" y="9723"/>
                      </a:cubicBezTo>
                      <a:cubicBezTo>
                        <a:pt x="7945" y="9796"/>
                        <a:pt x="7836" y="9872"/>
                        <a:pt x="7720" y="9935"/>
                      </a:cubicBezTo>
                      <a:cubicBezTo>
                        <a:pt x="7489" y="10048"/>
                        <a:pt x="7245" y="10132"/>
                        <a:pt x="7003" y="10217"/>
                      </a:cubicBezTo>
                      <a:cubicBezTo>
                        <a:pt x="6877" y="10260"/>
                        <a:pt x="6747" y="10289"/>
                        <a:pt x="6616" y="10318"/>
                      </a:cubicBezTo>
                      <a:lnTo>
                        <a:pt x="6613" y="10318"/>
                      </a:lnTo>
                      <a:cubicBezTo>
                        <a:pt x="6608" y="10320"/>
                        <a:pt x="6603" y="10321"/>
                        <a:pt x="6599" y="10322"/>
                      </a:cubicBezTo>
                      <a:lnTo>
                        <a:pt x="6599" y="10322"/>
                      </a:lnTo>
                      <a:cubicBezTo>
                        <a:pt x="6599" y="10321"/>
                        <a:pt x="6599" y="10321"/>
                        <a:pt x="6599" y="10321"/>
                      </a:cubicBezTo>
                      <a:lnTo>
                        <a:pt x="6599" y="10321"/>
                      </a:lnTo>
                      <a:cubicBezTo>
                        <a:pt x="6501" y="10341"/>
                        <a:pt x="6403" y="10360"/>
                        <a:pt x="6304" y="10380"/>
                      </a:cubicBezTo>
                      <a:cubicBezTo>
                        <a:pt x="6206" y="10398"/>
                        <a:pt x="6106" y="10411"/>
                        <a:pt x="6006" y="10419"/>
                      </a:cubicBezTo>
                      <a:cubicBezTo>
                        <a:pt x="5883" y="10427"/>
                        <a:pt x="5761" y="10436"/>
                        <a:pt x="5639" y="10446"/>
                      </a:cubicBezTo>
                      <a:lnTo>
                        <a:pt x="5651" y="10446"/>
                      </a:lnTo>
                      <a:cubicBezTo>
                        <a:pt x="5447" y="10459"/>
                        <a:pt x="5243" y="10470"/>
                        <a:pt x="5039" y="10470"/>
                      </a:cubicBezTo>
                      <a:cubicBezTo>
                        <a:pt x="4951" y="10470"/>
                        <a:pt x="4864" y="10468"/>
                        <a:pt x="4777" y="10463"/>
                      </a:cubicBezTo>
                      <a:cubicBezTo>
                        <a:pt x="4613" y="10451"/>
                        <a:pt x="4454" y="10432"/>
                        <a:pt x="4293" y="10403"/>
                      </a:cubicBezTo>
                      <a:cubicBezTo>
                        <a:pt x="4001" y="10337"/>
                        <a:pt x="3714" y="10262"/>
                        <a:pt x="3431" y="10165"/>
                      </a:cubicBezTo>
                      <a:cubicBezTo>
                        <a:pt x="3299" y="10117"/>
                        <a:pt x="3169" y="10061"/>
                        <a:pt x="3041" y="10002"/>
                      </a:cubicBezTo>
                      <a:cubicBezTo>
                        <a:pt x="2997" y="9982"/>
                        <a:pt x="2956" y="9958"/>
                        <a:pt x="2915" y="9934"/>
                      </a:cubicBezTo>
                      <a:cubicBezTo>
                        <a:pt x="2892" y="9923"/>
                        <a:pt x="2870" y="9914"/>
                        <a:pt x="2849" y="9903"/>
                      </a:cubicBezTo>
                      <a:cubicBezTo>
                        <a:pt x="2829" y="9894"/>
                        <a:pt x="2809" y="9885"/>
                        <a:pt x="2791" y="9871"/>
                      </a:cubicBezTo>
                      <a:cubicBezTo>
                        <a:pt x="2788" y="9867"/>
                        <a:pt x="2783" y="9864"/>
                        <a:pt x="2781" y="9860"/>
                      </a:cubicBezTo>
                      <a:cubicBezTo>
                        <a:pt x="2774" y="9856"/>
                        <a:pt x="2766" y="9852"/>
                        <a:pt x="2759" y="9848"/>
                      </a:cubicBezTo>
                      <a:cubicBezTo>
                        <a:pt x="2754" y="9847"/>
                        <a:pt x="2749" y="9844"/>
                        <a:pt x="2745" y="9842"/>
                      </a:cubicBezTo>
                      <a:cubicBezTo>
                        <a:pt x="2715" y="9827"/>
                        <a:pt x="2685" y="9812"/>
                        <a:pt x="2655" y="9799"/>
                      </a:cubicBezTo>
                      <a:cubicBezTo>
                        <a:pt x="2639" y="9790"/>
                        <a:pt x="2622" y="9782"/>
                        <a:pt x="2606" y="9772"/>
                      </a:cubicBezTo>
                      <a:cubicBezTo>
                        <a:pt x="2578" y="9753"/>
                        <a:pt x="2549" y="9732"/>
                        <a:pt x="2522" y="9713"/>
                      </a:cubicBezTo>
                      <a:cubicBezTo>
                        <a:pt x="2452" y="9654"/>
                        <a:pt x="2386" y="9592"/>
                        <a:pt x="2313" y="9535"/>
                      </a:cubicBezTo>
                      <a:cubicBezTo>
                        <a:pt x="2238" y="9475"/>
                        <a:pt x="2161" y="9417"/>
                        <a:pt x="2086" y="9357"/>
                      </a:cubicBezTo>
                      <a:lnTo>
                        <a:pt x="2086" y="9357"/>
                      </a:lnTo>
                      <a:lnTo>
                        <a:pt x="2087" y="9360"/>
                      </a:lnTo>
                      <a:cubicBezTo>
                        <a:pt x="2025" y="9308"/>
                        <a:pt x="1966" y="9256"/>
                        <a:pt x="1908" y="9200"/>
                      </a:cubicBezTo>
                      <a:cubicBezTo>
                        <a:pt x="1733" y="9014"/>
                        <a:pt x="1561" y="8822"/>
                        <a:pt x="1403" y="8621"/>
                      </a:cubicBezTo>
                      <a:cubicBezTo>
                        <a:pt x="1155" y="8270"/>
                        <a:pt x="925" y="7906"/>
                        <a:pt x="713" y="7534"/>
                      </a:cubicBezTo>
                      <a:cubicBezTo>
                        <a:pt x="683" y="7475"/>
                        <a:pt x="651" y="7417"/>
                        <a:pt x="628" y="7355"/>
                      </a:cubicBezTo>
                      <a:cubicBezTo>
                        <a:pt x="628" y="7356"/>
                        <a:pt x="628" y="7356"/>
                        <a:pt x="628" y="7357"/>
                      </a:cubicBezTo>
                      <a:cubicBezTo>
                        <a:pt x="618" y="7334"/>
                        <a:pt x="609" y="7309"/>
                        <a:pt x="600" y="7284"/>
                      </a:cubicBezTo>
                      <a:lnTo>
                        <a:pt x="600" y="7284"/>
                      </a:lnTo>
                      <a:cubicBezTo>
                        <a:pt x="600" y="7284"/>
                        <a:pt x="600" y="7285"/>
                        <a:pt x="601" y="7285"/>
                      </a:cubicBezTo>
                      <a:cubicBezTo>
                        <a:pt x="555" y="7156"/>
                        <a:pt x="514" y="7027"/>
                        <a:pt x="479" y="6895"/>
                      </a:cubicBezTo>
                      <a:cubicBezTo>
                        <a:pt x="431" y="6675"/>
                        <a:pt x="408" y="6450"/>
                        <a:pt x="383" y="6225"/>
                      </a:cubicBezTo>
                      <a:cubicBezTo>
                        <a:pt x="372" y="6068"/>
                        <a:pt x="371" y="5910"/>
                        <a:pt x="376" y="5752"/>
                      </a:cubicBezTo>
                      <a:lnTo>
                        <a:pt x="376" y="5752"/>
                      </a:lnTo>
                      <a:cubicBezTo>
                        <a:pt x="375" y="5760"/>
                        <a:pt x="375" y="5768"/>
                        <a:pt x="374" y="5776"/>
                      </a:cubicBezTo>
                      <a:cubicBezTo>
                        <a:pt x="382" y="5603"/>
                        <a:pt x="386" y="5430"/>
                        <a:pt x="398" y="5257"/>
                      </a:cubicBezTo>
                      <a:cubicBezTo>
                        <a:pt x="412" y="5086"/>
                        <a:pt x="434" y="4918"/>
                        <a:pt x="459" y="4750"/>
                      </a:cubicBezTo>
                      <a:lnTo>
                        <a:pt x="459" y="4749"/>
                      </a:lnTo>
                      <a:cubicBezTo>
                        <a:pt x="459" y="4745"/>
                        <a:pt x="460" y="4739"/>
                        <a:pt x="461" y="4733"/>
                      </a:cubicBezTo>
                      <a:cubicBezTo>
                        <a:pt x="482" y="4618"/>
                        <a:pt x="504" y="4503"/>
                        <a:pt x="535" y="4389"/>
                      </a:cubicBezTo>
                      <a:cubicBezTo>
                        <a:pt x="563" y="4280"/>
                        <a:pt x="594" y="4173"/>
                        <a:pt x="626" y="4065"/>
                      </a:cubicBezTo>
                      <a:cubicBezTo>
                        <a:pt x="709" y="3808"/>
                        <a:pt x="800" y="3553"/>
                        <a:pt x="907" y="3305"/>
                      </a:cubicBezTo>
                      <a:cubicBezTo>
                        <a:pt x="941" y="3232"/>
                        <a:pt x="979" y="3162"/>
                        <a:pt x="1020" y="3093"/>
                      </a:cubicBezTo>
                      <a:cubicBezTo>
                        <a:pt x="1080" y="3000"/>
                        <a:pt x="1141" y="2905"/>
                        <a:pt x="1196" y="2808"/>
                      </a:cubicBezTo>
                      <a:cubicBezTo>
                        <a:pt x="1252" y="2707"/>
                        <a:pt x="1305" y="2605"/>
                        <a:pt x="1361" y="2507"/>
                      </a:cubicBezTo>
                      <a:cubicBezTo>
                        <a:pt x="1376" y="2483"/>
                        <a:pt x="1391" y="2459"/>
                        <a:pt x="1408" y="2437"/>
                      </a:cubicBezTo>
                      <a:cubicBezTo>
                        <a:pt x="1439" y="2400"/>
                        <a:pt x="1473" y="2367"/>
                        <a:pt x="1508" y="2333"/>
                      </a:cubicBezTo>
                      <a:lnTo>
                        <a:pt x="1508" y="2333"/>
                      </a:lnTo>
                      <a:cubicBezTo>
                        <a:pt x="1506" y="2335"/>
                        <a:pt x="1505" y="2336"/>
                        <a:pt x="1503" y="2338"/>
                      </a:cubicBezTo>
                      <a:cubicBezTo>
                        <a:pt x="1508" y="2333"/>
                        <a:pt x="1513" y="2328"/>
                        <a:pt x="1518" y="2323"/>
                      </a:cubicBezTo>
                      <a:lnTo>
                        <a:pt x="1518" y="2323"/>
                      </a:lnTo>
                      <a:cubicBezTo>
                        <a:pt x="1515" y="2327"/>
                        <a:pt x="1511" y="2330"/>
                        <a:pt x="1508" y="2333"/>
                      </a:cubicBezTo>
                      <a:lnTo>
                        <a:pt x="1508" y="2333"/>
                      </a:lnTo>
                      <a:cubicBezTo>
                        <a:pt x="1512" y="2330"/>
                        <a:pt x="1515" y="2326"/>
                        <a:pt x="1519" y="2323"/>
                      </a:cubicBezTo>
                      <a:lnTo>
                        <a:pt x="1519" y="2323"/>
                      </a:lnTo>
                      <a:cubicBezTo>
                        <a:pt x="1519" y="2323"/>
                        <a:pt x="1518" y="2323"/>
                        <a:pt x="1518" y="2323"/>
                      </a:cubicBezTo>
                      <a:lnTo>
                        <a:pt x="1518" y="2323"/>
                      </a:lnTo>
                      <a:cubicBezTo>
                        <a:pt x="1519" y="2323"/>
                        <a:pt x="1519" y="2322"/>
                        <a:pt x="1520" y="2322"/>
                      </a:cubicBezTo>
                      <a:lnTo>
                        <a:pt x="1520" y="2322"/>
                      </a:lnTo>
                      <a:cubicBezTo>
                        <a:pt x="1520" y="2322"/>
                        <a:pt x="1519" y="2322"/>
                        <a:pt x="1519" y="2323"/>
                      </a:cubicBezTo>
                      <a:lnTo>
                        <a:pt x="1519" y="2323"/>
                      </a:lnTo>
                      <a:cubicBezTo>
                        <a:pt x="1566" y="2279"/>
                        <a:pt x="1615" y="2236"/>
                        <a:pt x="1663" y="2191"/>
                      </a:cubicBezTo>
                      <a:cubicBezTo>
                        <a:pt x="1727" y="2127"/>
                        <a:pt x="1783" y="2055"/>
                        <a:pt x="1841" y="1984"/>
                      </a:cubicBezTo>
                      <a:cubicBezTo>
                        <a:pt x="1866" y="1953"/>
                        <a:pt x="1894" y="1924"/>
                        <a:pt x="1921" y="1896"/>
                      </a:cubicBezTo>
                      <a:cubicBezTo>
                        <a:pt x="1967" y="1853"/>
                        <a:pt x="2014" y="1812"/>
                        <a:pt x="2063" y="1775"/>
                      </a:cubicBezTo>
                      <a:cubicBezTo>
                        <a:pt x="2098" y="1746"/>
                        <a:pt x="2134" y="1719"/>
                        <a:pt x="2167" y="1688"/>
                      </a:cubicBezTo>
                      <a:cubicBezTo>
                        <a:pt x="2187" y="1670"/>
                        <a:pt x="2201" y="1649"/>
                        <a:pt x="2213" y="1626"/>
                      </a:cubicBezTo>
                      <a:cubicBezTo>
                        <a:pt x="2381" y="1498"/>
                        <a:pt x="2549" y="1371"/>
                        <a:pt x="2722" y="1249"/>
                      </a:cubicBezTo>
                      <a:cubicBezTo>
                        <a:pt x="2813" y="1187"/>
                        <a:pt x="2905" y="1125"/>
                        <a:pt x="2998" y="1069"/>
                      </a:cubicBezTo>
                      <a:cubicBezTo>
                        <a:pt x="3100" y="1009"/>
                        <a:pt x="3203" y="954"/>
                        <a:pt x="3308" y="898"/>
                      </a:cubicBezTo>
                      <a:lnTo>
                        <a:pt x="3308" y="898"/>
                      </a:lnTo>
                      <a:cubicBezTo>
                        <a:pt x="3303" y="900"/>
                        <a:pt x="3298" y="903"/>
                        <a:pt x="3292" y="905"/>
                      </a:cubicBezTo>
                      <a:lnTo>
                        <a:pt x="3292" y="905"/>
                      </a:lnTo>
                      <a:cubicBezTo>
                        <a:pt x="3387" y="860"/>
                        <a:pt x="3482" y="814"/>
                        <a:pt x="3578" y="771"/>
                      </a:cubicBezTo>
                      <a:cubicBezTo>
                        <a:pt x="3682" y="726"/>
                        <a:pt x="3786" y="685"/>
                        <a:pt x="3893" y="644"/>
                      </a:cubicBezTo>
                      <a:lnTo>
                        <a:pt x="3893" y="644"/>
                      </a:lnTo>
                      <a:cubicBezTo>
                        <a:pt x="3890" y="645"/>
                        <a:pt x="3888" y="646"/>
                        <a:pt x="3886" y="646"/>
                      </a:cubicBezTo>
                      <a:lnTo>
                        <a:pt x="3885" y="646"/>
                      </a:lnTo>
                      <a:cubicBezTo>
                        <a:pt x="3889" y="645"/>
                        <a:pt x="3894" y="643"/>
                        <a:pt x="3897" y="642"/>
                      </a:cubicBezTo>
                      <a:lnTo>
                        <a:pt x="3898" y="642"/>
                      </a:lnTo>
                      <a:cubicBezTo>
                        <a:pt x="3957" y="621"/>
                        <a:pt x="4015" y="601"/>
                        <a:pt x="4074" y="581"/>
                      </a:cubicBezTo>
                      <a:cubicBezTo>
                        <a:pt x="4103" y="573"/>
                        <a:pt x="4134" y="563"/>
                        <a:pt x="4162" y="554"/>
                      </a:cubicBezTo>
                      <a:cubicBezTo>
                        <a:pt x="4217" y="537"/>
                        <a:pt x="4270" y="519"/>
                        <a:pt x="4326" y="505"/>
                      </a:cubicBezTo>
                      <a:cubicBezTo>
                        <a:pt x="4439" y="475"/>
                        <a:pt x="4554" y="447"/>
                        <a:pt x="4669" y="423"/>
                      </a:cubicBezTo>
                      <a:cubicBezTo>
                        <a:pt x="4735" y="413"/>
                        <a:pt x="4801" y="403"/>
                        <a:pt x="4867" y="393"/>
                      </a:cubicBezTo>
                      <a:cubicBezTo>
                        <a:pt x="4932" y="382"/>
                        <a:pt x="4998" y="381"/>
                        <a:pt x="5064" y="374"/>
                      </a:cubicBezTo>
                      <a:cubicBezTo>
                        <a:pt x="5109" y="372"/>
                        <a:pt x="5155" y="371"/>
                        <a:pt x="5200" y="371"/>
                      </a:cubicBezTo>
                      <a:close/>
                      <a:moveTo>
                        <a:pt x="5922" y="10794"/>
                      </a:moveTo>
                      <a:cubicBezTo>
                        <a:pt x="5918" y="10794"/>
                        <a:pt x="5915" y="10795"/>
                        <a:pt x="5911" y="10795"/>
                      </a:cubicBezTo>
                      <a:cubicBezTo>
                        <a:pt x="5915" y="10795"/>
                        <a:pt x="5918" y="10794"/>
                        <a:pt x="5922" y="10794"/>
                      </a:cubicBezTo>
                      <a:close/>
                      <a:moveTo>
                        <a:pt x="5182" y="0"/>
                      </a:moveTo>
                      <a:cubicBezTo>
                        <a:pt x="5124" y="0"/>
                        <a:pt x="5066" y="3"/>
                        <a:pt x="5007" y="8"/>
                      </a:cubicBezTo>
                      <a:cubicBezTo>
                        <a:pt x="4902" y="19"/>
                        <a:pt x="4798" y="29"/>
                        <a:pt x="4694" y="45"/>
                      </a:cubicBezTo>
                      <a:cubicBezTo>
                        <a:pt x="4576" y="63"/>
                        <a:pt x="4457" y="87"/>
                        <a:pt x="4341" y="118"/>
                      </a:cubicBezTo>
                      <a:cubicBezTo>
                        <a:pt x="4217" y="151"/>
                        <a:pt x="4092" y="183"/>
                        <a:pt x="3969" y="226"/>
                      </a:cubicBezTo>
                      <a:cubicBezTo>
                        <a:pt x="3960" y="229"/>
                        <a:pt x="3950" y="232"/>
                        <a:pt x="3941" y="236"/>
                      </a:cubicBezTo>
                      <a:cubicBezTo>
                        <a:pt x="3919" y="243"/>
                        <a:pt x="3896" y="251"/>
                        <a:pt x="3873" y="259"/>
                      </a:cubicBezTo>
                      <a:cubicBezTo>
                        <a:pt x="3835" y="272"/>
                        <a:pt x="3797" y="285"/>
                        <a:pt x="3758" y="299"/>
                      </a:cubicBezTo>
                      <a:lnTo>
                        <a:pt x="3759" y="299"/>
                      </a:lnTo>
                      <a:cubicBezTo>
                        <a:pt x="3412" y="421"/>
                        <a:pt x="3083" y="588"/>
                        <a:pt x="2769" y="777"/>
                      </a:cubicBezTo>
                      <a:cubicBezTo>
                        <a:pt x="2615" y="867"/>
                        <a:pt x="2470" y="971"/>
                        <a:pt x="2326" y="1076"/>
                      </a:cubicBezTo>
                      <a:cubicBezTo>
                        <a:pt x="2164" y="1196"/>
                        <a:pt x="2001" y="1316"/>
                        <a:pt x="1842" y="1440"/>
                      </a:cubicBezTo>
                      <a:cubicBezTo>
                        <a:pt x="1814" y="1462"/>
                        <a:pt x="1798" y="1491"/>
                        <a:pt x="1785" y="1523"/>
                      </a:cubicBezTo>
                      <a:cubicBezTo>
                        <a:pt x="1766" y="1539"/>
                        <a:pt x="1746" y="1554"/>
                        <a:pt x="1728" y="1571"/>
                      </a:cubicBezTo>
                      <a:cubicBezTo>
                        <a:pt x="1682" y="1613"/>
                        <a:pt x="1638" y="1654"/>
                        <a:pt x="1598" y="1700"/>
                      </a:cubicBezTo>
                      <a:cubicBezTo>
                        <a:pt x="1558" y="1745"/>
                        <a:pt x="1520" y="1793"/>
                        <a:pt x="1481" y="1840"/>
                      </a:cubicBezTo>
                      <a:cubicBezTo>
                        <a:pt x="1458" y="1868"/>
                        <a:pt x="1434" y="1895"/>
                        <a:pt x="1409" y="1921"/>
                      </a:cubicBezTo>
                      <a:cubicBezTo>
                        <a:pt x="1287" y="2036"/>
                        <a:pt x="1152" y="2142"/>
                        <a:pt x="1063" y="2286"/>
                      </a:cubicBezTo>
                      <a:cubicBezTo>
                        <a:pt x="1013" y="2365"/>
                        <a:pt x="971" y="2447"/>
                        <a:pt x="926" y="2527"/>
                      </a:cubicBezTo>
                      <a:cubicBezTo>
                        <a:pt x="884" y="2607"/>
                        <a:pt x="838" y="2685"/>
                        <a:pt x="793" y="2761"/>
                      </a:cubicBezTo>
                      <a:cubicBezTo>
                        <a:pt x="795" y="2757"/>
                        <a:pt x="797" y="2755"/>
                        <a:pt x="799" y="2752"/>
                      </a:cubicBezTo>
                      <a:lnTo>
                        <a:pt x="799" y="2752"/>
                      </a:lnTo>
                      <a:cubicBezTo>
                        <a:pt x="795" y="2758"/>
                        <a:pt x="792" y="2764"/>
                        <a:pt x="787" y="2771"/>
                      </a:cubicBezTo>
                      <a:cubicBezTo>
                        <a:pt x="739" y="2848"/>
                        <a:pt x="690" y="2922"/>
                        <a:pt x="645" y="3002"/>
                      </a:cubicBezTo>
                      <a:cubicBezTo>
                        <a:pt x="597" y="3089"/>
                        <a:pt x="558" y="3179"/>
                        <a:pt x="521" y="3271"/>
                      </a:cubicBezTo>
                      <a:cubicBezTo>
                        <a:pt x="450" y="3442"/>
                        <a:pt x="387" y="3615"/>
                        <a:pt x="326" y="3790"/>
                      </a:cubicBezTo>
                      <a:cubicBezTo>
                        <a:pt x="261" y="3981"/>
                        <a:pt x="208" y="4174"/>
                        <a:pt x="157" y="4370"/>
                      </a:cubicBezTo>
                      <a:cubicBezTo>
                        <a:pt x="107" y="4559"/>
                        <a:pt x="83" y="4757"/>
                        <a:pt x="57" y="4952"/>
                      </a:cubicBezTo>
                      <a:cubicBezTo>
                        <a:pt x="31" y="5146"/>
                        <a:pt x="21" y="5341"/>
                        <a:pt x="14" y="5538"/>
                      </a:cubicBezTo>
                      <a:cubicBezTo>
                        <a:pt x="11" y="5639"/>
                        <a:pt x="7" y="5741"/>
                        <a:pt x="4" y="5843"/>
                      </a:cubicBezTo>
                      <a:cubicBezTo>
                        <a:pt x="0" y="5940"/>
                        <a:pt x="5" y="6038"/>
                        <a:pt x="8" y="6134"/>
                      </a:cubicBezTo>
                      <a:cubicBezTo>
                        <a:pt x="15" y="6332"/>
                        <a:pt x="47" y="6530"/>
                        <a:pt x="73" y="6725"/>
                      </a:cubicBezTo>
                      <a:cubicBezTo>
                        <a:pt x="101" y="6924"/>
                        <a:pt x="150" y="7117"/>
                        <a:pt x="217" y="7307"/>
                      </a:cubicBezTo>
                      <a:cubicBezTo>
                        <a:pt x="228" y="7338"/>
                        <a:pt x="238" y="7369"/>
                        <a:pt x="250" y="7400"/>
                      </a:cubicBezTo>
                      <a:cubicBezTo>
                        <a:pt x="250" y="7400"/>
                        <a:pt x="250" y="7401"/>
                        <a:pt x="251" y="7402"/>
                      </a:cubicBezTo>
                      <a:cubicBezTo>
                        <a:pt x="251" y="7402"/>
                        <a:pt x="251" y="7403"/>
                        <a:pt x="251" y="7404"/>
                      </a:cubicBezTo>
                      <a:cubicBezTo>
                        <a:pt x="252" y="7405"/>
                        <a:pt x="252" y="7407"/>
                        <a:pt x="252" y="7407"/>
                      </a:cubicBezTo>
                      <a:cubicBezTo>
                        <a:pt x="252" y="7407"/>
                        <a:pt x="252" y="7407"/>
                        <a:pt x="252" y="7408"/>
                      </a:cubicBezTo>
                      <a:cubicBezTo>
                        <a:pt x="253" y="7411"/>
                        <a:pt x="255" y="7416"/>
                        <a:pt x="256" y="7419"/>
                      </a:cubicBezTo>
                      <a:cubicBezTo>
                        <a:pt x="292" y="7511"/>
                        <a:pt x="331" y="7599"/>
                        <a:pt x="375" y="7687"/>
                      </a:cubicBezTo>
                      <a:cubicBezTo>
                        <a:pt x="418" y="7769"/>
                        <a:pt x="469" y="7849"/>
                        <a:pt x="516" y="7929"/>
                      </a:cubicBezTo>
                      <a:cubicBezTo>
                        <a:pt x="618" y="8100"/>
                        <a:pt x="721" y="8269"/>
                        <a:pt x="832" y="8435"/>
                      </a:cubicBezTo>
                      <a:cubicBezTo>
                        <a:pt x="946" y="8607"/>
                        <a:pt x="1060" y="8780"/>
                        <a:pt x="1187" y="8945"/>
                      </a:cubicBezTo>
                      <a:cubicBezTo>
                        <a:pt x="1247" y="9020"/>
                        <a:pt x="1313" y="9091"/>
                        <a:pt x="1377" y="9163"/>
                      </a:cubicBezTo>
                      <a:cubicBezTo>
                        <a:pt x="1439" y="9233"/>
                        <a:pt x="1499" y="9305"/>
                        <a:pt x="1564" y="9373"/>
                      </a:cubicBezTo>
                      <a:cubicBezTo>
                        <a:pt x="1648" y="9461"/>
                        <a:pt x="1733" y="9546"/>
                        <a:pt x="1827" y="9624"/>
                      </a:cubicBezTo>
                      <a:cubicBezTo>
                        <a:pt x="1912" y="9694"/>
                        <a:pt x="1999" y="9758"/>
                        <a:pt x="2085" y="9825"/>
                      </a:cubicBezTo>
                      <a:cubicBezTo>
                        <a:pt x="2163" y="9890"/>
                        <a:pt x="2238" y="9961"/>
                        <a:pt x="2320" y="10023"/>
                      </a:cubicBezTo>
                      <a:cubicBezTo>
                        <a:pt x="2321" y="10024"/>
                        <a:pt x="2323" y="10026"/>
                        <a:pt x="2325" y="10027"/>
                      </a:cubicBezTo>
                      <a:cubicBezTo>
                        <a:pt x="2380" y="10070"/>
                        <a:pt x="2437" y="10104"/>
                        <a:pt x="2500" y="10134"/>
                      </a:cubicBezTo>
                      <a:cubicBezTo>
                        <a:pt x="2520" y="10144"/>
                        <a:pt x="2542" y="10153"/>
                        <a:pt x="2564" y="10164"/>
                      </a:cubicBezTo>
                      <a:cubicBezTo>
                        <a:pt x="2574" y="10169"/>
                        <a:pt x="2584" y="10176"/>
                        <a:pt x="2596" y="10181"/>
                      </a:cubicBezTo>
                      <a:cubicBezTo>
                        <a:pt x="2667" y="10218"/>
                        <a:pt x="2734" y="10263"/>
                        <a:pt x="2804" y="10301"/>
                      </a:cubicBezTo>
                      <a:cubicBezTo>
                        <a:pt x="2892" y="10349"/>
                        <a:pt x="2988" y="10382"/>
                        <a:pt x="3081" y="10423"/>
                      </a:cubicBezTo>
                      <a:cubicBezTo>
                        <a:pt x="3250" y="10499"/>
                        <a:pt x="3428" y="10557"/>
                        <a:pt x="3607" y="10611"/>
                      </a:cubicBezTo>
                      <a:cubicBezTo>
                        <a:pt x="3798" y="10668"/>
                        <a:pt x="3993" y="10715"/>
                        <a:pt x="4189" y="10758"/>
                      </a:cubicBezTo>
                      <a:cubicBezTo>
                        <a:pt x="4383" y="10803"/>
                        <a:pt x="4584" y="10822"/>
                        <a:pt x="4783" y="10834"/>
                      </a:cubicBezTo>
                      <a:cubicBezTo>
                        <a:pt x="4870" y="10839"/>
                        <a:pt x="4957" y="10842"/>
                        <a:pt x="5044" y="10842"/>
                      </a:cubicBezTo>
                      <a:cubicBezTo>
                        <a:pt x="5341" y="10842"/>
                        <a:pt x="5639" y="10814"/>
                        <a:pt x="5935" y="10792"/>
                      </a:cubicBezTo>
                      <a:lnTo>
                        <a:pt x="5935" y="10792"/>
                      </a:lnTo>
                      <a:cubicBezTo>
                        <a:pt x="5931" y="10793"/>
                        <a:pt x="5926" y="10794"/>
                        <a:pt x="5922" y="10794"/>
                      </a:cubicBezTo>
                      <a:lnTo>
                        <a:pt x="5922" y="10794"/>
                      </a:lnTo>
                      <a:cubicBezTo>
                        <a:pt x="6020" y="10788"/>
                        <a:pt x="6119" y="10781"/>
                        <a:pt x="6218" y="10770"/>
                      </a:cubicBezTo>
                      <a:cubicBezTo>
                        <a:pt x="6311" y="10757"/>
                        <a:pt x="6401" y="10738"/>
                        <a:pt x="6493" y="10718"/>
                      </a:cubicBezTo>
                      <a:cubicBezTo>
                        <a:pt x="6684" y="10680"/>
                        <a:pt x="6877" y="10647"/>
                        <a:pt x="7062" y="10587"/>
                      </a:cubicBezTo>
                      <a:cubicBezTo>
                        <a:pt x="7152" y="10558"/>
                        <a:pt x="7240" y="10524"/>
                        <a:pt x="7329" y="10493"/>
                      </a:cubicBezTo>
                      <a:cubicBezTo>
                        <a:pt x="7409" y="10463"/>
                        <a:pt x="7490" y="10436"/>
                        <a:pt x="7570" y="10405"/>
                      </a:cubicBezTo>
                      <a:cubicBezTo>
                        <a:pt x="7734" y="10342"/>
                        <a:pt x="7894" y="10269"/>
                        <a:pt x="8041" y="10175"/>
                      </a:cubicBezTo>
                      <a:cubicBezTo>
                        <a:pt x="8182" y="10086"/>
                        <a:pt x="8318" y="9992"/>
                        <a:pt x="8461" y="9906"/>
                      </a:cubicBezTo>
                      <a:cubicBezTo>
                        <a:pt x="8607" y="9818"/>
                        <a:pt x="8749" y="9718"/>
                        <a:pt x="8880" y="9608"/>
                      </a:cubicBezTo>
                      <a:cubicBezTo>
                        <a:pt x="9015" y="9496"/>
                        <a:pt x="9122" y="9353"/>
                        <a:pt x="9243" y="9228"/>
                      </a:cubicBezTo>
                      <a:cubicBezTo>
                        <a:pt x="9365" y="9102"/>
                        <a:pt x="9498" y="8988"/>
                        <a:pt x="9612" y="8854"/>
                      </a:cubicBezTo>
                      <a:cubicBezTo>
                        <a:pt x="9628" y="8835"/>
                        <a:pt x="9645" y="8815"/>
                        <a:pt x="9663" y="8796"/>
                      </a:cubicBezTo>
                      <a:cubicBezTo>
                        <a:pt x="9792" y="8651"/>
                        <a:pt x="9918" y="8505"/>
                        <a:pt x="10022" y="8340"/>
                      </a:cubicBezTo>
                      <a:cubicBezTo>
                        <a:pt x="10073" y="8257"/>
                        <a:pt x="10114" y="8169"/>
                        <a:pt x="10159" y="8082"/>
                      </a:cubicBezTo>
                      <a:cubicBezTo>
                        <a:pt x="10205" y="7995"/>
                        <a:pt x="10249" y="7907"/>
                        <a:pt x="10295" y="7818"/>
                      </a:cubicBezTo>
                      <a:cubicBezTo>
                        <a:pt x="10337" y="7731"/>
                        <a:pt x="10377" y="7643"/>
                        <a:pt x="10415" y="7554"/>
                      </a:cubicBezTo>
                      <a:cubicBezTo>
                        <a:pt x="10455" y="7459"/>
                        <a:pt x="10482" y="7359"/>
                        <a:pt x="10510" y="7260"/>
                      </a:cubicBezTo>
                      <a:cubicBezTo>
                        <a:pt x="10536" y="7168"/>
                        <a:pt x="10562" y="7076"/>
                        <a:pt x="10586" y="6982"/>
                      </a:cubicBezTo>
                      <a:cubicBezTo>
                        <a:pt x="10611" y="6883"/>
                        <a:pt x="10630" y="6781"/>
                        <a:pt x="10649" y="6680"/>
                      </a:cubicBezTo>
                      <a:cubicBezTo>
                        <a:pt x="10674" y="6556"/>
                        <a:pt x="10695" y="6431"/>
                        <a:pt x="10718" y="6306"/>
                      </a:cubicBezTo>
                      <a:lnTo>
                        <a:pt x="10718" y="6306"/>
                      </a:lnTo>
                      <a:cubicBezTo>
                        <a:pt x="10760" y="6112"/>
                        <a:pt x="10807" y="5920"/>
                        <a:pt x="10838" y="5725"/>
                      </a:cubicBezTo>
                      <a:cubicBezTo>
                        <a:pt x="10871" y="5522"/>
                        <a:pt x="10860" y="5317"/>
                        <a:pt x="10847" y="5114"/>
                      </a:cubicBezTo>
                      <a:cubicBezTo>
                        <a:pt x="10836" y="4914"/>
                        <a:pt x="10811" y="4715"/>
                        <a:pt x="10775" y="4518"/>
                      </a:cubicBezTo>
                      <a:cubicBezTo>
                        <a:pt x="10756" y="4416"/>
                        <a:pt x="10728" y="4317"/>
                        <a:pt x="10703" y="4216"/>
                      </a:cubicBezTo>
                      <a:cubicBezTo>
                        <a:pt x="10681" y="4126"/>
                        <a:pt x="10663" y="4034"/>
                        <a:pt x="10641" y="3943"/>
                      </a:cubicBezTo>
                      <a:cubicBezTo>
                        <a:pt x="10617" y="3841"/>
                        <a:pt x="10590" y="3744"/>
                        <a:pt x="10556" y="3646"/>
                      </a:cubicBezTo>
                      <a:cubicBezTo>
                        <a:pt x="10522" y="3557"/>
                        <a:pt x="10487" y="3467"/>
                        <a:pt x="10453" y="3378"/>
                      </a:cubicBezTo>
                      <a:cubicBezTo>
                        <a:pt x="10414" y="3279"/>
                        <a:pt x="10373" y="3180"/>
                        <a:pt x="10332" y="3083"/>
                      </a:cubicBezTo>
                      <a:cubicBezTo>
                        <a:pt x="10294" y="2995"/>
                        <a:pt x="10253" y="2905"/>
                        <a:pt x="10202" y="2824"/>
                      </a:cubicBezTo>
                      <a:cubicBezTo>
                        <a:pt x="10094" y="2649"/>
                        <a:pt x="9988" y="2471"/>
                        <a:pt x="9870" y="2304"/>
                      </a:cubicBezTo>
                      <a:cubicBezTo>
                        <a:pt x="9815" y="2229"/>
                        <a:pt x="9755" y="2157"/>
                        <a:pt x="9698" y="2084"/>
                      </a:cubicBezTo>
                      <a:cubicBezTo>
                        <a:pt x="9639" y="2007"/>
                        <a:pt x="9578" y="1932"/>
                        <a:pt x="9513" y="1861"/>
                      </a:cubicBezTo>
                      <a:cubicBezTo>
                        <a:pt x="9446" y="1788"/>
                        <a:pt x="9376" y="1721"/>
                        <a:pt x="9307" y="1653"/>
                      </a:cubicBezTo>
                      <a:cubicBezTo>
                        <a:pt x="9234" y="1579"/>
                        <a:pt x="9162" y="1506"/>
                        <a:pt x="9089" y="1433"/>
                      </a:cubicBezTo>
                      <a:cubicBezTo>
                        <a:pt x="8947" y="1292"/>
                        <a:pt x="8795" y="1161"/>
                        <a:pt x="8647" y="1026"/>
                      </a:cubicBezTo>
                      <a:cubicBezTo>
                        <a:pt x="8547" y="936"/>
                        <a:pt x="8445" y="848"/>
                        <a:pt x="8335" y="769"/>
                      </a:cubicBezTo>
                      <a:cubicBezTo>
                        <a:pt x="8179" y="658"/>
                        <a:pt x="8007" y="577"/>
                        <a:pt x="7833" y="498"/>
                      </a:cubicBezTo>
                      <a:cubicBezTo>
                        <a:pt x="7649" y="413"/>
                        <a:pt x="7457" y="350"/>
                        <a:pt x="7266" y="284"/>
                      </a:cubicBezTo>
                      <a:cubicBezTo>
                        <a:pt x="7087" y="222"/>
                        <a:pt x="6903" y="172"/>
                        <a:pt x="6715" y="144"/>
                      </a:cubicBezTo>
                      <a:cubicBezTo>
                        <a:pt x="6510" y="114"/>
                        <a:pt x="6304" y="91"/>
                        <a:pt x="6098" y="71"/>
                      </a:cubicBezTo>
                      <a:cubicBezTo>
                        <a:pt x="5910" y="54"/>
                        <a:pt x="5722" y="38"/>
                        <a:pt x="5535" y="20"/>
                      </a:cubicBezTo>
                      <a:cubicBezTo>
                        <a:pt x="5417" y="10"/>
                        <a:pt x="5299" y="0"/>
                        <a:pt x="5182" y="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938" name="Google Shape;938;p32"/>
            <p:cNvGrpSpPr/>
            <p:nvPr/>
          </p:nvGrpSpPr>
          <p:grpSpPr>
            <a:xfrm flipH="1">
              <a:off x="8424010" y="648824"/>
              <a:ext cx="393729" cy="173497"/>
              <a:chOff x="3659575" y="587325"/>
              <a:chExt cx="181250" cy="79400"/>
            </a:xfrm>
          </p:grpSpPr>
          <p:sp>
            <p:nvSpPr>
              <p:cNvPr id="939" name="Google Shape;939;p32"/>
              <p:cNvSpPr/>
              <p:nvPr/>
            </p:nvSpPr>
            <p:spPr>
              <a:xfrm>
                <a:off x="3669725" y="594375"/>
                <a:ext cx="165175" cy="66625"/>
              </a:xfrm>
              <a:custGeom>
                <a:avLst/>
                <a:gdLst/>
                <a:ahLst/>
                <a:cxnLst/>
                <a:rect l="l" t="t" r="r" b="b"/>
                <a:pathLst>
                  <a:path w="6607" h="2665" extrusionOk="0">
                    <a:moveTo>
                      <a:pt x="4916" y="1720"/>
                    </a:moveTo>
                    <a:lnTo>
                      <a:pt x="4916" y="1720"/>
                    </a:lnTo>
                    <a:cubicBezTo>
                      <a:pt x="4905" y="1727"/>
                      <a:pt x="4895" y="1735"/>
                      <a:pt x="4884" y="1743"/>
                    </a:cubicBezTo>
                    <a:cubicBezTo>
                      <a:pt x="4882" y="1744"/>
                      <a:pt x="4881" y="1745"/>
                      <a:pt x="4880" y="1746"/>
                    </a:cubicBezTo>
                    <a:cubicBezTo>
                      <a:pt x="4819" y="1754"/>
                      <a:pt x="4760" y="1762"/>
                      <a:pt x="4700" y="1770"/>
                    </a:cubicBezTo>
                    <a:cubicBezTo>
                      <a:pt x="4723" y="1765"/>
                      <a:pt x="4746" y="1759"/>
                      <a:pt x="4770" y="1753"/>
                    </a:cubicBezTo>
                    <a:lnTo>
                      <a:pt x="4916" y="1720"/>
                    </a:lnTo>
                    <a:close/>
                    <a:moveTo>
                      <a:pt x="4148" y="1"/>
                    </a:moveTo>
                    <a:cubicBezTo>
                      <a:pt x="4093" y="1"/>
                      <a:pt x="4036" y="11"/>
                      <a:pt x="3985" y="22"/>
                    </a:cubicBezTo>
                    <a:cubicBezTo>
                      <a:pt x="3923" y="37"/>
                      <a:pt x="3861" y="49"/>
                      <a:pt x="3803" y="71"/>
                    </a:cubicBezTo>
                    <a:cubicBezTo>
                      <a:pt x="3675" y="117"/>
                      <a:pt x="3550" y="172"/>
                      <a:pt x="3430" y="235"/>
                    </a:cubicBezTo>
                    <a:cubicBezTo>
                      <a:pt x="3304" y="301"/>
                      <a:pt x="3175" y="368"/>
                      <a:pt x="3055" y="446"/>
                    </a:cubicBezTo>
                    <a:cubicBezTo>
                      <a:pt x="3007" y="477"/>
                      <a:pt x="2958" y="507"/>
                      <a:pt x="2912" y="542"/>
                    </a:cubicBezTo>
                    <a:cubicBezTo>
                      <a:pt x="2871" y="575"/>
                      <a:pt x="2825" y="617"/>
                      <a:pt x="2798" y="662"/>
                    </a:cubicBezTo>
                    <a:cubicBezTo>
                      <a:pt x="2766" y="714"/>
                      <a:pt x="2743" y="764"/>
                      <a:pt x="2742" y="825"/>
                    </a:cubicBezTo>
                    <a:cubicBezTo>
                      <a:pt x="2740" y="859"/>
                      <a:pt x="2745" y="894"/>
                      <a:pt x="2755" y="926"/>
                    </a:cubicBezTo>
                    <a:cubicBezTo>
                      <a:pt x="2748" y="949"/>
                      <a:pt x="2744" y="972"/>
                      <a:pt x="2742" y="995"/>
                    </a:cubicBezTo>
                    <a:cubicBezTo>
                      <a:pt x="2721" y="1005"/>
                      <a:pt x="2702" y="1017"/>
                      <a:pt x="2682" y="1028"/>
                    </a:cubicBezTo>
                    <a:cubicBezTo>
                      <a:pt x="2690" y="1024"/>
                      <a:pt x="2697" y="1020"/>
                      <a:pt x="2704" y="1017"/>
                    </a:cubicBezTo>
                    <a:lnTo>
                      <a:pt x="2704" y="1017"/>
                    </a:lnTo>
                    <a:cubicBezTo>
                      <a:pt x="2634" y="1054"/>
                      <a:pt x="2567" y="1091"/>
                      <a:pt x="2521" y="1157"/>
                    </a:cubicBezTo>
                    <a:cubicBezTo>
                      <a:pt x="2496" y="1195"/>
                      <a:pt x="2485" y="1236"/>
                      <a:pt x="2480" y="1280"/>
                    </a:cubicBezTo>
                    <a:cubicBezTo>
                      <a:pt x="2365" y="1317"/>
                      <a:pt x="2251" y="1355"/>
                      <a:pt x="2137" y="1395"/>
                    </a:cubicBezTo>
                    <a:cubicBezTo>
                      <a:pt x="2109" y="1404"/>
                      <a:pt x="2082" y="1414"/>
                      <a:pt x="2054" y="1424"/>
                    </a:cubicBezTo>
                    <a:cubicBezTo>
                      <a:pt x="2045" y="1422"/>
                      <a:pt x="2036" y="1419"/>
                      <a:pt x="2027" y="1417"/>
                    </a:cubicBezTo>
                    <a:cubicBezTo>
                      <a:pt x="1970" y="1333"/>
                      <a:pt x="1897" y="1259"/>
                      <a:pt x="1804" y="1213"/>
                    </a:cubicBezTo>
                    <a:cubicBezTo>
                      <a:pt x="1716" y="1170"/>
                      <a:pt x="1626" y="1144"/>
                      <a:pt x="1526" y="1137"/>
                    </a:cubicBezTo>
                    <a:cubicBezTo>
                      <a:pt x="1511" y="1136"/>
                      <a:pt x="1495" y="1135"/>
                      <a:pt x="1480" y="1135"/>
                    </a:cubicBezTo>
                    <a:cubicBezTo>
                      <a:pt x="1390" y="1135"/>
                      <a:pt x="1295" y="1152"/>
                      <a:pt x="1210" y="1177"/>
                    </a:cubicBezTo>
                    <a:cubicBezTo>
                      <a:pt x="1093" y="1210"/>
                      <a:pt x="978" y="1259"/>
                      <a:pt x="871" y="1317"/>
                    </a:cubicBezTo>
                    <a:cubicBezTo>
                      <a:pt x="773" y="1370"/>
                      <a:pt x="679" y="1426"/>
                      <a:pt x="588" y="1491"/>
                    </a:cubicBezTo>
                    <a:cubicBezTo>
                      <a:pt x="537" y="1528"/>
                      <a:pt x="496" y="1571"/>
                      <a:pt x="460" y="1621"/>
                    </a:cubicBezTo>
                    <a:cubicBezTo>
                      <a:pt x="367" y="1705"/>
                      <a:pt x="276" y="1810"/>
                      <a:pt x="242" y="1928"/>
                    </a:cubicBezTo>
                    <a:cubicBezTo>
                      <a:pt x="196" y="1954"/>
                      <a:pt x="152" y="1983"/>
                      <a:pt x="108" y="2014"/>
                    </a:cubicBezTo>
                    <a:cubicBezTo>
                      <a:pt x="48" y="2056"/>
                      <a:pt x="16" y="2128"/>
                      <a:pt x="25" y="2197"/>
                    </a:cubicBezTo>
                    <a:cubicBezTo>
                      <a:pt x="9" y="2244"/>
                      <a:pt x="11" y="2297"/>
                      <a:pt x="30" y="2342"/>
                    </a:cubicBezTo>
                    <a:cubicBezTo>
                      <a:pt x="17" y="2366"/>
                      <a:pt x="6" y="2392"/>
                      <a:pt x="4" y="2422"/>
                    </a:cubicBezTo>
                    <a:cubicBezTo>
                      <a:pt x="1" y="2470"/>
                      <a:pt x="16" y="2518"/>
                      <a:pt x="46" y="2556"/>
                    </a:cubicBezTo>
                    <a:cubicBezTo>
                      <a:pt x="84" y="2602"/>
                      <a:pt x="126" y="2638"/>
                      <a:pt x="185" y="2653"/>
                    </a:cubicBezTo>
                    <a:cubicBezTo>
                      <a:pt x="209" y="2660"/>
                      <a:pt x="233" y="2663"/>
                      <a:pt x="257" y="2664"/>
                    </a:cubicBezTo>
                    <a:cubicBezTo>
                      <a:pt x="264" y="2665"/>
                      <a:pt x="271" y="2665"/>
                      <a:pt x="278" y="2665"/>
                    </a:cubicBezTo>
                    <a:cubicBezTo>
                      <a:pt x="298" y="2665"/>
                      <a:pt x="320" y="2664"/>
                      <a:pt x="340" y="2661"/>
                    </a:cubicBezTo>
                    <a:cubicBezTo>
                      <a:pt x="470" y="2645"/>
                      <a:pt x="596" y="2622"/>
                      <a:pt x="721" y="2583"/>
                    </a:cubicBezTo>
                    <a:cubicBezTo>
                      <a:pt x="786" y="2564"/>
                      <a:pt x="869" y="2540"/>
                      <a:pt x="945" y="2506"/>
                    </a:cubicBezTo>
                    <a:cubicBezTo>
                      <a:pt x="974" y="2535"/>
                      <a:pt x="1007" y="2559"/>
                      <a:pt x="1052" y="2575"/>
                    </a:cubicBezTo>
                    <a:cubicBezTo>
                      <a:pt x="1117" y="2598"/>
                      <a:pt x="1185" y="2599"/>
                      <a:pt x="1253" y="2599"/>
                    </a:cubicBezTo>
                    <a:cubicBezTo>
                      <a:pt x="1265" y="2599"/>
                      <a:pt x="1276" y="2599"/>
                      <a:pt x="1288" y="2599"/>
                    </a:cubicBezTo>
                    <a:cubicBezTo>
                      <a:pt x="1427" y="2605"/>
                      <a:pt x="1566" y="2607"/>
                      <a:pt x="1704" y="2607"/>
                    </a:cubicBezTo>
                    <a:cubicBezTo>
                      <a:pt x="1978" y="2607"/>
                      <a:pt x="2251" y="2599"/>
                      <a:pt x="2524" y="2590"/>
                    </a:cubicBezTo>
                    <a:cubicBezTo>
                      <a:pt x="2612" y="2588"/>
                      <a:pt x="2702" y="2583"/>
                      <a:pt x="2790" y="2579"/>
                    </a:cubicBezTo>
                    <a:cubicBezTo>
                      <a:pt x="2840" y="2576"/>
                      <a:pt x="2889" y="2574"/>
                      <a:pt x="2941" y="2571"/>
                    </a:cubicBezTo>
                    <a:cubicBezTo>
                      <a:pt x="3009" y="2567"/>
                      <a:pt x="3079" y="2560"/>
                      <a:pt x="3149" y="2557"/>
                    </a:cubicBezTo>
                    <a:cubicBezTo>
                      <a:pt x="3170" y="2555"/>
                      <a:pt x="3193" y="2555"/>
                      <a:pt x="3215" y="2554"/>
                    </a:cubicBezTo>
                    <a:cubicBezTo>
                      <a:pt x="3223" y="2556"/>
                      <a:pt x="3232" y="2559"/>
                      <a:pt x="3241" y="2562"/>
                    </a:cubicBezTo>
                    <a:cubicBezTo>
                      <a:pt x="3304" y="2575"/>
                      <a:pt x="3368" y="2590"/>
                      <a:pt x="3433" y="2596"/>
                    </a:cubicBezTo>
                    <a:cubicBezTo>
                      <a:pt x="3487" y="2599"/>
                      <a:pt x="3541" y="2602"/>
                      <a:pt x="3596" y="2602"/>
                    </a:cubicBezTo>
                    <a:cubicBezTo>
                      <a:pt x="3646" y="2602"/>
                      <a:pt x="3696" y="2602"/>
                      <a:pt x="3748" y="2599"/>
                    </a:cubicBezTo>
                    <a:cubicBezTo>
                      <a:pt x="3852" y="2596"/>
                      <a:pt x="3956" y="2592"/>
                      <a:pt x="4060" y="2588"/>
                    </a:cubicBezTo>
                    <a:cubicBezTo>
                      <a:pt x="4135" y="2586"/>
                      <a:pt x="4211" y="2576"/>
                      <a:pt x="4285" y="2570"/>
                    </a:cubicBezTo>
                    <a:cubicBezTo>
                      <a:pt x="4366" y="2564"/>
                      <a:pt x="4448" y="2558"/>
                      <a:pt x="4529" y="2549"/>
                    </a:cubicBezTo>
                    <a:cubicBezTo>
                      <a:pt x="4605" y="2539"/>
                      <a:pt x="4682" y="2531"/>
                      <a:pt x="4759" y="2522"/>
                    </a:cubicBezTo>
                    <a:cubicBezTo>
                      <a:pt x="4884" y="2516"/>
                      <a:pt x="5010" y="2510"/>
                      <a:pt x="5135" y="2501"/>
                    </a:cubicBezTo>
                    <a:cubicBezTo>
                      <a:pt x="5176" y="2509"/>
                      <a:pt x="5217" y="2510"/>
                      <a:pt x="5260" y="2510"/>
                    </a:cubicBezTo>
                    <a:cubicBezTo>
                      <a:pt x="5314" y="2512"/>
                      <a:pt x="5369" y="2513"/>
                      <a:pt x="5423" y="2513"/>
                    </a:cubicBezTo>
                    <a:cubicBezTo>
                      <a:pt x="5581" y="2513"/>
                      <a:pt x="5738" y="2505"/>
                      <a:pt x="5893" y="2479"/>
                    </a:cubicBezTo>
                    <a:cubicBezTo>
                      <a:pt x="5939" y="2477"/>
                      <a:pt x="5984" y="2474"/>
                      <a:pt x="6030" y="2470"/>
                    </a:cubicBezTo>
                    <a:cubicBezTo>
                      <a:pt x="6074" y="2468"/>
                      <a:pt x="6115" y="2464"/>
                      <a:pt x="6157" y="2461"/>
                    </a:cubicBezTo>
                    <a:cubicBezTo>
                      <a:pt x="6187" y="2458"/>
                      <a:pt x="6218" y="2459"/>
                      <a:pt x="6246" y="2454"/>
                    </a:cubicBezTo>
                    <a:cubicBezTo>
                      <a:pt x="6284" y="2448"/>
                      <a:pt x="6317" y="2438"/>
                      <a:pt x="6352" y="2422"/>
                    </a:cubicBezTo>
                    <a:cubicBezTo>
                      <a:pt x="6381" y="2408"/>
                      <a:pt x="6405" y="2388"/>
                      <a:pt x="6424" y="2361"/>
                    </a:cubicBezTo>
                    <a:cubicBezTo>
                      <a:pt x="6432" y="2360"/>
                      <a:pt x="6441" y="2358"/>
                      <a:pt x="6449" y="2357"/>
                    </a:cubicBezTo>
                    <a:cubicBezTo>
                      <a:pt x="6522" y="2343"/>
                      <a:pt x="6583" y="2287"/>
                      <a:pt x="6597" y="2213"/>
                    </a:cubicBezTo>
                    <a:cubicBezTo>
                      <a:pt x="6607" y="2169"/>
                      <a:pt x="6604" y="2133"/>
                      <a:pt x="6592" y="2090"/>
                    </a:cubicBezTo>
                    <a:cubicBezTo>
                      <a:pt x="6572" y="2022"/>
                      <a:pt x="6510" y="1972"/>
                      <a:pt x="6441" y="1962"/>
                    </a:cubicBezTo>
                    <a:cubicBezTo>
                      <a:pt x="6412" y="1916"/>
                      <a:pt x="6370" y="1875"/>
                      <a:pt x="6323" y="1843"/>
                    </a:cubicBezTo>
                    <a:cubicBezTo>
                      <a:pt x="6362" y="1814"/>
                      <a:pt x="6393" y="1774"/>
                      <a:pt x="6414" y="1731"/>
                    </a:cubicBezTo>
                    <a:cubicBezTo>
                      <a:pt x="6443" y="1674"/>
                      <a:pt x="6445" y="1607"/>
                      <a:pt x="6427" y="1546"/>
                    </a:cubicBezTo>
                    <a:cubicBezTo>
                      <a:pt x="6404" y="1474"/>
                      <a:pt x="6345" y="1406"/>
                      <a:pt x="6283" y="1362"/>
                    </a:cubicBezTo>
                    <a:cubicBezTo>
                      <a:pt x="6273" y="1355"/>
                      <a:pt x="6261" y="1347"/>
                      <a:pt x="6250" y="1340"/>
                    </a:cubicBezTo>
                    <a:cubicBezTo>
                      <a:pt x="6246" y="1292"/>
                      <a:pt x="6231" y="1244"/>
                      <a:pt x="6209" y="1200"/>
                    </a:cubicBezTo>
                    <a:cubicBezTo>
                      <a:pt x="6166" y="1113"/>
                      <a:pt x="6083" y="1046"/>
                      <a:pt x="5992" y="1006"/>
                    </a:cubicBezTo>
                    <a:cubicBezTo>
                      <a:pt x="5986" y="985"/>
                      <a:pt x="5976" y="965"/>
                      <a:pt x="5965" y="945"/>
                    </a:cubicBezTo>
                    <a:cubicBezTo>
                      <a:pt x="5966" y="924"/>
                      <a:pt x="5963" y="904"/>
                      <a:pt x="5957" y="883"/>
                    </a:cubicBezTo>
                    <a:cubicBezTo>
                      <a:pt x="5926" y="783"/>
                      <a:pt x="5830" y="722"/>
                      <a:pt x="5734" y="695"/>
                    </a:cubicBezTo>
                    <a:cubicBezTo>
                      <a:pt x="5728" y="694"/>
                      <a:pt x="5724" y="693"/>
                      <a:pt x="5719" y="692"/>
                    </a:cubicBezTo>
                    <a:cubicBezTo>
                      <a:pt x="5725" y="668"/>
                      <a:pt x="5726" y="642"/>
                      <a:pt x="5721" y="615"/>
                    </a:cubicBezTo>
                    <a:cubicBezTo>
                      <a:pt x="5707" y="533"/>
                      <a:pt x="5633" y="466"/>
                      <a:pt x="5550" y="462"/>
                    </a:cubicBezTo>
                    <a:cubicBezTo>
                      <a:pt x="5537" y="410"/>
                      <a:pt x="5504" y="362"/>
                      <a:pt x="5464" y="324"/>
                    </a:cubicBezTo>
                    <a:cubicBezTo>
                      <a:pt x="5404" y="268"/>
                      <a:pt x="5311" y="255"/>
                      <a:pt x="5232" y="254"/>
                    </a:cubicBezTo>
                    <a:cubicBezTo>
                      <a:pt x="5205" y="254"/>
                      <a:pt x="5178" y="254"/>
                      <a:pt x="5152" y="255"/>
                    </a:cubicBezTo>
                    <a:cubicBezTo>
                      <a:pt x="5146" y="252"/>
                      <a:pt x="5142" y="249"/>
                      <a:pt x="5136" y="246"/>
                    </a:cubicBezTo>
                    <a:cubicBezTo>
                      <a:pt x="5098" y="225"/>
                      <a:pt x="5061" y="199"/>
                      <a:pt x="5019" y="184"/>
                    </a:cubicBezTo>
                    <a:cubicBezTo>
                      <a:pt x="4975" y="171"/>
                      <a:pt x="4929" y="159"/>
                      <a:pt x="4883" y="155"/>
                    </a:cubicBezTo>
                    <a:cubicBezTo>
                      <a:pt x="4839" y="151"/>
                      <a:pt x="4795" y="149"/>
                      <a:pt x="4750" y="149"/>
                    </a:cubicBezTo>
                    <a:cubicBezTo>
                      <a:pt x="4686" y="149"/>
                      <a:pt x="4622" y="153"/>
                      <a:pt x="4559" y="158"/>
                    </a:cubicBezTo>
                    <a:cubicBezTo>
                      <a:pt x="4540" y="160"/>
                      <a:pt x="4521" y="163"/>
                      <a:pt x="4503" y="165"/>
                    </a:cubicBezTo>
                    <a:cubicBezTo>
                      <a:pt x="4489" y="141"/>
                      <a:pt x="4472" y="119"/>
                      <a:pt x="4451" y="100"/>
                    </a:cubicBezTo>
                    <a:cubicBezTo>
                      <a:pt x="4379" y="35"/>
                      <a:pt x="4277" y="12"/>
                      <a:pt x="4184" y="2"/>
                    </a:cubicBezTo>
                    <a:cubicBezTo>
                      <a:pt x="4172" y="1"/>
                      <a:pt x="4160" y="1"/>
                      <a:pt x="4148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0" name="Google Shape;940;p32"/>
              <p:cNvSpPr/>
              <p:nvPr/>
            </p:nvSpPr>
            <p:spPr>
              <a:xfrm>
                <a:off x="3665625" y="643200"/>
                <a:ext cx="172725" cy="17150"/>
              </a:xfrm>
              <a:custGeom>
                <a:avLst/>
                <a:gdLst/>
                <a:ahLst/>
                <a:cxnLst/>
                <a:rect l="l" t="t" r="r" b="b"/>
                <a:pathLst>
                  <a:path w="6909" h="686" extrusionOk="0">
                    <a:moveTo>
                      <a:pt x="5396" y="45"/>
                    </a:moveTo>
                    <a:cubicBezTo>
                      <a:pt x="5399" y="45"/>
                      <a:pt x="5402" y="45"/>
                      <a:pt x="5406" y="45"/>
                    </a:cubicBezTo>
                    <a:lnTo>
                      <a:pt x="5406" y="45"/>
                    </a:lnTo>
                    <a:cubicBezTo>
                      <a:pt x="5402" y="45"/>
                      <a:pt x="5399" y="45"/>
                      <a:pt x="5396" y="45"/>
                    </a:cubicBezTo>
                    <a:close/>
                    <a:moveTo>
                      <a:pt x="5389" y="626"/>
                    </a:moveTo>
                    <a:lnTo>
                      <a:pt x="5389" y="626"/>
                    </a:lnTo>
                    <a:cubicBezTo>
                      <a:pt x="5393" y="627"/>
                      <a:pt x="5397" y="627"/>
                      <a:pt x="5401" y="627"/>
                    </a:cubicBezTo>
                    <a:lnTo>
                      <a:pt x="5401" y="627"/>
                    </a:lnTo>
                    <a:cubicBezTo>
                      <a:pt x="5397" y="627"/>
                      <a:pt x="5393" y="627"/>
                      <a:pt x="5389" y="626"/>
                    </a:cubicBezTo>
                    <a:close/>
                    <a:moveTo>
                      <a:pt x="6541" y="0"/>
                    </a:moveTo>
                    <a:cubicBezTo>
                      <a:pt x="6404" y="0"/>
                      <a:pt x="6264" y="16"/>
                      <a:pt x="6127" y="29"/>
                    </a:cubicBezTo>
                    <a:cubicBezTo>
                      <a:pt x="6006" y="38"/>
                      <a:pt x="5884" y="41"/>
                      <a:pt x="5762" y="43"/>
                    </a:cubicBezTo>
                    <a:cubicBezTo>
                      <a:pt x="5675" y="43"/>
                      <a:pt x="5588" y="47"/>
                      <a:pt x="5501" y="47"/>
                    </a:cubicBezTo>
                    <a:cubicBezTo>
                      <a:pt x="5469" y="47"/>
                      <a:pt x="5437" y="47"/>
                      <a:pt x="5406" y="45"/>
                    </a:cubicBezTo>
                    <a:lnTo>
                      <a:pt x="5406" y="45"/>
                    </a:lnTo>
                    <a:cubicBezTo>
                      <a:pt x="5406" y="45"/>
                      <a:pt x="5407" y="45"/>
                      <a:pt x="5408" y="45"/>
                    </a:cubicBezTo>
                    <a:lnTo>
                      <a:pt x="5408" y="45"/>
                    </a:lnTo>
                    <a:cubicBezTo>
                      <a:pt x="5185" y="34"/>
                      <a:pt x="4962" y="32"/>
                      <a:pt x="4739" y="27"/>
                    </a:cubicBezTo>
                    <a:cubicBezTo>
                      <a:pt x="4716" y="26"/>
                      <a:pt x="4694" y="26"/>
                      <a:pt x="4672" y="26"/>
                    </a:cubicBezTo>
                    <a:cubicBezTo>
                      <a:pt x="4575" y="26"/>
                      <a:pt x="4479" y="31"/>
                      <a:pt x="4382" y="36"/>
                    </a:cubicBezTo>
                    <a:cubicBezTo>
                      <a:pt x="4277" y="39"/>
                      <a:pt x="4173" y="37"/>
                      <a:pt x="4067" y="39"/>
                    </a:cubicBezTo>
                    <a:cubicBezTo>
                      <a:pt x="3966" y="40"/>
                      <a:pt x="3863" y="45"/>
                      <a:pt x="3760" y="49"/>
                    </a:cubicBezTo>
                    <a:cubicBezTo>
                      <a:pt x="3717" y="51"/>
                      <a:pt x="3674" y="52"/>
                      <a:pt x="3630" y="52"/>
                    </a:cubicBezTo>
                    <a:cubicBezTo>
                      <a:pt x="3578" y="52"/>
                      <a:pt x="3525" y="51"/>
                      <a:pt x="3473" y="51"/>
                    </a:cubicBezTo>
                    <a:cubicBezTo>
                      <a:pt x="3450" y="50"/>
                      <a:pt x="3427" y="50"/>
                      <a:pt x="3404" y="50"/>
                    </a:cubicBezTo>
                    <a:cubicBezTo>
                      <a:pt x="3350" y="50"/>
                      <a:pt x="3295" y="51"/>
                      <a:pt x="3241" y="52"/>
                    </a:cubicBezTo>
                    <a:cubicBezTo>
                      <a:pt x="3164" y="49"/>
                      <a:pt x="3087" y="47"/>
                      <a:pt x="3011" y="47"/>
                    </a:cubicBezTo>
                    <a:cubicBezTo>
                      <a:pt x="2994" y="47"/>
                      <a:pt x="2978" y="47"/>
                      <a:pt x="2962" y="47"/>
                    </a:cubicBezTo>
                    <a:cubicBezTo>
                      <a:pt x="2919" y="48"/>
                      <a:pt x="2877" y="48"/>
                      <a:pt x="2834" y="48"/>
                    </a:cubicBezTo>
                    <a:cubicBezTo>
                      <a:pt x="2687" y="48"/>
                      <a:pt x="2540" y="45"/>
                      <a:pt x="2393" y="43"/>
                    </a:cubicBezTo>
                    <a:cubicBezTo>
                      <a:pt x="2202" y="40"/>
                      <a:pt x="2011" y="32"/>
                      <a:pt x="1820" y="30"/>
                    </a:cubicBezTo>
                    <a:cubicBezTo>
                      <a:pt x="1796" y="30"/>
                      <a:pt x="1771" y="30"/>
                      <a:pt x="1746" y="30"/>
                    </a:cubicBezTo>
                    <a:cubicBezTo>
                      <a:pt x="1460" y="30"/>
                      <a:pt x="1174" y="47"/>
                      <a:pt x="888" y="47"/>
                    </a:cubicBezTo>
                    <a:cubicBezTo>
                      <a:pt x="809" y="47"/>
                      <a:pt x="730" y="46"/>
                      <a:pt x="651" y="43"/>
                    </a:cubicBezTo>
                    <a:cubicBezTo>
                      <a:pt x="585" y="38"/>
                      <a:pt x="518" y="30"/>
                      <a:pt x="453" y="30"/>
                    </a:cubicBezTo>
                    <a:cubicBezTo>
                      <a:pt x="427" y="30"/>
                      <a:pt x="402" y="31"/>
                      <a:pt x="377" y="35"/>
                    </a:cubicBezTo>
                    <a:cubicBezTo>
                      <a:pt x="296" y="44"/>
                      <a:pt x="236" y="110"/>
                      <a:pt x="222" y="188"/>
                    </a:cubicBezTo>
                    <a:cubicBezTo>
                      <a:pt x="220" y="189"/>
                      <a:pt x="216" y="189"/>
                      <a:pt x="214" y="190"/>
                    </a:cubicBezTo>
                    <a:cubicBezTo>
                      <a:pt x="116" y="224"/>
                      <a:pt x="21" y="290"/>
                      <a:pt x="8" y="402"/>
                    </a:cubicBezTo>
                    <a:cubicBezTo>
                      <a:pt x="0" y="479"/>
                      <a:pt x="43" y="562"/>
                      <a:pt x="116" y="597"/>
                    </a:cubicBezTo>
                    <a:cubicBezTo>
                      <a:pt x="184" y="631"/>
                      <a:pt x="261" y="651"/>
                      <a:pt x="336" y="668"/>
                    </a:cubicBezTo>
                    <a:cubicBezTo>
                      <a:pt x="374" y="677"/>
                      <a:pt x="412" y="682"/>
                      <a:pt x="449" y="683"/>
                    </a:cubicBezTo>
                    <a:cubicBezTo>
                      <a:pt x="476" y="685"/>
                      <a:pt x="503" y="685"/>
                      <a:pt x="530" y="685"/>
                    </a:cubicBezTo>
                    <a:cubicBezTo>
                      <a:pt x="557" y="685"/>
                      <a:pt x="584" y="685"/>
                      <a:pt x="612" y="684"/>
                    </a:cubicBezTo>
                    <a:cubicBezTo>
                      <a:pt x="707" y="682"/>
                      <a:pt x="800" y="683"/>
                      <a:pt x="895" y="676"/>
                    </a:cubicBezTo>
                    <a:cubicBezTo>
                      <a:pt x="1083" y="662"/>
                      <a:pt x="1268" y="634"/>
                      <a:pt x="1455" y="615"/>
                    </a:cubicBezTo>
                    <a:cubicBezTo>
                      <a:pt x="1672" y="609"/>
                      <a:pt x="1889" y="611"/>
                      <a:pt x="2106" y="609"/>
                    </a:cubicBezTo>
                    <a:cubicBezTo>
                      <a:pt x="2121" y="608"/>
                      <a:pt x="2135" y="608"/>
                      <a:pt x="2150" y="608"/>
                    </a:cubicBezTo>
                    <a:cubicBezTo>
                      <a:pt x="2242" y="608"/>
                      <a:pt x="2333" y="611"/>
                      <a:pt x="2424" y="613"/>
                    </a:cubicBezTo>
                    <a:cubicBezTo>
                      <a:pt x="2439" y="613"/>
                      <a:pt x="2454" y="614"/>
                      <a:pt x="2469" y="614"/>
                    </a:cubicBezTo>
                    <a:cubicBezTo>
                      <a:pt x="2562" y="614"/>
                      <a:pt x="2655" y="608"/>
                      <a:pt x="2749" y="604"/>
                    </a:cubicBezTo>
                    <a:cubicBezTo>
                      <a:pt x="2940" y="596"/>
                      <a:pt x="3132" y="589"/>
                      <a:pt x="3324" y="588"/>
                    </a:cubicBezTo>
                    <a:cubicBezTo>
                      <a:pt x="3526" y="588"/>
                      <a:pt x="3730" y="594"/>
                      <a:pt x="3932" y="597"/>
                    </a:cubicBezTo>
                    <a:cubicBezTo>
                      <a:pt x="4334" y="604"/>
                      <a:pt x="4734" y="601"/>
                      <a:pt x="5134" y="613"/>
                    </a:cubicBezTo>
                    <a:lnTo>
                      <a:pt x="5134" y="613"/>
                    </a:lnTo>
                    <a:cubicBezTo>
                      <a:pt x="5215" y="617"/>
                      <a:pt x="5296" y="622"/>
                      <a:pt x="5377" y="626"/>
                    </a:cubicBezTo>
                    <a:lnTo>
                      <a:pt x="5377" y="626"/>
                    </a:lnTo>
                    <a:cubicBezTo>
                      <a:pt x="5377" y="626"/>
                      <a:pt x="5377" y="626"/>
                      <a:pt x="5377" y="626"/>
                    </a:cubicBezTo>
                    <a:cubicBezTo>
                      <a:pt x="5381" y="626"/>
                      <a:pt x="5385" y="626"/>
                      <a:pt x="5389" y="626"/>
                    </a:cubicBezTo>
                    <a:lnTo>
                      <a:pt x="5389" y="626"/>
                    </a:lnTo>
                    <a:cubicBezTo>
                      <a:pt x="5389" y="626"/>
                      <a:pt x="5389" y="626"/>
                      <a:pt x="5389" y="626"/>
                    </a:cubicBezTo>
                    <a:lnTo>
                      <a:pt x="5389" y="626"/>
                    </a:lnTo>
                    <a:cubicBezTo>
                      <a:pt x="5393" y="627"/>
                      <a:pt x="5397" y="627"/>
                      <a:pt x="5401" y="627"/>
                    </a:cubicBezTo>
                    <a:cubicBezTo>
                      <a:pt x="5401" y="627"/>
                      <a:pt x="5401" y="627"/>
                      <a:pt x="5401" y="627"/>
                    </a:cubicBezTo>
                    <a:lnTo>
                      <a:pt x="5401" y="627"/>
                    </a:lnTo>
                    <a:cubicBezTo>
                      <a:pt x="5606" y="637"/>
                      <a:pt x="5811" y="644"/>
                      <a:pt x="6016" y="644"/>
                    </a:cubicBezTo>
                    <a:cubicBezTo>
                      <a:pt x="6041" y="644"/>
                      <a:pt x="6065" y="644"/>
                      <a:pt x="6090" y="644"/>
                    </a:cubicBezTo>
                    <a:cubicBezTo>
                      <a:pt x="6199" y="642"/>
                      <a:pt x="6309" y="633"/>
                      <a:pt x="6416" y="621"/>
                    </a:cubicBezTo>
                    <a:cubicBezTo>
                      <a:pt x="6473" y="615"/>
                      <a:pt x="6529" y="607"/>
                      <a:pt x="6586" y="598"/>
                    </a:cubicBezTo>
                    <a:cubicBezTo>
                      <a:pt x="6670" y="586"/>
                      <a:pt x="6766" y="569"/>
                      <a:pt x="6830" y="511"/>
                    </a:cubicBezTo>
                    <a:cubicBezTo>
                      <a:pt x="6879" y="466"/>
                      <a:pt x="6909" y="407"/>
                      <a:pt x="6899" y="339"/>
                    </a:cubicBezTo>
                    <a:cubicBezTo>
                      <a:pt x="6889" y="279"/>
                      <a:pt x="6854" y="234"/>
                      <a:pt x="6804" y="203"/>
                    </a:cubicBezTo>
                    <a:cubicBezTo>
                      <a:pt x="6789" y="194"/>
                      <a:pt x="6773" y="188"/>
                      <a:pt x="6757" y="183"/>
                    </a:cubicBezTo>
                    <a:lnTo>
                      <a:pt x="6757" y="182"/>
                    </a:lnTo>
                    <a:cubicBezTo>
                      <a:pt x="6755" y="79"/>
                      <a:pt x="6669" y="4"/>
                      <a:pt x="6568" y="0"/>
                    </a:cubicBezTo>
                    <a:cubicBezTo>
                      <a:pt x="6559" y="0"/>
                      <a:pt x="6550" y="0"/>
                      <a:pt x="6541" y="0"/>
                    </a:cubicBezTo>
                    <a:close/>
                  </a:path>
                </a:pathLst>
              </a:custGeom>
              <a:solidFill>
                <a:srgbClr val="010101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1" name="Google Shape;941;p32"/>
              <p:cNvSpPr/>
              <p:nvPr/>
            </p:nvSpPr>
            <p:spPr>
              <a:xfrm>
                <a:off x="3770175" y="624450"/>
                <a:ext cx="9775" cy="9250"/>
              </a:xfrm>
              <a:custGeom>
                <a:avLst/>
                <a:gdLst/>
                <a:ahLst/>
                <a:cxnLst/>
                <a:rect l="l" t="t" r="r" b="b"/>
                <a:pathLst>
                  <a:path w="391" h="370" extrusionOk="0">
                    <a:moveTo>
                      <a:pt x="205" y="1"/>
                    </a:moveTo>
                    <a:cubicBezTo>
                      <a:pt x="109" y="1"/>
                      <a:pt x="23" y="65"/>
                      <a:pt x="12" y="165"/>
                    </a:cubicBezTo>
                    <a:cubicBezTo>
                      <a:pt x="1" y="262"/>
                      <a:pt x="74" y="364"/>
                      <a:pt x="176" y="369"/>
                    </a:cubicBezTo>
                    <a:cubicBezTo>
                      <a:pt x="180" y="370"/>
                      <a:pt x="184" y="370"/>
                      <a:pt x="188" y="370"/>
                    </a:cubicBezTo>
                    <a:cubicBezTo>
                      <a:pt x="284" y="370"/>
                      <a:pt x="370" y="306"/>
                      <a:pt x="380" y="206"/>
                    </a:cubicBezTo>
                    <a:cubicBezTo>
                      <a:pt x="391" y="110"/>
                      <a:pt x="318" y="7"/>
                      <a:pt x="217" y="1"/>
                    </a:cubicBezTo>
                    <a:cubicBezTo>
                      <a:pt x="213" y="1"/>
                      <a:pt x="209" y="1"/>
                      <a:pt x="205" y="1"/>
                    </a:cubicBezTo>
                    <a:close/>
                  </a:path>
                </a:pathLst>
              </a:custGeom>
              <a:solidFill>
                <a:srgbClr val="010101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2" name="Google Shape;942;p32"/>
              <p:cNvSpPr/>
              <p:nvPr/>
            </p:nvSpPr>
            <p:spPr>
              <a:xfrm>
                <a:off x="3784175" y="624800"/>
                <a:ext cx="9725" cy="9250"/>
              </a:xfrm>
              <a:custGeom>
                <a:avLst/>
                <a:gdLst/>
                <a:ahLst/>
                <a:cxnLst/>
                <a:rect l="l" t="t" r="r" b="b"/>
                <a:pathLst>
                  <a:path w="389" h="370" extrusionOk="0">
                    <a:moveTo>
                      <a:pt x="203" y="1"/>
                    </a:moveTo>
                    <a:cubicBezTo>
                      <a:pt x="107" y="1"/>
                      <a:pt x="21" y="65"/>
                      <a:pt x="10" y="165"/>
                    </a:cubicBezTo>
                    <a:cubicBezTo>
                      <a:pt x="0" y="261"/>
                      <a:pt x="73" y="363"/>
                      <a:pt x="174" y="369"/>
                    </a:cubicBezTo>
                    <a:cubicBezTo>
                      <a:pt x="178" y="369"/>
                      <a:pt x="182" y="370"/>
                      <a:pt x="186" y="370"/>
                    </a:cubicBezTo>
                    <a:cubicBezTo>
                      <a:pt x="282" y="370"/>
                      <a:pt x="368" y="306"/>
                      <a:pt x="378" y="206"/>
                    </a:cubicBezTo>
                    <a:cubicBezTo>
                      <a:pt x="389" y="108"/>
                      <a:pt x="316" y="7"/>
                      <a:pt x="215" y="1"/>
                    </a:cubicBezTo>
                    <a:cubicBezTo>
                      <a:pt x="211" y="1"/>
                      <a:pt x="207" y="1"/>
                      <a:pt x="203" y="1"/>
                    </a:cubicBezTo>
                    <a:close/>
                  </a:path>
                </a:pathLst>
              </a:custGeom>
              <a:solidFill>
                <a:srgbClr val="010101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3" name="Google Shape;943;p32"/>
              <p:cNvSpPr/>
              <p:nvPr/>
            </p:nvSpPr>
            <p:spPr>
              <a:xfrm>
                <a:off x="3659575" y="587325"/>
                <a:ext cx="181250" cy="79400"/>
              </a:xfrm>
              <a:custGeom>
                <a:avLst/>
                <a:gdLst/>
                <a:ahLst/>
                <a:cxnLst/>
                <a:rect l="l" t="t" r="r" b="b"/>
                <a:pathLst>
                  <a:path w="7250" h="3176" extrusionOk="0">
                    <a:moveTo>
                      <a:pt x="6001" y="922"/>
                    </a:moveTo>
                    <a:cubicBezTo>
                      <a:pt x="6003" y="923"/>
                      <a:pt x="6005" y="925"/>
                      <a:pt x="6007" y="927"/>
                    </a:cubicBezTo>
                    <a:cubicBezTo>
                      <a:pt x="6005" y="925"/>
                      <a:pt x="6003" y="924"/>
                      <a:pt x="6001" y="922"/>
                    </a:cubicBezTo>
                    <a:close/>
                    <a:moveTo>
                      <a:pt x="4662" y="370"/>
                    </a:moveTo>
                    <a:cubicBezTo>
                      <a:pt x="4729" y="374"/>
                      <a:pt x="4793" y="378"/>
                      <a:pt x="4861" y="385"/>
                    </a:cubicBezTo>
                    <a:cubicBezTo>
                      <a:pt x="5000" y="406"/>
                      <a:pt x="5136" y="431"/>
                      <a:pt x="5273" y="464"/>
                    </a:cubicBezTo>
                    <a:cubicBezTo>
                      <a:pt x="5330" y="480"/>
                      <a:pt x="5387" y="499"/>
                      <a:pt x="5441" y="520"/>
                    </a:cubicBezTo>
                    <a:cubicBezTo>
                      <a:pt x="5465" y="531"/>
                      <a:pt x="5491" y="543"/>
                      <a:pt x="5513" y="554"/>
                    </a:cubicBezTo>
                    <a:cubicBezTo>
                      <a:pt x="5617" y="616"/>
                      <a:pt x="5716" y="686"/>
                      <a:pt x="5813" y="756"/>
                    </a:cubicBezTo>
                    <a:cubicBezTo>
                      <a:pt x="5814" y="758"/>
                      <a:pt x="5815" y="758"/>
                      <a:pt x="5818" y="759"/>
                    </a:cubicBezTo>
                    <a:cubicBezTo>
                      <a:pt x="5818" y="759"/>
                      <a:pt x="5818" y="759"/>
                      <a:pt x="5818" y="760"/>
                    </a:cubicBezTo>
                    <a:lnTo>
                      <a:pt x="5818" y="760"/>
                    </a:lnTo>
                    <a:cubicBezTo>
                      <a:pt x="5818" y="760"/>
                      <a:pt x="5818" y="759"/>
                      <a:pt x="5818" y="759"/>
                    </a:cubicBezTo>
                    <a:lnTo>
                      <a:pt x="5818" y="759"/>
                    </a:lnTo>
                    <a:cubicBezTo>
                      <a:pt x="5819" y="760"/>
                      <a:pt x="5819" y="761"/>
                      <a:pt x="5820" y="761"/>
                    </a:cubicBezTo>
                    <a:lnTo>
                      <a:pt x="5820" y="761"/>
                    </a:lnTo>
                    <a:cubicBezTo>
                      <a:pt x="5820" y="761"/>
                      <a:pt x="5819" y="760"/>
                      <a:pt x="5818" y="760"/>
                    </a:cubicBezTo>
                    <a:lnTo>
                      <a:pt x="5818" y="760"/>
                    </a:lnTo>
                    <a:cubicBezTo>
                      <a:pt x="5819" y="760"/>
                      <a:pt x="5820" y="760"/>
                      <a:pt x="5821" y="761"/>
                    </a:cubicBezTo>
                    <a:cubicBezTo>
                      <a:pt x="5821" y="761"/>
                      <a:pt x="5821" y="761"/>
                      <a:pt x="5820" y="761"/>
                    </a:cubicBezTo>
                    <a:lnTo>
                      <a:pt x="5820" y="761"/>
                    </a:lnTo>
                    <a:cubicBezTo>
                      <a:pt x="5862" y="794"/>
                      <a:pt x="5901" y="826"/>
                      <a:pt x="5940" y="860"/>
                    </a:cubicBezTo>
                    <a:cubicBezTo>
                      <a:pt x="5941" y="862"/>
                      <a:pt x="5942" y="862"/>
                      <a:pt x="5943" y="864"/>
                    </a:cubicBezTo>
                    <a:cubicBezTo>
                      <a:pt x="5945" y="864"/>
                      <a:pt x="5946" y="865"/>
                      <a:pt x="5946" y="867"/>
                    </a:cubicBezTo>
                    <a:cubicBezTo>
                      <a:pt x="5953" y="873"/>
                      <a:pt x="5959" y="881"/>
                      <a:pt x="5966" y="886"/>
                    </a:cubicBezTo>
                    <a:cubicBezTo>
                      <a:pt x="5969" y="889"/>
                      <a:pt x="5973" y="893"/>
                      <a:pt x="5975" y="895"/>
                    </a:cubicBezTo>
                    <a:cubicBezTo>
                      <a:pt x="5978" y="897"/>
                      <a:pt x="5980" y="900"/>
                      <a:pt x="5981" y="902"/>
                    </a:cubicBezTo>
                    <a:cubicBezTo>
                      <a:pt x="5986" y="906"/>
                      <a:pt x="5991" y="911"/>
                      <a:pt x="5996" y="916"/>
                    </a:cubicBezTo>
                    <a:lnTo>
                      <a:pt x="5996" y="916"/>
                    </a:lnTo>
                    <a:cubicBezTo>
                      <a:pt x="5994" y="914"/>
                      <a:pt x="5991" y="913"/>
                      <a:pt x="5989" y="911"/>
                    </a:cubicBezTo>
                    <a:lnTo>
                      <a:pt x="5989" y="911"/>
                    </a:lnTo>
                    <a:cubicBezTo>
                      <a:pt x="6069" y="992"/>
                      <a:pt x="6150" y="1073"/>
                      <a:pt x="6233" y="1154"/>
                    </a:cubicBezTo>
                    <a:cubicBezTo>
                      <a:pt x="6261" y="1183"/>
                      <a:pt x="6289" y="1213"/>
                      <a:pt x="6315" y="1246"/>
                    </a:cubicBezTo>
                    <a:cubicBezTo>
                      <a:pt x="6333" y="1271"/>
                      <a:pt x="6350" y="1298"/>
                      <a:pt x="6368" y="1325"/>
                    </a:cubicBezTo>
                    <a:cubicBezTo>
                      <a:pt x="6402" y="1387"/>
                      <a:pt x="6435" y="1449"/>
                      <a:pt x="6472" y="1509"/>
                    </a:cubicBezTo>
                    <a:cubicBezTo>
                      <a:pt x="6511" y="1574"/>
                      <a:pt x="6551" y="1637"/>
                      <a:pt x="6591" y="1700"/>
                    </a:cubicBezTo>
                    <a:cubicBezTo>
                      <a:pt x="6640" y="1793"/>
                      <a:pt x="6683" y="1889"/>
                      <a:pt x="6724" y="1987"/>
                    </a:cubicBezTo>
                    <a:cubicBezTo>
                      <a:pt x="6734" y="2011"/>
                      <a:pt x="6742" y="2035"/>
                      <a:pt x="6750" y="2060"/>
                    </a:cubicBezTo>
                    <a:cubicBezTo>
                      <a:pt x="6759" y="2099"/>
                      <a:pt x="6766" y="2139"/>
                      <a:pt x="6772" y="2180"/>
                    </a:cubicBezTo>
                    <a:lnTo>
                      <a:pt x="6771" y="2179"/>
                    </a:lnTo>
                    <a:lnTo>
                      <a:pt x="6771" y="2179"/>
                    </a:lnTo>
                    <a:cubicBezTo>
                      <a:pt x="6790" y="2323"/>
                      <a:pt x="6795" y="2470"/>
                      <a:pt x="6810" y="2614"/>
                    </a:cubicBezTo>
                    <a:cubicBezTo>
                      <a:pt x="6814" y="2637"/>
                      <a:pt x="6818" y="2658"/>
                      <a:pt x="6822" y="2680"/>
                    </a:cubicBezTo>
                    <a:cubicBezTo>
                      <a:pt x="6736" y="2687"/>
                      <a:pt x="6651" y="2694"/>
                      <a:pt x="6567" y="2701"/>
                    </a:cubicBezTo>
                    <a:cubicBezTo>
                      <a:pt x="6489" y="2706"/>
                      <a:pt x="6409" y="2708"/>
                      <a:pt x="6332" y="2717"/>
                    </a:cubicBezTo>
                    <a:cubicBezTo>
                      <a:pt x="6301" y="2720"/>
                      <a:pt x="6274" y="2732"/>
                      <a:pt x="6249" y="2748"/>
                    </a:cubicBezTo>
                    <a:cubicBezTo>
                      <a:pt x="6211" y="2751"/>
                      <a:pt x="6173" y="2754"/>
                      <a:pt x="6135" y="2758"/>
                    </a:cubicBezTo>
                    <a:cubicBezTo>
                      <a:pt x="5981" y="2769"/>
                      <a:pt x="5827" y="2782"/>
                      <a:pt x="5671" y="2786"/>
                    </a:cubicBezTo>
                    <a:cubicBezTo>
                      <a:pt x="5603" y="2786"/>
                      <a:pt x="5533" y="2786"/>
                      <a:pt x="5464" y="2785"/>
                    </a:cubicBezTo>
                    <a:cubicBezTo>
                      <a:pt x="5278" y="2782"/>
                      <a:pt x="5091" y="2772"/>
                      <a:pt x="4906" y="2769"/>
                    </a:cubicBezTo>
                    <a:cubicBezTo>
                      <a:pt x="4897" y="2769"/>
                      <a:pt x="4887" y="2769"/>
                      <a:pt x="4878" y="2769"/>
                    </a:cubicBezTo>
                    <a:cubicBezTo>
                      <a:pt x="4685" y="2769"/>
                      <a:pt x="4492" y="2780"/>
                      <a:pt x="4299" y="2785"/>
                    </a:cubicBezTo>
                    <a:cubicBezTo>
                      <a:pt x="4089" y="2792"/>
                      <a:pt x="3879" y="2792"/>
                      <a:pt x="3669" y="2796"/>
                    </a:cubicBezTo>
                    <a:cubicBezTo>
                      <a:pt x="3477" y="2799"/>
                      <a:pt x="3285" y="2805"/>
                      <a:pt x="3093" y="2806"/>
                    </a:cubicBezTo>
                    <a:cubicBezTo>
                      <a:pt x="2907" y="2805"/>
                      <a:pt x="2725" y="2804"/>
                      <a:pt x="2540" y="2798"/>
                    </a:cubicBezTo>
                    <a:cubicBezTo>
                      <a:pt x="2126" y="2785"/>
                      <a:pt x="1713" y="2758"/>
                      <a:pt x="1299" y="2748"/>
                    </a:cubicBezTo>
                    <a:cubicBezTo>
                      <a:pt x="1113" y="2742"/>
                      <a:pt x="928" y="2742"/>
                      <a:pt x="744" y="2732"/>
                    </a:cubicBezTo>
                    <a:cubicBezTo>
                      <a:pt x="651" y="2726"/>
                      <a:pt x="560" y="2721"/>
                      <a:pt x="467" y="2717"/>
                    </a:cubicBezTo>
                    <a:cubicBezTo>
                      <a:pt x="483" y="2666"/>
                      <a:pt x="499" y="2616"/>
                      <a:pt x="516" y="2566"/>
                    </a:cubicBezTo>
                    <a:cubicBezTo>
                      <a:pt x="587" y="2400"/>
                      <a:pt x="662" y="2236"/>
                      <a:pt x="749" y="2079"/>
                    </a:cubicBezTo>
                    <a:cubicBezTo>
                      <a:pt x="774" y="2039"/>
                      <a:pt x="800" y="1999"/>
                      <a:pt x="827" y="1960"/>
                    </a:cubicBezTo>
                    <a:cubicBezTo>
                      <a:pt x="858" y="1920"/>
                      <a:pt x="890" y="1882"/>
                      <a:pt x="926" y="1845"/>
                    </a:cubicBezTo>
                    <a:cubicBezTo>
                      <a:pt x="965" y="1806"/>
                      <a:pt x="1007" y="1769"/>
                      <a:pt x="1050" y="1733"/>
                    </a:cubicBezTo>
                    <a:cubicBezTo>
                      <a:pt x="1106" y="1694"/>
                      <a:pt x="1163" y="1657"/>
                      <a:pt x="1220" y="1621"/>
                    </a:cubicBezTo>
                    <a:cubicBezTo>
                      <a:pt x="1271" y="1595"/>
                      <a:pt x="1323" y="1570"/>
                      <a:pt x="1375" y="1546"/>
                    </a:cubicBezTo>
                    <a:cubicBezTo>
                      <a:pt x="1418" y="1531"/>
                      <a:pt x="1459" y="1516"/>
                      <a:pt x="1502" y="1505"/>
                    </a:cubicBezTo>
                    <a:cubicBezTo>
                      <a:pt x="1533" y="1497"/>
                      <a:pt x="1565" y="1491"/>
                      <a:pt x="1597" y="1485"/>
                    </a:cubicBezTo>
                    <a:cubicBezTo>
                      <a:pt x="1630" y="1482"/>
                      <a:pt x="1662" y="1479"/>
                      <a:pt x="1695" y="1477"/>
                    </a:cubicBezTo>
                    <a:cubicBezTo>
                      <a:pt x="1755" y="1479"/>
                      <a:pt x="1811" y="1484"/>
                      <a:pt x="1869" y="1490"/>
                    </a:cubicBezTo>
                    <a:cubicBezTo>
                      <a:pt x="1962" y="1501"/>
                      <a:pt x="2052" y="1516"/>
                      <a:pt x="2142" y="1537"/>
                    </a:cubicBezTo>
                    <a:cubicBezTo>
                      <a:pt x="2178" y="1547"/>
                      <a:pt x="2213" y="1559"/>
                      <a:pt x="2248" y="1573"/>
                    </a:cubicBezTo>
                    <a:cubicBezTo>
                      <a:pt x="2252" y="1575"/>
                      <a:pt x="2258" y="1577"/>
                      <a:pt x="2264" y="1580"/>
                    </a:cubicBezTo>
                    <a:cubicBezTo>
                      <a:pt x="2271" y="1581"/>
                      <a:pt x="2279" y="1582"/>
                      <a:pt x="2285" y="1585"/>
                    </a:cubicBezTo>
                    <a:cubicBezTo>
                      <a:pt x="2319" y="1598"/>
                      <a:pt x="2352" y="1615"/>
                      <a:pt x="2384" y="1633"/>
                    </a:cubicBezTo>
                    <a:cubicBezTo>
                      <a:pt x="2396" y="1638"/>
                      <a:pt x="2409" y="1645"/>
                      <a:pt x="2421" y="1651"/>
                    </a:cubicBezTo>
                    <a:cubicBezTo>
                      <a:pt x="2421" y="1652"/>
                      <a:pt x="2421" y="1652"/>
                      <a:pt x="2420" y="1652"/>
                    </a:cubicBezTo>
                    <a:cubicBezTo>
                      <a:pt x="2428" y="1657"/>
                      <a:pt x="2434" y="1660"/>
                      <a:pt x="2441" y="1664"/>
                    </a:cubicBezTo>
                    <a:cubicBezTo>
                      <a:pt x="2467" y="1677"/>
                      <a:pt x="2494" y="1691"/>
                      <a:pt x="2520" y="1706"/>
                    </a:cubicBezTo>
                    <a:cubicBezTo>
                      <a:pt x="2540" y="1715"/>
                      <a:pt x="2562" y="1726"/>
                      <a:pt x="2583" y="1737"/>
                    </a:cubicBezTo>
                    <a:cubicBezTo>
                      <a:pt x="2595" y="1742"/>
                      <a:pt x="2608" y="1748"/>
                      <a:pt x="2620" y="1755"/>
                    </a:cubicBezTo>
                    <a:cubicBezTo>
                      <a:pt x="2657" y="1774"/>
                      <a:pt x="2692" y="1795"/>
                      <a:pt x="2729" y="1814"/>
                    </a:cubicBezTo>
                    <a:cubicBezTo>
                      <a:pt x="2736" y="1797"/>
                      <a:pt x="2745" y="1780"/>
                      <a:pt x="2753" y="1763"/>
                    </a:cubicBezTo>
                    <a:cubicBezTo>
                      <a:pt x="2783" y="1697"/>
                      <a:pt x="2818" y="1633"/>
                      <a:pt x="2857" y="1572"/>
                    </a:cubicBezTo>
                    <a:cubicBezTo>
                      <a:pt x="2861" y="1566"/>
                      <a:pt x="2864" y="1561"/>
                      <a:pt x="2867" y="1556"/>
                    </a:cubicBezTo>
                    <a:cubicBezTo>
                      <a:pt x="2886" y="1527"/>
                      <a:pt x="2905" y="1499"/>
                      <a:pt x="2926" y="1471"/>
                    </a:cubicBezTo>
                    <a:cubicBezTo>
                      <a:pt x="2990" y="1366"/>
                      <a:pt x="3057" y="1264"/>
                      <a:pt x="3130" y="1165"/>
                    </a:cubicBezTo>
                    <a:cubicBezTo>
                      <a:pt x="3208" y="1067"/>
                      <a:pt x="3284" y="966"/>
                      <a:pt x="3369" y="875"/>
                    </a:cubicBezTo>
                    <a:cubicBezTo>
                      <a:pt x="3399" y="845"/>
                      <a:pt x="3431" y="817"/>
                      <a:pt x="3464" y="792"/>
                    </a:cubicBezTo>
                    <a:cubicBezTo>
                      <a:pt x="3541" y="734"/>
                      <a:pt x="3626" y="685"/>
                      <a:pt x="3709" y="637"/>
                    </a:cubicBezTo>
                    <a:cubicBezTo>
                      <a:pt x="3799" y="588"/>
                      <a:pt x="3891" y="543"/>
                      <a:pt x="3983" y="503"/>
                    </a:cubicBezTo>
                    <a:cubicBezTo>
                      <a:pt x="4039" y="482"/>
                      <a:pt x="4096" y="463"/>
                      <a:pt x="4153" y="445"/>
                    </a:cubicBezTo>
                    <a:cubicBezTo>
                      <a:pt x="4205" y="431"/>
                      <a:pt x="4258" y="418"/>
                      <a:pt x="4312" y="407"/>
                    </a:cubicBezTo>
                    <a:cubicBezTo>
                      <a:pt x="4364" y="395"/>
                      <a:pt x="4419" y="389"/>
                      <a:pt x="4474" y="381"/>
                    </a:cubicBezTo>
                    <a:lnTo>
                      <a:pt x="4474" y="381"/>
                    </a:lnTo>
                    <a:cubicBezTo>
                      <a:pt x="4473" y="382"/>
                      <a:pt x="4472" y="383"/>
                      <a:pt x="4472" y="383"/>
                    </a:cubicBezTo>
                    <a:cubicBezTo>
                      <a:pt x="4536" y="376"/>
                      <a:pt x="4599" y="373"/>
                      <a:pt x="4662" y="370"/>
                    </a:cubicBezTo>
                    <a:close/>
                    <a:moveTo>
                      <a:pt x="4650" y="1"/>
                    </a:moveTo>
                    <a:cubicBezTo>
                      <a:pt x="4572" y="1"/>
                      <a:pt x="4493" y="5"/>
                      <a:pt x="4415" y="17"/>
                    </a:cubicBezTo>
                    <a:cubicBezTo>
                      <a:pt x="4214" y="44"/>
                      <a:pt x="4017" y="86"/>
                      <a:pt x="3830" y="166"/>
                    </a:cubicBezTo>
                    <a:cubicBezTo>
                      <a:pt x="3647" y="244"/>
                      <a:pt x="3476" y="341"/>
                      <a:pt x="3309" y="447"/>
                    </a:cubicBezTo>
                    <a:cubicBezTo>
                      <a:pt x="3166" y="538"/>
                      <a:pt x="3056" y="664"/>
                      <a:pt x="2951" y="796"/>
                    </a:cubicBezTo>
                    <a:cubicBezTo>
                      <a:pt x="2883" y="880"/>
                      <a:pt x="2818" y="966"/>
                      <a:pt x="2754" y="1053"/>
                    </a:cubicBezTo>
                    <a:cubicBezTo>
                      <a:pt x="2698" y="1128"/>
                      <a:pt x="2649" y="1211"/>
                      <a:pt x="2601" y="1292"/>
                    </a:cubicBezTo>
                    <a:cubicBezTo>
                      <a:pt x="2596" y="1301"/>
                      <a:pt x="2591" y="1310"/>
                      <a:pt x="2585" y="1320"/>
                    </a:cubicBezTo>
                    <a:cubicBezTo>
                      <a:pt x="2556" y="1306"/>
                      <a:pt x="2528" y="1291"/>
                      <a:pt x="2498" y="1278"/>
                    </a:cubicBezTo>
                    <a:cubicBezTo>
                      <a:pt x="2420" y="1243"/>
                      <a:pt x="2341" y="1211"/>
                      <a:pt x="2260" y="1186"/>
                    </a:cubicBezTo>
                    <a:cubicBezTo>
                      <a:pt x="2181" y="1160"/>
                      <a:pt x="2098" y="1149"/>
                      <a:pt x="2017" y="1135"/>
                    </a:cubicBezTo>
                    <a:cubicBezTo>
                      <a:pt x="1944" y="1124"/>
                      <a:pt x="1867" y="1114"/>
                      <a:pt x="1794" y="1111"/>
                    </a:cubicBezTo>
                    <a:cubicBezTo>
                      <a:pt x="1766" y="1110"/>
                      <a:pt x="1739" y="1109"/>
                      <a:pt x="1711" y="1109"/>
                    </a:cubicBezTo>
                    <a:cubicBezTo>
                      <a:pt x="1584" y="1109"/>
                      <a:pt x="1457" y="1124"/>
                      <a:pt x="1336" y="1166"/>
                    </a:cubicBezTo>
                    <a:cubicBezTo>
                      <a:pt x="1261" y="1194"/>
                      <a:pt x="1188" y="1221"/>
                      <a:pt x="1118" y="1258"/>
                    </a:cubicBezTo>
                    <a:cubicBezTo>
                      <a:pt x="1023" y="1307"/>
                      <a:pt x="936" y="1362"/>
                      <a:pt x="849" y="1423"/>
                    </a:cubicBezTo>
                    <a:cubicBezTo>
                      <a:pt x="686" y="1539"/>
                      <a:pt x="554" y="1693"/>
                      <a:pt x="449" y="1860"/>
                    </a:cubicBezTo>
                    <a:cubicBezTo>
                      <a:pt x="343" y="2028"/>
                      <a:pt x="264" y="2215"/>
                      <a:pt x="188" y="2396"/>
                    </a:cubicBezTo>
                    <a:cubicBezTo>
                      <a:pt x="153" y="2480"/>
                      <a:pt x="124" y="2565"/>
                      <a:pt x="101" y="2650"/>
                    </a:cubicBezTo>
                    <a:cubicBezTo>
                      <a:pt x="90" y="2702"/>
                      <a:pt x="80" y="2753"/>
                      <a:pt x="68" y="2805"/>
                    </a:cubicBezTo>
                    <a:cubicBezTo>
                      <a:pt x="65" y="2820"/>
                      <a:pt x="60" y="2836"/>
                      <a:pt x="57" y="2850"/>
                    </a:cubicBezTo>
                    <a:cubicBezTo>
                      <a:pt x="50" y="2882"/>
                      <a:pt x="43" y="2913"/>
                      <a:pt x="35" y="2945"/>
                    </a:cubicBezTo>
                    <a:cubicBezTo>
                      <a:pt x="27" y="2972"/>
                      <a:pt x="21" y="2999"/>
                      <a:pt x="13" y="3027"/>
                    </a:cubicBezTo>
                    <a:cubicBezTo>
                      <a:pt x="10" y="3041"/>
                      <a:pt x="5" y="3056"/>
                      <a:pt x="1" y="3071"/>
                    </a:cubicBezTo>
                    <a:lnTo>
                      <a:pt x="36" y="3071"/>
                    </a:lnTo>
                    <a:lnTo>
                      <a:pt x="145" y="3073"/>
                    </a:lnTo>
                    <a:lnTo>
                      <a:pt x="272" y="3073"/>
                    </a:lnTo>
                    <a:cubicBezTo>
                      <a:pt x="312" y="3073"/>
                      <a:pt x="352" y="3073"/>
                      <a:pt x="392" y="3072"/>
                    </a:cubicBezTo>
                    <a:cubicBezTo>
                      <a:pt x="416" y="3072"/>
                      <a:pt x="439" y="3072"/>
                      <a:pt x="463" y="3071"/>
                    </a:cubicBezTo>
                    <a:lnTo>
                      <a:pt x="463" y="3071"/>
                    </a:lnTo>
                    <a:cubicBezTo>
                      <a:pt x="462" y="3071"/>
                      <a:pt x="461" y="3072"/>
                      <a:pt x="459" y="3072"/>
                    </a:cubicBezTo>
                    <a:cubicBezTo>
                      <a:pt x="462" y="3072"/>
                      <a:pt x="464" y="3071"/>
                      <a:pt x="466" y="3071"/>
                    </a:cubicBezTo>
                    <a:cubicBezTo>
                      <a:pt x="486" y="3071"/>
                      <a:pt x="504" y="3078"/>
                      <a:pt x="519" y="3089"/>
                    </a:cubicBezTo>
                    <a:cubicBezTo>
                      <a:pt x="588" y="3093"/>
                      <a:pt x="659" y="3097"/>
                      <a:pt x="731" y="3101"/>
                    </a:cubicBezTo>
                    <a:cubicBezTo>
                      <a:pt x="911" y="3107"/>
                      <a:pt x="1090" y="3110"/>
                      <a:pt x="1271" y="3116"/>
                    </a:cubicBezTo>
                    <a:cubicBezTo>
                      <a:pt x="1643" y="3126"/>
                      <a:pt x="2013" y="3151"/>
                      <a:pt x="2385" y="3163"/>
                    </a:cubicBezTo>
                    <a:cubicBezTo>
                      <a:pt x="2595" y="3169"/>
                      <a:pt x="2806" y="3174"/>
                      <a:pt x="3016" y="3175"/>
                    </a:cubicBezTo>
                    <a:cubicBezTo>
                      <a:pt x="3034" y="3175"/>
                      <a:pt x="3052" y="3175"/>
                      <a:pt x="3069" y="3175"/>
                    </a:cubicBezTo>
                    <a:cubicBezTo>
                      <a:pt x="3254" y="3175"/>
                      <a:pt x="3439" y="3170"/>
                      <a:pt x="3622" y="3166"/>
                    </a:cubicBezTo>
                    <a:cubicBezTo>
                      <a:pt x="3822" y="3161"/>
                      <a:pt x="4021" y="3163"/>
                      <a:pt x="4220" y="3157"/>
                    </a:cubicBezTo>
                    <a:cubicBezTo>
                      <a:pt x="4418" y="3151"/>
                      <a:pt x="4616" y="3142"/>
                      <a:pt x="4815" y="3137"/>
                    </a:cubicBezTo>
                    <a:cubicBezTo>
                      <a:pt x="5071" y="3140"/>
                      <a:pt x="5327" y="3156"/>
                      <a:pt x="5583" y="3156"/>
                    </a:cubicBezTo>
                    <a:cubicBezTo>
                      <a:pt x="5630" y="3156"/>
                      <a:pt x="5676" y="3156"/>
                      <a:pt x="5723" y="3155"/>
                    </a:cubicBezTo>
                    <a:cubicBezTo>
                      <a:pt x="5954" y="3148"/>
                      <a:pt x="6185" y="3123"/>
                      <a:pt x="6414" y="3101"/>
                    </a:cubicBezTo>
                    <a:cubicBezTo>
                      <a:pt x="6420" y="3105"/>
                      <a:pt x="6424" y="3111"/>
                      <a:pt x="6429" y="3115"/>
                    </a:cubicBezTo>
                    <a:cubicBezTo>
                      <a:pt x="6464" y="3112"/>
                      <a:pt x="6498" y="3110"/>
                      <a:pt x="6533" y="3108"/>
                    </a:cubicBezTo>
                    <a:cubicBezTo>
                      <a:pt x="6633" y="3101"/>
                      <a:pt x="6732" y="3096"/>
                      <a:pt x="6833" y="3092"/>
                    </a:cubicBezTo>
                    <a:cubicBezTo>
                      <a:pt x="6971" y="3085"/>
                      <a:pt x="7111" y="3077"/>
                      <a:pt x="7249" y="3075"/>
                    </a:cubicBezTo>
                    <a:cubicBezTo>
                      <a:pt x="7246" y="3044"/>
                      <a:pt x="7244" y="3013"/>
                      <a:pt x="7240" y="2982"/>
                    </a:cubicBezTo>
                    <a:cubicBezTo>
                      <a:pt x="7239" y="2981"/>
                      <a:pt x="7240" y="2979"/>
                      <a:pt x="7240" y="2977"/>
                    </a:cubicBezTo>
                    <a:cubicBezTo>
                      <a:pt x="7232" y="2941"/>
                      <a:pt x="7226" y="2904"/>
                      <a:pt x="7219" y="2868"/>
                    </a:cubicBezTo>
                    <a:cubicBezTo>
                      <a:pt x="7215" y="2840"/>
                      <a:pt x="7211" y="2812"/>
                      <a:pt x="7207" y="2784"/>
                    </a:cubicBezTo>
                    <a:cubicBezTo>
                      <a:pt x="7197" y="2724"/>
                      <a:pt x="7186" y="2663"/>
                      <a:pt x="7178" y="2602"/>
                    </a:cubicBezTo>
                    <a:cubicBezTo>
                      <a:pt x="7166" y="2507"/>
                      <a:pt x="7154" y="2411"/>
                      <a:pt x="7152" y="2316"/>
                    </a:cubicBezTo>
                    <a:cubicBezTo>
                      <a:pt x="7152" y="2306"/>
                      <a:pt x="7153" y="2297"/>
                      <a:pt x="7155" y="2288"/>
                    </a:cubicBezTo>
                    <a:cubicBezTo>
                      <a:pt x="7144" y="2141"/>
                      <a:pt x="7125" y="1996"/>
                      <a:pt x="7072" y="1858"/>
                    </a:cubicBezTo>
                    <a:cubicBezTo>
                      <a:pt x="7032" y="1754"/>
                      <a:pt x="6985" y="1650"/>
                      <a:pt x="6931" y="1554"/>
                    </a:cubicBezTo>
                    <a:cubicBezTo>
                      <a:pt x="6882" y="1465"/>
                      <a:pt x="6826" y="1380"/>
                      <a:pt x="6774" y="1293"/>
                    </a:cubicBezTo>
                    <a:cubicBezTo>
                      <a:pt x="6714" y="1187"/>
                      <a:pt x="6659" y="1077"/>
                      <a:pt x="6580" y="984"/>
                    </a:cubicBezTo>
                    <a:cubicBezTo>
                      <a:pt x="6507" y="897"/>
                      <a:pt x="6422" y="821"/>
                      <a:pt x="6340" y="741"/>
                    </a:cubicBezTo>
                    <a:cubicBezTo>
                      <a:pt x="6310" y="709"/>
                      <a:pt x="6280" y="671"/>
                      <a:pt x="6243" y="641"/>
                    </a:cubicBezTo>
                    <a:cubicBezTo>
                      <a:pt x="6242" y="640"/>
                      <a:pt x="6240" y="638"/>
                      <a:pt x="6237" y="636"/>
                    </a:cubicBezTo>
                    <a:cubicBezTo>
                      <a:pt x="6236" y="633"/>
                      <a:pt x="6234" y="632"/>
                      <a:pt x="6232" y="630"/>
                    </a:cubicBezTo>
                    <a:cubicBezTo>
                      <a:pt x="6230" y="628"/>
                      <a:pt x="6228" y="625"/>
                      <a:pt x="6226" y="624"/>
                    </a:cubicBezTo>
                    <a:cubicBezTo>
                      <a:pt x="6214" y="609"/>
                      <a:pt x="6202" y="598"/>
                      <a:pt x="6188" y="585"/>
                    </a:cubicBezTo>
                    <a:cubicBezTo>
                      <a:pt x="6108" y="517"/>
                      <a:pt x="6027" y="454"/>
                      <a:pt x="5941" y="392"/>
                    </a:cubicBezTo>
                    <a:cubicBezTo>
                      <a:pt x="5840" y="319"/>
                      <a:pt x="5732" y="242"/>
                      <a:pt x="5616" y="193"/>
                    </a:cubicBezTo>
                    <a:cubicBezTo>
                      <a:pt x="5430" y="112"/>
                      <a:pt x="5228" y="63"/>
                      <a:pt x="5026" y="35"/>
                    </a:cubicBezTo>
                    <a:cubicBezTo>
                      <a:pt x="4926" y="20"/>
                      <a:pt x="4824" y="5"/>
                      <a:pt x="4721" y="2"/>
                    </a:cubicBezTo>
                    <a:cubicBezTo>
                      <a:pt x="4697" y="1"/>
                      <a:pt x="4674" y="1"/>
                      <a:pt x="465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44" name="Google Shape;944;p32"/>
            <p:cNvGrpSpPr/>
            <p:nvPr/>
          </p:nvGrpSpPr>
          <p:grpSpPr>
            <a:xfrm>
              <a:off x="7812569" y="284392"/>
              <a:ext cx="611440" cy="211851"/>
              <a:chOff x="1579263" y="684775"/>
              <a:chExt cx="290650" cy="101925"/>
            </a:xfrm>
          </p:grpSpPr>
          <p:sp>
            <p:nvSpPr>
              <p:cNvPr id="945" name="Google Shape;945;p32"/>
              <p:cNvSpPr/>
              <p:nvPr/>
            </p:nvSpPr>
            <p:spPr>
              <a:xfrm>
                <a:off x="1587275" y="691775"/>
                <a:ext cx="270675" cy="88550"/>
              </a:xfrm>
              <a:custGeom>
                <a:avLst/>
                <a:gdLst/>
                <a:ahLst/>
                <a:cxnLst/>
                <a:rect l="l" t="t" r="r" b="b"/>
                <a:pathLst>
                  <a:path w="10827" h="3542" extrusionOk="0">
                    <a:moveTo>
                      <a:pt x="3593" y="1613"/>
                    </a:moveTo>
                    <a:lnTo>
                      <a:pt x="3593" y="1613"/>
                    </a:lnTo>
                    <a:cubicBezTo>
                      <a:pt x="3563" y="1641"/>
                      <a:pt x="3532" y="1668"/>
                      <a:pt x="3503" y="1695"/>
                    </a:cubicBezTo>
                    <a:cubicBezTo>
                      <a:pt x="3508" y="1687"/>
                      <a:pt x="3515" y="1677"/>
                      <a:pt x="3521" y="1669"/>
                    </a:cubicBezTo>
                    <a:cubicBezTo>
                      <a:pt x="3521" y="1668"/>
                      <a:pt x="3522" y="1668"/>
                      <a:pt x="3522" y="1667"/>
                    </a:cubicBezTo>
                    <a:cubicBezTo>
                      <a:pt x="3545" y="1649"/>
                      <a:pt x="3569" y="1632"/>
                      <a:pt x="3593" y="1613"/>
                    </a:cubicBezTo>
                    <a:close/>
                    <a:moveTo>
                      <a:pt x="5070" y="0"/>
                    </a:moveTo>
                    <a:cubicBezTo>
                      <a:pt x="5038" y="0"/>
                      <a:pt x="5005" y="4"/>
                      <a:pt x="4972" y="11"/>
                    </a:cubicBezTo>
                    <a:cubicBezTo>
                      <a:pt x="4902" y="26"/>
                      <a:pt x="4835" y="43"/>
                      <a:pt x="4767" y="64"/>
                    </a:cubicBezTo>
                    <a:cubicBezTo>
                      <a:pt x="4614" y="97"/>
                      <a:pt x="4464" y="149"/>
                      <a:pt x="4320" y="209"/>
                    </a:cubicBezTo>
                    <a:lnTo>
                      <a:pt x="4320" y="209"/>
                    </a:lnTo>
                    <a:cubicBezTo>
                      <a:pt x="4320" y="209"/>
                      <a:pt x="4320" y="209"/>
                      <a:pt x="4320" y="209"/>
                    </a:cubicBezTo>
                    <a:lnTo>
                      <a:pt x="4320" y="209"/>
                    </a:lnTo>
                    <a:cubicBezTo>
                      <a:pt x="4320" y="209"/>
                      <a:pt x="4320" y="209"/>
                      <a:pt x="4320" y="209"/>
                    </a:cubicBezTo>
                    <a:lnTo>
                      <a:pt x="4320" y="209"/>
                    </a:lnTo>
                    <a:cubicBezTo>
                      <a:pt x="4313" y="212"/>
                      <a:pt x="4306" y="215"/>
                      <a:pt x="4298" y="218"/>
                    </a:cubicBezTo>
                    <a:cubicBezTo>
                      <a:pt x="4300" y="218"/>
                      <a:pt x="4302" y="217"/>
                      <a:pt x="4303" y="217"/>
                    </a:cubicBezTo>
                    <a:lnTo>
                      <a:pt x="4303" y="217"/>
                    </a:lnTo>
                    <a:cubicBezTo>
                      <a:pt x="4296" y="220"/>
                      <a:pt x="4289" y="223"/>
                      <a:pt x="4282" y="225"/>
                    </a:cubicBezTo>
                    <a:cubicBezTo>
                      <a:pt x="4260" y="216"/>
                      <a:pt x="4237" y="211"/>
                      <a:pt x="4212" y="211"/>
                    </a:cubicBezTo>
                    <a:cubicBezTo>
                      <a:pt x="4206" y="211"/>
                      <a:pt x="4200" y="211"/>
                      <a:pt x="4194" y="212"/>
                    </a:cubicBezTo>
                    <a:cubicBezTo>
                      <a:pt x="4048" y="225"/>
                      <a:pt x="3913" y="300"/>
                      <a:pt x="3788" y="372"/>
                    </a:cubicBezTo>
                    <a:cubicBezTo>
                      <a:pt x="3777" y="379"/>
                      <a:pt x="3767" y="384"/>
                      <a:pt x="3756" y="391"/>
                    </a:cubicBezTo>
                    <a:cubicBezTo>
                      <a:pt x="3730" y="395"/>
                      <a:pt x="3704" y="405"/>
                      <a:pt x="3682" y="420"/>
                    </a:cubicBezTo>
                    <a:cubicBezTo>
                      <a:pt x="3650" y="443"/>
                      <a:pt x="3620" y="467"/>
                      <a:pt x="3591" y="493"/>
                    </a:cubicBezTo>
                    <a:cubicBezTo>
                      <a:pt x="3530" y="532"/>
                      <a:pt x="3469" y="573"/>
                      <a:pt x="3409" y="616"/>
                    </a:cubicBezTo>
                    <a:cubicBezTo>
                      <a:pt x="3353" y="658"/>
                      <a:pt x="3298" y="701"/>
                      <a:pt x="3243" y="744"/>
                    </a:cubicBezTo>
                    <a:cubicBezTo>
                      <a:pt x="3211" y="768"/>
                      <a:pt x="3179" y="792"/>
                      <a:pt x="3148" y="819"/>
                    </a:cubicBezTo>
                    <a:cubicBezTo>
                      <a:pt x="3120" y="844"/>
                      <a:pt x="3092" y="871"/>
                      <a:pt x="3069" y="902"/>
                    </a:cubicBezTo>
                    <a:cubicBezTo>
                      <a:pt x="3052" y="926"/>
                      <a:pt x="3037" y="950"/>
                      <a:pt x="3021" y="975"/>
                    </a:cubicBezTo>
                    <a:cubicBezTo>
                      <a:pt x="2994" y="1021"/>
                      <a:pt x="2987" y="1074"/>
                      <a:pt x="3001" y="1122"/>
                    </a:cubicBezTo>
                    <a:cubicBezTo>
                      <a:pt x="2939" y="1195"/>
                      <a:pt x="2882" y="1273"/>
                      <a:pt x="2828" y="1352"/>
                    </a:cubicBezTo>
                    <a:cubicBezTo>
                      <a:pt x="2795" y="1400"/>
                      <a:pt x="2764" y="1448"/>
                      <a:pt x="2733" y="1497"/>
                    </a:cubicBezTo>
                    <a:cubicBezTo>
                      <a:pt x="2712" y="1529"/>
                      <a:pt x="2693" y="1559"/>
                      <a:pt x="2680" y="1592"/>
                    </a:cubicBezTo>
                    <a:cubicBezTo>
                      <a:pt x="2645" y="1628"/>
                      <a:pt x="2611" y="1666"/>
                      <a:pt x="2575" y="1703"/>
                    </a:cubicBezTo>
                    <a:cubicBezTo>
                      <a:pt x="2516" y="1764"/>
                      <a:pt x="2454" y="1827"/>
                      <a:pt x="2399" y="1894"/>
                    </a:cubicBezTo>
                    <a:cubicBezTo>
                      <a:pt x="2343" y="1870"/>
                      <a:pt x="2285" y="1850"/>
                      <a:pt x="2225" y="1833"/>
                    </a:cubicBezTo>
                    <a:cubicBezTo>
                      <a:pt x="2129" y="1806"/>
                      <a:pt x="2026" y="1795"/>
                      <a:pt x="1925" y="1794"/>
                    </a:cubicBezTo>
                    <a:cubicBezTo>
                      <a:pt x="1850" y="1776"/>
                      <a:pt x="1775" y="1760"/>
                      <a:pt x="1699" y="1751"/>
                    </a:cubicBezTo>
                    <a:cubicBezTo>
                      <a:pt x="1659" y="1746"/>
                      <a:pt x="1615" y="1741"/>
                      <a:pt x="1574" y="1741"/>
                    </a:cubicBezTo>
                    <a:cubicBezTo>
                      <a:pt x="1561" y="1741"/>
                      <a:pt x="1549" y="1742"/>
                      <a:pt x="1537" y="1743"/>
                    </a:cubicBezTo>
                    <a:cubicBezTo>
                      <a:pt x="1514" y="1745"/>
                      <a:pt x="1491" y="1748"/>
                      <a:pt x="1469" y="1752"/>
                    </a:cubicBezTo>
                    <a:cubicBezTo>
                      <a:pt x="1460" y="1746"/>
                      <a:pt x="1451" y="1740"/>
                      <a:pt x="1442" y="1736"/>
                    </a:cubicBezTo>
                    <a:cubicBezTo>
                      <a:pt x="1381" y="1708"/>
                      <a:pt x="1310" y="1698"/>
                      <a:pt x="1240" y="1698"/>
                    </a:cubicBezTo>
                    <a:cubicBezTo>
                      <a:pt x="1191" y="1698"/>
                      <a:pt x="1144" y="1703"/>
                      <a:pt x="1099" y="1710"/>
                    </a:cubicBezTo>
                    <a:cubicBezTo>
                      <a:pt x="838" y="1752"/>
                      <a:pt x="600" y="1899"/>
                      <a:pt x="408" y="2077"/>
                    </a:cubicBezTo>
                    <a:cubicBezTo>
                      <a:pt x="304" y="2173"/>
                      <a:pt x="212" y="2277"/>
                      <a:pt x="142" y="2399"/>
                    </a:cubicBezTo>
                    <a:cubicBezTo>
                      <a:pt x="111" y="2453"/>
                      <a:pt x="86" y="2509"/>
                      <a:pt x="62" y="2565"/>
                    </a:cubicBezTo>
                    <a:cubicBezTo>
                      <a:pt x="42" y="2611"/>
                      <a:pt x="24" y="2660"/>
                      <a:pt x="15" y="2709"/>
                    </a:cubicBezTo>
                    <a:cubicBezTo>
                      <a:pt x="4" y="2775"/>
                      <a:pt x="23" y="2837"/>
                      <a:pt x="62" y="2885"/>
                    </a:cubicBezTo>
                    <a:cubicBezTo>
                      <a:pt x="57" y="2950"/>
                      <a:pt x="80" y="3018"/>
                      <a:pt x="127" y="3069"/>
                    </a:cubicBezTo>
                    <a:cubicBezTo>
                      <a:pt x="133" y="3075"/>
                      <a:pt x="138" y="3081"/>
                      <a:pt x="144" y="3085"/>
                    </a:cubicBezTo>
                    <a:cubicBezTo>
                      <a:pt x="126" y="3094"/>
                      <a:pt x="109" y="3105"/>
                      <a:pt x="92" y="3117"/>
                    </a:cubicBezTo>
                    <a:cubicBezTo>
                      <a:pt x="32" y="3162"/>
                      <a:pt x="0" y="3234"/>
                      <a:pt x="16" y="3309"/>
                    </a:cubicBezTo>
                    <a:cubicBezTo>
                      <a:pt x="20" y="3328"/>
                      <a:pt x="26" y="3345"/>
                      <a:pt x="37" y="3362"/>
                    </a:cubicBezTo>
                    <a:cubicBezTo>
                      <a:pt x="37" y="3363"/>
                      <a:pt x="37" y="3364"/>
                      <a:pt x="38" y="3366"/>
                    </a:cubicBezTo>
                    <a:cubicBezTo>
                      <a:pt x="61" y="3430"/>
                      <a:pt x="116" y="3470"/>
                      <a:pt x="181" y="3486"/>
                    </a:cubicBezTo>
                    <a:cubicBezTo>
                      <a:pt x="255" y="3504"/>
                      <a:pt x="331" y="3512"/>
                      <a:pt x="407" y="3514"/>
                    </a:cubicBezTo>
                    <a:cubicBezTo>
                      <a:pt x="416" y="3514"/>
                      <a:pt x="425" y="3514"/>
                      <a:pt x="434" y="3514"/>
                    </a:cubicBezTo>
                    <a:cubicBezTo>
                      <a:pt x="473" y="3514"/>
                      <a:pt x="512" y="3512"/>
                      <a:pt x="551" y="3510"/>
                    </a:cubicBezTo>
                    <a:cubicBezTo>
                      <a:pt x="566" y="3509"/>
                      <a:pt x="581" y="3509"/>
                      <a:pt x="597" y="3508"/>
                    </a:cubicBezTo>
                    <a:cubicBezTo>
                      <a:pt x="647" y="3514"/>
                      <a:pt x="699" y="3516"/>
                      <a:pt x="749" y="3516"/>
                    </a:cubicBezTo>
                    <a:cubicBezTo>
                      <a:pt x="758" y="3516"/>
                      <a:pt x="766" y="3516"/>
                      <a:pt x="775" y="3516"/>
                    </a:cubicBezTo>
                    <a:cubicBezTo>
                      <a:pt x="955" y="3516"/>
                      <a:pt x="1135" y="3505"/>
                      <a:pt x="1314" y="3483"/>
                    </a:cubicBezTo>
                    <a:lnTo>
                      <a:pt x="1317" y="3483"/>
                    </a:lnTo>
                    <a:cubicBezTo>
                      <a:pt x="1730" y="3473"/>
                      <a:pt x="2143" y="3467"/>
                      <a:pt x="2555" y="3446"/>
                    </a:cubicBezTo>
                    <a:cubicBezTo>
                      <a:pt x="2778" y="3435"/>
                      <a:pt x="3001" y="3422"/>
                      <a:pt x="3224" y="3405"/>
                    </a:cubicBezTo>
                    <a:cubicBezTo>
                      <a:pt x="3259" y="3403"/>
                      <a:pt x="3293" y="3401"/>
                      <a:pt x="3329" y="3397"/>
                    </a:cubicBezTo>
                    <a:cubicBezTo>
                      <a:pt x="3345" y="3403"/>
                      <a:pt x="3362" y="3406"/>
                      <a:pt x="3379" y="3406"/>
                    </a:cubicBezTo>
                    <a:cubicBezTo>
                      <a:pt x="3464" y="3410"/>
                      <a:pt x="3550" y="3415"/>
                      <a:pt x="3636" y="3415"/>
                    </a:cubicBezTo>
                    <a:cubicBezTo>
                      <a:pt x="3652" y="3415"/>
                      <a:pt x="3667" y="3415"/>
                      <a:pt x="3683" y="3414"/>
                    </a:cubicBezTo>
                    <a:cubicBezTo>
                      <a:pt x="3768" y="3412"/>
                      <a:pt x="3852" y="3410"/>
                      <a:pt x="3937" y="3409"/>
                    </a:cubicBezTo>
                    <a:cubicBezTo>
                      <a:pt x="4041" y="3406"/>
                      <a:pt x="4146" y="3403"/>
                      <a:pt x="4250" y="3398"/>
                    </a:cubicBezTo>
                    <a:cubicBezTo>
                      <a:pt x="4258" y="3401"/>
                      <a:pt x="4266" y="3403"/>
                      <a:pt x="4274" y="3404"/>
                    </a:cubicBezTo>
                    <a:cubicBezTo>
                      <a:pt x="4308" y="3410"/>
                      <a:pt x="4342" y="3418"/>
                      <a:pt x="4376" y="3421"/>
                    </a:cubicBezTo>
                    <a:cubicBezTo>
                      <a:pt x="4461" y="3431"/>
                      <a:pt x="4547" y="3433"/>
                      <a:pt x="4632" y="3433"/>
                    </a:cubicBezTo>
                    <a:cubicBezTo>
                      <a:pt x="4723" y="3433"/>
                      <a:pt x="4814" y="3430"/>
                      <a:pt x="4904" y="3430"/>
                    </a:cubicBezTo>
                    <a:cubicBezTo>
                      <a:pt x="5026" y="3429"/>
                      <a:pt x="5148" y="3429"/>
                      <a:pt x="5269" y="3429"/>
                    </a:cubicBezTo>
                    <a:cubicBezTo>
                      <a:pt x="5288" y="3429"/>
                      <a:pt x="5306" y="3429"/>
                      <a:pt x="5324" y="3429"/>
                    </a:cubicBezTo>
                    <a:cubicBezTo>
                      <a:pt x="5432" y="3429"/>
                      <a:pt x="5539" y="3431"/>
                      <a:pt x="5646" y="3431"/>
                    </a:cubicBezTo>
                    <a:cubicBezTo>
                      <a:pt x="5712" y="3431"/>
                      <a:pt x="5778" y="3430"/>
                      <a:pt x="5844" y="3428"/>
                    </a:cubicBezTo>
                    <a:cubicBezTo>
                      <a:pt x="5993" y="3424"/>
                      <a:pt x="6143" y="3420"/>
                      <a:pt x="6293" y="3414"/>
                    </a:cubicBezTo>
                    <a:cubicBezTo>
                      <a:pt x="6313" y="3465"/>
                      <a:pt x="6356" y="3506"/>
                      <a:pt x="6409" y="3524"/>
                    </a:cubicBezTo>
                    <a:cubicBezTo>
                      <a:pt x="6451" y="3538"/>
                      <a:pt x="6496" y="3541"/>
                      <a:pt x="6541" y="3541"/>
                    </a:cubicBezTo>
                    <a:cubicBezTo>
                      <a:pt x="6564" y="3541"/>
                      <a:pt x="6587" y="3541"/>
                      <a:pt x="6609" y="3540"/>
                    </a:cubicBezTo>
                    <a:cubicBezTo>
                      <a:pt x="6655" y="3540"/>
                      <a:pt x="6702" y="3540"/>
                      <a:pt x="6749" y="3539"/>
                    </a:cubicBezTo>
                    <a:cubicBezTo>
                      <a:pt x="6851" y="3537"/>
                      <a:pt x="6951" y="3537"/>
                      <a:pt x="7053" y="3535"/>
                    </a:cubicBezTo>
                    <a:cubicBezTo>
                      <a:pt x="7250" y="3531"/>
                      <a:pt x="7449" y="3525"/>
                      <a:pt x="7645" y="3513"/>
                    </a:cubicBezTo>
                    <a:cubicBezTo>
                      <a:pt x="7847" y="3499"/>
                      <a:pt x="8046" y="3481"/>
                      <a:pt x="8247" y="3461"/>
                    </a:cubicBezTo>
                    <a:cubicBezTo>
                      <a:pt x="8447" y="3443"/>
                      <a:pt x="8646" y="3420"/>
                      <a:pt x="8844" y="3388"/>
                    </a:cubicBezTo>
                    <a:cubicBezTo>
                      <a:pt x="8878" y="3382"/>
                      <a:pt x="8911" y="3377"/>
                      <a:pt x="8946" y="3371"/>
                    </a:cubicBezTo>
                    <a:cubicBezTo>
                      <a:pt x="8978" y="3376"/>
                      <a:pt x="9010" y="3378"/>
                      <a:pt x="9042" y="3379"/>
                    </a:cubicBezTo>
                    <a:cubicBezTo>
                      <a:pt x="9100" y="3381"/>
                      <a:pt x="9157" y="3381"/>
                      <a:pt x="9215" y="3381"/>
                    </a:cubicBezTo>
                    <a:lnTo>
                      <a:pt x="9431" y="3381"/>
                    </a:lnTo>
                    <a:cubicBezTo>
                      <a:pt x="9553" y="3380"/>
                      <a:pt x="9673" y="3377"/>
                      <a:pt x="9794" y="3372"/>
                    </a:cubicBezTo>
                    <a:cubicBezTo>
                      <a:pt x="9905" y="3369"/>
                      <a:pt x="10015" y="3363"/>
                      <a:pt x="10124" y="3357"/>
                    </a:cubicBezTo>
                    <a:cubicBezTo>
                      <a:pt x="10154" y="3355"/>
                      <a:pt x="10185" y="3354"/>
                      <a:pt x="10215" y="3352"/>
                    </a:cubicBezTo>
                    <a:cubicBezTo>
                      <a:pt x="10264" y="3357"/>
                      <a:pt x="10313" y="3361"/>
                      <a:pt x="10362" y="3363"/>
                    </a:cubicBezTo>
                    <a:cubicBezTo>
                      <a:pt x="10398" y="3364"/>
                      <a:pt x="10434" y="3367"/>
                      <a:pt x="10470" y="3367"/>
                    </a:cubicBezTo>
                    <a:cubicBezTo>
                      <a:pt x="10490" y="3367"/>
                      <a:pt x="10510" y="3366"/>
                      <a:pt x="10529" y="3364"/>
                    </a:cubicBezTo>
                    <a:cubicBezTo>
                      <a:pt x="10629" y="3355"/>
                      <a:pt x="10726" y="3325"/>
                      <a:pt x="10778" y="3234"/>
                    </a:cubicBezTo>
                    <a:cubicBezTo>
                      <a:pt x="10827" y="3150"/>
                      <a:pt x="10827" y="3044"/>
                      <a:pt x="10790" y="2956"/>
                    </a:cubicBezTo>
                    <a:cubicBezTo>
                      <a:pt x="10785" y="2947"/>
                      <a:pt x="10782" y="2938"/>
                      <a:pt x="10777" y="2928"/>
                    </a:cubicBezTo>
                    <a:cubicBezTo>
                      <a:pt x="10796" y="2885"/>
                      <a:pt x="10806" y="2839"/>
                      <a:pt x="10806" y="2796"/>
                    </a:cubicBezTo>
                    <a:cubicBezTo>
                      <a:pt x="10806" y="2739"/>
                      <a:pt x="10801" y="2683"/>
                      <a:pt x="10776" y="2631"/>
                    </a:cubicBezTo>
                    <a:cubicBezTo>
                      <a:pt x="10752" y="2580"/>
                      <a:pt x="10718" y="2536"/>
                      <a:pt x="10679" y="2496"/>
                    </a:cubicBezTo>
                    <a:cubicBezTo>
                      <a:pt x="10629" y="2444"/>
                      <a:pt x="10576" y="2391"/>
                      <a:pt x="10517" y="2346"/>
                    </a:cubicBezTo>
                    <a:cubicBezTo>
                      <a:pt x="10482" y="2321"/>
                      <a:pt x="10446" y="2297"/>
                      <a:pt x="10409" y="2276"/>
                    </a:cubicBezTo>
                    <a:cubicBezTo>
                      <a:pt x="10393" y="2265"/>
                      <a:pt x="10377" y="2255"/>
                      <a:pt x="10361" y="2246"/>
                    </a:cubicBezTo>
                    <a:cubicBezTo>
                      <a:pt x="10321" y="2222"/>
                      <a:pt x="10279" y="2198"/>
                      <a:pt x="10235" y="2179"/>
                    </a:cubicBezTo>
                    <a:cubicBezTo>
                      <a:pt x="10234" y="2179"/>
                      <a:pt x="10233" y="2178"/>
                      <a:pt x="10232" y="2178"/>
                    </a:cubicBezTo>
                    <a:cubicBezTo>
                      <a:pt x="10164" y="2109"/>
                      <a:pt x="10092" y="2047"/>
                      <a:pt x="10003" y="2006"/>
                    </a:cubicBezTo>
                    <a:cubicBezTo>
                      <a:pt x="9910" y="1964"/>
                      <a:pt x="9803" y="1954"/>
                      <a:pt x="9699" y="1954"/>
                    </a:cubicBezTo>
                    <a:cubicBezTo>
                      <a:pt x="9680" y="1954"/>
                      <a:pt x="9661" y="1955"/>
                      <a:pt x="9642" y="1955"/>
                    </a:cubicBezTo>
                    <a:cubicBezTo>
                      <a:pt x="9609" y="1910"/>
                      <a:pt x="9561" y="1873"/>
                      <a:pt x="9509" y="1851"/>
                    </a:cubicBezTo>
                    <a:cubicBezTo>
                      <a:pt x="9461" y="1831"/>
                      <a:pt x="9412" y="1816"/>
                      <a:pt x="9358" y="1807"/>
                    </a:cubicBezTo>
                    <a:cubicBezTo>
                      <a:pt x="9328" y="1801"/>
                      <a:pt x="9297" y="1800"/>
                      <a:pt x="9265" y="1800"/>
                    </a:cubicBezTo>
                    <a:cubicBezTo>
                      <a:pt x="9237" y="1800"/>
                      <a:pt x="9208" y="1801"/>
                      <a:pt x="9180" y="1802"/>
                    </a:cubicBezTo>
                    <a:cubicBezTo>
                      <a:pt x="9056" y="1808"/>
                      <a:pt x="8935" y="1818"/>
                      <a:pt x="8814" y="1838"/>
                    </a:cubicBezTo>
                    <a:cubicBezTo>
                      <a:pt x="8632" y="1867"/>
                      <a:pt x="8453" y="1908"/>
                      <a:pt x="8275" y="1959"/>
                    </a:cubicBezTo>
                    <a:cubicBezTo>
                      <a:pt x="8191" y="1983"/>
                      <a:pt x="8107" y="2006"/>
                      <a:pt x="8024" y="2032"/>
                    </a:cubicBezTo>
                    <a:cubicBezTo>
                      <a:pt x="8001" y="1990"/>
                      <a:pt x="7974" y="1951"/>
                      <a:pt x="7938" y="1914"/>
                    </a:cubicBezTo>
                    <a:cubicBezTo>
                      <a:pt x="7889" y="1860"/>
                      <a:pt x="7836" y="1808"/>
                      <a:pt x="7775" y="1768"/>
                    </a:cubicBezTo>
                    <a:cubicBezTo>
                      <a:pt x="7764" y="1761"/>
                      <a:pt x="7755" y="1754"/>
                      <a:pt x="7745" y="1748"/>
                    </a:cubicBezTo>
                    <a:cubicBezTo>
                      <a:pt x="7748" y="1675"/>
                      <a:pt x="7716" y="1601"/>
                      <a:pt x="7676" y="1540"/>
                    </a:cubicBezTo>
                    <a:cubicBezTo>
                      <a:pt x="7650" y="1498"/>
                      <a:pt x="7609" y="1464"/>
                      <a:pt x="7569" y="1436"/>
                    </a:cubicBezTo>
                    <a:cubicBezTo>
                      <a:pt x="7523" y="1404"/>
                      <a:pt x="7473" y="1374"/>
                      <a:pt x="7421" y="1350"/>
                    </a:cubicBezTo>
                    <a:cubicBezTo>
                      <a:pt x="7340" y="1312"/>
                      <a:pt x="7257" y="1281"/>
                      <a:pt x="7170" y="1259"/>
                    </a:cubicBezTo>
                    <a:cubicBezTo>
                      <a:pt x="7169" y="1259"/>
                      <a:pt x="7169" y="1258"/>
                      <a:pt x="7167" y="1257"/>
                    </a:cubicBezTo>
                    <a:cubicBezTo>
                      <a:pt x="7169" y="1242"/>
                      <a:pt x="7167" y="1228"/>
                      <a:pt x="7166" y="1213"/>
                    </a:cubicBezTo>
                    <a:cubicBezTo>
                      <a:pt x="7157" y="1116"/>
                      <a:pt x="7113" y="1015"/>
                      <a:pt x="7052" y="938"/>
                    </a:cubicBezTo>
                    <a:cubicBezTo>
                      <a:pt x="6981" y="846"/>
                      <a:pt x="6899" y="771"/>
                      <a:pt x="6796" y="715"/>
                    </a:cubicBezTo>
                    <a:cubicBezTo>
                      <a:pt x="6782" y="707"/>
                      <a:pt x="6768" y="700"/>
                      <a:pt x="6755" y="693"/>
                    </a:cubicBezTo>
                    <a:cubicBezTo>
                      <a:pt x="6729" y="676"/>
                      <a:pt x="6704" y="660"/>
                      <a:pt x="6678" y="645"/>
                    </a:cubicBezTo>
                    <a:cubicBezTo>
                      <a:pt x="6596" y="483"/>
                      <a:pt x="6425" y="363"/>
                      <a:pt x="6261" y="301"/>
                    </a:cubicBezTo>
                    <a:cubicBezTo>
                      <a:pt x="6116" y="248"/>
                      <a:pt x="5966" y="227"/>
                      <a:pt x="5814" y="227"/>
                    </a:cubicBezTo>
                    <a:cubicBezTo>
                      <a:pt x="5744" y="227"/>
                      <a:pt x="5673" y="231"/>
                      <a:pt x="5603" y="239"/>
                    </a:cubicBezTo>
                    <a:cubicBezTo>
                      <a:pt x="5573" y="164"/>
                      <a:pt x="5501" y="112"/>
                      <a:pt x="5428" y="79"/>
                    </a:cubicBezTo>
                    <a:cubicBezTo>
                      <a:pt x="5358" y="49"/>
                      <a:pt x="5282" y="33"/>
                      <a:pt x="5206" y="27"/>
                    </a:cubicBezTo>
                    <a:cubicBezTo>
                      <a:pt x="5162" y="9"/>
                      <a:pt x="5116" y="0"/>
                      <a:pt x="507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6" name="Google Shape;946;p32"/>
              <p:cNvSpPr/>
              <p:nvPr/>
            </p:nvSpPr>
            <p:spPr>
              <a:xfrm>
                <a:off x="1581875" y="760450"/>
                <a:ext cx="278500" cy="18175"/>
              </a:xfrm>
              <a:custGeom>
                <a:avLst/>
                <a:gdLst/>
                <a:ahLst/>
                <a:cxnLst/>
                <a:rect l="l" t="t" r="r" b="b"/>
                <a:pathLst>
                  <a:path w="11140" h="727" extrusionOk="0">
                    <a:moveTo>
                      <a:pt x="6278" y="114"/>
                    </a:moveTo>
                    <a:cubicBezTo>
                      <a:pt x="6280" y="114"/>
                      <a:pt x="6283" y="114"/>
                      <a:pt x="6286" y="114"/>
                    </a:cubicBezTo>
                    <a:lnTo>
                      <a:pt x="6286" y="114"/>
                    </a:lnTo>
                    <a:cubicBezTo>
                      <a:pt x="6283" y="114"/>
                      <a:pt x="6280" y="114"/>
                      <a:pt x="6278" y="114"/>
                    </a:cubicBezTo>
                    <a:close/>
                    <a:moveTo>
                      <a:pt x="8335" y="563"/>
                    </a:moveTo>
                    <a:lnTo>
                      <a:pt x="8335" y="563"/>
                    </a:lnTo>
                    <a:cubicBezTo>
                      <a:pt x="8334" y="563"/>
                      <a:pt x="8332" y="563"/>
                      <a:pt x="8331" y="563"/>
                    </a:cubicBezTo>
                    <a:lnTo>
                      <a:pt x="8331" y="563"/>
                    </a:lnTo>
                    <a:cubicBezTo>
                      <a:pt x="8332" y="564"/>
                      <a:pt x="8334" y="564"/>
                      <a:pt x="8336" y="564"/>
                    </a:cubicBezTo>
                    <a:cubicBezTo>
                      <a:pt x="8338" y="564"/>
                      <a:pt x="8341" y="564"/>
                      <a:pt x="8343" y="564"/>
                    </a:cubicBezTo>
                    <a:lnTo>
                      <a:pt x="8343" y="564"/>
                    </a:lnTo>
                    <a:cubicBezTo>
                      <a:pt x="8340" y="564"/>
                      <a:pt x="8338" y="563"/>
                      <a:pt x="8335" y="563"/>
                    </a:cubicBezTo>
                    <a:close/>
                    <a:moveTo>
                      <a:pt x="10614" y="0"/>
                    </a:moveTo>
                    <a:cubicBezTo>
                      <a:pt x="10551" y="0"/>
                      <a:pt x="10488" y="2"/>
                      <a:pt x="10425" y="3"/>
                    </a:cubicBezTo>
                    <a:cubicBezTo>
                      <a:pt x="10242" y="9"/>
                      <a:pt x="10058" y="18"/>
                      <a:pt x="9874" y="20"/>
                    </a:cubicBezTo>
                    <a:cubicBezTo>
                      <a:pt x="9774" y="18"/>
                      <a:pt x="9675" y="12"/>
                      <a:pt x="9575" y="8"/>
                    </a:cubicBezTo>
                    <a:cubicBezTo>
                      <a:pt x="9501" y="5"/>
                      <a:pt x="9427" y="4"/>
                      <a:pt x="9353" y="4"/>
                    </a:cubicBezTo>
                    <a:cubicBezTo>
                      <a:pt x="9315" y="4"/>
                      <a:pt x="9279" y="4"/>
                      <a:pt x="9242" y="4"/>
                    </a:cubicBezTo>
                    <a:cubicBezTo>
                      <a:pt x="9031" y="8"/>
                      <a:pt x="8821" y="13"/>
                      <a:pt x="8611" y="33"/>
                    </a:cubicBezTo>
                    <a:cubicBezTo>
                      <a:pt x="8416" y="50"/>
                      <a:pt x="8220" y="51"/>
                      <a:pt x="8024" y="57"/>
                    </a:cubicBezTo>
                    <a:cubicBezTo>
                      <a:pt x="7836" y="63"/>
                      <a:pt x="7648" y="57"/>
                      <a:pt x="7460" y="73"/>
                    </a:cubicBezTo>
                    <a:cubicBezTo>
                      <a:pt x="7267" y="88"/>
                      <a:pt x="7075" y="106"/>
                      <a:pt x="6879" y="108"/>
                    </a:cubicBezTo>
                    <a:cubicBezTo>
                      <a:pt x="6706" y="111"/>
                      <a:pt x="6533" y="114"/>
                      <a:pt x="6358" y="114"/>
                    </a:cubicBezTo>
                    <a:cubicBezTo>
                      <a:pt x="6334" y="114"/>
                      <a:pt x="6310" y="114"/>
                      <a:pt x="6286" y="114"/>
                    </a:cubicBezTo>
                    <a:lnTo>
                      <a:pt x="6286" y="114"/>
                    </a:lnTo>
                    <a:cubicBezTo>
                      <a:pt x="6291" y="114"/>
                      <a:pt x="6296" y="114"/>
                      <a:pt x="6302" y="115"/>
                    </a:cubicBezTo>
                    <a:cubicBezTo>
                      <a:pt x="6208" y="113"/>
                      <a:pt x="6112" y="113"/>
                      <a:pt x="6017" y="112"/>
                    </a:cubicBezTo>
                    <a:lnTo>
                      <a:pt x="6007" y="112"/>
                    </a:lnTo>
                    <a:cubicBezTo>
                      <a:pt x="5809" y="107"/>
                      <a:pt x="5612" y="93"/>
                      <a:pt x="5414" y="80"/>
                    </a:cubicBezTo>
                    <a:cubicBezTo>
                      <a:pt x="5211" y="66"/>
                      <a:pt x="5006" y="64"/>
                      <a:pt x="4803" y="63"/>
                    </a:cubicBezTo>
                    <a:cubicBezTo>
                      <a:pt x="4678" y="61"/>
                      <a:pt x="4553" y="58"/>
                      <a:pt x="4429" y="58"/>
                    </a:cubicBezTo>
                    <a:cubicBezTo>
                      <a:pt x="4361" y="58"/>
                      <a:pt x="4294" y="59"/>
                      <a:pt x="4226" y="61"/>
                    </a:cubicBezTo>
                    <a:cubicBezTo>
                      <a:pt x="4033" y="68"/>
                      <a:pt x="3839" y="79"/>
                      <a:pt x="3644" y="80"/>
                    </a:cubicBezTo>
                    <a:cubicBezTo>
                      <a:pt x="3465" y="73"/>
                      <a:pt x="3285" y="53"/>
                      <a:pt x="3106" y="53"/>
                    </a:cubicBezTo>
                    <a:cubicBezTo>
                      <a:pt x="2935" y="53"/>
                      <a:pt x="2765" y="61"/>
                      <a:pt x="2595" y="63"/>
                    </a:cubicBezTo>
                    <a:cubicBezTo>
                      <a:pt x="2509" y="62"/>
                      <a:pt x="2423" y="60"/>
                      <a:pt x="2337" y="60"/>
                    </a:cubicBezTo>
                    <a:cubicBezTo>
                      <a:pt x="2285" y="60"/>
                      <a:pt x="2233" y="61"/>
                      <a:pt x="2181" y="63"/>
                    </a:cubicBezTo>
                    <a:cubicBezTo>
                      <a:pt x="2047" y="68"/>
                      <a:pt x="1913" y="72"/>
                      <a:pt x="1780" y="72"/>
                    </a:cubicBezTo>
                    <a:cubicBezTo>
                      <a:pt x="1556" y="66"/>
                      <a:pt x="1333" y="59"/>
                      <a:pt x="1109" y="55"/>
                    </a:cubicBezTo>
                    <a:cubicBezTo>
                      <a:pt x="1089" y="54"/>
                      <a:pt x="1068" y="54"/>
                      <a:pt x="1048" y="54"/>
                    </a:cubicBezTo>
                    <a:cubicBezTo>
                      <a:pt x="951" y="54"/>
                      <a:pt x="854" y="60"/>
                      <a:pt x="758" y="69"/>
                    </a:cubicBezTo>
                    <a:cubicBezTo>
                      <a:pt x="632" y="80"/>
                      <a:pt x="505" y="96"/>
                      <a:pt x="378" y="97"/>
                    </a:cubicBezTo>
                    <a:cubicBezTo>
                      <a:pt x="354" y="96"/>
                      <a:pt x="330" y="93"/>
                      <a:pt x="305" y="91"/>
                    </a:cubicBezTo>
                    <a:cubicBezTo>
                      <a:pt x="294" y="89"/>
                      <a:pt x="282" y="87"/>
                      <a:pt x="271" y="84"/>
                    </a:cubicBezTo>
                    <a:lnTo>
                      <a:pt x="268" y="83"/>
                    </a:lnTo>
                    <a:cubicBezTo>
                      <a:pt x="248" y="76"/>
                      <a:pt x="228" y="72"/>
                      <a:pt x="208" y="72"/>
                    </a:cubicBezTo>
                    <a:cubicBezTo>
                      <a:pt x="132" y="72"/>
                      <a:pt x="59" y="123"/>
                      <a:pt x="33" y="197"/>
                    </a:cubicBezTo>
                    <a:cubicBezTo>
                      <a:pt x="0" y="290"/>
                      <a:pt x="47" y="387"/>
                      <a:pt x="134" y="427"/>
                    </a:cubicBezTo>
                    <a:cubicBezTo>
                      <a:pt x="102" y="467"/>
                      <a:pt x="87" y="521"/>
                      <a:pt x="96" y="575"/>
                    </a:cubicBezTo>
                    <a:cubicBezTo>
                      <a:pt x="112" y="661"/>
                      <a:pt x="190" y="725"/>
                      <a:pt x="274" y="727"/>
                    </a:cubicBezTo>
                    <a:cubicBezTo>
                      <a:pt x="287" y="727"/>
                      <a:pt x="300" y="726"/>
                      <a:pt x="311" y="723"/>
                    </a:cubicBezTo>
                    <a:cubicBezTo>
                      <a:pt x="337" y="718"/>
                      <a:pt x="364" y="715"/>
                      <a:pt x="390" y="712"/>
                    </a:cubicBezTo>
                    <a:cubicBezTo>
                      <a:pt x="539" y="697"/>
                      <a:pt x="688" y="705"/>
                      <a:pt x="838" y="698"/>
                    </a:cubicBezTo>
                    <a:cubicBezTo>
                      <a:pt x="1004" y="693"/>
                      <a:pt x="1169" y="666"/>
                      <a:pt x="1333" y="649"/>
                    </a:cubicBezTo>
                    <a:cubicBezTo>
                      <a:pt x="1657" y="617"/>
                      <a:pt x="1982" y="598"/>
                      <a:pt x="2307" y="598"/>
                    </a:cubicBezTo>
                    <a:cubicBezTo>
                      <a:pt x="2316" y="598"/>
                      <a:pt x="2326" y="598"/>
                      <a:pt x="2335" y="598"/>
                    </a:cubicBezTo>
                    <a:cubicBezTo>
                      <a:pt x="2532" y="602"/>
                      <a:pt x="2727" y="613"/>
                      <a:pt x="2923" y="614"/>
                    </a:cubicBezTo>
                    <a:cubicBezTo>
                      <a:pt x="3123" y="614"/>
                      <a:pt x="3324" y="609"/>
                      <a:pt x="3525" y="607"/>
                    </a:cubicBezTo>
                    <a:cubicBezTo>
                      <a:pt x="3739" y="612"/>
                      <a:pt x="3953" y="620"/>
                      <a:pt x="4167" y="620"/>
                    </a:cubicBezTo>
                    <a:cubicBezTo>
                      <a:pt x="4201" y="620"/>
                      <a:pt x="4236" y="620"/>
                      <a:pt x="4270" y="619"/>
                    </a:cubicBezTo>
                    <a:cubicBezTo>
                      <a:pt x="4455" y="618"/>
                      <a:pt x="4639" y="616"/>
                      <a:pt x="4823" y="616"/>
                    </a:cubicBezTo>
                    <a:cubicBezTo>
                      <a:pt x="4893" y="616"/>
                      <a:pt x="4963" y="616"/>
                      <a:pt x="5034" y="617"/>
                    </a:cubicBezTo>
                    <a:lnTo>
                      <a:pt x="5034" y="617"/>
                    </a:lnTo>
                    <a:cubicBezTo>
                      <a:pt x="5032" y="617"/>
                      <a:pt x="5030" y="617"/>
                      <a:pt x="5028" y="617"/>
                    </a:cubicBezTo>
                    <a:cubicBezTo>
                      <a:pt x="5331" y="621"/>
                      <a:pt x="5633" y="623"/>
                      <a:pt x="5935" y="630"/>
                    </a:cubicBezTo>
                    <a:cubicBezTo>
                      <a:pt x="6055" y="632"/>
                      <a:pt x="6174" y="635"/>
                      <a:pt x="6294" y="635"/>
                    </a:cubicBezTo>
                    <a:cubicBezTo>
                      <a:pt x="6386" y="635"/>
                      <a:pt x="6478" y="633"/>
                      <a:pt x="6570" y="630"/>
                    </a:cubicBezTo>
                    <a:cubicBezTo>
                      <a:pt x="6768" y="622"/>
                      <a:pt x="6965" y="605"/>
                      <a:pt x="7163" y="599"/>
                    </a:cubicBezTo>
                    <a:cubicBezTo>
                      <a:pt x="7365" y="594"/>
                      <a:pt x="7566" y="586"/>
                      <a:pt x="7769" y="576"/>
                    </a:cubicBezTo>
                    <a:cubicBezTo>
                      <a:pt x="7955" y="566"/>
                      <a:pt x="8143" y="565"/>
                      <a:pt x="8331" y="563"/>
                    </a:cubicBezTo>
                    <a:lnTo>
                      <a:pt x="8331" y="563"/>
                    </a:lnTo>
                    <a:cubicBezTo>
                      <a:pt x="8331" y="563"/>
                      <a:pt x="8330" y="563"/>
                      <a:pt x="8330" y="563"/>
                    </a:cubicBezTo>
                    <a:lnTo>
                      <a:pt x="8330" y="563"/>
                    </a:lnTo>
                    <a:cubicBezTo>
                      <a:pt x="8332" y="563"/>
                      <a:pt x="8334" y="563"/>
                      <a:pt x="8335" y="563"/>
                    </a:cubicBezTo>
                    <a:lnTo>
                      <a:pt x="8335" y="563"/>
                    </a:lnTo>
                    <a:cubicBezTo>
                      <a:pt x="8339" y="563"/>
                      <a:pt x="8343" y="563"/>
                      <a:pt x="8347" y="563"/>
                    </a:cubicBezTo>
                    <a:lnTo>
                      <a:pt x="8347" y="563"/>
                    </a:lnTo>
                    <a:cubicBezTo>
                      <a:pt x="8345" y="563"/>
                      <a:pt x="8344" y="563"/>
                      <a:pt x="8343" y="564"/>
                    </a:cubicBezTo>
                    <a:lnTo>
                      <a:pt x="8343" y="564"/>
                    </a:lnTo>
                    <a:cubicBezTo>
                      <a:pt x="8591" y="567"/>
                      <a:pt x="8838" y="576"/>
                      <a:pt x="9085" y="599"/>
                    </a:cubicBezTo>
                    <a:cubicBezTo>
                      <a:pt x="9284" y="615"/>
                      <a:pt x="9484" y="631"/>
                      <a:pt x="9683" y="631"/>
                    </a:cubicBezTo>
                    <a:cubicBezTo>
                      <a:pt x="9749" y="631"/>
                      <a:pt x="9816" y="629"/>
                      <a:pt x="9882" y="625"/>
                    </a:cubicBezTo>
                    <a:cubicBezTo>
                      <a:pt x="9977" y="619"/>
                      <a:pt x="10073" y="611"/>
                      <a:pt x="10169" y="607"/>
                    </a:cubicBezTo>
                    <a:cubicBezTo>
                      <a:pt x="10264" y="602"/>
                      <a:pt x="10359" y="601"/>
                      <a:pt x="10455" y="598"/>
                    </a:cubicBezTo>
                    <a:cubicBezTo>
                      <a:pt x="10571" y="594"/>
                      <a:pt x="10687" y="590"/>
                      <a:pt x="10802" y="578"/>
                    </a:cubicBezTo>
                    <a:cubicBezTo>
                      <a:pt x="10861" y="573"/>
                      <a:pt x="10926" y="565"/>
                      <a:pt x="10980" y="541"/>
                    </a:cubicBezTo>
                    <a:cubicBezTo>
                      <a:pt x="11022" y="521"/>
                      <a:pt x="11069" y="494"/>
                      <a:pt x="11094" y="452"/>
                    </a:cubicBezTo>
                    <a:cubicBezTo>
                      <a:pt x="11120" y="411"/>
                      <a:pt x="11140" y="371"/>
                      <a:pt x="11136" y="322"/>
                    </a:cubicBezTo>
                    <a:cubicBezTo>
                      <a:pt x="11135" y="278"/>
                      <a:pt x="11119" y="237"/>
                      <a:pt x="11095" y="202"/>
                    </a:cubicBezTo>
                    <a:cubicBezTo>
                      <a:pt x="11073" y="169"/>
                      <a:pt x="11043" y="145"/>
                      <a:pt x="11012" y="121"/>
                    </a:cubicBezTo>
                    <a:cubicBezTo>
                      <a:pt x="10977" y="93"/>
                      <a:pt x="10942" y="63"/>
                      <a:pt x="10902" y="44"/>
                    </a:cubicBezTo>
                    <a:cubicBezTo>
                      <a:pt x="10845" y="17"/>
                      <a:pt x="10786" y="3"/>
                      <a:pt x="10722" y="2"/>
                    </a:cubicBezTo>
                    <a:cubicBezTo>
                      <a:pt x="10686" y="1"/>
                      <a:pt x="10650" y="0"/>
                      <a:pt x="10614" y="0"/>
                    </a:cubicBezTo>
                    <a:close/>
                  </a:path>
                </a:pathLst>
              </a:custGeom>
              <a:solidFill>
                <a:srgbClr val="010101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7" name="Google Shape;947;p32"/>
              <p:cNvSpPr/>
              <p:nvPr/>
            </p:nvSpPr>
            <p:spPr>
              <a:xfrm>
                <a:off x="1661925" y="740875"/>
                <a:ext cx="9475" cy="9300"/>
              </a:xfrm>
              <a:custGeom>
                <a:avLst/>
                <a:gdLst/>
                <a:ahLst/>
                <a:cxnLst/>
                <a:rect l="l" t="t" r="r" b="b"/>
                <a:pathLst>
                  <a:path w="379" h="372" extrusionOk="0">
                    <a:moveTo>
                      <a:pt x="180" y="0"/>
                    </a:moveTo>
                    <a:cubicBezTo>
                      <a:pt x="80" y="0"/>
                      <a:pt x="1" y="97"/>
                      <a:pt x="4" y="193"/>
                    </a:cubicBezTo>
                    <a:cubicBezTo>
                      <a:pt x="8" y="297"/>
                      <a:pt x="96" y="369"/>
                      <a:pt x="195" y="371"/>
                    </a:cubicBezTo>
                    <a:cubicBezTo>
                      <a:pt x="196" y="371"/>
                      <a:pt x="198" y="371"/>
                      <a:pt x="199" y="371"/>
                    </a:cubicBezTo>
                    <a:cubicBezTo>
                      <a:pt x="299" y="371"/>
                      <a:pt x="378" y="275"/>
                      <a:pt x="375" y="180"/>
                    </a:cubicBezTo>
                    <a:cubicBezTo>
                      <a:pt x="371" y="75"/>
                      <a:pt x="283" y="3"/>
                      <a:pt x="184" y="1"/>
                    </a:cubicBezTo>
                    <a:cubicBezTo>
                      <a:pt x="183" y="0"/>
                      <a:pt x="181" y="0"/>
                      <a:pt x="180" y="0"/>
                    </a:cubicBezTo>
                    <a:close/>
                  </a:path>
                </a:pathLst>
              </a:custGeom>
              <a:solidFill>
                <a:srgbClr val="010101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8" name="Google Shape;948;p32"/>
              <p:cNvSpPr/>
              <p:nvPr/>
            </p:nvSpPr>
            <p:spPr>
              <a:xfrm>
                <a:off x="1676050" y="741650"/>
                <a:ext cx="9425" cy="9275"/>
              </a:xfrm>
              <a:custGeom>
                <a:avLst/>
                <a:gdLst/>
                <a:ahLst/>
                <a:cxnLst/>
                <a:rect l="l" t="t" r="r" b="b"/>
                <a:pathLst>
                  <a:path w="377" h="371" extrusionOk="0">
                    <a:moveTo>
                      <a:pt x="179" y="0"/>
                    </a:moveTo>
                    <a:cubicBezTo>
                      <a:pt x="80" y="0"/>
                      <a:pt x="1" y="96"/>
                      <a:pt x="4" y="192"/>
                    </a:cubicBezTo>
                    <a:cubicBezTo>
                      <a:pt x="8" y="297"/>
                      <a:pt x="95" y="369"/>
                      <a:pt x="195" y="371"/>
                    </a:cubicBezTo>
                    <a:cubicBezTo>
                      <a:pt x="196" y="371"/>
                      <a:pt x="197" y="371"/>
                      <a:pt x="199" y="371"/>
                    </a:cubicBezTo>
                    <a:cubicBezTo>
                      <a:pt x="298" y="371"/>
                      <a:pt x="377" y="275"/>
                      <a:pt x="374" y="180"/>
                    </a:cubicBezTo>
                    <a:cubicBezTo>
                      <a:pt x="370" y="75"/>
                      <a:pt x="283" y="3"/>
                      <a:pt x="183" y="0"/>
                    </a:cubicBezTo>
                    <a:cubicBezTo>
                      <a:pt x="181" y="0"/>
                      <a:pt x="180" y="0"/>
                      <a:pt x="179" y="0"/>
                    </a:cubicBezTo>
                    <a:close/>
                  </a:path>
                </a:pathLst>
              </a:custGeom>
              <a:solidFill>
                <a:srgbClr val="010101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9" name="Google Shape;949;p32"/>
              <p:cNvSpPr/>
              <p:nvPr/>
            </p:nvSpPr>
            <p:spPr>
              <a:xfrm>
                <a:off x="1669450" y="730050"/>
                <a:ext cx="9425" cy="9250"/>
              </a:xfrm>
              <a:custGeom>
                <a:avLst/>
                <a:gdLst/>
                <a:ahLst/>
                <a:cxnLst/>
                <a:rect l="l" t="t" r="r" b="b"/>
                <a:pathLst>
                  <a:path w="377" h="370" extrusionOk="0">
                    <a:moveTo>
                      <a:pt x="179" y="0"/>
                    </a:moveTo>
                    <a:cubicBezTo>
                      <a:pt x="79" y="0"/>
                      <a:pt x="1" y="96"/>
                      <a:pt x="3" y="191"/>
                    </a:cubicBezTo>
                    <a:cubicBezTo>
                      <a:pt x="7" y="296"/>
                      <a:pt x="94" y="367"/>
                      <a:pt x="195" y="369"/>
                    </a:cubicBezTo>
                    <a:cubicBezTo>
                      <a:pt x="196" y="370"/>
                      <a:pt x="197" y="370"/>
                      <a:pt x="198" y="370"/>
                    </a:cubicBezTo>
                    <a:cubicBezTo>
                      <a:pt x="297" y="370"/>
                      <a:pt x="377" y="273"/>
                      <a:pt x="373" y="179"/>
                    </a:cubicBezTo>
                    <a:cubicBezTo>
                      <a:pt x="370" y="73"/>
                      <a:pt x="283" y="1"/>
                      <a:pt x="182" y="0"/>
                    </a:cubicBezTo>
                    <a:cubicBezTo>
                      <a:pt x="181" y="0"/>
                      <a:pt x="180" y="0"/>
                      <a:pt x="179" y="0"/>
                    </a:cubicBezTo>
                    <a:close/>
                  </a:path>
                </a:pathLst>
              </a:custGeom>
              <a:solidFill>
                <a:srgbClr val="010101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0" name="Google Shape;950;p32"/>
              <p:cNvSpPr/>
              <p:nvPr/>
            </p:nvSpPr>
            <p:spPr>
              <a:xfrm>
                <a:off x="1756525" y="739475"/>
                <a:ext cx="9425" cy="9300"/>
              </a:xfrm>
              <a:custGeom>
                <a:avLst/>
                <a:gdLst/>
                <a:ahLst/>
                <a:cxnLst/>
                <a:rect l="l" t="t" r="r" b="b"/>
                <a:pathLst>
                  <a:path w="377" h="372" extrusionOk="0">
                    <a:moveTo>
                      <a:pt x="179" y="0"/>
                    </a:moveTo>
                    <a:cubicBezTo>
                      <a:pt x="80" y="0"/>
                      <a:pt x="1" y="97"/>
                      <a:pt x="4" y="191"/>
                    </a:cubicBezTo>
                    <a:cubicBezTo>
                      <a:pt x="7" y="297"/>
                      <a:pt x="94" y="369"/>
                      <a:pt x="195" y="371"/>
                    </a:cubicBezTo>
                    <a:cubicBezTo>
                      <a:pt x="196" y="371"/>
                      <a:pt x="197" y="371"/>
                      <a:pt x="198" y="371"/>
                    </a:cubicBezTo>
                    <a:cubicBezTo>
                      <a:pt x="298" y="371"/>
                      <a:pt x="377" y="275"/>
                      <a:pt x="373" y="180"/>
                    </a:cubicBezTo>
                    <a:cubicBezTo>
                      <a:pt x="370" y="75"/>
                      <a:pt x="283" y="3"/>
                      <a:pt x="182" y="0"/>
                    </a:cubicBezTo>
                    <a:cubicBezTo>
                      <a:pt x="181" y="0"/>
                      <a:pt x="180" y="0"/>
                      <a:pt x="179" y="0"/>
                    </a:cubicBezTo>
                    <a:close/>
                  </a:path>
                </a:pathLst>
              </a:custGeom>
              <a:solidFill>
                <a:srgbClr val="010101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1" name="Google Shape;951;p32"/>
              <p:cNvSpPr/>
              <p:nvPr/>
            </p:nvSpPr>
            <p:spPr>
              <a:xfrm>
                <a:off x="1638200" y="760125"/>
                <a:ext cx="2425" cy="1125"/>
              </a:xfrm>
              <a:custGeom>
                <a:avLst/>
                <a:gdLst/>
                <a:ahLst/>
                <a:cxnLst/>
                <a:rect l="l" t="t" r="r" b="b"/>
                <a:pathLst>
                  <a:path w="97" h="45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9" y="7"/>
                      <a:pt x="19" y="14"/>
                      <a:pt x="29" y="21"/>
                    </a:cubicBezTo>
                    <a:cubicBezTo>
                      <a:pt x="50" y="33"/>
                      <a:pt x="73" y="41"/>
                      <a:pt x="97" y="45"/>
                    </a:cubicBezTo>
                    <a:cubicBezTo>
                      <a:pt x="65" y="30"/>
                      <a:pt x="33" y="15"/>
                      <a:pt x="1" y="0"/>
                    </a:cubicBezTo>
                    <a:close/>
                  </a:path>
                </a:pathLst>
              </a:custGeom>
              <a:solidFill>
                <a:srgbClr val="47291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2" name="Google Shape;952;p32"/>
              <p:cNvSpPr/>
              <p:nvPr/>
            </p:nvSpPr>
            <p:spPr>
              <a:xfrm>
                <a:off x="1579263" y="684775"/>
                <a:ext cx="290650" cy="101925"/>
              </a:xfrm>
              <a:custGeom>
                <a:avLst/>
                <a:gdLst/>
                <a:ahLst/>
                <a:cxnLst/>
                <a:rect l="l" t="t" r="r" b="b"/>
                <a:pathLst>
                  <a:path w="11626" h="4077" extrusionOk="0">
                    <a:moveTo>
                      <a:pt x="3879" y="936"/>
                    </a:moveTo>
                    <a:cubicBezTo>
                      <a:pt x="3878" y="937"/>
                      <a:pt x="3877" y="938"/>
                      <a:pt x="3876" y="939"/>
                    </a:cubicBezTo>
                    <a:cubicBezTo>
                      <a:pt x="3878" y="938"/>
                      <a:pt x="3879" y="937"/>
                      <a:pt x="3879" y="936"/>
                    </a:cubicBezTo>
                    <a:close/>
                    <a:moveTo>
                      <a:pt x="7691" y="1091"/>
                    </a:moveTo>
                    <a:lnTo>
                      <a:pt x="7691" y="1091"/>
                    </a:lnTo>
                    <a:cubicBezTo>
                      <a:pt x="7692" y="1092"/>
                      <a:pt x="7694" y="1094"/>
                      <a:pt x="7696" y="1096"/>
                    </a:cubicBezTo>
                    <a:lnTo>
                      <a:pt x="7696" y="1096"/>
                    </a:lnTo>
                    <a:cubicBezTo>
                      <a:pt x="7694" y="1094"/>
                      <a:pt x="7692" y="1092"/>
                      <a:pt x="7691" y="1091"/>
                    </a:cubicBezTo>
                    <a:close/>
                    <a:moveTo>
                      <a:pt x="3198" y="1775"/>
                    </a:moveTo>
                    <a:cubicBezTo>
                      <a:pt x="3197" y="1777"/>
                      <a:pt x="3196" y="1779"/>
                      <a:pt x="3195" y="1781"/>
                    </a:cubicBezTo>
                    <a:lnTo>
                      <a:pt x="3195" y="1781"/>
                    </a:lnTo>
                    <a:cubicBezTo>
                      <a:pt x="3196" y="1779"/>
                      <a:pt x="3197" y="1776"/>
                      <a:pt x="3198" y="1775"/>
                    </a:cubicBezTo>
                    <a:close/>
                    <a:moveTo>
                      <a:pt x="5447" y="370"/>
                    </a:moveTo>
                    <a:cubicBezTo>
                      <a:pt x="5483" y="370"/>
                      <a:pt x="5520" y="372"/>
                      <a:pt x="5556" y="374"/>
                    </a:cubicBezTo>
                    <a:cubicBezTo>
                      <a:pt x="5595" y="378"/>
                      <a:pt x="5632" y="384"/>
                      <a:pt x="5670" y="391"/>
                    </a:cubicBezTo>
                    <a:cubicBezTo>
                      <a:pt x="5701" y="399"/>
                      <a:pt x="5733" y="409"/>
                      <a:pt x="5765" y="414"/>
                    </a:cubicBezTo>
                    <a:cubicBezTo>
                      <a:pt x="5798" y="423"/>
                      <a:pt x="5834" y="428"/>
                      <a:pt x="5867" y="434"/>
                    </a:cubicBezTo>
                    <a:cubicBezTo>
                      <a:pt x="5939" y="449"/>
                      <a:pt x="6012" y="464"/>
                      <a:pt x="6085" y="480"/>
                    </a:cubicBezTo>
                    <a:cubicBezTo>
                      <a:pt x="6122" y="489"/>
                      <a:pt x="6158" y="500"/>
                      <a:pt x="6195" y="512"/>
                    </a:cubicBezTo>
                    <a:cubicBezTo>
                      <a:pt x="6284" y="549"/>
                      <a:pt x="6372" y="590"/>
                      <a:pt x="6461" y="628"/>
                    </a:cubicBezTo>
                    <a:cubicBezTo>
                      <a:pt x="6538" y="659"/>
                      <a:pt x="6616" y="689"/>
                      <a:pt x="6690" y="727"/>
                    </a:cubicBezTo>
                    <a:cubicBezTo>
                      <a:pt x="6744" y="756"/>
                      <a:pt x="6796" y="788"/>
                      <a:pt x="6849" y="819"/>
                    </a:cubicBezTo>
                    <a:cubicBezTo>
                      <a:pt x="6890" y="844"/>
                      <a:pt x="6931" y="868"/>
                      <a:pt x="6971" y="895"/>
                    </a:cubicBezTo>
                    <a:cubicBezTo>
                      <a:pt x="7029" y="935"/>
                      <a:pt x="7079" y="983"/>
                      <a:pt x="7129" y="1030"/>
                    </a:cubicBezTo>
                    <a:cubicBezTo>
                      <a:pt x="7123" y="1026"/>
                      <a:pt x="7118" y="1019"/>
                      <a:pt x="7111" y="1014"/>
                    </a:cubicBezTo>
                    <a:lnTo>
                      <a:pt x="7111" y="1014"/>
                    </a:lnTo>
                    <a:cubicBezTo>
                      <a:pt x="7191" y="1090"/>
                      <a:pt x="7258" y="1177"/>
                      <a:pt x="7334" y="1255"/>
                    </a:cubicBezTo>
                    <a:cubicBezTo>
                      <a:pt x="7416" y="1342"/>
                      <a:pt x="7507" y="1420"/>
                      <a:pt x="7595" y="1500"/>
                    </a:cubicBezTo>
                    <a:cubicBezTo>
                      <a:pt x="7625" y="1532"/>
                      <a:pt x="7656" y="1563"/>
                      <a:pt x="7684" y="1596"/>
                    </a:cubicBezTo>
                    <a:cubicBezTo>
                      <a:pt x="7709" y="1626"/>
                      <a:pt x="7729" y="1658"/>
                      <a:pt x="7751" y="1691"/>
                    </a:cubicBezTo>
                    <a:cubicBezTo>
                      <a:pt x="7805" y="1780"/>
                      <a:pt x="7851" y="1875"/>
                      <a:pt x="7904" y="1967"/>
                    </a:cubicBezTo>
                    <a:cubicBezTo>
                      <a:pt x="7934" y="2018"/>
                      <a:pt x="7966" y="2067"/>
                      <a:pt x="8001" y="2114"/>
                    </a:cubicBezTo>
                    <a:cubicBezTo>
                      <a:pt x="8035" y="2161"/>
                      <a:pt x="8074" y="2202"/>
                      <a:pt x="8111" y="2246"/>
                    </a:cubicBezTo>
                    <a:cubicBezTo>
                      <a:pt x="8117" y="2254"/>
                      <a:pt x="8123" y="2261"/>
                      <a:pt x="8129" y="2266"/>
                    </a:cubicBezTo>
                    <a:cubicBezTo>
                      <a:pt x="8131" y="2269"/>
                      <a:pt x="8134" y="2271"/>
                      <a:pt x="8137" y="2273"/>
                    </a:cubicBezTo>
                    <a:cubicBezTo>
                      <a:pt x="8138" y="2274"/>
                      <a:pt x="8139" y="2275"/>
                      <a:pt x="8140" y="2275"/>
                    </a:cubicBezTo>
                    <a:cubicBezTo>
                      <a:pt x="8150" y="2285"/>
                      <a:pt x="8159" y="2293"/>
                      <a:pt x="8171" y="2301"/>
                    </a:cubicBezTo>
                    <a:cubicBezTo>
                      <a:pt x="8185" y="2312"/>
                      <a:pt x="8198" y="2322"/>
                      <a:pt x="8213" y="2334"/>
                    </a:cubicBezTo>
                    <a:cubicBezTo>
                      <a:pt x="8223" y="2342"/>
                      <a:pt x="8235" y="2351"/>
                      <a:pt x="8245" y="2359"/>
                    </a:cubicBezTo>
                    <a:cubicBezTo>
                      <a:pt x="8264" y="2373"/>
                      <a:pt x="8281" y="2389"/>
                      <a:pt x="8299" y="2402"/>
                    </a:cubicBezTo>
                    <a:cubicBezTo>
                      <a:pt x="8338" y="2433"/>
                      <a:pt x="8378" y="2464"/>
                      <a:pt x="8414" y="2496"/>
                    </a:cubicBezTo>
                    <a:cubicBezTo>
                      <a:pt x="8427" y="2488"/>
                      <a:pt x="8440" y="2481"/>
                      <a:pt x="8451" y="2473"/>
                    </a:cubicBezTo>
                    <a:cubicBezTo>
                      <a:pt x="8454" y="2472"/>
                      <a:pt x="8457" y="2470"/>
                      <a:pt x="8459" y="2469"/>
                    </a:cubicBezTo>
                    <a:cubicBezTo>
                      <a:pt x="8464" y="2465"/>
                      <a:pt x="8468" y="2463"/>
                      <a:pt x="8473" y="2461"/>
                    </a:cubicBezTo>
                    <a:cubicBezTo>
                      <a:pt x="8489" y="2450"/>
                      <a:pt x="8505" y="2440"/>
                      <a:pt x="8522" y="2431"/>
                    </a:cubicBezTo>
                    <a:cubicBezTo>
                      <a:pt x="8522" y="2431"/>
                      <a:pt x="8523" y="2430"/>
                      <a:pt x="8523" y="2430"/>
                    </a:cubicBezTo>
                    <a:cubicBezTo>
                      <a:pt x="8557" y="2409"/>
                      <a:pt x="8593" y="2392"/>
                      <a:pt x="8628" y="2375"/>
                    </a:cubicBezTo>
                    <a:cubicBezTo>
                      <a:pt x="8627" y="2373"/>
                      <a:pt x="8625" y="2370"/>
                      <a:pt x="8624" y="2367"/>
                    </a:cubicBezTo>
                    <a:cubicBezTo>
                      <a:pt x="8650" y="2353"/>
                      <a:pt x="8677" y="2338"/>
                      <a:pt x="8705" y="2326"/>
                    </a:cubicBezTo>
                    <a:cubicBezTo>
                      <a:pt x="8765" y="2301"/>
                      <a:pt x="8828" y="2279"/>
                      <a:pt x="8891" y="2258"/>
                    </a:cubicBezTo>
                    <a:cubicBezTo>
                      <a:pt x="9035" y="2216"/>
                      <a:pt x="9178" y="2182"/>
                      <a:pt x="9326" y="2153"/>
                    </a:cubicBezTo>
                    <a:cubicBezTo>
                      <a:pt x="9396" y="2142"/>
                      <a:pt x="9464" y="2131"/>
                      <a:pt x="9534" y="2126"/>
                    </a:cubicBezTo>
                    <a:cubicBezTo>
                      <a:pt x="9577" y="2126"/>
                      <a:pt x="9619" y="2127"/>
                      <a:pt x="9662" y="2129"/>
                    </a:cubicBezTo>
                    <a:cubicBezTo>
                      <a:pt x="9705" y="2134"/>
                      <a:pt x="9748" y="2138"/>
                      <a:pt x="9791" y="2146"/>
                    </a:cubicBezTo>
                    <a:cubicBezTo>
                      <a:pt x="9822" y="2154"/>
                      <a:pt x="9851" y="2162"/>
                      <a:pt x="9880" y="2172"/>
                    </a:cubicBezTo>
                    <a:cubicBezTo>
                      <a:pt x="9940" y="2195"/>
                      <a:pt x="9997" y="2223"/>
                      <a:pt x="10054" y="2251"/>
                    </a:cubicBezTo>
                    <a:cubicBezTo>
                      <a:pt x="10223" y="2343"/>
                      <a:pt x="10389" y="2439"/>
                      <a:pt x="10550" y="2544"/>
                    </a:cubicBezTo>
                    <a:cubicBezTo>
                      <a:pt x="10597" y="2578"/>
                      <a:pt x="10642" y="2615"/>
                      <a:pt x="10685" y="2654"/>
                    </a:cubicBezTo>
                    <a:cubicBezTo>
                      <a:pt x="10736" y="2702"/>
                      <a:pt x="10784" y="2751"/>
                      <a:pt x="10829" y="2803"/>
                    </a:cubicBezTo>
                    <a:cubicBezTo>
                      <a:pt x="10855" y="2835"/>
                      <a:pt x="10879" y="2868"/>
                      <a:pt x="10901" y="2902"/>
                    </a:cubicBezTo>
                    <a:cubicBezTo>
                      <a:pt x="10911" y="2918"/>
                      <a:pt x="10919" y="2934"/>
                      <a:pt x="10927" y="2950"/>
                    </a:cubicBezTo>
                    <a:cubicBezTo>
                      <a:pt x="10938" y="2979"/>
                      <a:pt x="10947" y="3008"/>
                      <a:pt x="10958" y="3038"/>
                    </a:cubicBezTo>
                    <a:cubicBezTo>
                      <a:pt x="10984" y="3128"/>
                      <a:pt x="11009" y="3222"/>
                      <a:pt x="11042" y="3310"/>
                    </a:cubicBezTo>
                    <a:cubicBezTo>
                      <a:pt x="11067" y="3378"/>
                      <a:pt x="11098" y="3444"/>
                      <a:pt x="11128" y="3509"/>
                    </a:cubicBezTo>
                    <a:cubicBezTo>
                      <a:pt x="11008" y="3509"/>
                      <a:pt x="10888" y="3507"/>
                      <a:pt x="10767" y="3507"/>
                    </a:cubicBezTo>
                    <a:cubicBezTo>
                      <a:pt x="10690" y="3507"/>
                      <a:pt x="10612" y="3508"/>
                      <a:pt x="10534" y="3509"/>
                    </a:cubicBezTo>
                    <a:cubicBezTo>
                      <a:pt x="10332" y="3514"/>
                      <a:pt x="10129" y="3522"/>
                      <a:pt x="9927" y="3530"/>
                    </a:cubicBezTo>
                    <a:cubicBezTo>
                      <a:pt x="9721" y="3538"/>
                      <a:pt x="9516" y="3560"/>
                      <a:pt x="9312" y="3584"/>
                    </a:cubicBezTo>
                    <a:cubicBezTo>
                      <a:pt x="9129" y="3606"/>
                      <a:pt x="8946" y="3624"/>
                      <a:pt x="8762" y="3633"/>
                    </a:cubicBezTo>
                    <a:cubicBezTo>
                      <a:pt x="8702" y="3634"/>
                      <a:pt x="8642" y="3634"/>
                      <a:pt x="8581" y="3634"/>
                    </a:cubicBezTo>
                    <a:cubicBezTo>
                      <a:pt x="8238" y="3634"/>
                      <a:pt x="7893" y="3622"/>
                      <a:pt x="7549" y="3619"/>
                    </a:cubicBezTo>
                    <a:cubicBezTo>
                      <a:pt x="7533" y="3619"/>
                      <a:pt x="7516" y="3619"/>
                      <a:pt x="7500" y="3619"/>
                    </a:cubicBezTo>
                    <a:cubicBezTo>
                      <a:pt x="7335" y="3619"/>
                      <a:pt x="7170" y="3624"/>
                      <a:pt x="7005" y="3626"/>
                    </a:cubicBezTo>
                    <a:cubicBezTo>
                      <a:pt x="6955" y="3626"/>
                      <a:pt x="6906" y="3626"/>
                      <a:pt x="6857" y="3626"/>
                    </a:cubicBezTo>
                    <a:cubicBezTo>
                      <a:pt x="6698" y="3626"/>
                      <a:pt x="6539" y="3625"/>
                      <a:pt x="6381" y="3621"/>
                    </a:cubicBezTo>
                    <a:cubicBezTo>
                      <a:pt x="6223" y="3618"/>
                      <a:pt x="6064" y="3614"/>
                      <a:pt x="5905" y="3614"/>
                    </a:cubicBezTo>
                    <a:cubicBezTo>
                      <a:pt x="5875" y="3614"/>
                      <a:pt x="5845" y="3614"/>
                      <a:pt x="5815" y="3614"/>
                    </a:cubicBezTo>
                    <a:cubicBezTo>
                      <a:pt x="5616" y="3617"/>
                      <a:pt x="5416" y="3621"/>
                      <a:pt x="5217" y="3628"/>
                    </a:cubicBezTo>
                    <a:cubicBezTo>
                      <a:pt x="5024" y="3634"/>
                      <a:pt x="4830" y="3641"/>
                      <a:pt x="4636" y="3641"/>
                    </a:cubicBezTo>
                    <a:cubicBezTo>
                      <a:pt x="4621" y="3641"/>
                      <a:pt x="4605" y="3641"/>
                      <a:pt x="4590" y="3641"/>
                    </a:cubicBezTo>
                    <a:cubicBezTo>
                      <a:pt x="4386" y="3638"/>
                      <a:pt x="4182" y="3637"/>
                      <a:pt x="3979" y="3636"/>
                    </a:cubicBezTo>
                    <a:cubicBezTo>
                      <a:pt x="3788" y="3635"/>
                      <a:pt x="3599" y="3629"/>
                      <a:pt x="3409" y="3620"/>
                    </a:cubicBezTo>
                    <a:cubicBezTo>
                      <a:pt x="3219" y="3611"/>
                      <a:pt x="3028" y="3599"/>
                      <a:pt x="2837" y="3599"/>
                    </a:cubicBezTo>
                    <a:cubicBezTo>
                      <a:pt x="2828" y="3599"/>
                      <a:pt x="2820" y="3599"/>
                      <a:pt x="2811" y="3600"/>
                    </a:cubicBezTo>
                    <a:cubicBezTo>
                      <a:pt x="2608" y="3601"/>
                      <a:pt x="2405" y="3608"/>
                      <a:pt x="2202" y="3621"/>
                    </a:cubicBezTo>
                    <a:cubicBezTo>
                      <a:pt x="2005" y="3634"/>
                      <a:pt x="1807" y="3646"/>
                      <a:pt x="1612" y="3657"/>
                    </a:cubicBezTo>
                    <a:cubicBezTo>
                      <a:pt x="1495" y="3661"/>
                      <a:pt x="1379" y="3666"/>
                      <a:pt x="1262" y="3666"/>
                    </a:cubicBezTo>
                    <a:cubicBezTo>
                      <a:pt x="1208" y="3666"/>
                      <a:pt x="1153" y="3665"/>
                      <a:pt x="1099" y="3662"/>
                    </a:cubicBezTo>
                    <a:cubicBezTo>
                      <a:pt x="998" y="3659"/>
                      <a:pt x="896" y="3652"/>
                      <a:pt x="794" y="3651"/>
                    </a:cubicBezTo>
                    <a:cubicBezTo>
                      <a:pt x="671" y="3651"/>
                      <a:pt x="546" y="3656"/>
                      <a:pt x="426" y="3684"/>
                    </a:cubicBezTo>
                    <a:cubicBezTo>
                      <a:pt x="411" y="3688"/>
                      <a:pt x="396" y="3693"/>
                      <a:pt x="382" y="3697"/>
                    </a:cubicBezTo>
                    <a:cubicBezTo>
                      <a:pt x="384" y="3644"/>
                      <a:pt x="385" y="3593"/>
                      <a:pt x="388" y="3540"/>
                    </a:cubicBezTo>
                    <a:cubicBezTo>
                      <a:pt x="399" y="3436"/>
                      <a:pt x="414" y="3334"/>
                      <a:pt x="433" y="3231"/>
                    </a:cubicBezTo>
                    <a:cubicBezTo>
                      <a:pt x="448" y="3170"/>
                      <a:pt x="467" y="3108"/>
                      <a:pt x="487" y="3046"/>
                    </a:cubicBezTo>
                    <a:cubicBezTo>
                      <a:pt x="520" y="2964"/>
                      <a:pt x="556" y="2885"/>
                      <a:pt x="595" y="2805"/>
                    </a:cubicBezTo>
                    <a:cubicBezTo>
                      <a:pt x="635" y="2733"/>
                      <a:pt x="678" y="2662"/>
                      <a:pt x="725" y="2593"/>
                    </a:cubicBezTo>
                    <a:cubicBezTo>
                      <a:pt x="763" y="2542"/>
                      <a:pt x="803" y="2492"/>
                      <a:pt x="847" y="2442"/>
                    </a:cubicBezTo>
                    <a:cubicBezTo>
                      <a:pt x="892" y="2397"/>
                      <a:pt x="938" y="2351"/>
                      <a:pt x="988" y="2309"/>
                    </a:cubicBezTo>
                    <a:cubicBezTo>
                      <a:pt x="1029" y="2277"/>
                      <a:pt x="1072" y="2248"/>
                      <a:pt x="1116" y="2219"/>
                    </a:cubicBezTo>
                    <a:cubicBezTo>
                      <a:pt x="1158" y="2195"/>
                      <a:pt x="1201" y="2172"/>
                      <a:pt x="1246" y="2151"/>
                    </a:cubicBezTo>
                    <a:cubicBezTo>
                      <a:pt x="1270" y="2142"/>
                      <a:pt x="1294" y="2132"/>
                      <a:pt x="1318" y="2124"/>
                    </a:cubicBezTo>
                    <a:cubicBezTo>
                      <a:pt x="1343" y="2118"/>
                      <a:pt x="1368" y="2112"/>
                      <a:pt x="1392" y="2106"/>
                    </a:cubicBezTo>
                    <a:cubicBezTo>
                      <a:pt x="1468" y="2094"/>
                      <a:pt x="1542" y="2086"/>
                      <a:pt x="1618" y="2080"/>
                    </a:cubicBezTo>
                    <a:cubicBezTo>
                      <a:pt x="1661" y="2080"/>
                      <a:pt x="1705" y="2080"/>
                      <a:pt x="1748" y="2082"/>
                    </a:cubicBezTo>
                    <a:cubicBezTo>
                      <a:pt x="1803" y="2087"/>
                      <a:pt x="1858" y="2095"/>
                      <a:pt x="1913" y="2106"/>
                    </a:cubicBezTo>
                    <a:cubicBezTo>
                      <a:pt x="1977" y="2122"/>
                      <a:pt x="2038" y="2142"/>
                      <a:pt x="2100" y="2163"/>
                    </a:cubicBezTo>
                    <a:cubicBezTo>
                      <a:pt x="2162" y="2186"/>
                      <a:pt x="2220" y="2214"/>
                      <a:pt x="2279" y="2242"/>
                    </a:cubicBezTo>
                    <a:cubicBezTo>
                      <a:pt x="2321" y="2265"/>
                      <a:pt x="2361" y="2288"/>
                      <a:pt x="2401" y="2313"/>
                    </a:cubicBezTo>
                    <a:cubicBezTo>
                      <a:pt x="2416" y="2326"/>
                      <a:pt x="2430" y="2336"/>
                      <a:pt x="2444" y="2349"/>
                    </a:cubicBezTo>
                    <a:cubicBezTo>
                      <a:pt x="2460" y="2366"/>
                      <a:pt x="2475" y="2384"/>
                      <a:pt x="2491" y="2401"/>
                    </a:cubicBezTo>
                    <a:cubicBezTo>
                      <a:pt x="2489" y="2405"/>
                      <a:pt x="2488" y="2408"/>
                      <a:pt x="2487" y="2411"/>
                    </a:cubicBezTo>
                    <a:cubicBezTo>
                      <a:pt x="2492" y="2417"/>
                      <a:pt x="2498" y="2423"/>
                      <a:pt x="2505" y="2429"/>
                    </a:cubicBezTo>
                    <a:cubicBezTo>
                      <a:pt x="2560" y="2478"/>
                      <a:pt x="2614" y="2526"/>
                      <a:pt x="2667" y="2574"/>
                    </a:cubicBezTo>
                    <a:cubicBezTo>
                      <a:pt x="2672" y="2578"/>
                      <a:pt x="2676" y="2582"/>
                      <a:pt x="2681" y="2585"/>
                    </a:cubicBezTo>
                    <a:lnTo>
                      <a:pt x="2680" y="2585"/>
                    </a:lnTo>
                    <a:cubicBezTo>
                      <a:pt x="2681" y="2586"/>
                      <a:pt x="2682" y="2586"/>
                      <a:pt x="2683" y="2588"/>
                    </a:cubicBezTo>
                    <a:cubicBezTo>
                      <a:pt x="2686" y="2590"/>
                      <a:pt x="2688" y="2592"/>
                      <a:pt x="2691" y="2594"/>
                    </a:cubicBezTo>
                    <a:cubicBezTo>
                      <a:pt x="2695" y="2589"/>
                      <a:pt x="2698" y="2583"/>
                      <a:pt x="2701" y="2577"/>
                    </a:cubicBezTo>
                    <a:cubicBezTo>
                      <a:pt x="2742" y="2508"/>
                      <a:pt x="2783" y="2438"/>
                      <a:pt x="2829" y="2373"/>
                    </a:cubicBezTo>
                    <a:cubicBezTo>
                      <a:pt x="2829" y="2373"/>
                      <a:pt x="2830" y="2371"/>
                      <a:pt x="2830" y="2371"/>
                    </a:cubicBezTo>
                    <a:cubicBezTo>
                      <a:pt x="2880" y="2298"/>
                      <a:pt x="2931" y="2227"/>
                      <a:pt x="2983" y="2155"/>
                    </a:cubicBezTo>
                    <a:cubicBezTo>
                      <a:pt x="3004" y="2127"/>
                      <a:pt x="3023" y="2099"/>
                      <a:pt x="3042" y="2072"/>
                    </a:cubicBezTo>
                    <a:cubicBezTo>
                      <a:pt x="3049" y="2063"/>
                      <a:pt x="3055" y="2054"/>
                      <a:pt x="3062" y="2044"/>
                    </a:cubicBezTo>
                    <a:cubicBezTo>
                      <a:pt x="3105" y="1956"/>
                      <a:pt x="3150" y="1868"/>
                      <a:pt x="3195" y="1781"/>
                    </a:cubicBezTo>
                    <a:lnTo>
                      <a:pt x="3195" y="1781"/>
                    </a:lnTo>
                    <a:cubicBezTo>
                      <a:pt x="3194" y="1782"/>
                      <a:pt x="3194" y="1782"/>
                      <a:pt x="3193" y="1783"/>
                    </a:cubicBezTo>
                    <a:cubicBezTo>
                      <a:pt x="3197" y="1776"/>
                      <a:pt x="3200" y="1770"/>
                      <a:pt x="3204" y="1764"/>
                    </a:cubicBezTo>
                    <a:cubicBezTo>
                      <a:pt x="3204" y="1763"/>
                      <a:pt x="3204" y="1763"/>
                      <a:pt x="3205" y="1762"/>
                    </a:cubicBezTo>
                    <a:lnTo>
                      <a:pt x="3205" y="1762"/>
                    </a:lnTo>
                    <a:cubicBezTo>
                      <a:pt x="3205" y="1762"/>
                      <a:pt x="3205" y="1763"/>
                      <a:pt x="3205" y="1763"/>
                    </a:cubicBezTo>
                    <a:cubicBezTo>
                      <a:pt x="3259" y="1665"/>
                      <a:pt x="3315" y="1569"/>
                      <a:pt x="3375" y="1475"/>
                    </a:cubicBezTo>
                    <a:cubicBezTo>
                      <a:pt x="3447" y="1373"/>
                      <a:pt x="3523" y="1277"/>
                      <a:pt x="3604" y="1183"/>
                    </a:cubicBezTo>
                    <a:cubicBezTo>
                      <a:pt x="3693" y="1095"/>
                      <a:pt x="3786" y="1014"/>
                      <a:pt x="3881" y="934"/>
                    </a:cubicBezTo>
                    <a:lnTo>
                      <a:pt x="3881" y="934"/>
                    </a:lnTo>
                    <a:cubicBezTo>
                      <a:pt x="3880" y="935"/>
                      <a:pt x="3880" y="935"/>
                      <a:pt x="3879" y="936"/>
                    </a:cubicBezTo>
                    <a:lnTo>
                      <a:pt x="3879" y="936"/>
                    </a:lnTo>
                    <a:cubicBezTo>
                      <a:pt x="4001" y="841"/>
                      <a:pt x="4127" y="750"/>
                      <a:pt x="4257" y="667"/>
                    </a:cubicBezTo>
                    <a:cubicBezTo>
                      <a:pt x="4307" y="638"/>
                      <a:pt x="4359" y="612"/>
                      <a:pt x="4411" y="586"/>
                    </a:cubicBezTo>
                    <a:cubicBezTo>
                      <a:pt x="4496" y="550"/>
                      <a:pt x="4582" y="519"/>
                      <a:pt x="4670" y="492"/>
                    </a:cubicBezTo>
                    <a:cubicBezTo>
                      <a:pt x="4763" y="463"/>
                      <a:pt x="4859" y="439"/>
                      <a:pt x="4957" y="421"/>
                    </a:cubicBezTo>
                    <a:cubicBezTo>
                      <a:pt x="5093" y="398"/>
                      <a:pt x="5231" y="381"/>
                      <a:pt x="5369" y="373"/>
                    </a:cubicBezTo>
                    <a:lnTo>
                      <a:pt x="5368" y="373"/>
                    </a:lnTo>
                    <a:cubicBezTo>
                      <a:pt x="5371" y="371"/>
                      <a:pt x="5374" y="371"/>
                      <a:pt x="5377" y="371"/>
                    </a:cubicBezTo>
                    <a:lnTo>
                      <a:pt x="5387" y="371"/>
                    </a:lnTo>
                    <a:cubicBezTo>
                      <a:pt x="5407" y="371"/>
                      <a:pt x="5427" y="370"/>
                      <a:pt x="5447" y="370"/>
                    </a:cubicBezTo>
                    <a:close/>
                    <a:moveTo>
                      <a:pt x="5448" y="1"/>
                    </a:moveTo>
                    <a:cubicBezTo>
                      <a:pt x="5424" y="1"/>
                      <a:pt x="5399" y="1"/>
                      <a:pt x="5375" y="2"/>
                    </a:cubicBezTo>
                    <a:cubicBezTo>
                      <a:pt x="5198" y="10"/>
                      <a:pt x="5017" y="32"/>
                      <a:pt x="4842" y="66"/>
                    </a:cubicBezTo>
                    <a:cubicBezTo>
                      <a:pt x="4674" y="99"/>
                      <a:pt x="4505" y="146"/>
                      <a:pt x="4348" y="213"/>
                    </a:cubicBezTo>
                    <a:cubicBezTo>
                      <a:pt x="4265" y="247"/>
                      <a:pt x="4180" y="282"/>
                      <a:pt x="4102" y="329"/>
                    </a:cubicBezTo>
                    <a:cubicBezTo>
                      <a:pt x="4021" y="377"/>
                      <a:pt x="3943" y="430"/>
                      <a:pt x="3866" y="485"/>
                    </a:cubicBezTo>
                    <a:cubicBezTo>
                      <a:pt x="3786" y="542"/>
                      <a:pt x="3707" y="600"/>
                      <a:pt x="3630" y="663"/>
                    </a:cubicBezTo>
                    <a:cubicBezTo>
                      <a:pt x="3556" y="724"/>
                      <a:pt x="3480" y="784"/>
                      <a:pt x="3413" y="852"/>
                    </a:cubicBezTo>
                    <a:cubicBezTo>
                      <a:pt x="3337" y="927"/>
                      <a:pt x="3268" y="1004"/>
                      <a:pt x="3201" y="1088"/>
                    </a:cubicBezTo>
                    <a:cubicBezTo>
                      <a:pt x="3143" y="1163"/>
                      <a:pt x="3087" y="1242"/>
                      <a:pt x="3034" y="1322"/>
                    </a:cubicBezTo>
                    <a:cubicBezTo>
                      <a:pt x="2930" y="1482"/>
                      <a:pt x="2846" y="1653"/>
                      <a:pt x="2761" y="1823"/>
                    </a:cubicBezTo>
                    <a:cubicBezTo>
                      <a:pt x="2725" y="1896"/>
                      <a:pt x="2687" y="1968"/>
                      <a:pt x="2650" y="2041"/>
                    </a:cubicBezTo>
                    <a:cubicBezTo>
                      <a:pt x="2617" y="2014"/>
                      <a:pt x="2582" y="1990"/>
                      <a:pt x="2544" y="1967"/>
                    </a:cubicBezTo>
                    <a:cubicBezTo>
                      <a:pt x="2378" y="1866"/>
                      <a:pt x="2196" y="1797"/>
                      <a:pt x="2010" y="1749"/>
                    </a:cubicBezTo>
                    <a:cubicBezTo>
                      <a:pt x="1904" y="1721"/>
                      <a:pt x="1793" y="1710"/>
                      <a:pt x="1682" y="1710"/>
                    </a:cubicBezTo>
                    <a:cubicBezTo>
                      <a:pt x="1602" y="1710"/>
                      <a:pt x="1523" y="1716"/>
                      <a:pt x="1446" y="1725"/>
                    </a:cubicBezTo>
                    <a:cubicBezTo>
                      <a:pt x="1344" y="1737"/>
                      <a:pt x="1241" y="1755"/>
                      <a:pt x="1145" y="1793"/>
                    </a:cubicBezTo>
                    <a:cubicBezTo>
                      <a:pt x="1048" y="1832"/>
                      <a:pt x="959" y="1880"/>
                      <a:pt x="872" y="1936"/>
                    </a:cubicBezTo>
                    <a:cubicBezTo>
                      <a:pt x="711" y="2038"/>
                      <a:pt x="569" y="2183"/>
                      <a:pt x="456" y="2334"/>
                    </a:cubicBezTo>
                    <a:cubicBezTo>
                      <a:pt x="334" y="2497"/>
                      <a:pt x="234" y="2680"/>
                      <a:pt x="159" y="2870"/>
                    </a:cubicBezTo>
                    <a:cubicBezTo>
                      <a:pt x="82" y="3063"/>
                      <a:pt x="43" y="3266"/>
                      <a:pt x="24" y="3471"/>
                    </a:cubicBezTo>
                    <a:cubicBezTo>
                      <a:pt x="14" y="3565"/>
                      <a:pt x="10" y="3661"/>
                      <a:pt x="8" y="3755"/>
                    </a:cubicBezTo>
                    <a:cubicBezTo>
                      <a:pt x="5" y="3856"/>
                      <a:pt x="1" y="3957"/>
                      <a:pt x="10" y="4059"/>
                    </a:cubicBezTo>
                    <a:cubicBezTo>
                      <a:pt x="11" y="4064"/>
                      <a:pt x="11" y="4068"/>
                      <a:pt x="11" y="4074"/>
                    </a:cubicBezTo>
                    <a:cubicBezTo>
                      <a:pt x="41" y="4075"/>
                      <a:pt x="69" y="4076"/>
                      <a:pt x="98" y="4076"/>
                    </a:cubicBezTo>
                    <a:cubicBezTo>
                      <a:pt x="117" y="4076"/>
                      <a:pt x="136" y="4075"/>
                      <a:pt x="154" y="4075"/>
                    </a:cubicBezTo>
                    <a:lnTo>
                      <a:pt x="155" y="4075"/>
                    </a:lnTo>
                    <a:cubicBezTo>
                      <a:pt x="180" y="4074"/>
                      <a:pt x="207" y="4074"/>
                      <a:pt x="234" y="4073"/>
                    </a:cubicBezTo>
                    <a:cubicBezTo>
                      <a:pt x="287" y="4073"/>
                      <a:pt x="340" y="4073"/>
                      <a:pt x="394" y="4074"/>
                    </a:cubicBezTo>
                    <a:cubicBezTo>
                      <a:pt x="400" y="4074"/>
                      <a:pt x="407" y="4073"/>
                      <a:pt x="412" y="4073"/>
                    </a:cubicBezTo>
                    <a:cubicBezTo>
                      <a:pt x="416" y="4072"/>
                      <a:pt x="419" y="4069"/>
                      <a:pt x="423" y="4068"/>
                    </a:cubicBezTo>
                    <a:cubicBezTo>
                      <a:pt x="467" y="4056"/>
                      <a:pt x="511" y="4043"/>
                      <a:pt x="556" y="4035"/>
                    </a:cubicBezTo>
                    <a:cubicBezTo>
                      <a:pt x="598" y="4028"/>
                      <a:pt x="641" y="4025"/>
                      <a:pt x="683" y="4021"/>
                    </a:cubicBezTo>
                    <a:cubicBezTo>
                      <a:pt x="700" y="4021"/>
                      <a:pt x="716" y="4021"/>
                      <a:pt x="733" y="4021"/>
                    </a:cubicBezTo>
                    <a:cubicBezTo>
                      <a:pt x="805" y="4021"/>
                      <a:pt x="878" y="4025"/>
                      <a:pt x="951" y="4028"/>
                    </a:cubicBezTo>
                    <a:cubicBezTo>
                      <a:pt x="1026" y="4031"/>
                      <a:pt x="1102" y="4035"/>
                      <a:pt x="1179" y="4035"/>
                    </a:cubicBezTo>
                    <a:cubicBezTo>
                      <a:pt x="1327" y="4034"/>
                      <a:pt x="1475" y="4032"/>
                      <a:pt x="1622" y="4025"/>
                    </a:cubicBezTo>
                    <a:cubicBezTo>
                      <a:pt x="1905" y="4016"/>
                      <a:pt x="2187" y="3991"/>
                      <a:pt x="2470" y="3975"/>
                    </a:cubicBezTo>
                    <a:cubicBezTo>
                      <a:pt x="2555" y="3972"/>
                      <a:pt x="2643" y="3969"/>
                      <a:pt x="2730" y="3969"/>
                    </a:cubicBezTo>
                    <a:cubicBezTo>
                      <a:pt x="2742" y="3969"/>
                      <a:pt x="2753" y="3969"/>
                      <a:pt x="2765" y="3969"/>
                    </a:cubicBezTo>
                    <a:cubicBezTo>
                      <a:pt x="2957" y="3969"/>
                      <a:pt x="3149" y="3977"/>
                      <a:pt x="3341" y="3987"/>
                    </a:cubicBezTo>
                    <a:cubicBezTo>
                      <a:pt x="3528" y="3995"/>
                      <a:pt x="3715" y="4004"/>
                      <a:pt x="3902" y="4005"/>
                    </a:cubicBezTo>
                    <a:cubicBezTo>
                      <a:pt x="4106" y="4007"/>
                      <a:pt x="4310" y="4009"/>
                      <a:pt x="4514" y="4009"/>
                    </a:cubicBezTo>
                    <a:cubicBezTo>
                      <a:pt x="4718" y="4009"/>
                      <a:pt x="4922" y="4007"/>
                      <a:pt x="5126" y="4000"/>
                    </a:cubicBezTo>
                    <a:cubicBezTo>
                      <a:pt x="5324" y="3994"/>
                      <a:pt x="5521" y="3987"/>
                      <a:pt x="5719" y="3985"/>
                    </a:cubicBezTo>
                    <a:cubicBezTo>
                      <a:pt x="5764" y="3984"/>
                      <a:pt x="5809" y="3984"/>
                      <a:pt x="5854" y="3984"/>
                    </a:cubicBezTo>
                    <a:cubicBezTo>
                      <a:pt x="6007" y="3984"/>
                      <a:pt x="6161" y="3987"/>
                      <a:pt x="6315" y="3989"/>
                    </a:cubicBezTo>
                    <a:cubicBezTo>
                      <a:pt x="6491" y="3992"/>
                      <a:pt x="6668" y="3995"/>
                      <a:pt x="6845" y="3995"/>
                    </a:cubicBezTo>
                    <a:cubicBezTo>
                      <a:pt x="6872" y="3995"/>
                      <a:pt x="6900" y="3995"/>
                      <a:pt x="6927" y="3995"/>
                    </a:cubicBezTo>
                    <a:cubicBezTo>
                      <a:pt x="7099" y="3994"/>
                      <a:pt x="7270" y="3989"/>
                      <a:pt x="7441" y="3989"/>
                    </a:cubicBezTo>
                    <a:cubicBezTo>
                      <a:pt x="7469" y="3989"/>
                      <a:pt x="7497" y="3989"/>
                      <a:pt x="7525" y="3989"/>
                    </a:cubicBezTo>
                    <a:cubicBezTo>
                      <a:pt x="7873" y="3991"/>
                      <a:pt x="8220" y="4003"/>
                      <a:pt x="8568" y="4003"/>
                    </a:cubicBezTo>
                    <a:cubicBezTo>
                      <a:pt x="8629" y="4003"/>
                      <a:pt x="8690" y="4003"/>
                      <a:pt x="8752" y="4002"/>
                    </a:cubicBezTo>
                    <a:cubicBezTo>
                      <a:pt x="8943" y="3999"/>
                      <a:pt x="9135" y="3977"/>
                      <a:pt x="9326" y="3954"/>
                    </a:cubicBezTo>
                    <a:cubicBezTo>
                      <a:pt x="9528" y="3930"/>
                      <a:pt x="9731" y="3912"/>
                      <a:pt x="9934" y="3898"/>
                    </a:cubicBezTo>
                    <a:lnTo>
                      <a:pt x="9933" y="3898"/>
                    </a:lnTo>
                    <a:cubicBezTo>
                      <a:pt x="10209" y="3887"/>
                      <a:pt x="10484" y="3876"/>
                      <a:pt x="10761" y="3876"/>
                    </a:cubicBezTo>
                    <a:cubicBezTo>
                      <a:pt x="10897" y="3876"/>
                      <a:pt x="11033" y="3879"/>
                      <a:pt x="11168" y="3879"/>
                    </a:cubicBezTo>
                    <a:cubicBezTo>
                      <a:pt x="11206" y="3879"/>
                      <a:pt x="11242" y="3880"/>
                      <a:pt x="11280" y="3880"/>
                    </a:cubicBezTo>
                    <a:cubicBezTo>
                      <a:pt x="11318" y="3879"/>
                      <a:pt x="11354" y="3879"/>
                      <a:pt x="11391" y="3879"/>
                    </a:cubicBezTo>
                    <a:cubicBezTo>
                      <a:pt x="11414" y="3879"/>
                      <a:pt x="11437" y="3877"/>
                      <a:pt x="11460" y="3877"/>
                    </a:cubicBezTo>
                    <a:lnTo>
                      <a:pt x="11506" y="3877"/>
                    </a:lnTo>
                    <a:cubicBezTo>
                      <a:pt x="11529" y="3876"/>
                      <a:pt x="11551" y="3875"/>
                      <a:pt x="11573" y="3874"/>
                    </a:cubicBezTo>
                    <a:cubicBezTo>
                      <a:pt x="11590" y="3873"/>
                      <a:pt x="11607" y="3872"/>
                      <a:pt x="11625" y="3871"/>
                    </a:cubicBezTo>
                    <a:cubicBezTo>
                      <a:pt x="11622" y="3865"/>
                      <a:pt x="11621" y="3859"/>
                      <a:pt x="11618" y="3852"/>
                    </a:cubicBezTo>
                    <a:cubicBezTo>
                      <a:pt x="11596" y="3784"/>
                      <a:pt x="11572" y="3715"/>
                      <a:pt x="11550" y="3646"/>
                    </a:cubicBezTo>
                    <a:cubicBezTo>
                      <a:pt x="11538" y="3613"/>
                      <a:pt x="11528" y="3579"/>
                      <a:pt x="11517" y="3545"/>
                    </a:cubicBezTo>
                    <a:cubicBezTo>
                      <a:pt x="11512" y="3530"/>
                      <a:pt x="11508" y="3516"/>
                      <a:pt x="11504" y="3502"/>
                    </a:cubicBezTo>
                    <a:cubicBezTo>
                      <a:pt x="11490" y="3458"/>
                      <a:pt x="11477" y="3414"/>
                      <a:pt x="11469" y="3369"/>
                    </a:cubicBezTo>
                    <a:cubicBezTo>
                      <a:pt x="11469" y="3367"/>
                      <a:pt x="11469" y="3366"/>
                      <a:pt x="11469" y="3364"/>
                    </a:cubicBezTo>
                    <a:cubicBezTo>
                      <a:pt x="11455" y="3335"/>
                      <a:pt x="11441" y="3306"/>
                      <a:pt x="11427" y="3276"/>
                    </a:cubicBezTo>
                    <a:cubicBezTo>
                      <a:pt x="11406" y="3222"/>
                      <a:pt x="11384" y="3170"/>
                      <a:pt x="11366" y="3115"/>
                    </a:cubicBezTo>
                    <a:cubicBezTo>
                      <a:pt x="11365" y="3115"/>
                      <a:pt x="11365" y="3114"/>
                      <a:pt x="11365" y="3114"/>
                    </a:cubicBezTo>
                    <a:cubicBezTo>
                      <a:pt x="11345" y="3050"/>
                      <a:pt x="11328" y="2985"/>
                      <a:pt x="11309" y="2923"/>
                    </a:cubicBezTo>
                    <a:cubicBezTo>
                      <a:pt x="11281" y="2836"/>
                      <a:pt x="11247" y="2753"/>
                      <a:pt x="11195" y="2677"/>
                    </a:cubicBezTo>
                    <a:cubicBezTo>
                      <a:pt x="11115" y="2556"/>
                      <a:pt x="11012" y="2451"/>
                      <a:pt x="10905" y="2354"/>
                    </a:cubicBezTo>
                    <a:cubicBezTo>
                      <a:pt x="10800" y="2258"/>
                      <a:pt x="10679" y="2185"/>
                      <a:pt x="10556" y="2112"/>
                    </a:cubicBezTo>
                    <a:cubicBezTo>
                      <a:pt x="10437" y="2041"/>
                      <a:pt x="10319" y="1972"/>
                      <a:pt x="10196" y="1909"/>
                    </a:cubicBezTo>
                    <a:cubicBezTo>
                      <a:pt x="10062" y="1842"/>
                      <a:pt x="9923" y="1786"/>
                      <a:pt x="9773" y="1769"/>
                    </a:cubicBezTo>
                    <a:cubicBezTo>
                      <a:pt x="9707" y="1761"/>
                      <a:pt x="9641" y="1757"/>
                      <a:pt x="9575" y="1757"/>
                    </a:cubicBezTo>
                    <a:cubicBezTo>
                      <a:pt x="9533" y="1757"/>
                      <a:pt x="9492" y="1758"/>
                      <a:pt x="9450" y="1762"/>
                    </a:cubicBezTo>
                    <a:cubicBezTo>
                      <a:pt x="9354" y="1769"/>
                      <a:pt x="9257" y="1788"/>
                      <a:pt x="9161" y="1808"/>
                    </a:cubicBezTo>
                    <a:cubicBezTo>
                      <a:pt x="9065" y="1828"/>
                      <a:pt x="8970" y="1850"/>
                      <a:pt x="8876" y="1877"/>
                    </a:cubicBezTo>
                    <a:cubicBezTo>
                      <a:pt x="8737" y="1917"/>
                      <a:pt x="8593" y="1961"/>
                      <a:pt x="8466" y="2032"/>
                    </a:cubicBezTo>
                    <a:cubicBezTo>
                      <a:pt x="8453" y="2039"/>
                      <a:pt x="8442" y="2048"/>
                      <a:pt x="8429" y="2055"/>
                    </a:cubicBezTo>
                    <a:cubicBezTo>
                      <a:pt x="8388" y="2001"/>
                      <a:pt x="8345" y="1949"/>
                      <a:pt x="8301" y="1898"/>
                    </a:cubicBezTo>
                    <a:cubicBezTo>
                      <a:pt x="8281" y="1872"/>
                      <a:pt x="8264" y="1847"/>
                      <a:pt x="8246" y="1820"/>
                    </a:cubicBezTo>
                    <a:cubicBezTo>
                      <a:pt x="8169" y="1691"/>
                      <a:pt x="8108" y="1552"/>
                      <a:pt x="8021" y="1428"/>
                    </a:cubicBezTo>
                    <a:cubicBezTo>
                      <a:pt x="7934" y="1304"/>
                      <a:pt x="7820" y="1206"/>
                      <a:pt x="7707" y="1106"/>
                    </a:cubicBezTo>
                    <a:lnTo>
                      <a:pt x="7707" y="1106"/>
                    </a:lnTo>
                    <a:cubicBezTo>
                      <a:pt x="7708" y="1106"/>
                      <a:pt x="7708" y="1106"/>
                      <a:pt x="7709" y="1107"/>
                    </a:cubicBezTo>
                    <a:cubicBezTo>
                      <a:pt x="7662" y="1063"/>
                      <a:pt x="7616" y="1019"/>
                      <a:pt x="7574" y="971"/>
                    </a:cubicBezTo>
                    <a:cubicBezTo>
                      <a:pt x="7520" y="911"/>
                      <a:pt x="7469" y="848"/>
                      <a:pt x="7413" y="792"/>
                    </a:cubicBezTo>
                    <a:cubicBezTo>
                      <a:pt x="7358" y="736"/>
                      <a:pt x="7298" y="683"/>
                      <a:pt x="7238" y="633"/>
                    </a:cubicBezTo>
                    <a:cubicBezTo>
                      <a:pt x="7177" y="583"/>
                      <a:pt x="7109" y="544"/>
                      <a:pt x="7042" y="504"/>
                    </a:cubicBezTo>
                    <a:cubicBezTo>
                      <a:pt x="6971" y="462"/>
                      <a:pt x="6902" y="420"/>
                      <a:pt x="6828" y="384"/>
                    </a:cubicBezTo>
                    <a:cubicBezTo>
                      <a:pt x="6758" y="349"/>
                      <a:pt x="6683" y="319"/>
                      <a:pt x="6610" y="289"/>
                    </a:cubicBezTo>
                    <a:cubicBezTo>
                      <a:pt x="6533" y="257"/>
                      <a:pt x="6459" y="221"/>
                      <a:pt x="6382" y="190"/>
                    </a:cubicBezTo>
                    <a:cubicBezTo>
                      <a:pt x="6333" y="170"/>
                      <a:pt x="6285" y="152"/>
                      <a:pt x="6234" y="137"/>
                    </a:cubicBezTo>
                    <a:cubicBezTo>
                      <a:pt x="6190" y="125"/>
                      <a:pt x="6145" y="115"/>
                      <a:pt x="6100" y="105"/>
                    </a:cubicBezTo>
                    <a:cubicBezTo>
                      <a:pt x="6017" y="88"/>
                      <a:pt x="5932" y="71"/>
                      <a:pt x="5850" y="54"/>
                    </a:cubicBezTo>
                    <a:cubicBezTo>
                      <a:pt x="5850" y="54"/>
                      <a:pt x="5850" y="54"/>
                      <a:pt x="5850" y="52"/>
                    </a:cubicBezTo>
                    <a:cubicBezTo>
                      <a:pt x="5847" y="52"/>
                      <a:pt x="5845" y="51"/>
                      <a:pt x="5843" y="51"/>
                    </a:cubicBezTo>
                    <a:cubicBezTo>
                      <a:pt x="5840" y="51"/>
                      <a:pt x="5838" y="50"/>
                      <a:pt x="5836" y="50"/>
                    </a:cubicBezTo>
                    <a:cubicBezTo>
                      <a:pt x="5835" y="50"/>
                      <a:pt x="5834" y="49"/>
                      <a:pt x="5831" y="49"/>
                    </a:cubicBezTo>
                    <a:cubicBezTo>
                      <a:pt x="5802" y="40"/>
                      <a:pt x="5770" y="35"/>
                      <a:pt x="5741" y="30"/>
                    </a:cubicBezTo>
                    <a:cubicBezTo>
                      <a:pt x="5700" y="20"/>
                      <a:pt x="5659" y="14"/>
                      <a:pt x="5618" y="9"/>
                    </a:cubicBezTo>
                    <a:cubicBezTo>
                      <a:pt x="5561" y="3"/>
                      <a:pt x="5504" y="1"/>
                      <a:pt x="5448" y="1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6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475488"/>
            <a:ext cx="7704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Font typeface="Pompiere"/>
              <a:buNone/>
              <a:defRPr sz="3000" b="1">
                <a:latin typeface="Pompiere"/>
                <a:ea typeface="Pompiere"/>
                <a:cs typeface="Pompiere"/>
                <a:sym typeface="Pompier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Font typeface="Pompiere"/>
              <a:buNone/>
              <a:defRPr sz="3000" b="1">
                <a:latin typeface="Pompiere"/>
                <a:ea typeface="Pompiere"/>
                <a:cs typeface="Pompiere"/>
                <a:sym typeface="Pompier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Font typeface="Pompiere"/>
              <a:buNone/>
              <a:defRPr sz="3000" b="1">
                <a:latin typeface="Pompiere"/>
                <a:ea typeface="Pompiere"/>
                <a:cs typeface="Pompiere"/>
                <a:sym typeface="Pompier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Font typeface="Pompiere"/>
              <a:buNone/>
              <a:defRPr sz="3000" b="1">
                <a:latin typeface="Pompiere"/>
                <a:ea typeface="Pompiere"/>
                <a:cs typeface="Pompiere"/>
                <a:sym typeface="Pompier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Font typeface="Pompiere"/>
              <a:buNone/>
              <a:defRPr sz="3000" b="1">
                <a:latin typeface="Pompiere"/>
                <a:ea typeface="Pompiere"/>
                <a:cs typeface="Pompiere"/>
                <a:sym typeface="Pompier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Font typeface="Pompiere"/>
              <a:buNone/>
              <a:defRPr sz="3000" b="1">
                <a:latin typeface="Pompiere"/>
                <a:ea typeface="Pompiere"/>
                <a:cs typeface="Pompiere"/>
                <a:sym typeface="Pompier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Font typeface="Pompiere"/>
              <a:buNone/>
              <a:defRPr sz="3000" b="1">
                <a:latin typeface="Pompiere"/>
                <a:ea typeface="Pompiere"/>
                <a:cs typeface="Pompiere"/>
                <a:sym typeface="Pompier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Font typeface="Pompiere"/>
              <a:buNone/>
              <a:defRPr sz="3000" b="1">
                <a:latin typeface="Pompiere"/>
                <a:ea typeface="Pompiere"/>
                <a:cs typeface="Pompiere"/>
                <a:sym typeface="Pompier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Font typeface="Pompiere"/>
              <a:buNone/>
              <a:defRPr sz="3000" b="1">
                <a:latin typeface="Pompiere"/>
                <a:ea typeface="Pompiere"/>
                <a:cs typeface="Pompiere"/>
                <a:sym typeface="Pompier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87100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ulphur Point"/>
              <a:buChar char="●"/>
              <a:defRPr>
                <a:latin typeface="Sulphur Point"/>
                <a:ea typeface="Sulphur Point"/>
                <a:cs typeface="Sulphur Point"/>
                <a:sym typeface="Sulphur Point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Sulphur Point"/>
              <a:buChar char="○"/>
              <a:defRPr>
                <a:latin typeface="Sulphur Point"/>
                <a:ea typeface="Sulphur Point"/>
                <a:cs typeface="Sulphur Point"/>
                <a:sym typeface="Sulphur Point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Sulphur Point"/>
              <a:buChar char="■"/>
              <a:defRPr>
                <a:latin typeface="Sulphur Point"/>
                <a:ea typeface="Sulphur Point"/>
                <a:cs typeface="Sulphur Point"/>
                <a:sym typeface="Sulphur Point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Sulphur Point"/>
              <a:buChar char="●"/>
              <a:defRPr>
                <a:latin typeface="Sulphur Point"/>
                <a:ea typeface="Sulphur Point"/>
                <a:cs typeface="Sulphur Point"/>
                <a:sym typeface="Sulphur Point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Sulphur Point"/>
              <a:buChar char="○"/>
              <a:defRPr>
                <a:latin typeface="Sulphur Point"/>
                <a:ea typeface="Sulphur Point"/>
                <a:cs typeface="Sulphur Point"/>
                <a:sym typeface="Sulphur Point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Sulphur Point"/>
              <a:buChar char="■"/>
              <a:defRPr>
                <a:latin typeface="Sulphur Point"/>
                <a:ea typeface="Sulphur Point"/>
                <a:cs typeface="Sulphur Point"/>
                <a:sym typeface="Sulphur Point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Sulphur Point"/>
              <a:buChar char="●"/>
              <a:defRPr>
                <a:latin typeface="Sulphur Point"/>
                <a:ea typeface="Sulphur Point"/>
                <a:cs typeface="Sulphur Point"/>
                <a:sym typeface="Sulphur Point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Sulphur Point"/>
              <a:buChar char="○"/>
              <a:defRPr>
                <a:latin typeface="Sulphur Point"/>
                <a:ea typeface="Sulphur Point"/>
                <a:cs typeface="Sulphur Point"/>
                <a:sym typeface="Sulphur Point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Font typeface="Sulphur Point"/>
              <a:buChar char="■"/>
              <a:defRPr>
                <a:latin typeface="Sulphur Point"/>
                <a:ea typeface="Sulphur Point"/>
                <a:cs typeface="Sulphur Point"/>
                <a:sym typeface="Sulphur Poin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8" r:id="rId2"/>
    <p:sldLayoutId id="2147483678" r:id="rId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3">
            <a:extLst>
              <a:ext uri="{FF2B5EF4-FFF2-40B4-BE49-F238E27FC236}">
                <a16:creationId xmlns:a16="http://schemas.microsoft.com/office/drawing/2014/main" id="{5F61FEED-1967-4B7B-BF75-BEA71A613320}"/>
              </a:ext>
            </a:extLst>
          </p:cNvPr>
          <p:cNvSpPr txBox="1">
            <a:spLocks/>
          </p:cNvSpPr>
          <p:nvPr/>
        </p:nvSpPr>
        <p:spPr>
          <a:xfrm>
            <a:off x="825957" y="170121"/>
            <a:ext cx="7800109" cy="4454237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MX" sz="1600" b="1" dirty="0"/>
              <a:t>ESCUELA NORMAL DE EDUCACIÓN PREESCOLAR</a:t>
            </a:r>
          </a:p>
          <a:p>
            <a:pPr algn="ctr"/>
            <a:r>
              <a:rPr lang="es-MX" sz="1600" b="1" dirty="0"/>
              <a:t>CICLO 2021 – 2022</a:t>
            </a:r>
          </a:p>
          <a:p>
            <a:pPr algn="ctr"/>
            <a:endParaRPr lang="es-MX" sz="1600" dirty="0"/>
          </a:p>
          <a:p>
            <a:pPr algn="ctr"/>
            <a:endParaRPr lang="es-MX" sz="1600" dirty="0"/>
          </a:p>
          <a:p>
            <a:pPr algn="ctr"/>
            <a:endParaRPr lang="es-MX" sz="1600" dirty="0"/>
          </a:p>
          <a:p>
            <a:pPr algn="ctr"/>
            <a:endParaRPr lang="es-MX" sz="1600" dirty="0"/>
          </a:p>
          <a:p>
            <a:pPr algn="ctr"/>
            <a:endParaRPr lang="es-MX" sz="1600" dirty="0"/>
          </a:p>
          <a:p>
            <a:pPr algn="ctr"/>
            <a:endParaRPr lang="es-MX" sz="1600" dirty="0"/>
          </a:p>
          <a:p>
            <a:pPr algn="ctr"/>
            <a:r>
              <a:rPr lang="es-MX" sz="1600" b="1" dirty="0"/>
              <a:t>Alumna: </a:t>
            </a:r>
            <a:r>
              <a:rPr lang="es-MX" sz="1600" dirty="0"/>
              <a:t>Diana Martínez Rodríguez N°L.18</a:t>
            </a:r>
          </a:p>
          <a:p>
            <a:pPr algn="ctr"/>
            <a:r>
              <a:rPr lang="es-MX" sz="1600" dirty="0"/>
              <a:t>3°B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b="1" dirty="0"/>
              <a:t>Docente: </a:t>
            </a:r>
            <a:r>
              <a:rPr lang="en" sz="1600" dirty="0"/>
              <a:t>Manuel Federico Rodriguez Aguilar</a:t>
            </a:r>
          </a:p>
          <a:p>
            <a:pPr algn="ctr"/>
            <a:r>
              <a:rPr lang="es-MX" sz="1600" b="1" dirty="0"/>
              <a:t>Asignatura: </a:t>
            </a:r>
            <a:r>
              <a:rPr lang="es-MX" sz="1600" dirty="0"/>
              <a:t>Estrategias de expresión corporal y danza preescolar.</a:t>
            </a:r>
          </a:p>
          <a:p>
            <a:pPr algn="ctr"/>
            <a:endParaRPr lang="es-MX" sz="1800" dirty="0"/>
          </a:p>
          <a:p>
            <a:pPr algn="ctr"/>
            <a:r>
              <a:rPr lang="es-MX" sz="1600" b="1" dirty="0"/>
              <a:t>Título del Trabajo: </a:t>
            </a:r>
            <a:r>
              <a:rPr lang="es-MX" sz="1600" dirty="0"/>
              <a:t>Actividades coreográficas en la escuela.</a:t>
            </a:r>
          </a:p>
          <a:p>
            <a:pPr algn="ctr"/>
            <a:endParaRPr lang="es-MX" sz="1600" dirty="0"/>
          </a:p>
          <a:p>
            <a:pPr algn="ctr"/>
            <a:endParaRPr lang="es-MX" sz="1600" dirty="0"/>
          </a:p>
          <a:p>
            <a:pPr algn="ctr"/>
            <a:r>
              <a:rPr lang="es-MX" sz="1600" dirty="0"/>
              <a:t>Unidad II. </a:t>
            </a:r>
          </a:p>
          <a:p>
            <a:pPr algn="ctr"/>
            <a:endParaRPr lang="es-MX" sz="1600" dirty="0"/>
          </a:p>
          <a:p>
            <a:pPr algn="ctr"/>
            <a:r>
              <a:rPr lang="es-MX" sz="1600" dirty="0"/>
              <a:t>Saltillo, </a:t>
            </a:r>
            <a:r>
              <a:rPr lang="es-MX" sz="1600"/>
              <a:t>Coahuila               08/04/2022</a:t>
            </a:r>
            <a:endParaRPr lang="es-MX" sz="16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8D58B6A-DE35-478F-8918-05554ADBEA4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36" r="17179"/>
          <a:stretch/>
        </p:blipFill>
        <p:spPr>
          <a:xfrm>
            <a:off x="4276140" y="827486"/>
            <a:ext cx="1112392" cy="1244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7874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963;p36">
            <a:extLst>
              <a:ext uri="{FF2B5EF4-FFF2-40B4-BE49-F238E27FC236}">
                <a16:creationId xmlns:a16="http://schemas.microsoft.com/office/drawing/2014/main" id="{CA7242D9-D6E5-455E-9DEB-CE52727137D9}"/>
              </a:ext>
            </a:extLst>
          </p:cNvPr>
          <p:cNvSpPr txBox="1">
            <a:spLocks/>
          </p:cNvSpPr>
          <p:nvPr/>
        </p:nvSpPr>
        <p:spPr>
          <a:xfrm>
            <a:off x="405946" y="438605"/>
            <a:ext cx="7438973" cy="1633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MX" sz="6000" dirty="0">
                <a:latin typeface="Pompiere" panose="020B0604020202020204" charset="0"/>
              </a:rPr>
              <a:t>Centros de proyección. </a:t>
            </a:r>
          </a:p>
        </p:txBody>
      </p:sp>
      <p:sp>
        <p:nvSpPr>
          <p:cNvPr id="5" name="Google Shape;963;p36">
            <a:extLst>
              <a:ext uri="{FF2B5EF4-FFF2-40B4-BE49-F238E27FC236}">
                <a16:creationId xmlns:a16="http://schemas.microsoft.com/office/drawing/2014/main" id="{54CCB6D7-212A-4BEC-92E5-BAB23986C51A}"/>
              </a:ext>
            </a:extLst>
          </p:cNvPr>
          <p:cNvSpPr txBox="1">
            <a:spLocks/>
          </p:cNvSpPr>
          <p:nvPr/>
        </p:nvSpPr>
        <p:spPr>
          <a:xfrm>
            <a:off x="990735" y="2071805"/>
            <a:ext cx="5546378" cy="1633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MX" sz="3200" dirty="0">
                <a:solidFill>
                  <a:srgbClr val="080808"/>
                </a:solidFill>
                <a:latin typeface="Pompiere" panose="020B0604020202020204" charset="0"/>
              </a:rPr>
              <a:t>Ojo del observador: lugar desde el que se observa el plano auxiliar, también llamado centro de proyección.</a:t>
            </a:r>
          </a:p>
          <a:p>
            <a:endParaRPr lang="es-MX" sz="2400" dirty="0">
              <a:solidFill>
                <a:srgbClr val="080808"/>
              </a:solidFill>
              <a:latin typeface="Pompiere" panose="020B0604020202020204" charset="0"/>
            </a:endParaRPr>
          </a:p>
        </p:txBody>
      </p:sp>
      <p:pic>
        <p:nvPicPr>
          <p:cNvPr id="8194" name="Picture 2" descr="Ojo Marcado PNG transparente - StickPNG">
            <a:extLst>
              <a:ext uri="{FF2B5EF4-FFF2-40B4-BE49-F238E27FC236}">
                <a16:creationId xmlns:a16="http://schemas.microsoft.com/office/drawing/2014/main" id="{3A934CC9-D918-4799-A3E0-32ACAC6E50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6934" y="2677412"/>
            <a:ext cx="2055185" cy="2055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38091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963;p36">
            <a:extLst>
              <a:ext uri="{FF2B5EF4-FFF2-40B4-BE49-F238E27FC236}">
                <a16:creationId xmlns:a16="http://schemas.microsoft.com/office/drawing/2014/main" id="{CA7242D9-D6E5-455E-9DEB-CE52727137D9}"/>
              </a:ext>
            </a:extLst>
          </p:cNvPr>
          <p:cNvSpPr txBox="1">
            <a:spLocks/>
          </p:cNvSpPr>
          <p:nvPr/>
        </p:nvSpPr>
        <p:spPr>
          <a:xfrm>
            <a:off x="926941" y="311014"/>
            <a:ext cx="7438973" cy="1633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MX" sz="6000" dirty="0">
                <a:latin typeface="Pompiere" panose="020B0604020202020204" charset="0"/>
              </a:rPr>
              <a:t>Formas básicas de locomoción.</a:t>
            </a:r>
          </a:p>
        </p:txBody>
      </p:sp>
      <p:sp>
        <p:nvSpPr>
          <p:cNvPr id="5" name="Google Shape;963;p36">
            <a:extLst>
              <a:ext uri="{FF2B5EF4-FFF2-40B4-BE49-F238E27FC236}">
                <a16:creationId xmlns:a16="http://schemas.microsoft.com/office/drawing/2014/main" id="{54CCB6D7-212A-4BEC-92E5-BAB23986C51A}"/>
              </a:ext>
            </a:extLst>
          </p:cNvPr>
          <p:cNvSpPr txBox="1">
            <a:spLocks/>
          </p:cNvSpPr>
          <p:nvPr/>
        </p:nvSpPr>
        <p:spPr>
          <a:xfrm>
            <a:off x="1093517" y="2159403"/>
            <a:ext cx="5546378" cy="1633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/>
            <a:r>
              <a:rPr lang="es-MX" sz="2800" dirty="0">
                <a:latin typeface="Pompiere" panose="020B0604020202020204" charset="0"/>
              </a:rPr>
              <a:t>Basados en la clasificación propuesta por Castañer y Camerino, las habilidades locomotrices o de locomoción son: caminar, correr, saltar, variaciones del salto, galopar, subir, bajar, trepar, rodar, pararse, caer, esquivar, entre otras.</a:t>
            </a:r>
          </a:p>
          <a:p>
            <a:endParaRPr lang="es-MX" sz="2400" dirty="0">
              <a:solidFill>
                <a:srgbClr val="080808"/>
              </a:solidFill>
              <a:latin typeface="Pompiere" panose="020B0604020202020204" charset="0"/>
            </a:endParaRPr>
          </a:p>
        </p:txBody>
      </p:sp>
      <p:pic>
        <p:nvPicPr>
          <p:cNvPr id="4" name="Picture 2" descr="PNG y SVG de silueta de baile con fondo transparente para descargar">
            <a:extLst>
              <a:ext uri="{FF2B5EF4-FFF2-40B4-BE49-F238E27FC236}">
                <a16:creationId xmlns:a16="http://schemas.microsoft.com/office/drawing/2014/main" id="{D2A73AB1-A4D7-41F4-8C43-3663DA33D1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9895" y="2804782"/>
            <a:ext cx="1651591" cy="1651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08821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3" name="Google Shape;963;p36"/>
          <p:cNvSpPr txBox="1">
            <a:spLocks noGrp="1"/>
          </p:cNvSpPr>
          <p:nvPr>
            <p:ph type="ctrTitle"/>
          </p:nvPr>
        </p:nvSpPr>
        <p:spPr>
          <a:xfrm>
            <a:off x="1213285" y="1436092"/>
            <a:ext cx="6754200" cy="1633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 dirty="0"/>
              <a:t>Danzas educativas.</a:t>
            </a:r>
            <a:endParaRPr sz="8000" dirty="0"/>
          </a:p>
        </p:txBody>
      </p:sp>
      <p:sp>
        <p:nvSpPr>
          <p:cNvPr id="965" name="Google Shape;965;p36"/>
          <p:cNvSpPr/>
          <p:nvPr/>
        </p:nvSpPr>
        <p:spPr>
          <a:xfrm>
            <a:off x="4176229" y="5097440"/>
            <a:ext cx="1096" cy="2093"/>
          </a:xfrm>
          <a:custGeom>
            <a:avLst/>
            <a:gdLst/>
            <a:ahLst/>
            <a:cxnLst/>
            <a:rect l="l" t="t" r="r" b="b"/>
            <a:pathLst>
              <a:path w="11" h="21" extrusionOk="0">
                <a:moveTo>
                  <a:pt x="0" y="1"/>
                </a:moveTo>
                <a:cubicBezTo>
                  <a:pt x="2" y="5"/>
                  <a:pt x="5" y="10"/>
                  <a:pt x="7" y="15"/>
                </a:cubicBezTo>
                <a:cubicBezTo>
                  <a:pt x="8" y="18"/>
                  <a:pt x="9" y="20"/>
                  <a:pt x="10" y="21"/>
                </a:cubicBezTo>
                <a:cubicBezTo>
                  <a:pt x="7" y="14"/>
                  <a:pt x="3" y="8"/>
                  <a:pt x="0" y="1"/>
                </a:cubicBezTo>
                <a:close/>
              </a:path>
            </a:pathLst>
          </a:custGeom>
          <a:solidFill>
            <a:srgbClr val="D9856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6" name="Google Shape;966;p36"/>
          <p:cNvSpPr/>
          <p:nvPr/>
        </p:nvSpPr>
        <p:spPr>
          <a:xfrm flipH="1">
            <a:off x="4448413" y="5097440"/>
            <a:ext cx="1096" cy="2093"/>
          </a:xfrm>
          <a:custGeom>
            <a:avLst/>
            <a:gdLst/>
            <a:ahLst/>
            <a:cxnLst/>
            <a:rect l="l" t="t" r="r" b="b"/>
            <a:pathLst>
              <a:path w="11" h="21" extrusionOk="0">
                <a:moveTo>
                  <a:pt x="0" y="1"/>
                </a:moveTo>
                <a:cubicBezTo>
                  <a:pt x="2" y="5"/>
                  <a:pt x="5" y="10"/>
                  <a:pt x="7" y="15"/>
                </a:cubicBezTo>
                <a:cubicBezTo>
                  <a:pt x="8" y="18"/>
                  <a:pt x="9" y="20"/>
                  <a:pt x="10" y="21"/>
                </a:cubicBezTo>
                <a:cubicBezTo>
                  <a:pt x="7" y="14"/>
                  <a:pt x="3" y="8"/>
                  <a:pt x="0" y="1"/>
                </a:cubicBezTo>
                <a:close/>
              </a:path>
            </a:pathLst>
          </a:custGeom>
          <a:solidFill>
            <a:srgbClr val="D9856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7" name="Google Shape;967;p36"/>
          <p:cNvSpPr/>
          <p:nvPr/>
        </p:nvSpPr>
        <p:spPr>
          <a:xfrm>
            <a:off x="833601" y="4657689"/>
            <a:ext cx="498" cy="498"/>
          </a:xfrm>
          <a:custGeom>
            <a:avLst/>
            <a:gdLst/>
            <a:ahLst/>
            <a:cxnLst/>
            <a:rect l="l" t="t" r="r" b="b"/>
            <a:pathLst>
              <a:path w="5" h="5" extrusionOk="0">
                <a:moveTo>
                  <a:pt x="3" y="1"/>
                </a:moveTo>
                <a:cubicBezTo>
                  <a:pt x="2" y="2"/>
                  <a:pt x="1" y="3"/>
                  <a:pt x="1" y="4"/>
                </a:cubicBezTo>
                <a:cubicBezTo>
                  <a:pt x="2" y="3"/>
                  <a:pt x="3" y="2"/>
                  <a:pt x="4" y="1"/>
                </a:cubicBezTo>
                <a:close/>
              </a:path>
            </a:pathLst>
          </a:custGeom>
          <a:solidFill>
            <a:srgbClr val="D9856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8" name="Google Shape;968;p36"/>
          <p:cNvSpPr/>
          <p:nvPr/>
        </p:nvSpPr>
        <p:spPr>
          <a:xfrm>
            <a:off x="797719" y="4694866"/>
            <a:ext cx="1694" cy="1794"/>
          </a:xfrm>
          <a:custGeom>
            <a:avLst/>
            <a:gdLst/>
            <a:ahLst/>
            <a:cxnLst/>
            <a:rect l="l" t="t" r="r" b="b"/>
            <a:pathLst>
              <a:path w="17" h="18" extrusionOk="0">
                <a:moveTo>
                  <a:pt x="17" y="1"/>
                </a:moveTo>
                <a:lnTo>
                  <a:pt x="17" y="1"/>
                </a:lnTo>
                <a:cubicBezTo>
                  <a:pt x="15" y="2"/>
                  <a:pt x="13" y="4"/>
                  <a:pt x="12" y="5"/>
                </a:cubicBezTo>
                <a:cubicBezTo>
                  <a:pt x="11" y="6"/>
                  <a:pt x="11" y="7"/>
                  <a:pt x="10" y="8"/>
                </a:cubicBezTo>
                <a:lnTo>
                  <a:pt x="10" y="8"/>
                </a:lnTo>
                <a:cubicBezTo>
                  <a:pt x="9" y="8"/>
                  <a:pt x="9" y="8"/>
                  <a:pt x="9" y="9"/>
                </a:cubicBezTo>
                <a:cubicBezTo>
                  <a:pt x="6" y="12"/>
                  <a:pt x="3" y="16"/>
                  <a:pt x="1" y="18"/>
                </a:cubicBezTo>
                <a:cubicBezTo>
                  <a:pt x="3" y="15"/>
                  <a:pt x="6" y="12"/>
                  <a:pt x="9" y="10"/>
                </a:cubicBezTo>
                <a:lnTo>
                  <a:pt x="9" y="10"/>
                </a:lnTo>
                <a:cubicBezTo>
                  <a:pt x="9" y="10"/>
                  <a:pt x="9" y="10"/>
                  <a:pt x="9" y="10"/>
                </a:cubicBezTo>
                <a:cubicBezTo>
                  <a:pt x="10" y="9"/>
                  <a:pt x="11" y="8"/>
                  <a:pt x="12" y="6"/>
                </a:cubicBezTo>
                <a:lnTo>
                  <a:pt x="12" y="6"/>
                </a:lnTo>
                <a:cubicBezTo>
                  <a:pt x="12" y="7"/>
                  <a:pt x="11" y="7"/>
                  <a:pt x="11" y="7"/>
                </a:cubicBezTo>
                <a:lnTo>
                  <a:pt x="11" y="7"/>
                </a:lnTo>
                <a:cubicBezTo>
                  <a:pt x="13" y="5"/>
                  <a:pt x="15" y="3"/>
                  <a:pt x="17" y="1"/>
                </a:cubicBezTo>
                <a:close/>
              </a:path>
            </a:pathLst>
          </a:custGeom>
          <a:solidFill>
            <a:srgbClr val="D9856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9" name="Google Shape;969;p36"/>
          <p:cNvSpPr/>
          <p:nvPr/>
        </p:nvSpPr>
        <p:spPr>
          <a:xfrm flipH="1">
            <a:off x="8253289" y="4690526"/>
            <a:ext cx="498" cy="498"/>
          </a:xfrm>
          <a:custGeom>
            <a:avLst/>
            <a:gdLst/>
            <a:ahLst/>
            <a:cxnLst/>
            <a:rect l="l" t="t" r="r" b="b"/>
            <a:pathLst>
              <a:path w="5" h="5" extrusionOk="0">
                <a:moveTo>
                  <a:pt x="3" y="1"/>
                </a:moveTo>
                <a:cubicBezTo>
                  <a:pt x="2" y="2"/>
                  <a:pt x="1" y="3"/>
                  <a:pt x="1" y="4"/>
                </a:cubicBezTo>
                <a:cubicBezTo>
                  <a:pt x="2" y="3"/>
                  <a:pt x="3" y="2"/>
                  <a:pt x="4" y="1"/>
                </a:cubicBezTo>
                <a:close/>
              </a:path>
            </a:pathLst>
          </a:custGeom>
          <a:solidFill>
            <a:srgbClr val="D9856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70" name="Google Shape;970;p36"/>
          <p:cNvGrpSpPr/>
          <p:nvPr/>
        </p:nvGrpSpPr>
        <p:grpSpPr>
          <a:xfrm>
            <a:off x="209881" y="2876748"/>
            <a:ext cx="1337741" cy="1395515"/>
            <a:chOff x="7761775" y="1444175"/>
            <a:chExt cx="528000" cy="557025"/>
          </a:xfrm>
        </p:grpSpPr>
        <p:sp>
          <p:nvSpPr>
            <p:cNvPr id="971" name="Google Shape;971;p36"/>
            <p:cNvSpPr/>
            <p:nvPr/>
          </p:nvSpPr>
          <p:spPr>
            <a:xfrm>
              <a:off x="8230875" y="1458600"/>
              <a:ext cx="575" cy="225"/>
            </a:xfrm>
            <a:custGeom>
              <a:avLst/>
              <a:gdLst/>
              <a:ahLst/>
              <a:cxnLst/>
              <a:rect l="l" t="t" r="r" b="b"/>
              <a:pathLst>
                <a:path w="23" h="9" extrusionOk="0">
                  <a:moveTo>
                    <a:pt x="23" y="0"/>
                  </a:moveTo>
                  <a:cubicBezTo>
                    <a:pt x="16" y="2"/>
                    <a:pt x="10" y="5"/>
                    <a:pt x="3" y="7"/>
                  </a:cubicBezTo>
                  <a:lnTo>
                    <a:pt x="3" y="7"/>
                  </a:lnTo>
                  <a:cubicBezTo>
                    <a:pt x="6" y="7"/>
                    <a:pt x="9" y="6"/>
                    <a:pt x="12" y="5"/>
                  </a:cubicBezTo>
                  <a:cubicBezTo>
                    <a:pt x="15" y="3"/>
                    <a:pt x="20" y="1"/>
                    <a:pt x="23" y="0"/>
                  </a:cubicBezTo>
                  <a:close/>
                  <a:moveTo>
                    <a:pt x="3" y="7"/>
                  </a:moveTo>
                  <a:cubicBezTo>
                    <a:pt x="2" y="8"/>
                    <a:pt x="1" y="8"/>
                    <a:pt x="0" y="8"/>
                  </a:cubicBezTo>
                  <a:cubicBezTo>
                    <a:pt x="1" y="8"/>
                    <a:pt x="2" y="8"/>
                    <a:pt x="3" y="7"/>
                  </a:cubicBezTo>
                  <a:close/>
                </a:path>
              </a:pathLst>
            </a:custGeom>
            <a:solidFill>
              <a:srgbClr val="94BC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36"/>
            <p:cNvSpPr/>
            <p:nvPr/>
          </p:nvSpPr>
          <p:spPr>
            <a:xfrm>
              <a:off x="7767925" y="1449900"/>
              <a:ext cx="516450" cy="546075"/>
            </a:xfrm>
            <a:custGeom>
              <a:avLst/>
              <a:gdLst/>
              <a:ahLst/>
              <a:cxnLst/>
              <a:rect l="l" t="t" r="r" b="b"/>
              <a:pathLst>
                <a:path w="20658" h="21843" extrusionOk="0">
                  <a:moveTo>
                    <a:pt x="8682" y="5438"/>
                  </a:moveTo>
                  <a:cubicBezTo>
                    <a:pt x="8683" y="5440"/>
                    <a:pt x="8683" y="5441"/>
                    <a:pt x="8684" y="5443"/>
                  </a:cubicBezTo>
                  <a:lnTo>
                    <a:pt x="8684" y="5443"/>
                  </a:lnTo>
                  <a:cubicBezTo>
                    <a:pt x="8684" y="5441"/>
                    <a:pt x="8683" y="5440"/>
                    <a:pt x="8682" y="5438"/>
                  </a:cubicBezTo>
                  <a:close/>
                  <a:moveTo>
                    <a:pt x="8712" y="5517"/>
                  </a:moveTo>
                  <a:cubicBezTo>
                    <a:pt x="8713" y="5519"/>
                    <a:pt x="8713" y="5521"/>
                    <a:pt x="8714" y="5523"/>
                  </a:cubicBezTo>
                  <a:cubicBezTo>
                    <a:pt x="8714" y="5521"/>
                    <a:pt x="8713" y="5518"/>
                    <a:pt x="8712" y="5517"/>
                  </a:cubicBezTo>
                  <a:close/>
                  <a:moveTo>
                    <a:pt x="13323" y="11435"/>
                  </a:moveTo>
                  <a:cubicBezTo>
                    <a:pt x="13350" y="11441"/>
                    <a:pt x="13377" y="11446"/>
                    <a:pt x="13403" y="11449"/>
                  </a:cubicBezTo>
                  <a:cubicBezTo>
                    <a:pt x="13392" y="11457"/>
                    <a:pt x="13379" y="11464"/>
                    <a:pt x="13367" y="11470"/>
                  </a:cubicBezTo>
                  <a:cubicBezTo>
                    <a:pt x="13338" y="11482"/>
                    <a:pt x="13310" y="11489"/>
                    <a:pt x="13280" y="11497"/>
                  </a:cubicBezTo>
                  <a:cubicBezTo>
                    <a:pt x="13274" y="11498"/>
                    <a:pt x="13267" y="11500"/>
                    <a:pt x="13260" y="11500"/>
                  </a:cubicBezTo>
                  <a:cubicBezTo>
                    <a:pt x="13259" y="11500"/>
                    <a:pt x="13258" y="11500"/>
                    <a:pt x="13256" y="11500"/>
                  </a:cubicBezTo>
                  <a:cubicBezTo>
                    <a:pt x="13234" y="11500"/>
                    <a:pt x="13214" y="11491"/>
                    <a:pt x="13197" y="11476"/>
                  </a:cubicBezTo>
                  <a:lnTo>
                    <a:pt x="13213" y="11476"/>
                  </a:lnTo>
                  <a:cubicBezTo>
                    <a:pt x="13234" y="11474"/>
                    <a:pt x="13256" y="11471"/>
                    <a:pt x="13276" y="11461"/>
                  </a:cubicBezTo>
                  <a:cubicBezTo>
                    <a:pt x="13290" y="11455"/>
                    <a:pt x="13303" y="11448"/>
                    <a:pt x="13315" y="11440"/>
                  </a:cubicBezTo>
                  <a:cubicBezTo>
                    <a:pt x="13318" y="11439"/>
                    <a:pt x="13321" y="11438"/>
                    <a:pt x="13323" y="11435"/>
                  </a:cubicBezTo>
                  <a:close/>
                  <a:moveTo>
                    <a:pt x="19966" y="0"/>
                  </a:moveTo>
                  <a:cubicBezTo>
                    <a:pt x="19870" y="0"/>
                    <a:pt x="19774" y="9"/>
                    <a:pt x="19679" y="26"/>
                  </a:cubicBezTo>
                  <a:cubicBezTo>
                    <a:pt x="19481" y="60"/>
                    <a:pt x="19290" y="122"/>
                    <a:pt x="19097" y="178"/>
                  </a:cubicBezTo>
                  <a:cubicBezTo>
                    <a:pt x="18907" y="233"/>
                    <a:pt x="18716" y="287"/>
                    <a:pt x="18530" y="353"/>
                  </a:cubicBezTo>
                  <a:cubicBezTo>
                    <a:pt x="18432" y="387"/>
                    <a:pt x="18336" y="423"/>
                    <a:pt x="18240" y="458"/>
                  </a:cubicBezTo>
                  <a:cubicBezTo>
                    <a:pt x="18202" y="471"/>
                    <a:pt x="18166" y="484"/>
                    <a:pt x="18128" y="498"/>
                  </a:cubicBezTo>
                  <a:cubicBezTo>
                    <a:pt x="18049" y="526"/>
                    <a:pt x="17970" y="554"/>
                    <a:pt x="17893" y="585"/>
                  </a:cubicBezTo>
                  <a:cubicBezTo>
                    <a:pt x="17713" y="655"/>
                    <a:pt x="17532" y="725"/>
                    <a:pt x="17357" y="807"/>
                  </a:cubicBezTo>
                  <a:cubicBezTo>
                    <a:pt x="17179" y="889"/>
                    <a:pt x="17001" y="970"/>
                    <a:pt x="16822" y="1049"/>
                  </a:cubicBezTo>
                  <a:cubicBezTo>
                    <a:pt x="16627" y="1135"/>
                    <a:pt x="16437" y="1228"/>
                    <a:pt x="16248" y="1327"/>
                  </a:cubicBezTo>
                  <a:cubicBezTo>
                    <a:pt x="16076" y="1417"/>
                    <a:pt x="15902" y="1509"/>
                    <a:pt x="15734" y="1610"/>
                  </a:cubicBezTo>
                  <a:cubicBezTo>
                    <a:pt x="15560" y="1711"/>
                    <a:pt x="15390" y="1818"/>
                    <a:pt x="15228" y="1937"/>
                  </a:cubicBezTo>
                  <a:cubicBezTo>
                    <a:pt x="15074" y="2051"/>
                    <a:pt x="14931" y="2184"/>
                    <a:pt x="14795" y="2319"/>
                  </a:cubicBezTo>
                  <a:cubicBezTo>
                    <a:pt x="14510" y="2604"/>
                    <a:pt x="14231" y="2898"/>
                    <a:pt x="13988" y="3222"/>
                  </a:cubicBezTo>
                  <a:cubicBezTo>
                    <a:pt x="13935" y="3293"/>
                    <a:pt x="13887" y="3368"/>
                    <a:pt x="13836" y="3441"/>
                  </a:cubicBezTo>
                  <a:cubicBezTo>
                    <a:pt x="13780" y="3524"/>
                    <a:pt x="13721" y="3605"/>
                    <a:pt x="13665" y="3688"/>
                  </a:cubicBezTo>
                  <a:cubicBezTo>
                    <a:pt x="13607" y="3775"/>
                    <a:pt x="13549" y="3865"/>
                    <a:pt x="13491" y="3954"/>
                  </a:cubicBezTo>
                  <a:cubicBezTo>
                    <a:pt x="13440" y="4033"/>
                    <a:pt x="13391" y="4113"/>
                    <a:pt x="13351" y="4197"/>
                  </a:cubicBezTo>
                  <a:cubicBezTo>
                    <a:pt x="13276" y="4353"/>
                    <a:pt x="13222" y="4516"/>
                    <a:pt x="13152" y="4674"/>
                  </a:cubicBezTo>
                  <a:cubicBezTo>
                    <a:pt x="13117" y="4750"/>
                    <a:pt x="13077" y="4825"/>
                    <a:pt x="13051" y="4904"/>
                  </a:cubicBezTo>
                  <a:cubicBezTo>
                    <a:pt x="13015" y="5008"/>
                    <a:pt x="12981" y="5112"/>
                    <a:pt x="12948" y="5216"/>
                  </a:cubicBezTo>
                  <a:cubicBezTo>
                    <a:pt x="12939" y="5249"/>
                    <a:pt x="12939" y="5282"/>
                    <a:pt x="12949" y="5313"/>
                  </a:cubicBezTo>
                  <a:cubicBezTo>
                    <a:pt x="12917" y="5391"/>
                    <a:pt x="12886" y="5469"/>
                    <a:pt x="12858" y="5547"/>
                  </a:cubicBezTo>
                  <a:cubicBezTo>
                    <a:pt x="12822" y="5641"/>
                    <a:pt x="12795" y="5740"/>
                    <a:pt x="12765" y="5837"/>
                  </a:cubicBezTo>
                  <a:cubicBezTo>
                    <a:pt x="12739" y="5923"/>
                    <a:pt x="12714" y="6010"/>
                    <a:pt x="12690" y="6098"/>
                  </a:cubicBezTo>
                  <a:cubicBezTo>
                    <a:pt x="12639" y="6285"/>
                    <a:pt x="12596" y="6475"/>
                    <a:pt x="12559" y="6666"/>
                  </a:cubicBezTo>
                  <a:cubicBezTo>
                    <a:pt x="12540" y="6766"/>
                    <a:pt x="12519" y="6866"/>
                    <a:pt x="12507" y="6967"/>
                  </a:cubicBezTo>
                  <a:cubicBezTo>
                    <a:pt x="12494" y="7066"/>
                    <a:pt x="12484" y="7167"/>
                    <a:pt x="12476" y="7266"/>
                  </a:cubicBezTo>
                  <a:cubicBezTo>
                    <a:pt x="12461" y="7465"/>
                    <a:pt x="12438" y="7664"/>
                    <a:pt x="12438" y="7863"/>
                  </a:cubicBezTo>
                  <a:cubicBezTo>
                    <a:pt x="12439" y="8061"/>
                    <a:pt x="12442" y="8258"/>
                    <a:pt x="12442" y="8454"/>
                  </a:cubicBezTo>
                  <a:cubicBezTo>
                    <a:pt x="12442" y="8656"/>
                    <a:pt x="12450" y="8856"/>
                    <a:pt x="12461" y="9056"/>
                  </a:cubicBezTo>
                  <a:cubicBezTo>
                    <a:pt x="12486" y="9449"/>
                    <a:pt x="12562" y="9839"/>
                    <a:pt x="12657" y="10221"/>
                  </a:cubicBezTo>
                  <a:cubicBezTo>
                    <a:pt x="12706" y="10427"/>
                    <a:pt x="12762" y="10629"/>
                    <a:pt x="12814" y="10834"/>
                  </a:cubicBezTo>
                  <a:cubicBezTo>
                    <a:pt x="12821" y="10861"/>
                    <a:pt x="12828" y="10891"/>
                    <a:pt x="12835" y="10919"/>
                  </a:cubicBezTo>
                  <a:cubicBezTo>
                    <a:pt x="12834" y="10917"/>
                    <a:pt x="12832" y="10916"/>
                    <a:pt x="12830" y="10914"/>
                  </a:cubicBezTo>
                  <a:cubicBezTo>
                    <a:pt x="12795" y="10881"/>
                    <a:pt x="12749" y="10865"/>
                    <a:pt x="12704" y="10865"/>
                  </a:cubicBezTo>
                  <a:cubicBezTo>
                    <a:pt x="12690" y="10865"/>
                    <a:pt x="12677" y="10867"/>
                    <a:pt x="12663" y="10869"/>
                  </a:cubicBezTo>
                  <a:cubicBezTo>
                    <a:pt x="12533" y="11031"/>
                    <a:pt x="12404" y="11192"/>
                    <a:pt x="12272" y="11352"/>
                  </a:cubicBezTo>
                  <a:cubicBezTo>
                    <a:pt x="12255" y="11375"/>
                    <a:pt x="12229" y="11389"/>
                    <a:pt x="12200" y="11389"/>
                  </a:cubicBezTo>
                  <a:cubicBezTo>
                    <a:pt x="12195" y="11389"/>
                    <a:pt x="12188" y="11389"/>
                    <a:pt x="12182" y="11387"/>
                  </a:cubicBezTo>
                  <a:cubicBezTo>
                    <a:pt x="12178" y="11397"/>
                    <a:pt x="12174" y="11407"/>
                    <a:pt x="12172" y="11417"/>
                  </a:cubicBezTo>
                  <a:cubicBezTo>
                    <a:pt x="12155" y="11463"/>
                    <a:pt x="12137" y="11509"/>
                    <a:pt x="12121" y="11554"/>
                  </a:cubicBezTo>
                  <a:cubicBezTo>
                    <a:pt x="12088" y="11645"/>
                    <a:pt x="12055" y="11735"/>
                    <a:pt x="12027" y="11827"/>
                  </a:cubicBezTo>
                  <a:cubicBezTo>
                    <a:pt x="11971" y="12000"/>
                    <a:pt x="11916" y="12173"/>
                    <a:pt x="11863" y="12348"/>
                  </a:cubicBezTo>
                  <a:cubicBezTo>
                    <a:pt x="11848" y="12355"/>
                    <a:pt x="11833" y="12363"/>
                    <a:pt x="11820" y="12374"/>
                  </a:cubicBezTo>
                  <a:cubicBezTo>
                    <a:pt x="11780" y="12407"/>
                    <a:pt x="11751" y="12442"/>
                    <a:pt x="11729" y="12490"/>
                  </a:cubicBezTo>
                  <a:cubicBezTo>
                    <a:pt x="11706" y="12539"/>
                    <a:pt x="11686" y="12590"/>
                    <a:pt x="11668" y="12642"/>
                  </a:cubicBezTo>
                  <a:cubicBezTo>
                    <a:pt x="11645" y="12706"/>
                    <a:pt x="11625" y="12770"/>
                    <a:pt x="11606" y="12834"/>
                  </a:cubicBezTo>
                  <a:cubicBezTo>
                    <a:pt x="11567" y="12957"/>
                    <a:pt x="11533" y="13083"/>
                    <a:pt x="11515" y="13211"/>
                  </a:cubicBezTo>
                  <a:cubicBezTo>
                    <a:pt x="11511" y="13250"/>
                    <a:pt x="11520" y="13288"/>
                    <a:pt x="11538" y="13321"/>
                  </a:cubicBezTo>
                  <a:cubicBezTo>
                    <a:pt x="11537" y="13321"/>
                    <a:pt x="11537" y="13322"/>
                    <a:pt x="11536" y="13322"/>
                  </a:cubicBezTo>
                  <a:cubicBezTo>
                    <a:pt x="11453" y="13192"/>
                    <a:pt x="11366" y="13063"/>
                    <a:pt x="11278" y="12935"/>
                  </a:cubicBezTo>
                  <a:cubicBezTo>
                    <a:pt x="11135" y="12714"/>
                    <a:pt x="10994" y="12491"/>
                    <a:pt x="10848" y="12273"/>
                  </a:cubicBezTo>
                  <a:cubicBezTo>
                    <a:pt x="10822" y="12220"/>
                    <a:pt x="10795" y="12170"/>
                    <a:pt x="10766" y="12119"/>
                  </a:cubicBezTo>
                  <a:cubicBezTo>
                    <a:pt x="10721" y="12037"/>
                    <a:pt x="10672" y="11953"/>
                    <a:pt x="10620" y="11876"/>
                  </a:cubicBezTo>
                  <a:cubicBezTo>
                    <a:pt x="10553" y="11776"/>
                    <a:pt x="10486" y="11677"/>
                    <a:pt x="10421" y="11577"/>
                  </a:cubicBezTo>
                  <a:cubicBezTo>
                    <a:pt x="10293" y="11385"/>
                    <a:pt x="10159" y="11195"/>
                    <a:pt x="10024" y="11007"/>
                  </a:cubicBezTo>
                  <a:cubicBezTo>
                    <a:pt x="9985" y="10953"/>
                    <a:pt x="9927" y="10919"/>
                    <a:pt x="9866" y="10919"/>
                  </a:cubicBezTo>
                  <a:cubicBezTo>
                    <a:pt x="9861" y="10919"/>
                    <a:pt x="9856" y="10919"/>
                    <a:pt x="9852" y="10920"/>
                  </a:cubicBezTo>
                  <a:cubicBezTo>
                    <a:pt x="9824" y="10888"/>
                    <a:pt x="9796" y="10856"/>
                    <a:pt x="9767" y="10825"/>
                  </a:cubicBezTo>
                  <a:cubicBezTo>
                    <a:pt x="9736" y="10792"/>
                    <a:pt x="9704" y="10761"/>
                    <a:pt x="9672" y="10729"/>
                  </a:cubicBezTo>
                  <a:cubicBezTo>
                    <a:pt x="9644" y="10701"/>
                    <a:pt x="9615" y="10675"/>
                    <a:pt x="9580" y="10657"/>
                  </a:cubicBezTo>
                  <a:cubicBezTo>
                    <a:pt x="9544" y="10637"/>
                    <a:pt x="9506" y="10628"/>
                    <a:pt x="9468" y="10628"/>
                  </a:cubicBezTo>
                  <a:cubicBezTo>
                    <a:pt x="9459" y="10628"/>
                    <a:pt x="9450" y="10628"/>
                    <a:pt x="9441" y="10629"/>
                  </a:cubicBezTo>
                  <a:cubicBezTo>
                    <a:pt x="9440" y="10628"/>
                    <a:pt x="9438" y="10626"/>
                    <a:pt x="9435" y="10625"/>
                  </a:cubicBezTo>
                  <a:cubicBezTo>
                    <a:pt x="9441" y="10612"/>
                    <a:pt x="9446" y="10600"/>
                    <a:pt x="9448" y="10586"/>
                  </a:cubicBezTo>
                  <a:cubicBezTo>
                    <a:pt x="9450" y="10570"/>
                    <a:pt x="9453" y="10556"/>
                    <a:pt x="9455" y="10541"/>
                  </a:cubicBezTo>
                  <a:cubicBezTo>
                    <a:pt x="9498" y="10457"/>
                    <a:pt x="9525" y="10364"/>
                    <a:pt x="9550" y="10271"/>
                  </a:cubicBezTo>
                  <a:cubicBezTo>
                    <a:pt x="9585" y="10134"/>
                    <a:pt x="9596" y="9996"/>
                    <a:pt x="9600" y="9854"/>
                  </a:cubicBezTo>
                  <a:cubicBezTo>
                    <a:pt x="9602" y="9765"/>
                    <a:pt x="9598" y="9675"/>
                    <a:pt x="9589" y="9586"/>
                  </a:cubicBezTo>
                  <a:cubicBezTo>
                    <a:pt x="9578" y="9501"/>
                    <a:pt x="9572" y="9413"/>
                    <a:pt x="9553" y="9327"/>
                  </a:cubicBezTo>
                  <a:cubicBezTo>
                    <a:pt x="9540" y="9270"/>
                    <a:pt x="9506" y="9221"/>
                    <a:pt x="9456" y="9195"/>
                  </a:cubicBezTo>
                  <a:cubicBezTo>
                    <a:pt x="9433" y="8938"/>
                    <a:pt x="9411" y="8681"/>
                    <a:pt x="9411" y="8424"/>
                  </a:cubicBezTo>
                  <a:cubicBezTo>
                    <a:pt x="9415" y="8330"/>
                    <a:pt x="9434" y="8237"/>
                    <a:pt x="9433" y="8143"/>
                  </a:cubicBezTo>
                  <a:cubicBezTo>
                    <a:pt x="9432" y="8043"/>
                    <a:pt x="9416" y="7944"/>
                    <a:pt x="9398" y="7846"/>
                  </a:cubicBezTo>
                  <a:cubicBezTo>
                    <a:pt x="9379" y="7747"/>
                    <a:pt x="9361" y="7647"/>
                    <a:pt x="9349" y="7547"/>
                  </a:cubicBezTo>
                  <a:cubicBezTo>
                    <a:pt x="9345" y="7500"/>
                    <a:pt x="9333" y="7452"/>
                    <a:pt x="9325" y="7405"/>
                  </a:cubicBezTo>
                  <a:cubicBezTo>
                    <a:pt x="9315" y="7349"/>
                    <a:pt x="9305" y="7293"/>
                    <a:pt x="9296" y="7235"/>
                  </a:cubicBezTo>
                  <a:cubicBezTo>
                    <a:pt x="9278" y="7134"/>
                    <a:pt x="9251" y="7033"/>
                    <a:pt x="9223" y="6934"/>
                  </a:cubicBezTo>
                  <a:cubicBezTo>
                    <a:pt x="9194" y="6838"/>
                    <a:pt x="9167" y="6742"/>
                    <a:pt x="9131" y="6648"/>
                  </a:cubicBezTo>
                  <a:cubicBezTo>
                    <a:pt x="9095" y="6552"/>
                    <a:pt x="9057" y="6455"/>
                    <a:pt x="9019" y="6358"/>
                  </a:cubicBezTo>
                  <a:lnTo>
                    <a:pt x="9019" y="6360"/>
                  </a:lnTo>
                  <a:cubicBezTo>
                    <a:pt x="9018" y="6357"/>
                    <a:pt x="9018" y="6356"/>
                    <a:pt x="9018" y="6355"/>
                  </a:cubicBezTo>
                  <a:cubicBezTo>
                    <a:pt x="9017" y="6352"/>
                    <a:pt x="9016" y="6349"/>
                    <a:pt x="9015" y="6347"/>
                  </a:cubicBezTo>
                  <a:lnTo>
                    <a:pt x="9015" y="6348"/>
                  </a:lnTo>
                  <a:cubicBezTo>
                    <a:pt x="8912" y="6071"/>
                    <a:pt x="8818" y="5791"/>
                    <a:pt x="8712" y="5517"/>
                  </a:cubicBezTo>
                  <a:lnTo>
                    <a:pt x="8712" y="5517"/>
                  </a:lnTo>
                  <a:cubicBezTo>
                    <a:pt x="8712" y="5517"/>
                    <a:pt x="8712" y="5517"/>
                    <a:pt x="8712" y="5517"/>
                  </a:cubicBezTo>
                  <a:lnTo>
                    <a:pt x="8712" y="5517"/>
                  </a:lnTo>
                  <a:cubicBezTo>
                    <a:pt x="8705" y="5497"/>
                    <a:pt x="8698" y="5479"/>
                    <a:pt x="8690" y="5460"/>
                  </a:cubicBezTo>
                  <a:lnTo>
                    <a:pt x="8691" y="5460"/>
                  </a:lnTo>
                  <a:cubicBezTo>
                    <a:pt x="8690" y="5457"/>
                    <a:pt x="8689" y="5457"/>
                    <a:pt x="8689" y="5455"/>
                  </a:cubicBezTo>
                  <a:cubicBezTo>
                    <a:pt x="8687" y="5451"/>
                    <a:pt x="8686" y="5447"/>
                    <a:pt x="8684" y="5443"/>
                  </a:cubicBezTo>
                  <a:lnTo>
                    <a:pt x="8684" y="5443"/>
                  </a:lnTo>
                  <a:cubicBezTo>
                    <a:pt x="8684" y="5444"/>
                    <a:pt x="8684" y="5444"/>
                    <a:pt x="8684" y="5445"/>
                  </a:cubicBezTo>
                  <a:cubicBezTo>
                    <a:pt x="8645" y="5341"/>
                    <a:pt x="8606" y="5239"/>
                    <a:pt x="8556" y="5141"/>
                  </a:cubicBezTo>
                  <a:cubicBezTo>
                    <a:pt x="8509" y="5049"/>
                    <a:pt x="8448" y="4966"/>
                    <a:pt x="8397" y="4875"/>
                  </a:cubicBezTo>
                  <a:cubicBezTo>
                    <a:pt x="8367" y="4823"/>
                    <a:pt x="8338" y="4768"/>
                    <a:pt x="8307" y="4715"/>
                  </a:cubicBezTo>
                  <a:cubicBezTo>
                    <a:pt x="8315" y="4708"/>
                    <a:pt x="8323" y="4703"/>
                    <a:pt x="8331" y="4695"/>
                  </a:cubicBezTo>
                  <a:cubicBezTo>
                    <a:pt x="8403" y="4617"/>
                    <a:pt x="8391" y="4506"/>
                    <a:pt x="8323" y="4433"/>
                  </a:cubicBezTo>
                  <a:cubicBezTo>
                    <a:pt x="8319" y="4428"/>
                    <a:pt x="8315" y="4424"/>
                    <a:pt x="8311" y="4420"/>
                  </a:cubicBezTo>
                  <a:cubicBezTo>
                    <a:pt x="8286" y="4392"/>
                    <a:pt x="8262" y="4363"/>
                    <a:pt x="8239" y="4333"/>
                  </a:cubicBezTo>
                  <a:cubicBezTo>
                    <a:pt x="8106" y="4144"/>
                    <a:pt x="7964" y="3959"/>
                    <a:pt x="7828" y="3772"/>
                  </a:cubicBezTo>
                  <a:cubicBezTo>
                    <a:pt x="7726" y="3622"/>
                    <a:pt x="7638" y="3465"/>
                    <a:pt x="7527" y="3323"/>
                  </a:cubicBezTo>
                  <a:cubicBezTo>
                    <a:pt x="7466" y="3242"/>
                    <a:pt x="7397" y="3169"/>
                    <a:pt x="7327" y="3098"/>
                  </a:cubicBezTo>
                  <a:cubicBezTo>
                    <a:pt x="7265" y="3034"/>
                    <a:pt x="7194" y="2978"/>
                    <a:pt x="7131" y="2914"/>
                  </a:cubicBezTo>
                  <a:cubicBezTo>
                    <a:pt x="6995" y="2777"/>
                    <a:pt x="6866" y="2632"/>
                    <a:pt x="6721" y="2505"/>
                  </a:cubicBezTo>
                  <a:cubicBezTo>
                    <a:pt x="6647" y="2440"/>
                    <a:pt x="6572" y="2376"/>
                    <a:pt x="6501" y="2308"/>
                  </a:cubicBezTo>
                  <a:cubicBezTo>
                    <a:pt x="6430" y="2240"/>
                    <a:pt x="6360" y="2171"/>
                    <a:pt x="6287" y="2104"/>
                  </a:cubicBezTo>
                  <a:cubicBezTo>
                    <a:pt x="6141" y="1969"/>
                    <a:pt x="5988" y="1844"/>
                    <a:pt x="5824" y="1731"/>
                  </a:cubicBezTo>
                  <a:cubicBezTo>
                    <a:pt x="5660" y="1616"/>
                    <a:pt x="5495" y="1500"/>
                    <a:pt x="5317" y="1406"/>
                  </a:cubicBezTo>
                  <a:cubicBezTo>
                    <a:pt x="5131" y="1311"/>
                    <a:pt x="4944" y="1223"/>
                    <a:pt x="4756" y="1134"/>
                  </a:cubicBezTo>
                  <a:cubicBezTo>
                    <a:pt x="4580" y="1049"/>
                    <a:pt x="4400" y="980"/>
                    <a:pt x="4218" y="910"/>
                  </a:cubicBezTo>
                  <a:cubicBezTo>
                    <a:pt x="4119" y="872"/>
                    <a:pt x="4022" y="834"/>
                    <a:pt x="3925" y="797"/>
                  </a:cubicBezTo>
                  <a:cubicBezTo>
                    <a:pt x="3844" y="766"/>
                    <a:pt x="3760" y="745"/>
                    <a:pt x="3677" y="719"/>
                  </a:cubicBezTo>
                  <a:cubicBezTo>
                    <a:pt x="3581" y="689"/>
                    <a:pt x="3486" y="665"/>
                    <a:pt x="3386" y="651"/>
                  </a:cubicBezTo>
                  <a:cubicBezTo>
                    <a:pt x="3316" y="643"/>
                    <a:pt x="3245" y="639"/>
                    <a:pt x="3175" y="631"/>
                  </a:cubicBezTo>
                  <a:cubicBezTo>
                    <a:pt x="3051" y="610"/>
                    <a:pt x="2929" y="578"/>
                    <a:pt x="2804" y="562"/>
                  </a:cubicBezTo>
                  <a:cubicBezTo>
                    <a:pt x="2683" y="546"/>
                    <a:pt x="2561" y="532"/>
                    <a:pt x="2440" y="516"/>
                  </a:cubicBezTo>
                  <a:cubicBezTo>
                    <a:pt x="2365" y="503"/>
                    <a:pt x="2291" y="487"/>
                    <a:pt x="2217" y="468"/>
                  </a:cubicBezTo>
                  <a:cubicBezTo>
                    <a:pt x="2114" y="433"/>
                    <a:pt x="2011" y="394"/>
                    <a:pt x="1906" y="362"/>
                  </a:cubicBezTo>
                  <a:cubicBezTo>
                    <a:pt x="1779" y="325"/>
                    <a:pt x="1646" y="316"/>
                    <a:pt x="1515" y="305"/>
                  </a:cubicBezTo>
                  <a:cubicBezTo>
                    <a:pt x="1428" y="298"/>
                    <a:pt x="1339" y="287"/>
                    <a:pt x="1252" y="287"/>
                  </a:cubicBezTo>
                  <a:cubicBezTo>
                    <a:pt x="1240" y="287"/>
                    <a:pt x="1229" y="287"/>
                    <a:pt x="1217" y="288"/>
                  </a:cubicBezTo>
                  <a:cubicBezTo>
                    <a:pt x="1118" y="290"/>
                    <a:pt x="1021" y="306"/>
                    <a:pt x="923" y="320"/>
                  </a:cubicBezTo>
                  <a:cubicBezTo>
                    <a:pt x="878" y="325"/>
                    <a:pt x="834" y="329"/>
                    <a:pt x="789" y="329"/>
                  </a:cubicBezTo>
                  <a:cubicBezTo>
                    <a:pt x="694" y="323"/>
                    <a:pt x="600" y="306"/>
                    <a:pt x="506" y="306"/>
                  </a:cubicBezTo>
                  <a:cubicBezTo>
                    <a:pt x="463" y="306"/>
                    <a:pt x="420" y="309"/>
                    <a:pt x="377" y="320"/>
                  </a:cubicBezTo>
                  <a:cubicBezTo>
                    <a:pt x="373" y="308"/>
                    <a:pt x="369" y="297"/>
                    <a:pt x="364" y="285"/>
                  </a:cubicBezTo>
                  <a:cubicBezTo>
                    <a:pt x="335" y="220"/>
                    <a:pt x="268" y="178"/>
                    <a:pt x="195" y="178"/>
                  </a:cubicBezTo>
                  <a:cubicBezTo>
                    <a:pt x="193" y="178"/>
                    <a:pt x="190" y="178"/>
                    <a:pt x="187" y="178"/>
                  </a:cubicBezTo>
                  <a:cubicBezTo>
                    <a:pt x="116" y="181"/>
                    <a:pt x="43" y="229"/>
                    <a:pt x="21" y="299"/>
                  </a:cubicBezTo>
                  <a:cubicBezTo>
                    <a:pt x="1" y="369"/>
                    <a:pt x="8" y="439"/>
                    <a:pt x="10" y="510"/>
                  </a:cubicBezTo>
                  <a:cubicBezTo>
                    <a:pt x="12" y="555"/>
                    <a:pt x="13" y="600"/>
                    <a:pt x="14" y="646"/>
                  </a:cubicBezTo>
                  <a:cubicBezTo>
                    <a:pt x="16" y="730"/>
                    <a:pt x="19" y="816"/>
                    <a:pt x="21" y="902"/>
                  </a:cubicBezTo>
                  <a:cubicBezTo>
                    <a:pt x="33" y="1311"/>
                    <a:pt x="35" y="1723"/>
                    <a:pt x="64" y="2131"/>
                  </a:cubicBezTo>
                  <a:cubicBezTo>
                    <a:pt x="92" y="2538"/>
                    <a:pt x="123" y="2944"/>
                    <a:pt x="169" y="3349"/>
                  </a:cubicBezTo>
                  <a:cubicBezTo>
                    <a:pt x="192" y="3541"/>
                    <a:pt x="214" y="3734"/>
                    <a:pt x="256" y="3924"/>
                  </a:cubicBezTo>
                  <a:cubicBezTo>
                    <a:pt x="297" y="4113"/>
                    <a:pt x="357" y="4296"/>
                    <a:pt x="413" y="4481"/>
                  </a:cubicBezTo>
                  <a:cubicBezTo>
                    <a:pt x="437" y="4567"/>
                    <a:pt x="463" y="4652"/>
                    <a:pt x="491" y="4736"/>
                  </a:cubicBezTo>
                  <a:cubicBezTo>
                    <a:pt x="522" y="4828"/>
                    <a:pt x="561" y="4919"/>
                    <a:pt x="599" y="5009"/>
                  </a:cubicBezTo>
                  <a:cubicBezTo>
                    <a:pt x="674" y="5186"/>
                    <a:pt x="754" y="5361"/>
                    <a:pt x="825" y="5540"/>
                  </a:cubicBezTo>
                  <a:cubicBezTo>
                    <a:pt x="857" y="5627"/>
                    <a:pt x="887" y="5712"/>
                    <a:pt x="913" y="5802"/>
                  </a:cubicBezTo>
                  <a:cubicBezTo>
                    <a:pt x="944" y="5911"/>
                    <a:pt x="984" y="6017"/>
                    <a:pt x="1045" y="6114"/>
                  </a:cubicBezTo>
                  <a:cubicBezTo>
                    <a:pt x="1074" y="6162"/>
                    <a:pt x="1125" y="6192"/>
                    <a:pt x="1177" y="6198"/>
                  </a:cubicBezTo>
                  <a:cubicBezTo>
                    <a:pt x="1183" y="6212"/>
                    <a:pt x="1189" y="6226"/>
                    <a:pt x="1194" y="6238"/>
                  </a:cubicBezTo>
                  <a:cubicBezTo>
                    <a:pt x="1268" y="6406"/>
                    <a:pt x="1347" y="6573"/>
                    <a:pt x="1431" y="6737"/>
                  </a:cubicBezTo>
                  <a:cubicBezTo>
                    <a:pt x="1529" y="6927"/>
                    <a:pt x="1628" y="7118"/>
                    <a:pt x="1739" y="7301"/>
                  </a:cubicBezTo>
                  <a:cubicBezTo>
                    <a:pt x="1789" y="7385"/>
                    <a:pt x="1845" y="7466"/>
                    <a:pt x="1899" y="7550"/>
                  </a:cubicBezTo>
                  <a:cubicBezTo>
                    <a:pt x="1950" y="7631"/>
                    <a:pt x="2004" y="7711"/>
                    <a:pt x="2063" y="7788"/>
                  </a:cubicBezTo>
                  <a:cubicBezTo>
                    <a:pt x="2180" y="7942"/>
                    <a:pt x="2294" y="8097"/>
                    <a:pt x="2409" y="8252"/>
                  </a:cubicBezTo>
                  <a:cubicBezTo>
                    <a:pt x="2527" y="8424"/>
                    <a:pt x="2632" y="8603"/>
                    <a:pt x="2771" y="8756"/>
                  </a:cubicBezTo>
                  <a:cubicBezTo>
                    <a:pt x="2889" y="8884"/>
                    <a:pt x="3024" y="8995"/>
                    <a:pt x="3156" y="9110"/>
                  </a:cubicBezTo>
                  <a:cubicBezTo>
                    <a:pt x="3225" y="9170"/>
                    <a:pt x="3294" y="9233"/>
                    <a:pt x="3364" y="9295"/>
                  </a:cubicBezTo>
                  <a:cubicBezTo>
                    <a:pt x="3448" y="9368"/>
                    <a:pt x="3539" y="9434"/>
                    <a:pt x="3628" y="9500"/>
                  </a:cubicBezTo>
                  <a:cubicBezTo>
                    <a:pt x="3784" y="9615"/>
                    <a:pt x="3951" y="9716"/>
                    <a:pt x="4115" y="9819"/>
                  </a:cubicBezTo>
                  <a:cubicBezTo>
                    <a:pt x="4280" y="9923"/>
                    <a:pt x="4451" y="10014"/>
                    <a:pt x="4623" y="10104"/>
                  </a:cubicBezTo>
                  <a:cubicBezTo>
                    <a:pt x="4798" y="10196"/>
                    <a:pt x="4972" y="10294"/>
                    <a:pt x="5153" y="10374"/>
                  </a:cubicBezTo>
                  <a:cubicBezTo>
                    <a:pt x="5519" y="10538"/>
                    <a:pt x="5894" y="10687"/>
                    <a:pt x="6282" y="10794"/>
                  </a:cubicBezTo>
                  <a:cubicBezTo>
                    <a:pt x="6465" y="10844"/>
                    <a:pt x="6651" y="10888"/>
                    <a:pt x="6840" y="10921"/>
                  </a:cubicBezTo>
                  <a:cubicBezTo>
                    <a:pt x="6944" y="10938"/>
                    <a:pt x="7048" y="10955"/>
                    <a:pt x="7152" y="10962"/>
                  </a:cubicBezTo>
                  <a:cubicBezTo>
                    <a:pt x="7247" y="10967"/>
                    <a:pt x="7341" y="10967"/>
                    <a:pt x="7434" y="10968"/>
                  </a:cubicBezTo>
                  <a:cubicBezTo>
                    <a:pt x="7434" y="10967"/>
                    <a:pt x="7434" y="10967"/>
                    <a:pt x="7434" y="10967"/>
                  </a:cubicBezTo>
                  <a:lnTo>
                    <a:pt x="7434" y="10967"/>
                  </a:lnTo>
                  <a:cubicBezTo>
                    <a:pt x="7436" y="10967"/>
                    <a:pt x="7437" y="10967"/>
                    <a:pt x="7439" y="10967"/>
                  </a:cubicBezTo>
                  <a:cubicBezTo>
                    <a:pt x="7440" y="10967"/>
                    <a:pt x="7440" y="10967"/>
                    <a:pt x="7441" y="10967"/>
                  </a:cubicBezTo>
                  <a:lnTo>
                    <a:pt x="7444" y="10967"/>
                  </a:lnTo>
                  <a:cubicBezTo>
                    <a:pt x="7777" y="10976"/>
                    <a:pt x="8111" y="10999"/>
                    <a:pt x="8445" y="10999"/>
                  </a:cubicBezTo>
                  <a:cubicBezTo>
                    <a:pt x="8461" y="10999"/>
                    <a:pt x="8476" y="10999"/>
                    <a:pt x="8492" y="10999"/>
                  </a:cubicBezTo>
                  <a:cubicBezTo>
                    <a:pt x="8657" y="10998"/>
                    <a:pt x="8821" y="10991"/>
                    <a:pt x="8986" y="10988"/>
                  </a:cubicBezTo>
                  <a:cubicBezTo>
                    <a:pt x="9040" y="10988"/>
                    <a:pt x="9092" y="10988"/>
                    <a:pt x="9146" y="10987"/>
                  </a:cubicBezTo>
                  <a:cubicBezTo>
                    <a:pt x="9158" y="10986"/>
                    <a:pt x="9167" y="10986"/>
                    <a:pt x="9178" y="10986"/>
                  </a:cubicBezTo>
                  <a:cubicBezTo>
                    <a:pt x="9142" y="11039"/>
                    <a:pt x="9135" y="11107"/>
                    <a:pt x="9161" y="11168"/>
                  </a:cubicBezTo>
                  <a:cubicBezTo>
                    <a:pt x="9210" y="11281"/>
                    <a:pt x="9285" y="11383"/>
                    <a:pt x="9352" y="11488"/>
                  </a:cubicBezTo>
                  <a:cubicBezTo>
                    <a:pt x="9385" y="11538"/>
                    <a:pt x="9417" y="11589"/>
                    <a:pt x="9450" y="11639"/>
                  </a:cubicBezTo>
                  <a:cubicBezTo>
                    <a:pt x="9537" y="11769"/>
                    <a:pt x="9625" y="11901"/>
                    <a:pt x="9714" y="12029"/>
                  </a:cubicBezTo>
                  <a:cubicBezTo>
                    <a:pt x="9799" y="12152"/>
                    <a:pt x="9887" y="12274"/>
                    <a:pt x="9975" y="12395"/>
                  </a:cubicBezTo>
                  <a:cubicBezTo>
                    <a:pt x="10014" y="12447"/>
                    <a:pt x="10055" y="12499"/>
                    <a:pt x="10096" y="12552"/>
                  </a:cubicBezTo>
                  <a:cubicBezTo>
                    <a:pt x="10122" y="12582"/>
                    <a:pt x="10147" y="12616"/>
                    <a:pt x="10173" y="12646"/>
                  </a:cubicBezTo>
                  <a:cubicBezTo>
                    <a:pt x="10219" y="12701"/>
                    <a:pt x="10268" y="12747"/>
                    <a:pt x="10323" y="12791"/>
                  </a:cubicBezTo>
                  <a:cubicBezTo>
                    <a:pt x="10345" y="12808"/>
                    <a:pt x="10370" y="12818"/>
                    <a:pt x="10397" y="12824"/>
                  </a:cubicBezTo>
                  <a:cubicBezTo>
                    <a:pt x="10401" y="12828"/>
                    <a:pt x="10403" y="12832"/>
                    <a:pt x="10406" y="12836"/>
                  </a:cubicBezTo>
                  <a:cubicBezTo>
                    <a:pt x="10423" y="12861"/>
                    <a:pt x="10442" y="12888"/>
                    <a:pt x="10457" y="12914"/>
                  </a:cubicBezTo>
                  <a:cubicBezTo>
                    <a:pt x="10466" y="12929"/>
                    <a:pt x="10475" y="12944"/>
                    <a:pt x="10484" y="12960"/>
                  </a:cubicBezTo>
                  <a:cubicBezTo>
                    <a:pt x="10467" y="13005"/>
                    <a:pt x="10469" y="13056"/>
                    <a:pt x="10489" y="13103"/>
                  </a:cubicBezTo>
                  <a:cubicBezTo>
                    <a:pt x="10495" y="13122"/>
                    <a:pt x="10503" y="13142"/>
                    <a:pt x="10510" y="13160"/>
                  </a:cubicBezTo>
                  <a:cubicBezTo>
                    <a:pt x="10507" y="13163"/>
                    <a:pt x="10505" y="13166"/>
                    <a:pt x="10501" y="13168"/>
                  </a:cubicBezTo>
                  <a:cubicBezTo>
                    <a:pt x="10438" y="13220"/>
                    <a:pt x="10413" y="13313"/>
                    <a:pt x="10450" y="13389"/>
                  </a:cubicBezTo>
                  <a:cubicBezTo>
                    <a:pt x="10534" y="13562"/>
                    <a:pt x="10626" y="13737"/>
                    <a:pt x="10732" y="13901"/>
                  </a:cubicBezTo>
                  <a:cubicBezTo>
                    <a:pt x="10728" y="13916"/>
                    <a:pt x="10726" y="13931"/>
                    <a:pt x="10726" y="13945"/>
                  </a:cubicBezTo>
                  <a:cubicBezTo>
                    <a:pt x="10723" y="14056"/>
                    <a:pt x="10713" y="14168"/>
                    <a:pt x="10717" y="14279"/>
                  </a:cubicBezTo>
                  <a:cubicBezTo>
                    <a:pt x="10736" y="14681"/>
                    <a:pt x="10755" y="15082"/>
                    <a:pt x="10777" y="15485"/>
                  </a:cubicBezTo>
                  <a:cubicBezTo>
                    <a:pt x="10788" y="15687"/>
                    <a:pt x="10798" y="15890"/>
                    <a:pt x="10811" y="16094"/>
                  </a:cubicBezTo>
                  <a:cubicBezTo>
                    <a:pt x="10811" y="16099"/>
                    <a:pt x="10811" y="16104"/>
                    <a:pt x="10811" y="16110"/>
                  </a:cubicBezTo>
                  <a:cubicBezTo>
                    <a:pt x="10792" y="16396"/>
                    <a:pt x="10776" y="16683"/>
                    <a:pt x="10764" y="16970"/>
                  </a:cubicBezTo>
                  <a:cubicBezTo>
                    <a:pt x="10763" y="17012"/>
                    <a:pt x="10761" y="17055"/>
                    <a:pt x="10760" y="17096"/>
                  </a:cubicBezTo>
                  <a:cubicBezTo>
                    <a:pt x="10753" y="17098"/>
                    <a:pt x="10747" y="17100"/>
                    <a:pt x="10740" y="17104"/>
                  </a:cubicBezTo>
                  <a:cubicBezTo>
                    <a:pt x="10681" y="17130"/>
                    <a:pt x="10642" y="17186"/>
                    <a:pt x="10633" y="17251"/>
                  </a:cubicBezTo>
                  <a:cubicBezTo>
                    <a:pt x="10608" y="17428"/>
                    <a:pt x="10600" y="17610"/>
                    <a:pt x="10587" y="17790"/>
                  </a:cubicBezTo>
                  <a:cubicBezTo>
                    <a:pt x="10578" y="17939"/>
                    <a:pt x="10573" y="18087"/>
                    <a:pt x="10568" y="18237"/>
                  </a:cubicBezTo>
                  <a:lnTo>
                    <a:pt x="10568" y="18237"/>
                  </a:lnTo>
                  <a:cubicBezTo>
                    <a:pt x="10568" y="18236"/>
                    <a:pt x="10568" y="18235"/>
                    <a:pt x="10568" y="18234"/>
                  </a:cubicBezTo>
                  <a:lnTo>
                    <a:pt x="10568" y="18234"/>
                  </a:lnTo>
                  <a:cubicBezTo>
                    <a:pt x="10568" y="18238"/>
                    <a:pt x="10568" y="18242"/>
                    <a:pt x="10568" y="18247"/>
                  </a:cubicBezTo>
                  <a:lnTo>
                    <a:pt x="10568" y="18247"/>
                  </a:lnTo>
                  <a:cubicBezTo>
                    <a:pt x="10568" y="18244"/>
                    <a:pt x="10568" y="18240"/>
                    <a:pt x="10568" y="18237"/>
                  </a:cubicBezTo>
                  <a:lnTo>
                    <a:pt x="10568" y="18237"/>
                  </a:lnTo>
                  <a:cubicBezTo>
                    <a:pt x="10568" y="18240"/>
                    <a:pt x="10568" y="18244"/>
                    <a:pt x="10568" y="18247"/>
                  </a:cubicBezTo>
                  <a:lnTo>
                    <a:pt x="10568" y="18247"/>
                  </a:lnTo>
                  <a:cubicBezTo>
                    <a:pt x="10568" y="18247"/>
                    <a:pt x="10568" y="18247"/>
                    <a:pt x="10568" y="18247"/>
                  </a:cubicBezTo>
                  <a:lnTo>
                    <a:pt x="10568" y="18247"/>
                  </a:lnTo>
                  <a:cubicBezTo>
                    <a:pt x="10568" y="18247"/>
                    <a:pt x="10568" y="18247"/>
                    <a:pt x="10568" y="18247"/>
                  </a:cubicBezTo>
                  <a:cubicBezTo>
                    <a:pt x="10568" y="18247"/>
                    <a:pt x="10568" y="18247"/>
                    <a:pt x="10568" y="18247"/>
                  </a:cubicBezTo>
                  <a:lnTo>
                    <a:pt x="10568" y="18247"/>
                  </a:lnTo>
                  <a:cubicBezTo>
                    <a:pt x="10561" y="18406"/>
                    <a:pt x="10560" y="18567"/>
                    <a:pt x="10557" y="18726"/>
                  </a:cubicBezTo>
                  <a:cubicBezTo>
                    <a:pt x="10554" y="18859"/>
                    <a:pt x="10554" y="18992"/>
                    <a:pt x="10551" y="19125"/>
                  </a:cubicBezTo>
                  <a:cubicBezTo>
                    <a:pt x="10549" y="19395"/>
                    <a:pt x="10551" y="19664"/>
                    <a:pt x="10546" y="19934"/>
                  </a:cubicBezTo>
                  <a:cubicBezTo>
                    <a:pt x="10532" y="20080"/>
                    <a:pt x="10508" y="20230"/>
                    <a:pt x="10515" y="20376"/>
                  </a:cubicBezTo>
                  <a:cubicBezTo>
                    <a:pt x="10517" y="20424"/>
                    <a:pt x="10538" y="20469"/>
                    <a:pt x="10569" y="20501"/>
                  </a:cubicBezTo>
                  <a:cubicBezTo>
                    <a:pt x="10569" y="20504"/>
                    <a:pt x="10569" y="20507"/>
                    <a:pt x="10569" y="20509"/>
                  </a:cubicBezTo>
                  <a:cubicBezTo>
                    <a:pt x="10561" y="20536"/>
                    <a:pt x="10553" y="20565"/>
                    <a:pt x="10546" y="20592"/>
                  </a:cubicBezTo>
                  <a:cubicBezTo>
                    <a:pt x="10529" y="20669"/>
                    <a:pt x="10508" y="20743"/>
                    <a:pt x="10493" y="20819"/>
                  </a:cubicBezTo>
                  <a:cubicBezTo>
                    <a:pt x="10468" y="20949"/>
                    <a:pt x="10443" y="21078"/>
                    <a:pt x="10420" y="21208"/>
                  </a:cubicBezTo>
                  <a:lnTo>
                    <a:pt x="10420" y="21209"/>
                  </a:lnTo>
                  <a:cubicBezTo>
                    <a:pt x="10419" y="21212"/>
                    <a:pt x="10419" y="21216"/>
                    <a:pt x="10418" y="21218"/>
                  </a:cubicBezTo>
                  <a:cubicBezTo>
                    <a:pt x="10410" y="21256"/>
                    <a:pt x="10403" y="21293"/>
                    <a:pt x="10398" y="21332"/>
                  </a:cubicBezTo>
                  <a:cubicBezTo>
                    <a:pt x="10391" y="21365"/>
                    <a:pt x="10385" y="21400"/>
                    <a:pt x="10387" y="21433"/>
                  </a:cubicBezTo>
                  <a:cubicBezTo>
                    <a:pt x="10373" y="21503"/>
                    <a:pt x="10361" y="21574"/>
                    <a:pt x="10359" y="21644"/>
                  </a:cubicBezTo>
                  <a:cubicBezTo>
                    <a:pt x="10358" y="21749"/>
                    <a:pt x="10451" y="21825"/>
                    <a:pt x="10547" y="21825"/>
                  </a:cubicBezTo>
                  <a:cubicBezTo>
                    <a:pt x="10572" y="21825"/>
                    <a:pt x="10598" y="21820"/>
                    <a:pt x="10621" y="21809"/>
                  </a:cubicBezTo>
                  <a:cubicBezTo>
                    <a:pt x="10653" y="21794"/>
                    <a:pt x="10688" y="21777"/>
                    <a:pt x="10713" y="21750"/>
                  </a:cubicBezTo>
                  <a:cubicBezTo>
                    <a:pt x="10737" y="21724"/>
                    <a:pt x="10756" y="21699"/>
                    <a:pt x="10774" y="21671"/>
                  </a:cubicBezTo>
                  <a:cubicBezTo>
                    <a:pt x="10795" y="21682"/>
                    <a:pt x="10818" y="21691"/>
                    <a:pt x="10841" y="21695"/>
                  </a:cubicBezTo>
                  <a:cubicBezTo>
                    <a:pt x="10945" y="21793"/>
                    <a:pt x="11086" y="21842"/>
                    <a:pt x="11227" y="21842"/>
                  </a:cubicBezTo>
                  <a:cubicBezTo>
                    <a:pt x="11232" y="21842"/>
                    <a:pt x="11236" y="21842"/>
                    <a:pt x="11241" y="21842"/>
                  </a:cubicBezTo>
                  <a:cubicBezTo>
                    <a:pt x="11318" y="21840"/>
                    <a:pt x="11394" y="21823"/>
                    <a:pt x="11464" y="21791"/>
                  </a:cubicBezTo>
                  <a:cubicBezTo>
                    <a:pt x="11676" y="21692"/>
                    <a:pt x="11737" y="21445"/>
                    <a:pt x="11710" y="21232"/>
                  </a:cubicBezTo>
                  <a:cubicBezTo>
                    <a:pt x="11717" y="21201"/>
                    <a:pt x="11722" y="21170"/>
                    <a:pt x="11728" y="21138"/>
                  </a:cubicBezTo>
                  <a:cubicBezTo>
                    <a:pt x="11762" y="20966"/>
                    <a:pt x="11791" y="20793"/>
                    <a:pt x="11809" y="20619"/>
                  </a:cubicBezTo>
                  <a:cubicBezTo>
                    <a:pt x="11825" y="20464"/>
                    <a:pt x="11841" y="20309"/>
                    <a:pt x="11856" y="20154"/>
                  </a:cubicBezTo>
                  <a:cubicBezTo>
                    <a:pt x="11871" y="20018"/>
                    <a:pt x="11874" y="19881"/>
                    <a:pt x="11881" y="19744"/>
                  </a:cubicBezTo>
                  <a:cubicBezTo>
                    <a:pt x="11888" y="19620"/>
                    <a:pt x="11889" y="19497"/>
                    <a:pt x="11893" y="19373"/>
                  </a:cubicBezTo>
                  <a:cubicBezTo>
                    <a:pt x="11895" y="19322"/>
                    <a:pt x="11899" y="19272"/>
                    <a:pt x="11893" y="19221"/>
                  </a:cubicBezTo>
                  <a:cubicBezTo>
                    <a:pt x="11888" y="19173"/>
                    <a:pt x="11877" y="19130"/>
                    <a:pt x="11862" y="19084"/>
                  </a:cubicBezTo>
                  <a:cubicBezTo>
                    <a:pt x="11849" y="19049"/>
                    <a:pt x="11829" y="19020"/>
                    <a:pt x="11804" y="18998"/>
                  </a:cubicBezTo>
                  <a:cubicBezTo>
                    <a:pt x="11807" y="18960"/>
                    <a:pt x="11810" y="18920"/>
                    <a:pt x="11813" y="18881"/>
                  </a:cubicBezTo>
                  <a:cubicBezTo>
                    <a:pt x="11820" y="18777"/>
                    <a:pt x="11826" y="18673"/>
                    <a:pt x="11833" y="18567"/>
                  </a:cubicBezTo>
                  <a:cubicBezTo>
                    <a:pt x="11844" y="18408"/>
                    <a:pt x="11854" y="18249"/>
                    <a:pt x="11863" y="18089"/>
                  </a:cubicBezTo>
                  <a:cubicBezTo>
                    <a:pt x="11888" y="17642"/>
                    <a:pt x="11915" y="17195"/>
                    <a:pt x="11941" y="16748"/>
                  </a:cubicBezTo>
                  <a:cubicBezTo>
                    <a:pt x="11952" y="16556"/>
                    <a:pt x="11964" y="16365"/>
                    <a:pt x="11975" y="16173"/>
                  </a:cubicBezTo>
                  <a:cubicBezTo>
                    <a:pt x="11979" y="16125"/>
                    <a:pt x="11982" y="16076"/>
                    <a:pt x="11983" y="16027"/>
                  </a:cubicBezTo>
                  <a:cubicBezTo>
                    <a:pt x="11992" y="16013"/>
                    <a:pt x="11998" y="15998"/>
                    <a:pt x="12003" y="15982"/>
                  </a:cubicBezTo>
                  <a:cubicBezTo>
                    <a:pt x="12022" y="15909"/>
                    <a:pt x="12046" y="15837"/>
                    <a:pt x="12062" y="15765"/>
                  </a:cubicBezTo>
                  <a:cubicBezTo>
                    <a:pt x="12076" y="15701"/>
                    <a:pt x="12087" y="15637"/>
                    <a:pt x="12096" y="15573"/>
                  </a:cubicBezTo>
                  <a:cubicBezTo>
                    <a:pt x="12111" y="15466"/>
                    <a:pt x="12125" y="15361"/>
                    <a:pt x="12135" y="15255"/>
                  </a:cubicBezTo>
                  <a:cubicBezTo>
                    <a:pt x="12143" y="15155"/>
                    <a:pt x="12151" y="15057"/>
                    <a:pt x="12160" y="14957"/>
                  </a:cubicBezTo>
                  <a:cubicBezTo>
                    <a:pt x="12171" y="14884"/>
                    <a:pt x="12181" y="14811"/>
                    <a:pt x="12190" y="14738"/>
                  </a:cubicBezTo>
                  <a:cubicBezTo>
                    <a:pt x="12210" y="14563"/>
                    <a:pt x="12232" y="14389"/>
                    <a:pt x="12248" y="14214"/>
                  </a:cubicBezTo>
                  <a:cubicBezTo>
                    <a:pt x="12268" y="14022"/>
                    <a:pt x="12286" y="13830"/>
                    <a:pt x="12302" y="13638"/>
                  </a:cubicBezTo>
                  <a:cubicBezTo>
                    <a:pt x="12309" y="13558"/>
                    <a:pt x="12316" y="13477"/>
                    <a:pt x="12322" y="13397"/>
                  </a:cubicBezTo>
                  <a:cubicBezTo>
                    <a:pt x="12327" y="13314"/>
                    <a:pt x="12336" y="13233"/>
                    <a:pt x="12341" y="13150"/>
                  </a:cubicBezTo>
                  <a:cubicBezTo>
                    <a:pt x="12391" y="13108"/>
                    <a:pt x="12434" y="13062"/>
                    <a:pt x="12471" y="13008"/>
                  </a:cubicBezTo>
                  <a:cubicBezTo>
                    <a:pt x="12492" y="12978"/>
                    <a:pt x="12513" y="12947"/>
                    <a:pt x="12534" y="12917"/>
                  </a:cubicBezTo>
                  <a:cubicBezTo>
                    <a:pt x="12570" y="12868"/>
                    <a:pt x="12605" y="12818"/>
                    <a:pt x="12642" y="12768"/>
                  </a:cubicBezTo>
                  <a:cubicBezTo>
                    <a:pt x="12698" y="12688"/>
                    <a:pt x="12755" y="12608"/>
                    <a:pt x="12812" y="12528"/>
                  </a:cubicBezTo>
                  <a:cubicBezTo>
                    <a:pt x="12867" y="12450"/>
                    <a:pt x="12923" y="12372"/>
                    <a:pt x="12979" y="12295"/>
                  </a:cubicBezTo>
                  <a:cubicBezTo>
                    <a:pt x="13050" y="12195"/>
                    <a:pt x="13132" y="12096"/>
                    <a:pt x="13188" y="11985"/>
                  </a:cubicBezTo>
                  <a:cubicBezTo>
                    <a:pt x="13215" y="11935"/>
                    <a:pt x="13216" y="11873"/>
                    <a:pt x="13195" y="11821"/>
                  </a:cubicBezTo>
                  <a:cubicBezTo>
                    <a:pt x="13222" y="11782"/>
                    <a:pt x="13248" y="11742"/>
                    <a:pt x="13275" y="11702"/>
                  </a:cubicBezTo>
                  <a:cubicBezTo>
                    <a:pt x="13306" y="11657"/>
                    <a:pt x="13336" y="11610"/>
                    <a:pt x="13367" y="11567"/>
                  </a:cubicBezTo>
                  <a:cubicBezTo>
                    <a:pt x="13393" y="11530"/>
                    <a:pt x="13425" y="11493"/>
                    <a:pt x="13454" y="11454"/>
                  </a:cubicBezTo>
                  <a:cubicBezTo>
                    <a:pt x="13480" y="11455"/>
                    <a:pt x="13508" y="11457"/>
                    <a:pt x="13535" y="11457"/>
                  </a:cubicBezTo>
                  <a:cubicBezTo>
                    <a:pt x="13545" y="11457"/>
                    <a:pt x="13556" y="11456"/>
                    <a:pt x="13566" y="11456"/>
                  </a:cubicBezTo>
                  <a:cubicBezTo>
                    <a:pt x="13649" y="11454"/>
                    <a:pt x="13734" y="11441"/>
                    <a:pt x="13816" y="11422"/>
                  </a:cubicBezTo>
                  <a:cubicBezTo>
                    <a:pt x="13946" y="11391"/>
                    <a:pt x="14073" y="11344"/>
                    <a:pt x="14201" y="11302"/>
                  </a:cubicBezTo>
                  <a:cubicBezTo>
                    <a:pt x="14221" y="11295"/>
                    <a:pt x="14243" y="11289"/>
                    <a:pt x="14262" y="11282"/>
                  </a:cubicBezTo>
                  <a:cubicBezTo>
                    <a:pt x="14336" y="11278"/>
                    <a:pt x="14410" y="11250"/>
                    <a:pt x="14479" y="11227"/>
                  </a:cubicBezTo>
                  <a:cubicBezTo>
                    <a:pt x="14862" y="11102"/>
                    <a:pt x="15215" y="10900"/>
                    <a:pt x="15593" y="10762"/>
                  </a:cubicBezTo>
                  <a:cubicBezTo>
                    <a:pt x="15770" y="10697"/>
                    <a:pt x="15945" y="10630"/>
                    <a:pt x="16116" y="10549"/>
                  </a:cubicBezTo>
                  <a:cubicBezTo>
                    <a:pt x="16296" y="10462"/>
                    <a:pt x="16470" y="10365"/>
                    <a:pt x="16647" y="10271"/>
                  </a:cubicBezTo>
                  <a:cubicBezTo>
                    <a:pt x="16723" y="10234"/>
                    <a:pt x="16799" y="10199"/>
                    <a:pt x="16875" y="10162"/>
                  </a:cubicBezTo>
                  <a:cubicBezTo>
                    <a:pt x="16956" y="10120"/>
                    <a:pt x="17036" y="10077"/>
                    <a:pt x="17116" y="10034"/>
                  </a:cubicBezTo>
                  <a:cubicBezTo>
                    <a:pt x="17276" y="9946"/>
                    <a:pt x="17439" y="9853"/>
                    <a:pt x="17587" y="9744"/>
                  </a:cubicBezTo>
                  <a:cubicBezTo>
                    <a:pt x="17657" y="9693"/>
                    <a:pt x="17726" y="9638"/>
                    <a:pt x="17792" y="9581"/>
                  </a:cubicBezTo>
                  <a:cubicBezTo>
                    <a:pt x="17858" y="9524"/>
                    <a:pt x="17929" y="9469"/>
                    <a:pt x="17992" y="9407"/>
                  </a:cubicBezTo>
                  <a:cubicBezTo>
                    <a:pt x="18117" y="9283"/>
                    <a:pt x="18225" y="9147"/>
                    <a:pt x="18336" y="9012"/>
                  </a:cubicBezTo>
                  <a:cubicBezTo>
                    <a:pt x="18399" y="8942"/>
                    <a:pt x="18462" y="8873"/>
                    <a:pt x="18524" y="8801"/>
                  </a:cubicBezTo>
                  <a:cubicBezTo>
                    <a:pt x="18595" y="8721"/>
                    <a:pt x="18654" y="8632"/>
                    <a:pt x="18723" y="8549"/>
                  </a:cubicBezTo>
                  <a:cubicBezTo>
                    <a:pt x="18851" y="8394"/>
                    <a:pt x="18979" y="8238"/>
                    <a:pt x="19109" y="8084"/>
                  </a:cubicBezTo>
                  <a:cubicBezTo>
                    <a:pt x="19174" y="8005"/>
                    <a:pt x="19238" y="7926"/>
                    <a:pt x="19294" y="7839"/>
                  </a:cubicBezTo>
                  <a:cubicBezTo>
                    <a:pt x="19346" y="7757"/>
                    <a:pt x="19393" y="7672"/>
                    <a:pt x="19439" y="7587"/>
                  </a:cubicBezTo>
                  <a:cubicBezTo>
                    <a:pt x="19530" y="7412"/>
                    <a:pt x="19624" y="7239"/>
                    <a:pt x="19726" y="7070"/>
                  </a:cubicBezTo>
                  <a:cubicBezTo>
                    <a:pt x="19775" y="6987"/>
                    <a:pt x="19823" y="6904"/>
                    <a:pt x="19866" y="6817"/>
                  </a:cubicBezTo>
                  <a:cubicBezTo>
                    <a:pt x="19913" y="6727"/>
                    <a:pt x="19951" y="6632"/>
                    <a:pt x="19984" y="6535"/>
                  </a:cubicBezTo>
                  <a:cubicBezTo>
                    <a:pt x="20017" y="6442"/>
                    <a:pt x="20043" y="6344"/>
                    <a:pt x="20064" y="6248"/>
                  </a:cubicBezTo>
                  <a:cubicBezTo>
                    <a:pt x="20071" y="6216"/>
                    <a:pt x="20078" y="6184"/>
                    <a:pt x="20085" y="6153"/>
                  </a:cubicBezTo>
                  <a:cubicBezTo>
                    <a:pt x="20122" y="6141"/>
                    <a:pt x="20157" y="6118"/>
                    <a:pt x="20178" y="6087"/>
                  </a:cubicBezTo>
                  <a:cubicBezTo>
                    <a:pt x="20225" y="6020"/>
                    <a:pt x="20250" y="5940"/>
                    <a:pt x="20277" y="5864"/>
                  </a:cubicBezTo>
                  <a:cubicBezTo>
                    <a:pt x="20343" y="5671"/>
                    <a:pt x="20401" y="5475"/>
                    <a:pt x="20447" y="5276"/>
                  </a:cubicBezTo>
                  <a:cubicBezTo>
                    <a:pt x="20492" y="5079"/>
                    <a:pt x="20526" y="4881"/>
                    <a:pt x="20555" y="4683"/>
                  </a:cubicBezTo>
                  <a:cubicBezTo>
                    <a:pt x="20583" y="4484"/>
                    <a:pt x="20611" y="4284"/>
                    <a:pt x="20617" y="4083"/>
                  </a:cubicBezTo>
                  <a:cubicBezTo>
                    <a:pt x="20625" y="3893"/>
                    <a:pt x="20624" y="3703"/>
                    <a:pt x="20630" y="3513"/>
                  </a:cubicBezTo>
                  <a:cubicBezTo>
                    <a:pt x="20637" y="3430"/>
                    <a:pt x="20643" y="3348"/>
                    <a:pt x="20649" y="3264"/>
                  </a:cubicBezTo>
                  <a:cubicBezTo>
                    <a:pt x="20654" y="3215"/>
                    <a:pt x="20658" y="3165"/>
                    <a:pt x="20658" y="3116"/>
                  </a:cubicBezTo>
                  <a:cubicBezTo>
                    <a:pt x="20656" y="3045"/>
                    <a:pt x="20648" y="2976"/>
                    <a:pt x="20640" y="2905"/>
                  </a:cubicBezTo>
                  <a:cubicBezTo>
                    <a:pt x="20624" y="2763"/>
                    <a:pt x="20603" y="2624"/>
                    <a:pt x="20589" y="2481"/>
                  </a:cubicBezTo>
                  <a:cubicBezTo>
                    <a:pt x="20587" y="2421"/>
                    <a:pt x="20587" y="2362"/>
                    <a:pt x="20589" y="2303"/>
                  </a:cubicBezTo>
                  <a:cubicBezTo>
                    <a:pt x="20590" y="2292"/>
                    <a:pt x="20590" y="2282"/>
                    <a:pt x="20591" y="2271"/>
                  </a:cubicBezTo>
                  <a:cubicBezTo>
                    <a:pt x="20595" y="2213"/>
                    <a:pt x="20575" y="2158"/>
                    <a:pt x="20539" y="2120"/>
                  </a:cubicBezTo>
                  <a:cubicBezTo>
                    <a:pt x="20532" y="1964"/>
                    <a:pt x="20521" y="1809"/>
                    <a:pt x="20508" y="1654"/>
                  </a:cubicBezTo>
                  <a:cubicBezTo>
                    <a:pt x="20489" y="1458"/>
                    <a:pt x="20467" y="1262"/>
                    <a:pt x="20436" y="1068"/>
                  </a:cubicBezTo>
                  <a:cubicBezTo>
                    <a:pt x="20422" y="977"/>
                    <a:pt x="20407" y="886"/>
                    <a:pt x="20392" y="797"/>
                  </a:cubicBezTo>
                  <a:cubicBezTo>
                    <a:pt x="20378" y="717"/>
                    <a:pt x="20368" y="635"/>
                    <a:pt x="20342" y="559"/>
                  </a:cubicBezTo>
                  <a:cubicBezTo>
                    <a:pt x="20332" y="524"/>
                    <a:pt x="20320" y="491"/>
                    <a:pt x="20306" y="459"/>
                  </a:cubicBezTo>
                  <a:cubicBezTo>
                    <a:pt x="20329" y="450"/>
                    <a:pt x="20353" y="442"/>
                    <a:pt x="20375" y="428"/>
                  </a:cubicBezTo>
                  <a:cubicBezTo>
                    <a:pt x="20422" y="400"/>
                    <a:pt x="20451" y="361"/>
                    <a:pt x="20467" y="309"/>
                  </a:cubicBezTo>
                  <a:cubicBezTo>
                    <a:pt x="20481" y="260"/>
                    <a:pt x="20471" y="197"/>
                    <a:pt x="20445" y="155"/>
                  </a:cubicBezTo>
                  <a:cubicBezTo>
                    <a:pt x="20399" y="76"/>
                    <a:pt x="20301" y="38"/>
                    <a:pt x="20215" y="22"/>
                  </a:cubicBezTo>
                  <a:cubicBezTo>
                    <a:pt x="20132" y="7"/>
                    <a:pt x="20049" y="0"/>
                    <a:pt x="199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36"/>
            <p:cNvSpPr/>
            <p:nvPr/>
          </p:nvSpPr>
          <p:spPr>
            <a:xfrm>
              <a:off x="8067975" y="1730900"/>
              <a:ext cx="30425" cy="30325"/>
            </a:xfrm>
            <a:custGeom>
              <a:avLst/>
              <a:gdLst/>
              <a:ahLst/>
              <a:cxnLst/>
              <a:rect l="l" t="t" r="r" b="b"/>
              <a:pathLst>
                <a:path w="1217" h="1213" extrusionOk="0">
                  <a:moveTo>
                    <a:pt x="693" y="0"/>
                  </a:moveTo>
                  <a:cubicBezTo>
                    <a:pt x="677" y="0"/>
                    <a:pt x="661" y="2"/>
                    <a:pt x="645" y="5"/>
                  </a:cubicBezTo>
                  <a:cubicBezTo>
                    <a:pt x="608" y="13"/>
                    <a:pt x="563" y="35"/>
                    <a:pt x="536" y="62"/>
                  </a:cubicBezTo>
                  <a:cubicBezTo>
                    <a:pt x="467" y="127"/>
                    <a:pt x="418" y="205"/>
                    <a:pt x="379" y="292"/>
                  </a:cubicBezTo>
                  <a:cubicBezTo>
                    <a:pt x="376" y="300"/>
                    <a:pt x="371" y="308"/>
                    <a:pt x="368" y="314"/>
                  </a:cubicBezTo>
                  <a:cubicBezTo>
                    <a:pt x="354" y="310"/>
                    <a:pt x="339" y="308"/>
                    <a:pt x="324" y="308"/>
                  </a:cubicBezTo>
                  <a:cubicBezTo>
                    <a:pt x="293" y="308"/>
                    <a:pt x="262" y="317"/>
                    <a:pt x="236" y="335"/>
                  </a:cubicBezTo>
                  <a:cubicBezTo>
                    <a:pt x="217" y="348"/>
                    <a:pt x="203" y="366"/>
                    <a:pt x="192" y="385"/>
                  </a:cubicBezTo>
                  <a:cubicBezTo>
                    <a:pt x="162" y="389"/>
                    <a:pt x="133" y="397"/>
                    <a:pt x="109" y="414"/>
                  </a:cubicBezTo>
                  <a:cubicBezTo>
                    <a:pt x="2" y="487"/>
                    <a:pt x="1" y="646"/>
                    <a:pt x="108" y="720"/>
                  </a:cubicBezTo>
                  <a:cubicBezTo>
                    <a:pt x="110" y="721"/>
                    <a:pt x="113" y="723"/>
                    <a:pt x="115" y="725"/>
                  </a:cubicBezTo>
                  <a:cubicBezTo>
                    <a:pt x="168" y="767"/>
                    <a:pt x="216" y="815"/>
                    <a:pt x="265" y="861"/>
                  </a:cubicBezTo>
                  <a:cubicBezTo>
                    <a:pt x="328" y="918"/>
                    <a:pt x="402" y="958"/>
                    <a:pt x="471" y="1008"/>
                  </a:cubicBezTo>
                  <a:cubicBezTo>
                    <a:pt x="469" y="1007"/>
                    <a:pt x="468" y="1006"/>
                    <a:pt x="467" y="1005"/>
                  </a:cubicBezTo>
                  <a:lnTo>
                    <a:pt x="467" y="1005"/>
                  </a:lnTo>
                  <a:cubicBezTo>
                    <a:pt x="469" y="1007"/>
                    <a:pt x="472" y="1009"/>
                    <a:pt x="475" y="1011"/>
                  </a:cubicBezTo>
                  <a:cubicBezTo>
                    <a:pt x="478" y="1013"/>
                    <a:pt x="480" y="1015"/>
                    <a:pt x="482" y="1017"/>
                  </a:cubicBezTo>
                  <a:lnTo>
                    <a:pt x="482" y="1017"/>
                  </a:lnTo>
                  <a:cubicBezTo>
                    <a:pt x="482" y="1016"/>
                    <a:pt x="481" y="1016"/>
                    <a:pt x="480" y="1015"/>
                  </a:cubicBezTo>
                  <a:lnTo>
                    <a:pt x="480" y="1015"/>
                  </a:lnTo>
                  <a:cubicBezTo>
                    <a:pt x="503" y="1033"/>
                    <a:pt x="524" y="1050"/>
                    <a:pt x="545" y="1069"/>
                  </a:cubicBezTo>
                  <a:cubicBezTo>
                    <a:pt x="563" y="1087"/>
                    <a:pt x="583" y="1106"/>
                    <a:pt x="601" y="1125"/>
                  </a:cubicBezTo>
                  <a:cubicBezTo>
                    <a:pt x="615" y="1139"/>
                    <a:pt x="627" y="1153"/>
                    <a:pt x="641" y="1166"/>
                  </a:cubicBezTo>
                  <a:cubicBezTo>
                    <a:pt x="674" y="1197"/>
                    <a:pt x="718" y="1212"/>
                    <a:pt x="761" y="1212"/>
                  </a:cubicBezTo>
                  <a:cubicBezTo>
                    <a:pt x="762" y="1212"/>
                    <a:pt x="764" y="1212"/>
                    <a:pt x="766" y="1212"/>
                  </a:cubicBezTo>
                  <a:cubicBezTo>
                    <a:pt x="817" y="1211"/>
                    <a:pt x="867" y="1188"/>
                    <a:pt x="902" y="1149"/>
                  </a:cubicBezTo>
                  <a:cubicBezTo>
                    <a:pt x="945" y="1101"/>
                    <a:pt x="953" y="1039"/>
                    <a:pt x="938" y="983"/>
                  </a:cubicBezTo>
                  <a:cubicBezTo>
                    <a:pt x="945" y="962"/>
                    <a:pt x="950" y="939"/>
                    <a:pt x="947" y="915"/>
                  </a:cubicBezTo>
                  <a:cubicBezTo>
                    <a:pt x="946" y="899"/>
                    <a:pt x="942" y="885"/>
                    <a:pt x="937" y="870"/>
                  </a:cubicBezTo>
                  <a:cubicBezTo>
                    <a:pt x="992" y="843"/>
                    <a:pt x="1031" y="788"/>
                    <a:pt x="1039" y="724"/>
                  </a:cubicBezTo>
                  <a:cubicBezTo>
                    <a:pt x="1072" y="693"/>
                    <a:pt x="1104" y="660"/>
                    <a:pt x="1130" y="623"/>
                  </a:cubicBezTo>
                  <a:cubicBezTo>
                    <a:pt x="1151" y="596"/>
                    <a:pt x="1169" y="569"/>
                    <a:pt x="1184" y="539"/>
                  </a:cubicBezTo>
                  <a:cubicBezTo>
                    <a:pt x="1200" y="507"/>
                    <a:pt x="1202" y="474"/>
                    <a:pt x="1206" y="440"/>
                  </a:cubicBezTo>
                  <a:cubicBezTo>
                    <a:pt x="1216" y="330"/>
                    <a:pt x="1122" y="245"/>
                    <a:pt x="1019" y="244"/>
                  </a:cubicBezTo>
                  <a:cubicBezTo>
                    <a:pt x="993" y="190"/>
                    <a:pt x="943" y="150"/>
                    <a:pt x="883" y="139"/>
                  </a:cubicBezTo>
                  <a:cubicBezTo>
                    <a:pt x="867" y="81"/>
                    <a:pt x="818" y="31"/>
                    <a:pt x="761" y="10"/>
                  </a:cubicBezTo>
                  <a:cubicBezTo>
                    <a:pt x="740" y="3"/>
                    <a:pt x="716" y="0"/>
                    <a:pt x="693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974;p36"/>
            <p:cNvSpPr/>
            <p:nvPr/>
          </p:nvSpPr>
          <p:spPr>
            <a:xfrm>
              <a:off x="7997275" y="1720850"/>
              <a:ext cx="28350" cy="28250"/>
            </a:xfrm>
            <a:custGeom>
              <a:avLst/>
              <a:gdLst/>
              <a:ahLst/>
              <a:cxnLst/>
              <a:rect l="l" t="t" r="r" b="b"/>
              <a:pathLst>
                <a:path w="1134" h="1130" extrusionOk="0">
                  <a:moveTo>
                    <a:pt x="546" y="1"/>
                  </a:moveTo>
                  <a:cubicBezTo>
                    <a:pt x="525" y="1"/>
                    <a:pt x="505" y="4"/>
                    <a:pt x="486" y="13"/>
                  </a:cubicBezTo>
                  <a:cubicBezTo>
                    <a:pt x="447" y="30"/>
                    <a:pt x="411" y="49"/>
                    <a:pt x="378" y="76"/>
                  </a:cubicBezTo>
                  <a:cubicBezTo>
                    <a:pt x="324" y="123"/>
                    <a:pt x="275" y="174"/>
                    <a:pt x="226" y="225"/>
                  </a:cubicBezTo>
                  <a:cubicBezTo>
                    <a:pt x="195" y="257"/>
                    <a:pt x="167" y="288"/>
                    <a:pt x="137" y="318"/>
                  </a:cubicBezTo>
                  <a:cubicBezTo>
                    <a:pt x="107" y="352"/>
                    <a:pt x="74" y="383"/>
                    <a:pt x="51" y="420"/>
                  </a:cubicBezTo>
                  <a:cubicBezTo>
                    <a:pt x="1" y="505"/>
                    <a:pt x="20" y="623"/>
                    <a:pt x="108" y="675"/>
                  </a:cubicBezTo>
                  <a:cubicBezTo>
                    <a:pt x="145" y="698"/>
                    <a:pt x="183" y="707"/>
                    <a:pt x="222" y="707"/>
                  </a:cubicBezTo>
                  <a:cubicBezTo>
                    <a:pt x="224" y="707"/>
                    <a:pt x="226" y="707"/>
                    <a:pt x="228" y="707"/>
                  </a:cubicBezTo>
                  <a:lnTo>
                    <a:pt x="228" y="707"/>
                  </a:lnTo>
                  <a:cubicBezTo>
                    <a:pt x="216" y="736"/>
                    <a:pt x="210" y="766"/>
                    <a:pt x="216" y="799"/>
                  </a:cubicBezTo>
                  <a:cubicBezTo>
                    <a:pt x="225" y="862"/>
                    <a:pt x="259" y="917"/>
                    <a:pt x="317" y="946"/>
                  </a:cubicBezTo>
                  <a:cubicBezTo>
                    <a:pt x="317" y="951"/>
                    <a:pt x="317" y="957"/>
                    <a:pt x="317" y="962"/>
                  </a:cubicBezTo>
                  <a:cubicBezTo>
                    <a:pt x="321" y="1023"/>
                    <a:pt x="368" y="1088"/>
                    <a:pt x="425" y="1111"/>
                  </a:cubicBezTo>
                  <a:cubicBezTo>
                    <a:pt x="454" y="1123"/>
                    <a:pt x="484" y="1129"/>
                    <a:pt x="514" y="1129"/>
                  </a:cubicBezTo>
                  <a:cubicBezTo>
                    <a:pt x="516" y="1129"/>
                    <a:pt x="519" y="1129"/>
                    <a:pt x="521" y="1129"/>
                  </a:cubicBezTo>
                  <a:cubicBezTo>
                    <a:pt x="556" y="1128"/>
                    <a:pt x="592" y="1119"/>
                    <a:pt x="625" y="1099"/>
                  </a:cubicBezTo>
                  <a:cubicBezTo>
                    <a:pt x="667" y="1077"/>
                    <a:pt x="705" y="1048"/>
                    <a:pt x="742" y="1017"/>
                  </a:cubicBezTo>
                  <a:cubicBezTo>
                    <a:pt x="775" y="1011"/>
                    <a:pt x="807" y="995"/>
                    <a:pt x="832" y="971"/>
                  </a:cubicBezTo>
                  <a:cubicBezTo>
                    <a:pt x="881" y="925"/>
                    <a:pt x="932" y="876"/>
                    <a:pt x="982" y="830"/>
                  </a:cubicBezTo>
                  <a:cubicBezTo>
                    <a:pt x="1025" y="788"/>
                    <a:pt x="1073" y="747"/>
                    <a:pt x="1101" y="692"/>
                  </a:cubicBezTo>
                  <a:cubicBezTo>
                    <a:pt x="1134" y="630"/>
                    <a:pt x="1119" y="551"/>
                    <a:pt x="1076" y="497"/>
                  </a:cubicBezTo>
                  <a:cubicBezTo>
                    <a:pt x="1073" y="455"/>
                    <a:pt x="1057" y="415"/>
                    <a:pt x="1026" y="381"/>
                  </a:cubicBezTo>
                  <a:cubicBezTo>
                    <a:pt x="1009" y="363"/>
                    <a:pt x="989" y="348"/>
                    <a:pt x="965" y="338"/>
                  </a:cubicBezTo>
                  <a:cubicBezTo>
                    <a:pt x="957" y="329"/>
                    <a:pt x="948" y="321"/>
                    <a:pt x="938" y="313"/>
                  </a:cubicBezTo>
                  <a:cubicBezTo>
                    <a:pt x="921" y="270"/>
                    <a:pt x="888" y="235"/>
                    <a:pt x="848" y="214"/>
                  </a:cubicBezTo>
                  <a:cubicBezTo>
                    <a:pt x="842" y="190"/>
                    <a:pt x="833" y="168"/>
                    <a:pt x="818" y="147"/>
                  </a:cubicBezTo>
                  <a:cubicBezTo>
                    <a:pt x="790" y="107"/>
                    <a:pt x="751" y="84"/>
                    <a:pt x="709" y="75"/>
                  </a:cubicBezTo>
                  <a:cubicBezTo>
                    <a:pt x="686" y="45"/>
                    <a:pt x="654" y="21"/>
                    <a:pt x="616" y="11"/>
                  </a:cubicBezTo>
                  <a:cubicBezTo>
                    <a:pt x="593" y="5"/>
                    <a:pt x="569" y="1"/>
                    <a:pt x="546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975;p36"/>
            <p:cNvSpPr/>
            <p:nvPr/>
          </p:nvSpPr>
          <p:spPr>
            <a:xfrm>
              <a:off x="8022250" y="1954325"/>
              <a:ext cx="44600" cy="38875"/>
            </a:xfrm>
            <a:custGeom>
              <a:avLst/>
              <a:gdLst/>
              <a:ahLst/>
              <a:cxnLst/>
              <a:rect l="l" t="t" r="r" b="b"/>
              <a:pathLst>
                <a:path w="1784" h="1555" extrusionOk="0">
                  <a:moveTo>
                    <a:pt x="214" y="0"/>
                  </a:moveTo>
                  <a:cubicBezTo>
                    <a:pt x="144" y="0"/>
                    <a:pt x="75" y="42"/>
                    <a:pt x="43" y="108"/>
                  </a:cubicBezTo>
                  <a:cubicBezTo>
                    <a:pt x="0" y="202"/>
                    <a:pt x="43" y="308"/>
                    <a:pt x="134" y="354"/>
                  </a:cubicBezTo>
                  <a:cubicBezTo>
                    <a:pt x="140" y="357"/>
                    <a:pt x="146" y="358"/>
                    <a:pt x="153" y="362"/>
                  </a:cubicBezTo>
                  <a:cubicBezTo>
                    <a:pt x="129" y="379"/>
                    <a:pt x="109" y="402"/>
                    <a:pt x="95" y="430"/>
                  </a:cubicBezTo>
                  <a:cubicBezTo>
                    <a:pt x="87" y="447"/>
                    <a:pt x="85" y="466"/>
                    <a:pt x="82" y="485"/>
                  </a:cubicBezTo>
                  <a:cubicBezTo>
                    <a:pt x="55" y="521"/>
                    <a:pt x="38" y="566"/>
                    <a:pt x="42" y="612"/>
                  </a:cubicBezTo>
                  <a:cubicBezTo>
                    <a:pt x="49" y="684"/>
                    <a:pt x="103" y="749"/>
                    <a:pt x="175" y="768"/>
                  </a:cubicBezTo>
                  <a:cubicBezTo>
                    <a:pt x="178" y="770"/>
                    <a:pt x="182" y="771"/>
                    <a:pt x="186" y="773"/>
                  </a:cubicBezTo>
                  <a:cubicBezTo>
                    <a:pt x="186" y="797"/>
                    <a:pt x="193" y="820"/>
                    <a:pt x="201" y="842"/>
                  </a:cubicBezTo>
                  <a:cubicBezTo>
                    <a:pt x="97" y="876"/>
                    <a:pt x="38" y="996"/>
                    <a:pt x="91" y="1100"/>
                  </a:cubicBezTo>
                  <a:cubicBezTo>
                    <a:pt x="46" y="1142"/>
                    <a:pt x="19" y="1196"/>
                    <a:pt x="25" y="1259"/>
                  </a:cubicBezTo>
                  <a:cubicBezTo>
                    <a:pt x="29" y="1296"/>
                    <a:pt x="42" y="1329"/>
                    <a:pt x="64" y="1355"/>
                  </a:cubicBezTo>
                  <a:cubicBezTo>
                    <a:pt x="70" y="1371"/>
                    <a:pt x="77" y="1386"/>
                    <a:pt x="87" y="1401"/>
                  </a:cubicBezTo>
                  <a:cubicBezTo>
                    <a:pt x="119" y="1446"/>
                    <a:pt x="159" y="1473"/>
                    <a:pt x="212" y="1489"/>
                  </a:cubicBezTo>
                  <a:cubicBezTo>
                    <a:pt x="264" y="1505"/>
                    <a:pt x="322" y="1511"/>
                    <a:pt x="376" y="1515"/>
                  </a:cubicBezTo>
                  <a:cubicBezTo>
                    <a:pt x="423" y="1519"/>
                    <a:pt x="470" y="1523"/>
                    <a:pt x="516" y="1526"/>
                  </a:cubicBezTo>
                  <a:cubicBezTo>
                    <a:pt x="623" y="1531"/>
                    <a:pt x="731" y="1537"/>
                    <a:pt x="838" y="1541"/>
                  </a:cubicBezTo>
                  <a:cubicBezTo>
                    <a:pt x="917" y="1544"/>
                    <a:pt x="995" y="1545"/>
                    <a:pt x="1074" y="1545"/>
                  </a:cubicBezTo>
                  <a:cubicBezTo>
                    <a:pt x="1160" y="1545"/>
                    <a:pt x="1246" y="1544"/>
                    <a:pt x="1331" y="1544"/>
                  </a:cubicBezTo>
                  <a:cubicBezTo>
                    <a:pt x="1349" y="1544"/>
                    <a:pt x="1367" y="1544"/>
                    <a:pt x="1385" y="1544"/>
                  </a:cubicBezTo>
                  <a:lnTo>
                    <a:pt x="1394" y="1544"/>
                  </a:lnTo>
                  <a:cubicBezTo>
                    <a:pt x="1416" y="1544"/>
                    <a:pt x="1436" y="1539"/>
                    <a:pt x="1457" y="1531"/>
                  </a:cubicBezTo>
                  <a:cubicBezTo>
                    <a:pt x="1459" y="1534"/>
                    <a:pt x="1461" y="1536"/>
                    <a:pt x="1465" y="1537"/>
                  </a:cubicBezTo>
                  <a:cubicBezTo>
                    <a:pt x="1491" y="1550"/>
                    <a:pt x="1519" y="1554"/>
                    <a:pt x="1546" y="1554"/>
                  </a:cubicBezTo>
                  <a:cubicBezTo>
                    <a:pt x="1605" y="1552"/>
                    <a:pt x="1664" y="1521"/>
                    <a:pt x="1698" y="1470"/>
                  </a:cubicBezTo>
                  <a:cubicBezTo>
                    <a:pt x="1701" y="1465"/>
                    <a:pt x="1704" y="1459"/>
                    <a:pt x="1706" y="1455"/>
                  </a:cubicBezTo>
                  <a:cubicBezTo>
                    <a:pt x="1712" y="1446"/>
                    <a:pt x="1717" y="1437"/>
                    <a:pt x="1722" y="1427"/>
                  </a:cubicBezTo>
                  <a:cubicBezTo>
                    <a:pt x="1742" y="1384"/>
                    <a:pt x="1745" y="1341"/>
                    <a:pt x="1744" y="1294"/>
                  </a:cubicBezTo>
                  <a:cubicBezTo>
                    <a:pt x="1742" y="1203"/>
                    <a:pt x="1726" y="1097"/>
                    <a:pt x="1676" y="1019"/>
                  </a:cubicBezTo>
                  <a:cubicBezTo>
                    <a:pt x="1677" y="980"/>
                    <a:pt x="1677" y="943"/>
                    <a:pt x="1677" y="904"/>
                  </a:cubicBezTo>
                  <a:cubicBezTo>
                    <a:pt x="1681" y="770"/>
                    <a:pt x="1688" y="635"/>
                    <a:pt x="1699" y="501"/>
                  </a:cubicBezTo>
                  <a:cubicBezTo>
                    <a:pt x="1700" y="491"/>
                    <a:pt x="1701" y="482"/>
                    <a:pt x="1704" y="471"/>
                  </a:cubicBezTo>
                  <a:cubicBezTo>
                    <a:pt x="1756" y="428"/>
                    <a:pt x="1784" y="353"/>
                    <a:pt x="1767" y="287"/>
                  </a:cubicBezTo>
                  <a:cubicBezTo>
                    <a:pt x="1747" y="218"/>
                    <a:pt x="1691" y="154"/>
                    <a:pt x="1616" y="144"/>
                  </a:cubicBezTo>
                  <a:cubicBezTo>
                    <a:pt x="1535" y="136"/>
                    <a:pt x="1451" y="134"/>
                    <a:pt x="1370" y="131"/>
                  </a:cubicBezTo>
                  <a:cubicBezTo>
                    <a:pt x="1268" y="126"/>
                    <a:pt x="1167" y="120"/>
                    <a:pt x="1067" y="112"/>
                  </a:cubicBezTo>
                  <a:cubicBezTo>
                    <a:pt x="967" y="103"/>
                    <a:pt x="867" y="94"/>
                    <a:pt x="767" y="84"/>
                  </a:cubicBezTo>
                  <a:cubicBezTo>
                    <a:pt x="655" y="72"/>
                    <a:pt x="544" y="68"/>
                    <a:pt x="432" y="60"/>
                  </a:cubicBezTo>
                  <a:cubicBezTo>
                    <a:pt x="413" y="58"/>
                    <a:pt x="392" y="54"/>
                    <a:pt x="373" y="51"/>
                  </a:cubicBezTo>
                  <a:cubicBezTo>
                    <a:pt x="361" y="48"/>
                    <a:pt x="350" y="45"/>
                    <a:pt x="340" y="40"/>
                  </a:cubicBezTo>
                  <a:cubicBezTo>
                    <a:pt x="322" y="34"/>
                    <a:pt x="306" y="27"/>
                    <a:pt x="289" y="18"/>
                  </a:cubicBezTo>
                  <a:cubicBezTo>
                    <a:pt x="265" y="6"/>
                    <a:pt x="240" y="0"/>
                    <a:pt x="214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976;p36"/>
            <p:cNvSpPr/>
            <p:nvPr/>
          </p:nvSpPr>
          <p:spPr>
            <a:xfrm>
              <a:off x="8041450" y="1939200"/>
              <a:ext cx="9250" cy="8850"/>
            </a:xfrm>
            <a:custGeom>
              <a:avLst/>
              <a:gdLst/>
              <a:ahLst/>
              <a:cxnLst/>
              <a:rect l="l" t="t" r="r" b="b"/>
              <a:pathLst>
                <a:path w="370" h="354" extrusionOk="0">
                  <a:moveTo>
                    <a:pt x="176" y="0"/>
                  </a:moveTo>
                  <a:cubicBezTo>
                    <a:pt x="174" y="0"/>
                    <a:pt x="171" y="0"/>
                    <a:pt x="169" y="0"/>
                  </a:cubicBezTo>
                  <a:cubicBezTo>
                    <a:pt x="72" y="3"/>
                    <a:pt x="0" y="100"/>
                    <a:pt x="8" y="193"/>
                  </a:cubicBezTo>
                  <a:cubicBezTo>
                    <a:pt x="17" y="291"/>
                    <a:pt x="101" y="354"/>
                    <a:pt x="195" y="354"/>
                  </a:cubicBezTo>
                  <a:cubicBezTo>
                    <a:pt x="197" y="354"/>
                    <a:pt x="199" y="354"/>
                    <a:pt x="201" y="354"/>
                  </a:cubicBezTo>
                  <a:cubicBezTo>
                    <a:pt x="298" y="350"/>
                    <a:pt x="370" y="253"/>
                    <a:pt x="362" y="161"/>
                  </a:cubicBezTo>
                  <a:cubicBezTo>
                    <a:pt x="353" y="63"/>
                    <a:pt x="270" y="0"/>
                    <a:pt x="176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36"/>
            <p:cNvSpPr/>
            <p:nvPr/>
          </p:nvSpPr>
          <p:spPr>
            <a:xfrm>
              <a:off x="8041100" y="1925475"/>
              <a:ext cx="9900" cy="9425"/>
            </a:xfrm>
            <a:custGeom>
              <a:avLst/>
              <a:gdLst/>
              <a:ahLst/>
              <a:cxnLst/>
              <a:rect l="l" t="t" r="r" b="b"/>
              <a:pathLst>
                <a:path w="396" h="377" extrusionOk="0">
                  <a:moveTo>
                    <a:pt x="208" y="1"/>
                  </a:moveTo>
                  <a:cubicBezTo>
                    <a:pt x="202" y="1"/>
                    <a:pt x="196" y="1"/>
                    <a:pt x="191" y="2"/>
                  </a:cubicBezTo>
                  <a:cubicBezTo>
                    <a:pt x="155" y="4"/>
                    <a:pt x="124" y="17"/>
                    <a:pt x="99" y="36"/>
                  </a:cubicBezTo>
                  <a:cubicBezTo>
                    <a:pt x="89" y="42"/>
                    <a:pt x="80" y="49"/>
                    <a:pt x="70" y="57"/>
                  </a:cubicBezTo>
                  <a:cubicBezTo>
                    <a:pt x="22" y="97"/>
                    <a:pt x="1" y="173"/>
                    <a:pt x="17" y="232"/>
                  </a:cubicBezTo>
                  <a:cubicBezTo>
                    <a:pt x="40" y="318"/>
                    <a:pt x="116" y="377"/>
                    <a:pt x="199" y="377"/>
                  </a:cubicBezTo>
                  <a:cubicBezTo>
                    <a:pt x="201" y="377"/>
                    <a:pt x="203" y="377"/>
                    <a:pt x="204" y="377"/>
                  </a:cubicBezTo>
                  <a:cubicBezTo>
                    <a:pt x="218" y="377"/>
                    <a:pt x="231" y="375"/>
                    <a:pt x="244" y="371"/>
                  </a:cubicBezTo>
                  <a:cubicBezTo>
                    <a:pt x="339" y="348"/>
                    <a:pt x="395" y="265"/>
                    <a:pt x="392" y="169"/>
                  </a:cubicBezTo>
                  <a:cubicBezTo>
                    <a:pt x="387" y="74"/>
                    <a:pt x="299" y="1"/>
                    <a:pt x="208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36"/>
            <p:cNvSpPr/>
            <p:nvPr/>
          </p:nvSpPr>
          <p:spPr>
            <a:xfrm>
              <a:off x="8051150" y="1810100"/>
              <a:ext cx="9250" cy="9250"/>
            </a:xfrm>
            <a:custGeom>
              <a:avLst/>
              <a:gdLst/>
              <a:ahLst/>
              <a:cxnLst/>
              <a:rect l="l" t="t" r="r" b="b"/>
              <a:pathLst>
                <a:path w="370" h="370" extrusionOk="0">
                  <a:moveTo>
                    <a:pt x="191" y="0"/>
                  </a:moveTo>
                  <a:cubicBezTo>
                    <a:pt x="189" y="0"/>
                    <a:pt x="187" y="0"/>
                    <a:pt x="185" y="1"/>
                  </a:cubicBezTo>
                  <a:cubicBezTo>
                    <a:pt x="85" y="3"/>
                    <a:pt x="0" y="82"/>
                    <a:pt x="0" y="185"/>
                  </a:cubicBezTo>
                  <a:cubicBezTo>
                    <a:pt x="0" y="281"/>
                    <a:pt x="80" y="370"/>
                    <a:pt x="179" y="370"/>
                  </a:cubicBezTo>
                  <a:cubicBezTo>
                    <a:pt x="180" y="370"/>
                    <a:pt x="182" y="370"/>
                    <a:pt x="184" y="370"/>
                  </a:cubicBezTo>
                  <a:cubicBezTo>
                    <a:pt x="285" y="368"/>
                    <a:pt x="369" y="289"/>
                    <a:pt x="369" y="186"/>
                  </a:cubicBezTo>
                  <a:cubicBezTo>
                    <a:pt x="369" y="89"/>
                    <a:pt x="289" y="0"/>
                    <a:pt x="191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36"/>
            <p:cNvSpPr/>
            <p:nvPr/>
          </p:nvSpPr>
          <p:spPr>
            <a:xfrm>
              <a:off x="7765425" y="1451300"/>
              <a:ext cx="112225" cy="121250"/>
            </a:xfrm>
            <a:custGeom>
              <a:avLst/>
              <a:gdLst/>
              <a:ahLst/>
              <a:cxnLst/>
              <a:rect l="l" t="t" r="r" b="b"/>
              <a:pathLst>
                <a:path w="4489" h="4850" extrusionOk="0">
                  <a:moveTo>
                    <a:pt x="2039" y="1834"/>
                  </a:moveTo>
                  <a:lnTo>
                    <a:pt x="2039" y="1834"/>
                  </a:lnTo>
                  <a:cubicBezTo>
                    <a:pt x="2040" y="1835"/>
                    <a:pt x="2041" y="1836"/>
                    <a:pt x="2041" y="1837"/>
                  </a:cubicBezTo>
                  <a:lnTo>
                    <a:pt x="2041" y="1837"/>
                  </a:lnTo>
                  <a:cubicBezTo>
                    <a:pt x="2041" y="1835"/>
                    <a:pt x="2040" y="1835"/>
                    <a:pt x="2039" y="1834"/>
                  </a:cubicBezTo>
                  <a:close/>
                  <a:moveTo>
                    <a:pt x="2052" y="1848"/>
                  </a:moveTo>
                  <a:cubicBezTo>
                    <a:pt x="2052" y="1849"/>
                    <a:pt x="2053" y="1850"/>
                    <a:pt x="2054" y="1851"/>
                  </a:cubicBezTo>
                  <a:lnTo>
                    <a:pt x="2054" y="1851"/>
                  </a:lnTo>
                  <a:cubicBezTo>
                    <a:pt x="2053" y="1850"/>
                    <a:pt x="2053" y="1849"/>
                    <a:pt x="2052" y="1848"/>
                  </a:cubicBezTo>
                  <a:close/>
                  <a:moveTo>
                    <a:pt x="2888" y="2804"/>
                  </a:moveTo>
                  <a:lnTo>
                    <a:pt x="2888" y="2804"/>
                  </a:lnTo>
                  <a:cubicBezTo>
                    <a:pt x="2889" y="2805"/>
                    <a:pt x="2891" y="2807"/>
                    <a:pt x="2892" y="2808"/>
                  </a:cubicBezTo>
                  <a:cubicBezTo>
                    <a:pt x="2891" y="2806"/>
                    <a:pt x="2890" y="2805"/>
                    <a:pt x="2888" y="2804"/>
                  </a:cubicBezTo>
                  <a:close/>
                  <a:moveTo>
                    <a:pt x="1786" y="2972"/>
                  </a:moveTo>
                  <a:lnTo>
                    <a:pt x="1786" y="2972"/>
                  </a:lnTo>
                  <a:cubicBezTo>
                    <a:pt x="1787" y="2972"/>
                    <a:pt x="1788" y="2973"/>
                    <a:pt x="1789" y="2973"/>
                  </a:cubicBezTo>
                  <a:lnTo>
                    <a:pt x="1789" y="2973"/>
                  </a:lnTo>
                  <a:cubicBezTo>
                    <a:pt x="1788" y="2972"/>
                    <a:pt x="1787" y="2972"/>
                    <a:pt x="1786" y="2972"/>
                  </a:cubicBezTo>
                  <a:close/>
                  <a:moveTo>
                    <a:pt x="203" y="0"/>
                  </a:moveTo>
                  <a:cubicBezTo>
                    <a:pt x="194" y="0"/>
                    <a:pt x="186" y="1"/>
                    <a:pt x="177" y="2"/>
                  </a:cubicBezTo>
                  <a:cubicBezTo>
                    <a:pt x="81" y="14"/>
                    <a:pt x="0" y="111"/>
                    <a:pt x="18" y="210"/>
                  </a:cubicBezTo>
                  <a:cubicBezTo>
                    <a:pt x="25" y="244"/>
                    <a:pt x="37" y="275"/>
                    <a:pt x="57" y="304"/>
                  </a:cubicBezTo>
                  <a:cubicBezTo>
                    <a:pt x="79" y="334"/>
                    <a:pt x="111" y="355"/>
                    <a:pt x="138" y="379"/>
                  </a:cubicBezTo>
                  <a:cubicBezTo>
                    <a:pt x="244" y="479"/>
                    <a:pt x="350" y="577"/>
                    <a:pt x="454" y="678"/>
                  </a:cubicBezTo>
                  <a:cubicBezTo>
                    <a:pt x="563" y="782"/>
                    <a:pt x="666" y="892"/>
                    <a:pt x="771" y="999"/>
                  </a:cubicBezTo>
                  <a:cubicBezTo>
                    <a:pt x="875" y="1108"/>
                    <a:pt x="985" y="1213"/>
                    <a:pt x="1095" y="1317"/>
                  </a:cubicBezTo>
                  <a:cubicBezTo>
                    <a:pt x="1203" y="1418"/>
                    <a:pt x="1306" y="1525"/>
                    <a:pt x="1403" y="1636"/>
                  </a:cubicBezTo>
                  <a:cubicBezTo>
                    <a:pt x="1535" y="1793"/>
                    <a:pt x="1655" y="1956"/>
                    <a:pt x="1788" y="2109"/>
                  </a:cubicBezTo>
                  <a:cubicBezTo>
                    <a:pt x="1854" y="2184"/>
                    <a:pt x="1920" y="2257"/>
                    <a:pt x="1994" y="2323"/>
                  </a:cubicBezTo>
                  <a:cubicBezTo>
                    <a:pt x="2066" y="2388"/>
                    <a:pt x="2134" y="2457"/>
                    <a:pt x="2199" y="2530"/>
                  </a:cubicBezTo>
                  <a:cubicBezTo>
                    <a:pt x="2241" y="2580"/>
                    <a:pt x="2280" y="2632"/>
                    <a:pt x="2320" y="2683"/>
                  </a:cubicBezTo>
                  <a:cubicBezTo>
                    <a:pt x="2192" y="2656"/>
                    <a:pt x="2059" y="2643"/>
                    <a:pt x="1931" y="2623"/>
                  </a:cubicBezTo>
                  <a:lnTo>
                    <a:pt x="1931" y="2623"/>
                  </a:lnTo>
                  <a:cubicBezTo>
                    <a:pt x="1932" y="2623"/>
                    <a:pt x="1932" y="2623"/>
                    <a:pt x="1932" y="2623"/>
                  </a:cubicBezTo>
                  <a:lnTo>
                    <a:pt x="1932" y="2623"/>
                  </a:lnTo>
                  <a:cubicBezTo>
                    <a:pt x="1842" y="2607"/>
                    <a:pt x="1754" y="2592"/>
                    <a:pt x="1663" y="2578"/>
                  </a:cubicBezTo>
                  <a:cubicBezTo>
                    <a:pt x="1565" y="2563"/>
                    <a:pt x="1468" y="2552"/>
                    <a:pt x="1371" y="2536"/>
                  </a:cubicBezTo>
                  <a:cubicBezTo>
                    <a:pt x="1278" y="2519"/>
                    <a:pt x="1186" y="2503"/>
                    <a:pt x="1092" y="2495"/>
                  </a:cubicBezTo>
                  <a:cubicBezTo>
                    <a:pt x="995" y="2486"/>
                    <a:pt x="898" y="2474"/>
                    <a:pt x="800" y="2460"/>
                  </a:cubicBezTo>
                  <a:cubicBezTo>
                    <a:pt x="715" y="2449"/>
                    <a:pt x="630" y="2432"/>
                    <a:pt x="545" y="2418"/>
                  </a:cubicBezTo>
                  <a:cubicBezTo>
                    <a:pt x="499" y="2410"/>
                    <a:pt x="452" y="2403"/>
                    <a:pt x="406" y="2397"/>
                  </a:cubicBezTo>
                  <a:cubicBezTo>
                    <a:pt x="383" y="2395"/>
                    <a:pt x="358" y="2393"/>
                    <a:pt x="333" y="2393"/>
                  </a:cubicBezTo>
                  <a:cubicBezTo>
                    <a:pt x="284" y="2393"/>
                    <a:pt x="233" y="2401"/>
                    <a:pt x="192" y="2425"/>
                  </a:cubicBezTo>
                  <a:cubicBezTo>
                    <a:pt x="121" y="2467"/>
                    <a:pt x="87" y="2554"/>
                    <a:pt x="110" y="2634"/>
                  </a:cubicBezTo>
                  <a:cubicBezTo>
                    <a:pt x="130" y="2709"/>
                    <a:pt x="193" y="2757"/>
                    <a:pt x="268" y="2768"/>
                  </a:cubicBezTo>
                  <a:cubicBezTo>
                    <a:pt x="275" y="2769"/>
                    <a:pt x="282" y="2770"/>
                    <a:pt x="289" y="2770"/>
                  </a:cubicBezTo>
                  <a:cubicBezTo>
                    <a:pt x="303" y="2770"/>
                    <a:pt x="318" y="2767"/>
                    <a:pt x="333" y="2763"/>
                  </a:cubicBezTo>
                  <a:lnTo>
                    <a:pt x="341" y="2763"/>
                  </a:lnTo>
                  <a:cubicBezTo>
                    <a:pt x="480" y="2774"/>
                    <a:pt x="618" y="2809"/>
                    <a:pt x="756" y="2827"/>
                  </a:cubicBezTo>
                  <a:cubicBezTo>
                    <a:pt x="893" y="2846"/>
                    <a:pt x="1031" y="2858"/>
                    <a:pt x="1168" y="2875"/>
                  </a:cubicBezTo>
                  <a:lnTo>
                    <a:pt x="1168" y="2875"/>
                  </a:lnTo>
                  <a:cubicBezTo>
                    <a:pt x="1166" y="2875"/>
                    <a:pt x="1165" y="2875"/>
                    <a:pt x="1164" y="2874"/>
                  </a:cubicBezTo>
                  <a:lnTo>
                    <a:pt x="1164" y="2874"/>
                  </a:lnTo>
                  <a:cubicBezTo>
                    <a:pt x="1167" y="2875"/>
                    <a:pt x="1169" y="2875"/>
                    <a:pt x="1171" y="2876"/>
                  </a:cubicBezTo>
                  <a:lnTo>
                    <a:pt x="1171" y="2876"/>
                  </a:lnTo>
                  <a:cubicBezTo>
                    <a:pt x="1170" y="2875"/>
                    <a:pt x="1169" y="2875"/>
                    <a:pt x="1168" y="2875"/>
                  </a:cubicBezTo>
                  <a:lnTo>
                    <a:pt x="1168" y="2875"/>
                  </a:lnTo>
                  <a:cubicBezTo>
                    <a:pt x="1170" y="2876"/>
                    <a:pt x="1173" y="2876"/>
                    <a:pt x="1176" y="2876"/>
                  </a:cubicBezTo>
                  <a:lnTo>
                    <a:pt x="1176" y="2876"/>
                  </a:lnTo>
                  <a:cubicBezTo>
                    <a:pt x="1175" y="2876"/>
                    <a:pt x="1173" y="2876"/>
                    <a:pt x="1171" y="2876"/>
                  </a:cubicBezTo>
                  <a:lnTo>
                    <a:pt x="1171" y="2876"/>
                  </a:lnTo>
                  <a:cubicBezTo>
                    <a:pt x="1174" y="2876"/>
                    <a:pt x="1176" y="2876"/>
                    <a:pt x="1179" y="2877"/>
                  </a:cubicBezTo>
                  <a:cubicBezTo>
                    <a:pt x="1178" y="2877"/>
                    <a:pt x="1177" y="2877"/>
                    <a:pt x="1176" y="2876"/>
                  </a:cubicBezTo>
                  <a:lnTo>
                    <a:pt x="1176" y="2876"/>
                  </a:lnTo>
                  <a:cubicBezTo>
                    <a:pt x="1281" y="2895"/>
                    <a:pt x="1385" y="2914"/>
                    <a:pt x="1491" y="2927"/>
                  </a:cubicBezTo>
                  <a:cubicBezTo>
                    <a:pt x="1588" y="2940"/>
                    <a:pt x="1686" y="2955"/>
                    <a:pt x="1783" y="2972"/>
                  </a:cubicBezTo>
                  <a:lnTo>
                    <a:pt x="1783" y="2972"/>
                  </a:lnTo>
                  <a:cubicBezTo>
                    <a:pt x="1783" y="2972"/>
                    <a:pt x="1783" y="2972"/>
                    <a:pt x="1783" y="2972"/>
                  </a:cubicBezTo>
                  <a:lnTo>
                    <a:pt x="1783" y="2972"/>
                  </a:lnTo>
                  <a:cubicBezTo>
                    <a:pt x="1784" y="2972"/>
                    <a:pt x="1785" y="2972"/>
                    <a:pt x="1786" y="2972"/>
                  </a:cubicBezTo>
                  <a:lnTo>
                    <a:pt x="1786" y="2972"/>
                  </a:lnTo>
                  <a:cubicBezTo>
                    <a:pt x="1786" y="2972"/>
                    <a:pt x="1786" y="2972"/>
                    <a:pt x="1786" y="2972"/>
                  </a:cubicBezTo>
                  <a:lnTo>
                    <a:pt x="1786" y="2972"/>
                  </a:lnTo>
                  <a:cubicBezTo>
                    <a:pt x="1787" y="2972"/>
                    <a:pt x="1788" y="2972"/>
                    <a:pt x="1790" y="2973"/>
                  </a:cubicBezTo>
                  <a:cubicBezTo>
                    <a:pt x="1789" y="2973"/>
                    <a:pt x="1789" y="2973"/>
                    <a:pt x="1789" y="2973"/>
                  </a:cubicBezTo>
                  <a:lnTo>
                    <a:pt x="1789" y="2973"/>
                  </a:lnTo>
                  <a:cubicBezTo>
                    <a:pt x="1906" y="2993"/>
                    <a:pt x="2024" y="3008"/>
                    <a:pt x="2142" y="3026"/>
                  </a:cubicBezTo>
                  <a:cubicBezTo>
                    <a:pt x="2201" y="3037"/>
                    <a:pt x="2261" y="3047"/>
                    <a:pt x="2319" y="3062"/>
                  </a:cubicBezTo>
                  <a:cubicBezTo>
                    <a:pt x="2343" y="3070"/>
                    <a:pt x="2366" y="3079"/>
                    <a:pt x="2389" y="3089"/>
                  </a:cubicBezTo>
                  <a:cubicBezTo>
                    <a:pt x="2436" y="3112"/>
                    <a:pt x="2481" y="3140"/>
                    <a:pt x="2526" y="3167"/>
                  </a:cubicBezTo>
                  <a:cubicBezTo>
                    <a:pt x="2539" y="3176"/>
                    <a:pt x="2550" y="3184"/>
                    <a:pt x="2561" y="3194"/>
                  </a:cubicBezTo>
                  <a:cubicBezTo>
                    <a:pt x="2587" y="3218"/>
                    <a:pt x="2611" y="3243"/>
                    <a:pt x="2635" y="3268"/>
                  </a:cubicBezTo>
                  <a:cubicBezTo>
                    <a:pt x="2634" y="3267"/>
                    <a:pt x="2634" y="3267"/>
                    <a:pt x="2634" y="3267"/>
                  </a:cubicBezTo>
                  <a:lnTo>
                    <a:pt x="2634" y="3267"/>
                  </a:lnTo>
                  <a:cubicBezTo>
                    <a:pt x="2635" y="3268"/>
                    <a:pt x="2636" y="3269"/>
                    <a:pt x="2637" y="3270"/>
                  </a:cubicBezTo>
                  <a:cubicBezTo>
                    <a:pt x="2640" y="3273"/>
                    <a:pt x="2644" y="3277"/>
                    <a:pt x="2647" y="3280"/>
                  </a:cubicBezTo>
                  <a:cubicBezTo>
                    <a:pt x="2645" y="3278"/>
                    <a:pt x="2643" y="3276"/>
                    <a:pt x="2639" y="3273"/>
                  </a:cubicBezTo>
                  <a:lnTo>
                    <a:pt x="2639" y="3273"/>
                  </a:lnTo>
                  <a:cubicBezTo>
                    <a:pt x="2676" y="3313"/>
                    <a:pt x="2712" y="3355"/>
                    <a:pt x="2749" y="3396"/>
                  </a:cubicBezTo>
                  <a:cubicBezTo>
                    <a:pt x="2787" y="3438"/>
                    <a:pt x="2841" y="3463"/>
                    <a:pt x="2895" y="3463"/>
                  </a:cubicBezTo>
                  <a:cubicBezTo>
                    <a:pt x="2897" y="3463"/>
                    <a:pt x="2900" y="3463"/>
                    <a:pt x="2902" y="3463"/>
                  </a:cubicBezTo>
                  <a:cubicBezTo>
                    <a:pt x="2918" y="3463"/>
                    <a:pt x="2933" y="3460"/>
                    <a:pt x="2949" y="3455"/>
                  </a:cubicBezTo>
                  <a:cubicBezTo>
                    <a:pt x="2966" y="3478"/>
                    <a:pt x="2986" y="3500"/>
                    <a:pt x="3003" y="3524"/>
                  </a:cubicBezTo>
                  <a:cubicBezTo>
                    <a:pt x="3067" y="3616"/>
                    <a:pt x="3142" y="3701"/>
                    <a:pt x="3207" y="3794"/>
                  </a:cubicBezTo>
                  <a:cubicBezTo>
                    <a:pt x="3242" y="3845"/>
                    <a:pt x="3276" y="3897"/>
                    <a:pt x="3315" y="3946"/>
                  </a:cubicBezTo>
                  <a:cubicBezTo>
                    <a:pt x="3352" y="3992"/>
                    <a:pt x="3408" y="4018"/>
                    <a:pt x="3462" y="4018"/>
                  </a:cubicBezTo>
                  <a:cubicBezTo>
                    <a:pt x="3465" y="4018"/>
                    <a:pt x="3467" y="4018"/>
                    <a:pt x="3469" y="4018"/>
                  </a:cubicBezTo>
                  <a:cubicBezTo>
                    <a:pt x="3506" y="4017"/>
                    <a:pt x="3543" y="4005"/>
                    <a:pt x="3575" y="3981"/>
                  </a:cubicBezTo>
                  <a:cubicBezTo>
                    <a:pt x="3612" y="3951"/>
                    <a:pt x="3636" y="3908"/>
                    <a:pt x="3644" y="3862"/>
                  </a:cubicBezTo>
                  <a:cubicBezTo>
                    <a:pt x="3655" y="3950"/>
                    <a:pt x="3669" y="4038"/>
                    <a:pt x="3690" y="4125"/>
                  </a:cubicBezTo>
                  <a:cubicBezTo>
                    <a:pt x="3709" y="4211"/>
                    <a:pt x="3730" y="4297"/>
                    <a:pt x="3760" y="4378"/>
                  </a:cubicBezTo>
                  <a:cubicBezTo>
                    <a:pt x="3770" y="4408"/>
                    <a:pt x="3782" y="4437"/>
                    <a:pt x="3798" y="4464"/>
                  </a:cubicBezTo>
                  <a:cubicBezTo>
                    <a:pt x="3811" y="4484"/>
                    <a:pt x="3826" y="4505"/>
                    <a:pt x="3839" y="4525"/>
                  </a:cubicBezTo>
                  <a:cubicBezTo>
                    <a:pt x="3839" y="4525"/>
                    <a:pt x="3839" y="4525"/>
                    <a:pt x="3839" y="4525"/>
                  </a:cubicBezTo>
                  <a:lnTo>
                    <a:pt x="3839" y="4525"/>
                  </a:lnTo>
                  <a:cubicBezTo>
                    <a:pt x="3876" y="4584"/>
                    <a:pt x="3915" y="4641"/>
                    <a:pt x="3959" y="4696"/>
                  </a:cubicBezTo>
                  <a:cubicBezTo>
                    <a:pt x="3979" y="4721"/>
                    <a:pt x="3996" y="4748"/>
                    <a:pt x="4015" y="4776"/>
                  </a:cubicBezTo>
                  <a:cubicBezTo>
                    <a:pt x="4049" y="4825"/>
                    <a:pt x="4107" y="4849"/>
                    <a:pt x="4165" y="4849"/>
                  </a:cubicBezTo>
                  <a:cubicBezTo>
                    <a:pt x="4166" y="4849"/>
                    <a:pt x="4168" y="4849"/>
                    <a:pt x="4169" y="4849"/>
                  </a:cubicBezTo>
                  <a:cubicBezTo>
                    <a:pt x="4207" y="4848"/>
                    <a:pt x="4243" y="4835"/>
                    <a:pt x="4274" y="4813"/>
                  </a:cubicBezTo>
                  <a:cubicBezTo>
                    <a:pt x="4357" y="4751"/>
                    <a:pt x="4369" y="4636"/>
                    <a:pt x="4312" y="4554"/>
                  </a:cubicBezTo>
                  <a:cubicBezTo>
                    <a:pt x="4285" y="4515"/>
                    <a:pt x="4258" y="4479"/>
                    <a:pt x="4229" y="4443"/>
                  </a:cubicBezTo>
                  <a:cubicBezTo>
                    <a:pt x="4200" y="4407"/>
                    <a:pt x="4175" y="4367"/>
                    <a:pt x="4150" y="4328"/>
                  </a:cubicBezTo>
                  <a:lnTo>
                    <a:pt x="4150" y="4328"/>
                  </a:lnTo>
                  <a:cubicBezTo>
                    <a:pt x="4154" y="4333"/>
                    <a:pt x="4159" y="4340"/>
                    <a:pt x="4163" y="4347"/>
                  </a:cubicBezTo>
                  <a:cubicBezTo>
                    <a:pt x="4149" y="4324"/>
                    <a:pt x="4134" y="4301"/>
                    <a:pt x="4118" y="4279"/>
                  </a:cubicBezTo>
                  <a:cubicBezTo>
                    <a:pt x="4118" y="4277"/>
                    <a:pt x="4117" y="4276"/>
                    <a:pt x="4117" y="4275"/>
                  </a:cubicBezTo>
                  <a:cubicBezTo>
                    <a:pt x="4107" y="4256"/>
                    <a:pt x="4101" y="4235"/>
                    <a:pt x="4094" y="4214"/>
                  </a:cubicBezTo>
                  <a:cubicBezTo>
                    <a:pt x="4064" y="4115"/>
                    <a:pt x="4042" y="4013"/>
                    <a:pt x="4023" y="3910"/>
                  </a:cubicBezTo>
                  <a:cubicBezTo>
                    <a:pt x="4015" y="3859"/>
                    <a:pt x="4009" y="3807"/>
                    <a:pt x="4007" y="3756"/>
                  </a:cubicBezTo>
                  <a:cubicBezTo>
                    <a:pt x="4002" y="3584"/>
                    <a:pt x="4016" y="3412"/>
                    <a:pt x="4031" y="3240"/>
                  </a:cubicBezTo>
                  <a:cubicBezTo>
                    <a:pt x="4031" y="3240"/>
                    <a:pt x="4031" y="3240"/>
                    <a:pt x="4031" y="3239"/>
                  </a:cubicBezTo>
                  <a:cubicBezTo>
                    <a:pt x="4031" y="3232"/>
                    <a:pt x="4032" y="3224"/>
                    <a:pt x="4032" y="3216"/>
                  </a:cubicBezTo>
                  <a:cubicBezTo>
                    <a:pt x="4032" y="3221"/>
                    <a:pt x="4032" y="3224"/>
                    <a:pt x="4032" y="3228"/>
                  </a:cubicBezTo>
                  <a:cubicBezTo>
                    <a:pt x="4042" y="3122"/>
                    <a:pt x="4056" y="3017"/>
                    <a:pt x="4073" y="2912"/>
                  </a:cubicBezTo>
                  <a:cubicBezTo>
                    <a:pt x="4089" y="2815"/>
                    <a:pt x="4103" y="2715"/>
                    <a:pt x="4123" y="2619"/>
                  </a:cubicBezTo>
                  <a:cubicBezTo>
                    <a:pt x="4168" y="2413"/>
                    <a:pt x="4205" y="2207"/>
                    <a:pt x="4249" y="2001"/>
                  </a:cubicBezTo>
                  <a:lnTo>
                    <a:pt x="4249" y="2001"/>
                  </a:lnTo>
                  <a:cubicBezTo>
                    <a:pt x="4247" y="2009"/>
                    <a:pt x="4245" y="2017"/>
                    <a:pt x="4242" y="2025"/>
                  </a:cubicBezTo>
                  <a:cubicBezTo>
                    <a:pt x="4278" y="1874"/>
                    <a:pt x="4313" y="1724"/>
                    <a:pt x="4345" y="1574"/>
                  </a:cubicBezTo>
                  <a:cubicBezTo>
                    <a:pt x="4378" y="1424"/>
                    <a:pt x="4405" y="1275"/>
                    <a:pt x="4432" y="1123"/>
                  </a:cubicBezTo>
                  <a:cubicBezTo>
                    <a:pt x="4447" y="1037"/>
                    <a:pt x="4460" y="952"/>
                    <a:pt x="4468" y="866"/>
                  </a:cubicBezTo>
                  <a:cubicBezTo>
                    <a:pt x="4469" y="848"/>
                    <a:pt x="4470" y="830"/>
                    <a:pt x="4470" y="811"/>
                  </a:cubicBezTo>
                  <a:cubicBezTo>
                    <a:pt x="4472" y="801"/>
                    <a:pt x="4473" y="791"/>
                    <a:pt x="4474" y="781"/>
                  </a:cubicBezTo>
                  <a:cubicBezTo>
                    <a:pt x="4488" y="680"/>
                    <a:pt x="4423" y="585"/>
                    <a:pt x="4321" y="569"/>
                  </a:cubicBezTo>
                  <a:cubicBezTo>
                    <a:pt x="4312" y="568"/>
                    <a:pt x="4302" y="567"/>
                    <a:pt x="4293" y="567"/>
                  </a:cubicBezTo>
                  <a:cubicBezTo>
                    <a:pt x="4205" y="567"/>
                    <a:pt x="4121" y="632"/>
                    <a:pt x="4110" y="722"/>
                  </a:cubicBezTo>
                  <a:cubicBezTo>
                    <a:pt x="4107" y="737"/>
                    <a:pt x="4106" y="751"/>
                    <a:pt x="4105" y="766"/>
                  </a:cubicBezTo>
                  <a:lnTo>
                    <a:pt x="4104" y="768"/>
                  </a:lnTo>
                  <a:cubicBezTo>
                    <a:pt x="4103" y="777"/>
                    <a:pt x="4102" y="785"/>
                    <a:pt x="4102" y="794"/>
                  </a:cubicBezTo>
                  <a:cubicBezTo>
                    <a:pt x="4101" y="816"/>
                    <a:pt x="4098" y="839"/>
                    <a:pt x="4096" y="862"/>
                  </a:cubicBezTo>
                  <a:cubicBezTo>
                    <a:pt x="4080" y="1005"/>
                    <a:pt x="4054" y="1148"/>
                    <a:pt x="4026" y="1288"/>
                  </a:cubicBezTo>
                  <a:cubicBezTo>
                    <a:pt x="3999" y="1431"/>
                    <a:pt x="3967" y="1572"/>
                    <a:pt x="3936" y="1714"/>
                  </a:cubicBezTo>
                  <a:lnTo>
                    <a:pt x="3936" y="1710"/>
                  </a:lnTo>
                  <a:cubicBezTo>
                    <a:pt x="3908" y="1833"/>
                    <a:pt x="3880" y="1953"/>
                    <a:pt x="3855" y="2075"/>
                  </a:cubicBezTo>
                  <a:cubicBezTo>
                    <a:pt x="3831" y="2189"/>
                    <a:pt x="3811" y="2304"/>
                    <a:pt x="3788" y="2419"/>
                  </a:cubicBezTo>
                  <a:cubicBezTo>
                    <a:pt x="3709" y="2792"/>
                    <a:pt x="3655" y="3168"/>
                    <a:pt x="3640" y="3550"/>
                  </a:cubicBezTo>
                  <a:cubicBezTo>
                    <a:pt x="3636" y="3626"/>
                    <a:pt x="3635" y="3703"/>
                    <a:pt x="3639" y="3780"/>
                  </a:cubicBezTo>
                  <a:cubicBezTo>
                    <a:pt x="3633" y="3759"/>
                    <a:pt x="3624" y="3739"/>
                    <a:pt x="3610" y="3722"/>
                  </a:cubicBezTo>
                  <a:cubicBezTo>
                    <a:pt x="3586" y="3692"/>
                    <a:pt x="3563" y="3661"/>
                    <a:pt x="3541" y="3629"/>
                  </a:cubicBezTo>
                  <a:lnTo>
                    <a:pt x="3541" y="3629"/>
                  </a:lnTo>
                  <a:cubicBezTo>
                    <a:pt x="3542" y="3630"/>
                    <a:pt x="3543" y="3631"/>
                    <a:pt x="3544" y="3632"/>
                  </a:cubicBezTo>
                  <a:lnTo>
                    <a:pt x="3544" y="3632"/>
                  </a:lnTo>
                  <a:cubicBezTo>
                    <a:pt x="3509" y="3581"/>
                    <a:pt x="3473" y="3532"/>
                    <a:pt x="3435" y="3483"/>
                  </a:cubicBezTo>
                  <a:cubicBezTo>
                    <a:pt x="3372" y="3400"/>
                    <a:pt x="3310" y="3317"/>
                    <a:pt x="3250" y="3232"/>
                  </a:cubicBezTo>
                  <a:cubicBezTo>
                    <a:pt x="3147" y="3084"/>
                    <a:pt x="3021" y="2954"/>
                    <a:pt x="2902" y="2820"/>
                  </a:cubicBezTo>
                  <a:lnTo>
                    <a:pt x="2902" y="2820"/>
                  </a:lnTo>
                  <a:cubicBezTo>
                    <a:pt x="2902" y="2820"/>
                    <a:pt x="2902" y="2820"/>
                    <a:pt x="2902" y="2821"/>
                  </a:cubicBezTo>
                  <a:cubicBezTo>
                    <a:pt x="2901" y="2819"/>
                    <a:pt x="2899" y="2817"/>
                    <a:pt x="2898" y="2815"/>
                  </a:cubicBezTo>
                  <a:lnTo>
                    <a:pt x="2898" y="2815"/>
                  </a:lnTo>
                  <a:cubicBezTo>
                    <a:pt x="2899" y="2817"/>
                    <a:pt x="2901" y="2819"/>
                    <a:pt x="2902" y="2820"/>
                  </a:cubicBezTo>
                  <a:lnTo>
                    <a:pt x="2902" y="2820"/>
                  </a:lnTo>
                  <a:cubicBezTo>
                    <a:pt x="2900" y="2817"/>
                    <a:pt x="2898" y="2814"/>
                    <a:pt x="2895" y="2812"/>
                  </a:cubicBezTo>
                  <a:lnTo>
                    <a:pt x="2895" y="2812"/>
                  </a:lnTo>
                  <a:cubicBezTo>
                    <a:pt x="2896" y="2813"/>
                    <a:pt x="2897" y="2814"/>
                    <a:pt x="2898" y="2815"/>
                  </a:cubicBezTo>
                  <a:lnTo>
                    <a:pt x="2898" y="2815"/>
                  </a:lnTo>
                  <a:cubicBezTo>
                    <a:pt x="2897" y="2814"/>
                    <a:pt x="2895" y="2813"/>
                    <a:pt x="2894" y="2811"/>
                  </a:cubicBezTo>
                  <a:lnTo>
                    <a:pt x="2894" y="2811"/>
                  </a:lnTo>
                  <a:cubicBezTo>
                    <a:pt x="2895" y="2812"/>
                    <a:pt x="2895" y="2812"/>
                    <a:pt x="2895" y="2812"/>
                  </a:cubicBezTo>
                  <a:lnTo>
                    <a:pt x="2895" y="2812"/>
                  </a:lnTo>
                  <a:cubicBezTo>
                    <a:pt x="2895" y="2811"/>
                    <a:pt x="2894" y="2810"/>
                    <a:pt x="2893" y="2809"/>
                  </a:cubicBezTo>
                  <a:cubicBezTo>
                    <a:pt x="2891" y="2807"/>
                    <a:pt x="2888" y="2805"/>
                    <a:pt x="2886" y="2802"/>
                  </a:cubicBezTo>
                  <a:lnTo>
                    <a:pt x="2886" y="2802"/>
                  </a:lnTo>
                  <a:cubicBezTo>
                    <a:pt x="2887" y="2803"/>
                    <a:pt x="2888" y="2803"/>
                    <a:pt x="2888" y="2804"/>
                  </a:cubicBezTo>
                  <a:lnTo>
                    <a:pt x="2888" y="2804"/>
                  </a:lnTo>
                  <a:cubicBezTo>
                    <a:pt x="2750" y="2639"/>
                    <a:pt x="2626" y="2463"/>
                    <a:pt x="2487" y="2299"/>
                  </a:cubicBezTo>
                  <a:cubicBezTo>
                    <a:pt x="2451" y="2255"/>
                    <a:pt x="2412" y="2212"/>
                    <a:pt x="2372" y="2170"/>
                  </a:cubicBezTo>
                  <a:cubicBezTo>
                    <a:pt x="2333" y="2130"/>
                    <a:pt x="2290" y="2094"/>
                    <a:pt x="2250" y="2056"/>
                  </a:cubicBezTo>
                  <a:cubicBezTo>
                    <a:pt x="2181" y="1992"/>
                    <a:pt x="2117" y="1922"/>
                    <a:pt x="2054" y="1851"/>
                  </a:cubicBezTo>
                  <a:lnTo>
                    <a:pt x="2054" y="1851"/>
                  </a:lnTo>
                  <a:cubicBezTo>
                    <a:pt x="2054" y="1851"/>
                    <a:pt x="2055" y="1852"/>
                    <a:pt x="2055" y="1852"/>
                  </a:cubicBezTo>
                  <a:cubicBezTo>
                    <a:pt x="2053" y="1850"/>
                    <a:pt x="2051" y="1848"/>
                    <a:pt x="2050" y="1846"/>
                  </a:cubicBezTo>
                  <a:lnTo>
                    <a:pt x="2050" y="1846"/>
                  </a:lnTo>
                  <a:cubicBezTo>
                    <a:pt x="2050" y="1847"/>
                    <a:pt x="2051" y="1848"/>
                    <a:pt x="2052" y="1848"/>
                  </a:cubicBezTo>
                  <a:lnTo>
                    <a:pt x="2052" y="1848"/>
                  </a:lnTo>
                  <a:cubicBezTo>
                    <a:pt x="2050" y="1846"/>
                    <a:pt x="2048" y="1845"/>
                    <a:pt x="2047" y="1843"/>
                  </a:cubicBezTo>
                  <a:lnTo>
                    <a:pt x="2047" y="1843"/>
                  </a:lnTo>
                  <a:cubicBezTo>
                    <a:pt x="2047" y="1843"/>
                    <a:pt x="2047" y="1843"/>
                    <a:pt x="2047" y="1844"/>
                  </a:cubicBezTo>
                  <a:lnTo>
                    <a:pt x="2047" y="1844"/>
                  </a:lnTo>
                  <a:cubicBezTo>
                    <a:pt x="2046" y="1843"/>
                    <a:pt x="2045" y="1842"/>
                    <a:pt x="2045" y="1841"/>
                  </a:cubicBezTo>
                  <a:cubicBezTo>
                    <a:pt x="2043" y="1839"/>
                    <a:pt x="2042" y="1838"/>
                    <a:pt x="2041" y="1837"/>
                  </a:cubicBezTo>
                  <a:lnTo>
                    <a:pt x="2041" y="1837"/>
                  </a:lnTo>
                  <a:cubicBezTo>
                    <a:pt x="2042" y="1837"/>
                    <a:pt x="2042" y="1838"/>
                    <a:pt x="2042" y="1838"/>
                  </a:cubicBezTo>
                  <a:cubicBezTo>
                    <a:pt x="1979" y="1763"/>
                    <a:pt x="1920" y="1686"/>
                    <a:pt x="1858" y="1610"/>
                  </a:cubicBezTo>
                  <a:cubicBezTo>
                    <a:pt x="1806" y="1543"/>
                    <a:pt x="1753" y="1477"/>
                    <a:pt x="1698" y="1412"/>
                  </a:cubicBezTo>
                  <a:cubicBezTo>
                    <a:pt x="1635" y="1337"/>
                    <a:pt x="1568" y="1267"/>
                    <a:pt x="1500" y="1195"/>
                  </a:cubicBezTo>
                  <a:cubicBezTo>
                    <a:pt x="1441" y="1131"/>
                    <a:pt x="1374" y="1071"/>
                    <a:pt x="1310" y="1010"/>
                  </a:cubicBezTo>
                  <a:cubicBezTo>
                    <a:pt x="1242" y="946"/>
                    <a:pt x="1174" y="880"/>
                    <a:pt x="1108" y="814"/>
                  </a:cubicBezTo>
                  <a:cubicBezTo>
                    <a:pt x="980" y="687"/>
                    <a:pt x="859" y="553"/>
                    <a:pt x="728" y="427"/>
                  </a:cubicBezTo>
                  <a:cubicBezTo>
                    <a:pt x="662" y="364"/>
                    <a:pt x="594" y="303"/>
                    <a:pt x="527" y="240"/>
                  </a:cubicBezTo>
                  <a:cubicBezTo>
                    <a:pt x="467" y="183"/>
                    <a:pt x="408" y="123"/>
                    <a:pt x="344" y="69"/>
                  </a:cubicBezTo>
                  <a:cubicBezTo>
                    <a:pt x="310" y="27"/>
                    <a:pt x="260" y="0"/>
                    <a:pt x="203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" name="Google Shape;980;p36"/>
            <p:cNvSpPr/>
            <p:nvPr/>
          </p:nvSpPr>
          <p:spPr>
            <a:xfrm>
              <a:off x="7794625" y="1602925"/>
              <a:ext cx="122250" cy="21025"/>
            </a:xfrm>
            <a:custGeom>
              <a:avLst/>
              <a:gdLst/>
              <a:ahLst/>
              <a:cxnLst/>
              <a:rect l="l" t="t" r="r" b="b"/>
              <a:pathLst>
                <a:path w="4890" h="841" extrusionOk="0">
                  <a:moveTo>
                    <a:pt x="2128" y="74"/>
                  </a:moveTo>
                  <a:cubicBezTo>
                    <a:pt x="2125" y="74"/>
                    <a:pt x="2122" y="74"/>
                    <a:pt x="2119" y="75"/>
                  </a:cubicBezTo>
                  <a:lnTo>
                    <a:pt x="2119" y="75"/>
                  </a:lnTo>
                  <a:cubicBezTo>
                    <a:pt x="2122" y="75"/>
                    <a:pt x="2125" y="74"/>
                    <a:pt x="2128" y="74"/>
                  </a:cubicBezTo>
                  <a:close/>
                  <a:moveTo>
                    <a:pt x="11" y="402"/>
                  </a:moveTo>
                  <a:cubicBezTo>
                    <a:pt x="11" y="402"/>
                    <a:pt x="11" y="402"/>
                    <a:pt x="11" y="402"/>
                  </a:cubicBezTo>
                  <a:lnTo>
                    <a:pt x="11" y="402"/>
                  </a:lnTo>
                  <a:cubicBezTo>
                    <a:pt x="11" y="402"/>
                    <a:pt x="11" y="402"/>
                    <a:pt x="11" y="402"/>
                  </a:cubicBezTo>
                  <a:close/>
                  <a:moveTo>
                    <a:pt x="3675" y="1"/>
                  </a:moveTo>
                  <a:cubicBezTo>
                    <a:pt x="3585" y="1"/>
                    <a:pt x="3494" y="5"/>
                    <a:pt x="3404" y="9"/>
                  </a:cubicBezTo>
                  <a:cubicBezTo>
                    <a:pt x="3351" y="11"/>
                    <a:pt x="3300" y="13"/>
                    <a:pt x="3247" y="14"/>
                  </a:cubicBezTo>
                  <a:cubicBezTo>
                    <a:pt x="3241" y="15"/>
                    <a:pt x="3234" y="15"/>
                    <a:pt x="3228" y="15"/>
                  </a:cubicBezTo>
                  <a:cubicBezTo>
                    <a:pt x="3095" y="15"/>
                    <a:pt x="2962" y="6"/>
                    <a:pt x="2829" y="6"/>
                  </a:cubicBezTo>
                  <a:cubicBezTo>
                    <a:pt x="2783" y="6"/>
                    <a:pt x="2738" y="7"/>
                    <a:pt x="2692" y="10"/>
                  </a:cubicBezTo>
                  <a:cubicBezTo>
                    <a:pt x="2498" y="21"/>
                    <a:pt x="2306" y="46"/>
                    <a:pt x="2114" y="76"/>
                  </a:cubicBezTo>
                  <a:cubicBezTo>
                    <a:pt x="2115" y="76"/>
                    <a:pt x="2117" y="75"/>
                    <a:pt x="2119" y="75"/>
                  </a:cubicBezTo>
                  <a:lnTo>
                    <a:pt x="2119" y="75"/>
                  </a:lnTo>
                  <a:cubicBezTo>
                    <a:pt x="2040" y="85"/>
                    <a:pt x="1961" y="94"/>
                    <a:pt x="1883" y="104"/>
                  </a:cubicBezTo>
                  <a:cubicBezTo>
                    <a:pt x="1796" y="115"/>
                    <a:pt x="1709" y="131"/>
                    <a:pt x="1623" y="147"/>
                  </a:cubicBezTo>
                  <a:cubicBezTo>
                    <a:pt x="1548" y="157"/>
                    <a:pt x="1471" y="163"/>
                    <a:pt x="1395" y="165"/>
                  </a:cubicBezTo>
                  <a:lnTo>
                    <a:pt x="1411" y="165"/>
                  </a:lnTo>
                  <a:cubicBezTo>
                    <a:pt x="1328" y="167"/>
                    <a:pt x="1244" y="168"/>
                    <a:pt x="1161" y="176"/>
                  </a:cubicBezTo>
                  <a:cubicBezTo>
                    <a:pt x="1086" y="183"/>
                    <a:pt x="1012" y="189"/>
                    <a:pt x="937" y="194"/>
                  </a:cubicBezTo>
                  <a:cubicBezTo>
                    <a:pt x="898" y="195"/>
                    <a:pt x="858" y="196"/>
                    <a:pt x="819" y="197"/>
                  </a:cubicBezTo>
                  <a:cubicBezTo>
                    <a:pt x="786" y="199"/>
                    <a:pt x="753" y="200"/>
                    <a:pt x="721" y="201"/>
                  </a:cubicBezTo>
                  <a:cubicBezTo>
                    <a:pt x="652" y="205"/>
                    <a:pt x="584" y="211"/>
                    <a:pt x="516" y="215"/>
                  </a:cubicBezTo>
                  <a:cubicBezTo>
                    <a:pt x="459" y="215"/>
                    <a:pt x="402" y="212"/>
                    <a:pt x="344" y="208"/>
                  </a:cubicBezTo>
                  <a:cubicBezTo>
                    <a:pt x="321" y="204"/>
                    <a:pt x="297" y="201"/>
                    <a:pt x="273" y="196"/>
                  </a:cubicBezTo>
                  <a:cubicBezTo>
                    <a:pt x="247" y="184"/>
                    <a:pt x="219" y="177"/>
                    <a:pt x="190" y="177"/>
                  </a:cubicBezTo>
                  <a:cubicBezTo>
                    <a:pt x="170" y="177"/>
                    <a:pt x="150" y="180"/>
                    <a:pt x="130" y="187"/>
                  </a:cubicBezTo>
                  <a:cubicBezTo>
                    <a:pt x="50" y="216"/>
                    <a:pt x="1" y="298"/>
                    <a:pt x="8" y="380"/>
                  </a:cubicBezTo>
                  <a:cubicBezTo>
                    <a:pt x="8" y="379"/>
                    <a:pt x="8" y="379"/>
                    <a:pt x="8" y="378"/>
                  </a:cubicBezTo>
                  <a:cubicBezTo>
                    <a:pt x="8" y="380"/>
                    <a:pt x="8" y="384"/>
                    <a:pt x="9" y="386"/>
                  </a:cubicBezTo>
                  <a:cubicBezTo>
                    <a:pt x="9" y="391"/>
                    <a:pt x="10" y="396"/>
                    <a:pt x="11" y="401"/>
                  </a:cubicBezTo>
                  <a:cubicBezTo>
                    <a:pt x="11" y="401"/>
                    <a:pt x="11" y="400"/>
                    <a:pt x="11" y="399"/>
                  </a:cubicBezTo>
                  <a:cubicBezTo>
                    <a:pt x="11" y="401"/>
                    <a:pt x="11" y="402"/>
                    <a:pt x="12" y="403"/>
                  </a:cubicBezTo>
                  <a:cubicBezTo>
                    <a:pt x="11" y="403"/>
                    <a:pt x="11" y="403"/>
                    <a:pt x="11" y="402"/>
                  </a:cubicBezTo>
                  <a:lnTo>
                    <a:pt x="11" y="402"/>
                  </a:lnTo>
                  <a:cubicBezTo>
                    <a:pt x="12" y="409"/>
                    <a:pt x="14" y="415"/>
                    <a:pt x="17" y="422"/>
                  </a:cubicBezTo>
                  <a:cubicBezTo>
                    <a:pt x="27" y="456"/>
                    <a:pt x="46" y="487"/>
                    <a:pt x="75" y="512"/>
                  </a:cubicBezTo>
                  <a:cubicBezTo>
                    <a:pt x="125" y="554"/>
                    <a:pt x="195" y="560"/>
                    <a:pt x="258" y="569"/>
                  </a:cubicBezTo>
                  <a:cubicBezTo>
                    <a:pt x="327" y="580"/>
                    <a:pt x="397" y="585"/>
                    <a:pt x="468" y="585"/>
                  </a:cubicBezTo>
                  <a:cubicBezTo>
                    <a:pt x="520" y="585"/>
                    <a:pt x="573" y="582"/>
                    <a:pt x="625" y="578"/>
                  </a:cubicBezTo>
                  <a:cubicBezTo>
                    <a:pt x="743" y="570"/>
                    <a:pt x="861" y="569"/>
                    <a:pt x="978" y="562"/>
                  </a:cubicBezTo>
                  <a:cubicBezTo>
                    <a:pt x="1092" y="555"/>
                    <a:pt x="1204" y="540"/>
                    <a:pt x="1316" y="536"/>
                  </a:cubicBezTo>
                  <a:cubicBezTo>
                    <a:pt x="1423" y="535"/>
                    <a:pt x="1529" y="532"/>
                    <a:pt x="1636" y="518"/>
                  </a:cubicBezTo>
                  <a:cubicBezTo>
                    <a:pt x="1730" y="505"/>
                    <a:pt x="1822" y="487"/>
                    <a:pt x="1915" y="473"/>
                  </a:cubicBezTo>
                  <a:lnTo>
                    <a:pt x="1914" y="473"/>
                  </a:lnTo>
                  <a:cubicBezTo>
                    <a:pt x="2062" y="455"/>
                    <a:pt x="2210" y="435"/>
                    <a:pt x="2359" y="412"/>
                  </a:cubicBezTo>
                  <a:cubicBezTo>
                    <a:pt x="2511" y="395"/>
                    <a:pt x="2662" y="380"/>
                    <a:pt x="2814" y="376"/>
                  </a:cubicBezTo>
                  <a:cubicBezTo>
                    <a:pt x="2937" y="377"/>
                    <a:pt x="3061" y="385"/>
                    <a:pt x="3184" y="385"/>
                  </a:cubicBezTo>
                  <a:cubicBezTo>
                    <a:pt x="3312" y="385"/>
                    <a:pt x="3440" y="375"/>
                    <a:pt x="3568" y="371"/>
                  </a:cubicBezTo>
                  <a:cubicBezTo>
                    <a:pt x="3589" y="371"/>
                    <a:pt x="3610" y="371"/>
                    <a:pt x="3631" y="371"/>
                  </a:cubicBezTo>
                  <a:cubicBezTo>
                    <a:pt x="3718" y="371"/>
                    <a:pt x="3804" y="375"/>
                    <a:pt x="3891" y="384"/>
                  </a:cubicBezTo>
                  <a:cubicBezTo>
                    <a:pt x="3926" y="388"/>
                    <a:pt x="3961" y="394"/>
                    <a:pt x="3996" y="401"/>
                  </a:cubicBezTo>
                  <a:cubicBezTo>
                    <a:pt x="4030" y="410"/>
                    <a:pt x="4065" y="420"/>
                    <a:pt x="4099" y="433"/>
                  </a:cubicBezTo>
                  <a:cubicBezTo>
                    <a:pt x="4113" y="439"/>
                    <a:pt x="4127" y="446"/>
                    <a:pt x="4141" y="454"/>
                  </a:cubicBezTo>
                  <a:cubicBezTo>
                    <a:pt x="4205" y="490"/>
                    <a:pt x="4267" y="534"/>
                    <a:pt x="4328" y="576"/>
                  </a:cubicBezTo>
                  <a:cubicBezTo>
                    <a:pt x="4363" y="602"/>
                    <a:pt x="4397" y="629"/>
                    <a:pt x="4430" y="658"/>
                  </a:cubicBezTo>
                  <a:cubicBezTo>
                    <a:pt x="4471" y="698"/>
                    <a:pt x="4507" y="741"/>
                    <a:pt x="4546" y="782"/>
                  </a:cubicBezTo>
                  <a:cubicBezTo>
                    <a:pt x="4583" y="820"/>
                    <a:pt x="4632" y="840"/>
                    <a:pt x="4682" y="840"/>
                  </a:cubicBezTo>
                  <a:cubicBezTo>
                    <a:pt x="4685" y="840"/>
                    <a:pt x="4687" y="840"/>
                    <a:pt x="4690" y="840"/>
                  </a:cubicBezTo>
                  <a:cubicBezTo>
                    <a:pt x="4732" y="839"/>
                    <a:pt x="4774" y="824"/>
                    <a:pt x="4808" y="793"/>
                  </a:cubicBezTo>
                  <a:cubicBezTo>
                    <a:pt x="4880" y="727"/>
                    <a:pt x="4889" y="603"/>
                    <a:pt x="4819" y="531"/>
                  </a:cubicBezTo>
                  <a:cubicBezTo>
                    <a:pt x="4806" y="518"/>
                    <a:pt x="4793" y="504"/>
                    <a:pt x="4779" y="490"/>
                  </a:cubicBezTo>
                  <a:cubicBezTo>
                    <a:pt x="4727" y="432"/>
                    <a:pt x="4674" y="375"/>
                    <a:pt x="4612" y="328"/>
                  </a:cubicBezTo>
                  <a:cubicBezTo>
                    <a:pt x="4575" y="299"/>
                    <a:pt x="4537" y="271"/>
                    <a:pt x="4498" y="244"/>
                  </a:cubicBezTo>
                  <a:cubicBezTo>
                    <a:pt x="4443" y="209"/>
                    <a:pt x="4390" y="168"/>
                    <a:pt x="4333" y="137"/>
                  </a:cubicBezTo>
                  <a:cubicBezTo>
                    <a:pt x="4128" y="26"/>
                    <a:pt x="3903" y="1"/>
                    <a:pt x="3675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" name="Google Shape;981;p36"/>
            <p:cNvSpPr/>
            <p:nvPr/>
          </p:nvSpPr>
          <p:spPr>
            <a:xfrm>
              <a:off x="7925250" y="1521850"/>
              <a:ext cx="32200" cy="132925"/>
            </a:xfrm>
            <a:custGeom>
              <a:avLst/>
              <a:gdLst/>
              <a:ahLst/>
              <a:cxnLst/>
              <a:rect l="l" t="t" r="r" b="b"/>
              <a:pathLst>
                <a:path w="1288" h="5317" extrusionOk="0">
                  <a:moveTo>
                    <a:pt x="615" y="1345"/>
                  </a:moveTo>
                  <a:lnTo>
                    <a:pt x="615" y="1345"/>
                  </a:lnTo>
                  <a:cubicBezTo>
                    <a:pt x="614" y="1351"/>
                    <a:pt x="612" y="1357"/>
                    <a:pt x="611" y="1364"/>
                  </a:cubicBezTo>
                  <a:cubicBezTo>
                    <a:pt x="612" y="1358"/>
                    <a:pt x="614" y="1351"/>
                    <a:pt x="615" y="1345"/>
                  </a:cubicBezTo>
                  <a:close/>
                  <a:moveTo>
                    <a:pt x="912" y="1676"/>
                  </a:moveTo>
                  <a:cubicBezTo>
                    <a:pt x="910" y="1682"/>
                    <a:pt x="909" y="1688"/>
                    <a:pt x="907" y="1694"/>
                  </a:cubicBezTo>
                  <a:lnTo>
                    <a:pt x="907" y="1694"/>
                  </a:lnTo>
                  <a:cubicBezTo>
                    <a:pt x="909" y="1689"/>
                    <a:pt x="911" y="1682"/>
                    <a:pt x="912" y="1676"/>
                  </a:cubicBezTo>
                  <a:close/>
                  <a:moveTo>
                    <a:pt x="241" y="2892"/>
                  </a:moveTo>
                  <a:cubicBezTo>
                    <a:pt x="240" y="2896"/>
                    <a:pt x="239" y="2900"/>
                    <a:pt x="238" y="2904"/>
                  </a:cubicBezTo>
                  <a:lnTo>
                    <a:pt x="238" y="2904"/>
                  </a:lnTo>
                  <a:cubicBezTo>
                    <a:pt x="239" y="2900"/>
                    <a:pt x="240" y="2896"/>
                    <a:pt x="241" y="2892"/>
                  </a:cubicBezTo>
                  <a:close/>
                  <a:moveTo>
                    <a:pt x="168" y="3190"/>
                  </a:moveTo>
                  <a:cubicBezTo>
                    <a:pt x="168" y="3191"/>
                    <a:pt x="168" y="3192"/>
                    <a:pt x="168" y="3193"/>
                  </a:cubicBezTo>
                  <a:lnTo>
                    <a:pt x="168" y="3193"/>
                  </a:lnTo>
                  <a:cubicBezTo>
                    <a:pt x="168" y="3192"/>
                    <a:pt x="168" y="3191"/>
                    <a:pt x="168" y="3190"/>
                  </a:cubicBezTo>
                  <a:close/>
                  <a:moveTo>
                    <a:pt x="168" y="3193"/>
                  </a:moveTo>
                  <a:cubicBezTo>
                    <a:pt x="168" y="3193"/>
                    <a:pt x="167" y="3194"/>
                    <a:pt x="167" y="3194"/>
                  </a:cubicBezTo>
                  <a:lnTo>
                    <a:pt x="167" y="3194"/>
                  </a:lnTo>
                  <a:cubicBezTo>
                    <a:pt x="167" y="3194"/>
                    <a:pt x="168" y="3193"/>
                    <a:pt x="168" y="3193"/>
                  </a:cubicBezTo>
                  <a:close/>
                  <a:moveTo>
                    <a:pt x="1095" y="1"/>
                  </a:moveTo>
                  <a:cubicBezTo>
                    <a:pt x="998" y="1"/>
                    <a:pt x="919" y="78"/>
                    <a:pt x="912" y="174"/>
                  </a:cubicBezTo>
                  <a:cubicBezTo>
                    <a:pt x="912" y="176"/>
                    <a:pt x="912" y="178"/>
                    <a:pt x="910" y="179"/>
                  </a:cubicBezTo>
                  <a:cubicBezTo>
                    <a:pt x="900" y="220"/>
                    <a:pt x="884" y="259"/>
                    <a:pt x="872" y="299"/>
                  </a:cubicBezTo>
                  <a:cubicBezTo>
                    <a:pt x="860" y="336"/>
                    <a:pt x="857" y="374"/>
                    <a:pt x="852" y="413"/>
                  </a:cubicBezTo>
                  <a:cubicBezTo>
                    <a:pt x="845" y="466"/>
                    <a:pt x="840" y="520"/>
                    <a:pt x="829" y="574"/>
                  </a:cubicBezTo>
                  <a:cubicBezTo>
                    <a:pt x="795" y="702"/>
                    <a:pt x="753" y="826"/>
                    <a:pt x="716" y="953"/>
                  </a:cubicBezTo>
                  <a:cubicBezTo>
                    <a:pt x="679" y="1083"/>
                    <a:pt x="647" y="1214"/>
                    <a:pt x="615" y="1345"/>
                  </a:cubicBezTo>
                  <a:lnTo>
                    <a:pt x="615" y="1345"/>
                  </a:lnTo>
                  <a:cubicBezTo>
                    <a:pt x="616" y="1344"/>
                    <a:pt x="616" y="1342"/>
                    <a:pt x="617" y="1341"/>
                  </a:cubicBezTo>
                  <a:lnTo>
                    <a:pt x="617" y="1341"/>
                  </a:lnTo>
                  <a:cubicBezTo>
                    <a:pt x="585" y="1475"/>
                    <a:pt x="548" y="1605"/>
                    <a:pt x="519" y="1739"/>
                  </a:cubicBezTo>
                  <a:cubicBezTo>
                    <a:pt x="492" y="1865"/>
                    <a:pt x="463" y="1992"/>
                    <a:pt x="434" y="2116"/>
                  </a:cubicBezTo>
                  <a:cubicBezTo>
                    <a:pt x="400" y="2254"/>
                    <a:pt x="367" y="2392"/>
                    <a:pt x="330" y="2527"/>
                  </a:cubicBezTo>
                  <a:cubicBezTo>
                    <a:pt x="310" y="2595"/>
                    <a:pt x="291" y="2664"/>
                    <a:pt x="275" y="2734"/>
                  </a:cubicBezTo>
                  <a:cubicBezTo>
                    <a:pt x="261" y="2794"/>
                    <a:pt x="249" y="2855"/>
                    <a:pt x="236" y="2916"/>
                  </a:cubicBezTo>
                  <a:cubicBezTo>
                    <a:pt x="236" y="2916"/>
                    <a:pt x="236" y="2915"/>
                    <a:pt x="236" y="2915"/>
                  </a:cubicBezTo>
                  <a:lnTo>
                    <a:pt x="236" y="2915"/>
                  </a:lnTo>
                  <a:cubicBezTo>
                    <a:pt x="213" y="3009"/>
                    <a:pt x="189" y="3102"/>
                    <a:pt x="167" y="3196"/>
                  </a:cubicBezTo>
                  <a:cubicBezTo>
                    <a:pt x="167" y="3195"/>
                    <a:pt x="167" y="3195"/>
                    <a:pt x="167" y="3194"/>
                  </a:cubicBezTo>
                  <a:lnTo>
                    <a:pt x="167" y="3194"/>
                  </a:lnTo>
                  <a:cubicBezTo>
                    <a:pt x="131" y="3346"/>
                    <a:pt x="93" y="3497"/>
                    <a:pt x="69" y="3651"/>
                  </a:cubicBezTo>
                  <a:cubicBezTo>
                    <a:pt x="41" y="3820"/>
                    <a:pt x="0" y="3992"/>
                    <a:pt x="0" y="4164"/>
                  </a:cubicBezTo>
                  <a:cubicBezTo>
                    <a:pt x="0" y="4343"/>
                    <a:pt x="15" y="4520"/>
                    <a:pt x="65" y="4693"/>
                  </a:cubicBezTo>
                  <a:cubicBezTo>
                    <a:pt x="92" y="4781"/>
                    <a:pt x="131" y="4863"/>
                    <a:pt x="180" y="4941"/>
                  </a:cubicBezTo>
                  <a:cubicBezTo>
                    <a:pt x="223" y="5009"/>
                    <a:pt x="276" y="5071"/>
                    <a:pt x="322" y="5138"/>
                  </a:cubicBezTo>
                  <a:cubicBezTo>
                    <a:pt x="344" y="5180"/>
                    <a:pt x="366" y="5221"/>
                    <a:pt x="397" y="5257"/>
                  </a:cubicBezTo>
                  <a:cubicBezTo>
                    <a:pt x="431" y="5297"/>
                    <a:pt x="482" y="5317"/>
                    <a:pt x="533" y="5317"/>
                  </a:cubicBezTo>
                  <a:cubicBezTo>
                    <a:pt x="535" y="5317"/>
                    <a:pt x="536" y="5317"/>
                    <a:pt x="538" y="5317"/>
                  </a:cubicBezTo>
                  <a:cubicBezTo>
                    <a:pt x="581" y="5315"/>
                    <a:pt x="626" y="5299"/>
                    <a:pt x="659" y="5269"/>
                  </a:cubicBezTo>
                  <a:cubicBezTo>
                    <a:pt x="731" y="5202"/>
                    <a:pt x="735" y="5095"/>
                    <a:pt x="680" y="5020"/>
                  </a:cubicBezTo>
                  <a:lnTo>
                    <a:pt x="680" y="5020"/>
                  </a:lnTo>
                  <a:cubicBezTo>
                    <a:pt x="680" y="5020"/>
                    <a:pt x="680" y="5020"/>
                    <a:pt x="681" y="5020"/>
                  </a:cubicBezTo>
                  <a:cubicBezTo>
                    <a:pt x="678" y="5017"/>
                    <a:pt x="677" y="5015"/>
                    <a:pt x="675" y="5013"/>
                  </a:cubicBezTo>
                  <a:cubicBezTo>
                    <a:pt x="646" y="4962"/>
                    <a:pt x="618" y="4913"/>
                    <a:pt x="583" y="4867"/>
                  </a:cubicBezTo>
                  <a:cubicBezTo>
                    <a:pt x="548" y="4822"/>
                    <a:pt x="514" y="4775"/>
                    <a:pt x="482" y="4726"/>
                  </a:cubicBezTo>
                  <a:cubicBezTo>
                    <a:pt x="469" y="4703"/>
                    <a:pt x="456" y="4680"/>
                    <a:pt x="445" y="4655"/>
                  </a:cubicBezTo>
                  <a:cubicBezTo>
                    <a:pt x="434" y="4625"/>
                    <a:pt x="423" y="4594"/>
                    <a:pt x="414" y="4562"/>
                  </a:cubicBezTo>
                  <a:cubicBezTo>
                    <a:pt x="404" y="4523"/>
                    <a:pt x="395" y="4483"/>
                    <a:pt x="388" y="4444"/>
                  </a:cubicBezTo>
                  <a:cubicBezTo>
                    <a:pt x="380" y="4370"/>
                    <a:pt x="374" y="4296"/>
                    <a:pt x="371" y="4223"/>
                  </a:cubicBezTo>
                  <a:cubicBezTo>
                    <a:pt x="371" y="4173"/>
                    <a:pt x="372" y="4125"/>
                    <a:pt x="376" y="4077"/>
                  </a:cubicBezTo>
                  <a:cubicBezTo>
                    <a:pt x="390" y="3962"/>
                    <a:pt x="412" y="3850"/>
                    <a:pt x="430" y="3734"/>
                  </a:cubicBezTo>
                  <a:cubicBezTo>
                    <a:pt x="447" y="3626"/>
                    <a:pt x="470" y="3519"/>
                    <a:pt x="495" y="3412"/>
                  </a:cubicBezTo>
                  <a:lnTo>
                    <a:pt x="495" y="3412"/>
                  </a:lnTo>
                  <a:cubicBezTo>
                    <a:pt x="495" y="3414"/>
                    <a:pt x="494" y="3416"/>
                    <a:pt x="494" y="3418"/>
                  </a:cubicBezTo>
                  <a:lnTo>
                    <a:pt x="494" y="3418"/>
                  </a:lnTo>
                  <a:cubicBezTo>
                    <a:pt x="516" y="3323"/>
                    <a:pt x="539" y="3229"/>
                    <a:pt x="562" y="3134"/>
                  </a:cubicBezTo>
                  <a:cubicBezTo>
                    <a:pt x="577" y="3076"/>
                    <a:pt x="593" y="3018"/>
                    <a:pt x="605" y="2960"/>
                  </a:cubicBezTo>
                  <a:cubicBezTo>
                    <a:pt x="619" y="2897"/>
                    <a:pt x="630" y="2833"/>
                    <a:pt x="645" y="2771"/>
                  </a:cubicBezTo>
                  <a:cubicBezTo>
                    <a:pt x="669" y="2681"/>
                    <a:pt x="695" y="2591"/>
                    <a:pt x="717" y="2500"/>
                  </a:cubicBezTo>
                  <a:cubicBezTo>
                    <a:pt x="743" y="2402"/>
                    <a:pt x="769" y="2305"/>
                    <a:pt x="793" y="2205"/>
                  </a:cubicBezTo>
                  <a:cubicBezTo>
                    <a:pt x="833" y="2035"/>
                    <a:pt x="868" y="1864"/>
                    <a:pt x="907" y="1694"/>
                  </a:cubicBezTo>
                  <a:lnTo>
                    <a:pt x="907" y="1694"/>
                  </a:lnTo>
                  <a:cubicBezTo>
                    <a:pt x="907" y="1696"/>
                    <a:pt x="906" y="1697"/>
                    <a:pt x="906" y="1699"/>
                  </a:cubicBezTo>
                  <a:cubicBezTo>
                    <a:pt x="938" y="1569"/>
                    <a:pt x="971" y="1440"/>
                    <a:pt x="1003" y="1308"/>
                  </a:cubicBezTo>
                  <a:lnTo>
                    <a:pt x="1003" y="1308"/>
                  </a:lnTo>
                  <a:cubicBezTo>
                    <a:pt x="1003" y="1310"/>
                    <a:pt x="1003" y="1311"/>
                    <a:pt x="1003" y="1312"/>
                  </a:cubicBezTo>
                  <a:cubicBezTo>
                    <a:pt x="1038" y="1160"/>
                    <a:pt x="1085" y="1012"/>
                    <a:pt x="1129" y="862"/>
                  </a:cubicBezTo>
                  <a:cubicBezTo>
                    <a:pt x="1153" y="780"/>
                    <a:pt x="1186" y="695"/>
                    <a:pt x="1200" y="609"/>
                  </a:cubicBezTo>
                  <a:cubicBezTo>
                    <a:pt x="1209" y="546"/>
                    <a:pt x="1211" y="480"/>
                    <a:pt x="1223" y="417"/>
                  </a:cubicBezTo>
                  <a:cubicBezTo>
                    <a:pt x="1245" y="343"/>
                    <a:pt x="1276" y="272"/>
                    <a:pt x="1281" y="193"/>
                  </a:cubicBezTo>
                  <a:cubicBezTo>
                    <a:pt x="1288" y="93"/>
                    <a:pt x="1203" y="4"/>
                    <a:pt x="1104" y="1"/>
                  </a:cubicBezTo>
                  <a:cubicBezTo>
                    <a:pt x="1101" y="1"/>
                    <a:pt x="1098" y="1"/>
                    <a:pt x="1095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36"/>
            <p:cNvSpPr/>
            <p:nvPr/>
          </p:nvSpPr>
          <p:spPr>
            <a:xfrm>
              <a:off x="7849550" y="1662425"/>
              <a:ext cx="112525" cy="27475"/>
            </a:xfrm>
            <a:custGeom>
              <a:avLst/>
              <a:gdLst/>
              <a:ahLst/>
              <a:cxnLst/>
              <a:rect l="l" t="t" r="r" b="b"/>
              <a:pathLst>
                <a:path w="4501" h="1099" extrusionOk="0">
                  <a:moveTo>
                    <a:pt x="3801" y="1"/>
                  </a:moveTo>
                  <a:cubicBezTo>
                    <a:pt x="3792" y="1"/>
                    <a:pt x="3782" y="1"/>
                    <a:pt x="3773" y="1"/>
                  </a:cubicBezTo>
                  <a:cubicBezTo>
                    <a:pt x="3683" y="3"/>
                    <a:pt x="3598" y="16"/>
                    <a:pt x="3511" y="31"/>
                  </a:cubicBezTo>
                  <a:cubicBezTo>
                    <a:pt x="3422" y="46"/>
                    <a:pt x="3332" y="60"/>
                    <a:pt x="3243" y="77"/>
                  </a:cubicBezTo>
                  <a:cubicBezTo>
                    <a:pt x="3153" y="93"/>
                    <a:pt x="3061" y="118"/>
                    <a:pt x="2971" y="141"/>
                  </a:cubicBezTo>
                  <a:cubicBezTo>
                    <a:pt x="2875" y="165"/>
                    <a:pt x="2779" y="187"/>
                    <a:pt x="2682" y="211"/>
                  </a:cubicBezTo>
                  <a:cubicBezTo>
                    <a:pt x="2586" y="235"/>
                    <a:pt x="2490" y="262"/>
                    <a:pt x="2396" y="291"/>
                  </a:cubicBezTo>
                  <a:cubicBezTo>
                    <a:pt x="2311" y="317"/>
                    <a:pt x="2228" y="349"/>
                    <a:pt x="2142" y="374"/>
                  </a:cubicBezTo>
                  <a:cubicBezTo>
                    <a:pt x="2147" y="373"/>
                    <a:pt x="2151" y="372"/>
                    <a:pt x="2156" y="371"/>
                  </a:cubicBezTo>
                  <a:lnTo>
                    <a:pt x="2156" y="371"/>
                  </a:lnTo>
                  <a:cubicBezTo>
                    <a:pt x="2129" y="378"/>
                    <a:pt x="2104" y="386"/>
                    <a:pt x="2079" y="393"/>
                  </a:cubicBezTo>
                  <a:lnTo>
                    <a:pt x="2087" y="390"/>
                  </a:lnTo>
                  <a:lnTo>
                    <a:pt x="2087" y="390"/>
                  </a:lnTo>
                  <a:cubicBezTo>
                    <a:pt x="1904" y="439"/>
                    <a:pt x="1718" y="486"/>
                    <a:pt x="1530" y="518"/>
                  </a:cubicBezTo>
                  <a:cubicBezTo>
                    <a:pt x="1448" y="530"/>
                    <a:pt x="1366" y="540"/>
                    <a:pt x="1284" y="554"/>
                  </a:cubicBezTo>
                  <a:cubicBezTo>
                    <a:pt x="1204" y="566"/>
                    <a:pt x="1125" y="581"/>
                    <a:pt x="1045" y="595"/>
                  </a:cubicBezTo>
                  <a:cubicBezTo>
                    <a:pt x="964" y="608"/>
                    <a:pt x="884" y="629"/>
                    <a:pt x="804" y="650"/>
                  </a:cubicBezTo>
                  <a:cubicBezTo>
                    <a:pt x="724" y="669"/>
                    <a:pt x="644" y="689"/>
                    <a:pt x="563" y="705"/>
                  </a:cubicBezTo>
                  <a:cubicBezTo>
                    <a:pt x="505" y="712"/>
                    <a:pt x="446" y="716"/>
                    <a:pt x="388" y="717"/>
                  </a:cubicBezTo>
                  <a:cubicBezTo>
                    <a:pt x="353" y="717"/>
                    <a:pt x="316" y="714"/>
                    <a:pt x="279" y="714"/>
                  </a:cubicBezTo>
                  <a:cubicBezTo>
                    <a:pt x="245" y="714"/>
                    <a:pt x="211" y="716"/>
                    <a:pt x="179" y="724"/>
                  </a:cubicBezTo>
                  <a:cubicBezTo>
                    <a:pt x="121" y="737"/>
                    <a:pt x="62" y="780"/>
                    <a:pt x="39" y="837"/>
                  </a:cubicBezTo>
                  <a:cubicBezTo>
                    <a:pt x="0" y="930"/>
                    <a:pt x="35" y="1039"/>
                    <a:pt x="129" y="1082"/>
                  </a:cubicBezTo>
                  <a:cubicBezTo>
                    <a:pt x="153" y="1093"/>
                    <a:pt x="178" y="1098"/>
                    <a:pt x="204" y="1098"/>
                  </a:cubicBezTo>
                  <a:cubicBezTo>
                    <a:pt x="206" y="1098"/>
                    <a:pt x="208" y="1098"/>
                    <a:pt x="211" y="1098"/>
                  </a:cubicBezTo>
                  <a:cubicBezTo>
                    <a:pt x="231" y="1097"/>
                    <a:pt x="253" y="1093"/>
                    <a:pt x="272" y="1085"/>
                  </a:cubicBezTo>
                  <a:cubicBezTo>
                    <a:pt x="316" y="1087"/>
                    <a:pt x="361" y="1088"/>
                    <a:pt x="405" y="1088"/>
                  </a:cubicBezTo>
                  <a:cubicBezTo>
                    <a:pt x="453" y="1088"/>
                    <a:pt x="501" y="1086"/>
                    <a:pt x="548" y="1080"/>
                  </a:cubicBezTo>
                  <a:cubicBezTo>
                    <a:pt x="646" y="1066"/>
                    <a:pt x="742" y="1047"/>
                    <a:pt x="838" y="1023"/>
                  </a:cubicBezTo>
                  <a:cubicBezTo>
                    <a:pt x="929" y="1000"/>
                    <a:pt x="1017" y="973"/>
                    <a:pt x="1108" y="959"/>
                  </a:cubicBezTo>
                  <a:cubicBezTo>
                    <a:pt x="1192" y="945"/>
                    <a:pt x="1276" y="930"/>
                    <a:pt x="1360" y="915"/>
                  </a:cubicBezTo>
                  <a:lnTo>
                    <a:pt x="1360" y="915"/>
                  </a:lnTo>
                  <a:cubicBezTo>
                    <a:pt x="1361" y="914"/>
                    <a:pt x="1363" y="914"/>
                    <a:pt x="1365" y="914"/>
                  </a:cubicBezTo>
                  <a:lnTo>
                    <a:pt x="1365" y="914"/>
                  </a:lnTo>
                  <a:cubicBezTo>
                    <a:pt x="1365" y="914"/>
                    <a:pt x="1364" y="914"/>
                    <a:pt x="1364" y="914"/>
                  </a:cubicBezTo>
                  <a:lnTo>
                    <a:pt x="1364" y="914"/>
                  </a:lnTo>
                  <a:cubicBezTo>
                    <a:pt x="1366" y="914"/>
                    <a:pt x="1368" y="913"/>
                    <a:pt x="1369" y="913"/>
                  </a:cubicBezTo>
                  <a:lnTo>
                    <a:pt x="1369" y="913"/>
                  </a:lnTo>
                  <a:cubicBezTo>
                    <a:pt x="1368" y="913"/>
                    <a:pt x="1366" y="914"/>
                    <a:pt x="1365" y="914"/>
                  </a:cubicBezTo>
                  <a:lnTo>
                    <a:pt x="1365" y="914"/>
                  </a:lnTo>
                  <a:cubicBezTo>
                    <a:pt x="1367" y="914"/>
                    <a:pt x="1368" y="913"/>
                    <a:pt x="1370" y="913"/>
                  </a:cubicBezTo>
                  <a:lnTo>
                    <a:pt x="1370" y="913"/>
                  </a:lnTo>
                  <a:cubicBezTo>
                    <a:pt x="1370" y="913"/>
                    <a:pt x="1370" y="913"/>
                    <a:pt x="1369" y="913"/>
                  </a:cubicBezTo>
                  <a:lnTo>
                    <a:pt x="1369" y="913"/>
                  </a:lnTo>
                  <a:cubicBezTo>
                    <a:pt x="1372" y="913"/>
                    <a:pt x="1374" y="912"/>
                    <a:pt x="1376" y="912"/>
                  </a:cubicBezTo>
                  <a:lnTo>
                    <a:pt x="1378" y="912"/>
                  </a:lnTo>
                  <a:cubicBezTo>
                    <a:pt x="1514" y="892"/>
                    <a:pt x="1649" y="874"/>
                    <a:pt x="1783" y="844"/>
                  </a:cubicBezTo>
                  <a:cubicBezTo>
                    <a:pt x="1920" y="813"/>
                    <a:pt x="2055" y="781"/>
                    <a:pt x="2190" y="744"/>
                  </a:cubicBezTo>
                  <a:cubicBezTo>
                    <a:pt x="2327" y="705"/>
                    <a:pt x="2461" y="658"/>
                    <a:pt x="2597" y="616"/>
                  </a:cubicBezTo>
                  <a:cubicBezTo>
                    <a:pt x="2777" y="566"/>
                    <a:pt x="2956" y="525"/>
                    <a:pt x="3136" y="481"/>
                  </a:cubicBezTo>
                  <a:cubicBezTo>
                    <a:pt x="3309" y="438"/>
                    <a:pt x="3486" y="410"/>
                    <a:pt x="3662" y="381"/>
                  </a:cubicBezTo>
                  <a:cubicBezTo>
                    <a:pt x="3703" y="375"/>
                    <a:pt x="3745" y="371"/>
                    <a:pt x="3787" y="370"/>
                  </a:cubicBezTo>
                  <a:lnTo>
                    <a:pt x="3800" y="370"/>
                  </a:lnTo>
                  <a:cubicBezTo>
                    <a:pt x="3856" y="386"/>
                    <a:pt x="3911" y="406"/>
                    <a:pt x="3965" y="427"/>
                  </a:cubicBezTo>
                  <a:cubicBezTo>
                    <a:pt x="3985" y="435"/>
                    <a:pt x="4005" y="444"/>
                    <a:pt x="4024" y="454"/>
                  </a:cubicBezTo>
                  <a:cubicBezTo>
                    <a:pt x="4081" y="489"/>
                    <a:pt x="4135" y="530"/>
                    <a:pt x="4191" y="566"/>
                  </a:cubicBezTo>
                  <a:cubicBezTo>
                    <a:pt x="4221" y="586"/>
                    <a:pt x="4254" y="595"/>
                    <a:pt x="4288" y="595"/>
                  </a:cubicBezTo>
                  <a:cubicBezTo>
                    <a:pt x="4350" y="595"/>
                    <a:pt x="4412" y="563"/>
                    <a:pt x="4446" y="508"/>
                  </a:cubicBezTo>
                  <a:cubicBezTo>
                    <a:pt x="4501" y="422"/>
                    <a:pt x="4472" y="309"/>
                    <a:pt x="4388" y="254"/>
                  </a:cubicBezTo>
                  <a:cubicBezTo>
                    <a:pt x="4301" y="197"/>
                    <a:pt x="4221" y="135"/>
                    <a:pt x="4125" y="94"/>
                  </a:cubicBezTo>
                  <a:cubicBezTo>
                    <a:pt x="4077" y="72"/>
                    <a:pt x="4024" y="55"/>
                    <a:pt x="3973" y="38"/>
                  </a:cubicBezTo>
                  <a:cubicBezTo>
                    <a:pt x="3937" y="25"/>
                    <a:pt x="3903" y="12"/>
                    <a:pt x="3866" y="6"/>
                  </a:cubicBezTo>
                  <a:cubicBezTo>
                    <a:pt x="3844" y="2"/>
                    <a:pt x="3823" y="1"/>
                    <a:pt x="3801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36"/>
            <p:cNvSpPr/>
            <p:nvPr/>
          </p:nvSpPr>
          <p:spPr>
            <a:xfrm>
              <a:off x="7912350" y="1649050"/>
              <a:ext cx="10000" cy="9625"/>
            </a:xfrm>
            <a:custGeom>
              <a:avLst/>
              <a:gdLst/>
              <a:ahLst/>
              <a:cxnLst/>
              <a:rect l="l" t="t" r="r" b="b"/>
              <a:pathLst>
                <a:path w="400" h="385" extrusionOk="0">
                  <a:moveTo>
                    <a:pt x="198" y="0"/>
                  </a:moveTo>
                  <a:cubicBezTo>
                    <a:pt x="169" y="0"/>
                    <a:pt x="140" y="7"/>
                    <a:pt x="115" y="20"/>
                  </a:cubicBezTo>
                  <a:cubicBezTo>
                    <a:pt x="65" y="46"/>
                    <a:pt x="34" y="89"/>
                    <a:pt x="21" y="139"/>
                  </a:cubicBezTo>
                  <a:cubicBezTo>
                    <a:pt x="0" y="201"/>
                    <a:pt x="12" y="273"/>
                    <a:pt x="59" y="325"/>
                  </a:cubicBezTo>
                  <a:cubicBezTo>
                    <a:pt x="95" y="365"/>
                    <a:pt x="146" y="384"/>
                    <a:pt x="197" y="384"/>
                  </a:cubicBezTo>
                  <a:cubicBezTo>
                    <a:pt x="199" y="384"/>
                    <a:pt x="200" y="384"/>
                    <a:pt x="202" y="384"/>
                  </a:cubicBezTo>
                  <a:cubicBezTo>
                    <a:pt x="244" y="383"/>
                    <a:pt x="288" y="367"/>
                    <a:pt x="321" y="336"/>
                  </a:cubicBezTo>
                  <a:cubicBezTo>
                    <a:pt x="388" y="275"/>
                    <a:pt x="400" y="182"/>
                    <a:pt x="364" y="100"/>
                  </a:cubicBezTo>
                  <a:cubicBezTo>
                    <a:pt x="336" y="35"/>
                    <a:pt x="267" y="0"/>
                    <a:pt x="198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36"/>
            <p:cNvSpPr/>
            <p:nvPr/>
          </p:nvSpPr>
          <p:spPr>
            <a:xfrm>
              <a:off x="7903450" y="1639625"/>
              <a:ext cx="9650" cy="9275"/>
            </a:xfrm>
            <a:custGeom>
              <a:avLst/>
              <a:gdLst/>
              <a:ahLst/>
              <a:cxnLst/>
              <a:rect l="l" t="t" r="r" b="b"/>
              <a:pathLst>
                <a:path w="386" h="371" extrusionOk="0">
                  <a:moveTo>
                    <a:pt x="184" y="1"/>
                  </a:moveTo>
                  <a:cubicBezTo>
                    <a:pt x="182" y="1"/>
                    <a:pt x="179" y="1"/>
                    <a:pt x="177" y="1"/>
                  </a:cubicBezTo>
                  <a:cubicBezTo>
                    <a:pt x="76" y="4"/>
                    <a:pt x="1" y="105"/>
                    <a:pt x="9" y="201"/>
                  </a:cubicBezTo>
                  <a:cubicBezTo>
                    <a:pt x="17" y="304"/>
                    <a:pt x="104" y="370"/>
                    <a:pt x="202" y="370"/>
                  </a:cubicBezTo>
                  <a:cubicBezTo>
                    <a:pt x="204" y="370"/>
                    <a:pt x="207" y="370"/>
                    <a:pt x="209" y="370"/>
                  </a:cubicBezTo>
                  <a:cubicBezTo>
                    <a:pt x="310" y="367"/>
                    <a:pt x="385" y="266"/>
                    <a:pt x="377" y="170"/>
                  </a:cubicBezTo>
                  <a:cubicBezTo>
                    <a:pt x="369" y="69"/>
                    <a:pt x="282" y="1"/>
                    <a:pt x="184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" name="Google Shape;985;p36"/>
            <p:cNvSpPr/>
            <p:nvPr/>
          </p:nvSpPr>
          <p:spPr>
            <a:xfrm>
              <a:off x="7842275" y="1508275"/>
              <a:ext cx="10300" cy="9325"/>
            </a:xfrm>
            <a:custGeom>
              <a:avLst/>
              <a:gdLst/>
              <a:ahLst/>
              <a:cxnLst/>
              <a:rect l="l" t="t" r="r" b="b"/>
              <a:pathLst>
                <a:path w="412" h="373" extrusionOk="0">
                  <a:moveTo>
                    <a:pt x="205" y="1"/>
                  </a:moveTo>
                  <a:cubicBezTo>
                    <a:pt x="153" y="1"/>
                    <a:pt x="104" y="25"/>
                    <a:pt x="68" y="62"/>
                  </a:cubicBezTo>
                  <a:cubicBezTo>
                    <a:pt x="2" y="131"/>
                    <a:pt x="1" y="244"/>
                    <a:pt x="65" y="313"/>
                  </a:cubicBezTo>
                  <a:cubicBezTo>
                    <a:pt x="102" y="353"/>
                    <a:pt x="151" y="372"/>
                    <a:pt x="200" y="372"/>
                  </a:cubicBezTo>
                  <a:cubicBezTo>
                    <a:pt x="202" y="372"/>
                    <a:pt x="203" y="372"/>
                    <a:pt x="204" y="372"/>
                  </a:cubicBezTo>
                  <a:cubicBezTo>
                    <a:pt x="248" y="371"/>
                    <a:pt x="291" y="355"/>
                    <a:pt x="326" y="324"/>
                  </a:cubicBezTo>
                  <a:cubicBezTo>
                    <a:pt x="352" y="303"/>
                    <a:pt x="368" y="272"/>
                    <a:pt x="379" y="240"/>
                  </a:cubicBezTo>
                  <a:cubicBezTo>
                    <a:pt x="411" y="145"/>
                    <a:pt x="351" y="37"/>
                    <a:pt x="257" y="9"/>
                  </a:cubicBezTo>
                  <a:cubicBezTo>
                    <a:pt x="240" y="3"/>
                    <a:pt x="222" y="1"/>
                    <a:pt x="205" y="1"/>
                  </a:cubicBezTo>
                  <a:close/>
                </a:path>
              </a:pathLst>
            </a:custGeom>
            <a:solidFill>
              <a:srgbClr val="6BA9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" name="Google Shape;986;p36"/>
            <p:cNvSpPr/>
            <p:nvPr/>
          </p:nvSpPr>
          <p:spPr>
            <a:xfrm>
              <a:off x="7843650" y="1509550"/>
              <a:ext cx="550" cy="625"/>
            </a:xfrm>
            <a:custGeom>
              <a:avLst/>
              <a:gdLst/>
              <a:ahLst/>
              <a:cxnLst/>
              <a:rect l="l" t="t" r="r" b="b"/>
              <a:pathLst>
                <a:path w="22" h="25" extrusionOk="0">
                  <a:moveTo>
                    <a:pt x="21" y="0"/>
                  </a:moveTo>
                  <a:lnTo>
                    <a:pt x="21" y="0"/>
                  </a:lnTo>
                  <a:cubicBezTo>
                    <a:pt x="21" y="1"/>
                    <a:pt x="20" y="1"/>
                    <a:pt x="20" y="2"/>
                  </a:cubicBezTo>
                  <a:lnTo>
                    <a:pt x="20" y="2"/>
                  </a:lnTo>
                  <a:cubicBezTo>
                    <a:pt x="20" y="1"/>
                    <a:pt x="21" y="1"/>
                    <a:pt x="21" y="0"/>
                  </a:cubicBezTo>
                  <a:close/>
                  <a:moveTo>
                    <a:pt x="20" y="2"/>
                  </a:moveTo>
                  <a:lnTo>
                    <a:pt x="20" y="2"/>
                  </a:lnTo>
                  <a:cubicBezTo>
                    <a:pt x="14" y="8"/>
                    <a:pt x="9" y="13"/>
                    <a:pt x="4" y="18"/>
                  </a:cubicBezTo>
                  <a:cubicBezTo>
                    <a:pt x="3" y="20"/>
                    <a:pt x="3" y="22"/>
                    <a:pt x="2" y="23"/>
                  </a:cubicBezTo>
                  <a:lnTo>
                    <a:pt x="2" y="23"/>
                  </a:lnTo>
                  <a:cubicBezTo>
                    <a:pt x="5" y="19"/>
                    <a:pt x="9" y="16"/>
                    <a:pt x="13" y="11"/>
                  </a:cubicBezTo>
                  <a:cubicBezTo>
                    <a:pt x="16" y="9"/>
                    <a:pt x="17" y="5"/>
                    <a:pt x="20" y="2"/>
                  </a:cubicBezTo>
                  <a:close/>
                  <a:moveTo>
                    <a:pt x="2" y="23"/>
                  </a:moveTo>
                  <a:cubicBezTo>
                    <a:pt x="1" y="23"/>
                    <a:pt x="1" y="24"/>
                    <a:pt x="1" y="24"/>
                  </a:cubicBezTo>
                  <a:cubicBezTo>
                    <a:pt x="1" y="24"/>
                    <a:pt x="1" y="23"/>
                    <a:pt x="2" y="23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" name="Google Shape;987;p36"/>
            <p:cNvSpPr/>
            <p:nvPr/>
          </p:nvSpPr>
          <p:spPr>
            <a:xfrm>
              <a:off x="7916525" y="1568500"/>
              <a:ext cx="9650" cy="9275"/>
            </a:xfrm>
            <a:custGeom>
              <a:avLst/>
              <a:gdLst/>
              <a:ahLst/>
              <a:cxnLst/>
              <a:rect l="l" t="t" r="r" b="b"/>
              <a:pathLst>
                <a:path w="386" h="371" extrusionOk="0">
                  <a:moveTo>
                    <a:pt x="185" y="1"/>
                  </a:moveTo>
                  <a:cubicBezTo>
                    <a:pt x="183" y="1"/>
                    <a:pt x="180" y="1"/>
                    <a:pt x="178" y="1"/>
                  </a:cubicBezTo>
                  <a:cubicBezTo>
                    <a:pt x="76" y="3"/>
                    <a:pt x="0" y="105"/>
                    <a:pt x="8" y="201"/>
                  </a:cubicBezTo>
                  <a:cubicBezTo>
                    <a:pt x="17" y="303"/>
                    <a:pt x="105" y="370"/>
                    <a:pt x="204" y="370"/>
                  </a:cubicBezTo>
                  <a:cubicBezTo>
                    <a:pt x="205" y="370"/>
                    <a:pt x="207" y="370"/>
                    <a:pt x="209" y="370"/>
                  </a:cubicBezTo>
                  <a:cubicBezTo>
                    <a:pt x="309" y="367"/>
                    <a:pt x="386" y="265"/>
                    <a:pt x="378" y="170"/>
                  </a:cubicBezTo>
                  <a:cubicBezTo>
                    <a:pt x="369" y="68"/>
                    <a:pt x="282" y="1"/>
                    <a:pt x="185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" name="Google Shape;988;p36"/>
            <p:cNvSpPr/>
            <p:nvPr/>
          </p:nvSpPr>
          <p:spPr>
            <a:xfrm>
              <a:off x="7918550" y="1555800"/>
              <a:ext cx="9625" cy="9250"/>
            </a:xfrm>
            <a:custGeom>
              <a:avLst/>
              <a:gdLst/>
              <a:ahLst/>
              <a:cxnLst/>
              <a:rect l="l" t="t" r="r" b="b"/>
              <a:pathLst>
                <a:path w="385" h="370" extrusionOk="0">
                  <a:moveTo>
                    <a:pt x="182" y="0"/>
                  </a:moveTo>
                  <a:cubicBezTo>
                    <a:pt x="180" y="0"/>
                    <a:pt x="178" y="0"/>
                    <a:pt x="177" y="0"/>
                  </a:cubicBezTo>
                  <a:cubicBezTo>
                    <a:pt x="76" y="4"/>
                    <a:pt x="1" y="105"/>
                    <a:pt x="7" y="200"/>
                  </a:cubicBezTo>
                  <a:cubicBezTo>
                    <a:pt x="16" y="303"/>
                    <a:pt x="104" y="370"/>
                    <a:pt x="200" y="370"/>
                  </a:cubicBezTo>
                  <a:cubicBezTo>
                    <a:pt x="203" y="370"/>
                    <a:pt x="205" y="370"/>
                    <a:pt x="208" y="370"/>
                  </a:cubicBezTo>
                  <a:cubicBezTo>
                    <a:pt x="309" y="367"/>
                    <a:pt x="385" y="265"/>
                    <a:pt x="377" y="169"/>
                  </a:cubicBezTo>
                  <a:cubicBezTo>
                    <a:pt x="369" y="67"/>
                    <a:pt x="280" y="0"/>
                    <a:pt x="182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36"/>
            <p:cNvSpPr/>
            <p:nvPr/>
          </p:nvSpPr>
          <p:spPr>
            <a:xfrm>
              <a:off x="7906900" y="1560575"/>
              <a:ext cx="9250" cy="9275"/>
            </a:xfrm>
            <a:custGeom>
              <a:avLst/>
              <a:gdLst/>
              <a:ahLst/>
              <a:cxnLst/>
              <a:rect l="l" t="t" r="r" b="b"/>
              <a:pathLst>
                <a:path w="370" h="371" extrusionOk="0">
                  <a:moveTo>
                    <a:pt x="191" y="0"/>
                  </a:moveTo>
                  <a:cubicBezTo>
                    <a:pt x="189" y="0"/>
                    <a:pt x="187" y="0"/>
                    <a:pt x="185" y="0"/>
                  </a:cubicBezTo>
                  <a:cubicBezTo>
                    <a:pt x="84" y="4"/>
                    <a:pt x="0" y="82"/>
                    <a:pt x="0" y="184"/>
                  </a:cubicBezTo>
                  <a:cubicBezTo>
                    <a:pt x="0" y="282"/>
                    <a:pt x="81" y="371"/>
                    <a:pt x="180" y="371"/>
                  </a:cubicBezTo>
                  <a:cubicBezTo>
                    <a:pt x="182" y="371"/>
                    <a:pt x="183" y="371"/>
                    <a:pt x="184" y="371"/>
                  </a:cubicBezTo>
                  <a:cubicBezTo>
                    <a:pt x="286" y="367"/>
                    <a:pt x="369" y="288"/>
                    <a:pt x="369" y="185"/>
                  </a:cubicBezTo>
                  <a:cubicBezTo>
                    <a:pt x="369" y="89"/>
                    <a:pt x="289" y="0"/>
                    <a:pt x="191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36"/>
            <p:cNvSpPr/>
            <p:nvPr/>
          </p:nvSpPr>
          <p:spPr>
            <a:xfrm>
              <a:off x="8280050" y="1544450"/>
              <a:ext cx="150" cy="25"/>
            </a:xfrm>
            <a:custGeom>
              <a:avLst/>
              <a:gdLst/>
              <a:ahLst/>
              <a:cxnLst/>
              <a:rect l="l" t="t" r="r" b="b"/>
              <a:pathLst>
                <a:path w="6" h="1" extrusionOk="0">
                  <a:moveTo>
                    <a:pt x="1" y="0"/>
                  </a:moveTo>
                  <a:lnTo>
                    <a:pt x="2" y="0"/>
                  </a:lnTo>
                  <a:lnTo>
                    <a:pt x="6" y="0"/>
                  </a:lnTo>
                  <a:cubicBezTo>
                    <a:pt x="4" y="0"/>
                    <a:pt x="3" y="0"/>
                    <a:pt x="1" y="0"/>
                  </a:cubicBezTo>
                  <a:close/>
                </a:path>
              </a:pathLst>
            </a:custGeom>
            <a:solidFill>
              <a:srgbClr val="6BA9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36"/>
            <p:cNvSpPr/>
            <p:nvPr/>
          </p:nvSpPr>
          <p:spPr>
            <a:xfrm>
              <a:off x="8194375" y="1451500"/>
              <a:ext cx="92000" cy="115550"/>
            </a:xfrm>
            <a:custGeom>
              <a:avLst/>
              <a:gdLst/>
              <a:ahLst/>
              <a:cxnLst/>
              <a:rect l="l" t="t" r="r" b="b"/>
              <a:pathLst>
                <a:path w="3680" h="4622" extrusionOk="0">
                  <a:moveTo>
                    <a:pt x="795" y="796"/>
                  </a:moveTo>
                  <a:cubicBezTo>
                    <a:pt x="795" y="797"/>
                    <a:pt x="796" y="798"/>
                    <a:pt x="796" y="799"/>
                  </a:cubicBezTo>
                  <a:cubicBezTo>
                    <a:pt x="795" y="798"/>
                    <a:pt x="795" y="797"/>
                    <a:pt x="795" y="796"/>
                  </a:cubicBezTo>
                  <a:close/>
                  <a:moveTo>
                    <a:pt x="913" y="2748"/>
                  </a:moveTo>
                  <a:cubicBezTo>
                    <a:pt x="912" y="2749"/>
                    <a:pt x="912" y="2751"/>
                    <a:pt x="911" y="2752"/>
                  </a:cubicBezTo>
                  <a:cubicBezTo>
                    <a:pt x="912" y="2751"/>
                    <a:pt x="912" y="2749"/>
                    <a:pt x="913" y="2748"/>
                  </a:cubicBezTo>
                  <a:close/>
                  <a:moveTo>
                    <a:pt x="975" y="3572"/>
                  </a:moveTo>
                  <a:lnTo>
                    <a:pt x="975" y="3572"/>
                  </a:lnTo>
                  <a:cubicBezTo>
                    <a:pt x="974" y="3574"/>
                    <a:pt x="972" y="3577"/>
                    <a:pt x="971" y="3579"/>
                  </a:cubicBezTo>
                  <a:lnTo>
                    <a:pt x="971" y="3579"/>
                  </a:lnTo>
                  <a:cubicBezTo>
                    <a:pt x="973" y="3577"/>
                    <a:pt x="974" y="3574"/>
                    <a:pt x="975" y="3572"/>
                  </a:cubicBezTo>
                  <a:close/>
                  <a:moveTo>
                    <a:pt x="3425" y="3719"/>
                  </a:moveTo>
                  <a:cubicBezTo>
                    <a:pt x="3421" y="3720"/>
                    <a:pt x="3416" y="3721"/>
                    <a:pt x="3412" y="3721"/>
                  </a:cubicBezTo>
                  <a:lnTo>
                    <a:pt x="3412" y="3721"/>
                  </a:lnTo>
                  <a:cubicBezTo>
                    <a:pt x="3416" y="3720"/>
                    <a:pt x="3421" y="3720"/>
                    <a:pt x="3425" y="3719"/>
                  </a:cubicBezTo>
                  <a:close/>
                  <a:moveTo>
                    <a:pt x="3156" y="1"/>
                  </a:moveTo>
                  <a:cubicBezTo>
                    <a:pt x="3148" y="1"/>
                    <a:pt x="3141" y="1"/>
                    <a:pt x="3133" y="2"/>
                  </a:cubicBezTo>
                  <a:cubicBezTo>
                    <a:pt x="3083" y="9"/>
                    <a:pt x="3043" y="35"/>
                    <a:pt x="3011" y="74"/>
                  </a:cubicBezTo>
                  <a:cubicBezTo>
                    <a:pt x="2990" y="98"/>
                    <a:pt x="2977" y="128"/>
                    <a:pt x="2965" y="156"/>
                  </a:cubicBezTo>
                  <a:cubicBezTo>
                    <a:pt x="2931" y="223"/>
                    <a:pt x="2888" y="284"/>
                    <a:pt x="2849" y="347"/>
                  </a:cubicBezTo>
                  <a:cubicBezTo>
                    <a:pt x="2803" y="423"/>
                    <a:pt x="2753" y="496"/>
                    <a:pt x="2706" y="571"/>
                  </a:cubicBezTo>
                  <a:cubicBezTo>
                    <a:pt x="2661" y="646"/>
                    <a:pt x="2609" y="717"/>
                    <a:pt x="2567" y="794"/>
                  </a:cubicBezTo>
                  <a:cubicBezTo>
                    <a:pt x="2528" y="865"/>
                    <a:pt x="2488" y="935"/>
                    <a:pt x="2443" y="1004"/>
                  </a:cubicBezTo>
                  <a:cubicBezTo>
                    <a:pt x="2446" y="1001"/>
                    <a:pt x="2447" y="998"/>
                    <a:pt x="2449" y="996"/>
                  </a:cubicBezTo>
                  <a:lnTo>
                    <a:pt x="2449" y="996"/>
                  </a:lnTo>
                  <a:cubicBezTo>
                    <a:pt x="2447" y="1000"/>
                    <a:pt x="2445" y="1002"/>
                    <a:pt x="2442" y="1006"/>
                  </a:cubicBezTo>
                  <a:cubicBezTo>
                    <a:pt x="2442" y="1007"/>
                    <a:pt x="2441" y="1008"/>
                    <a:pt x="2441" y="1008"/>
                  </a:cubicBezTo>
                  <a:cubicBezTo>
                    <a:pt x="2441" y="1008"/>
                    <a:pt x="2441" y="1009"/>
                    <a:pt x="2440" y="1009"/>
                  </a:cubicBezTo>
                  <a:cubicBezTo>
                    <a:pt x="2439" y="1010"/>
                    <a:pt x="2438" y="1013"/>
                    <a:pt x="2437" y="1014"/>
                  </a:cubicBezTo>
                  <a:cubicBezTo>
                    <a:pt x="2397" y="1073"/>
                    <a:pt x="2355" y="1129"/>
                    <a:pt x="2315" y="1188"/>
                  </a:cubicBezTo>
                  <a:cubicBezTo>
                    <a:pt x="2272" y="1249"/>
                    <a:pt x="2231" y="1316"/>
                    <a:pt x="2190" y="1380"/>
                  </a:cubicBezTo>
                  <a:cubicBezTo>
                    <a:pt x="2142" y="1451"/>
                    <a:pt x="2094" y="1522"/>
                    <a:pt x="2043" y="1589"/>
                  </a:cubicBezTo>
                  <a:cubicBezTo>
                    <a:pt x="1997" y="1651"/>
                    <a:pt x="1946" y="1709"/>
                    <a:pt x="1901" y="1771"/>
                  </a:cubicBezTo>
                  <a:cubicBezTo>
                    <a:pt x="1805" y="1902"/>
                    <a:pt x="1715" y="2037"/>
                    <a:pt x="1620" y="2170"/>
                  </a:cubicBezTo>
                  <a:cubicBezTo>
                    <a:pt x="1573" y="2236"/>
                    <a:pt x="1520" y="2299"/>
                    <a:pt x="1473" y="2367"/>
                  </a:cubicBezTo>
                  <a:cubicBezTo>
                    <a:pt x="1427" y="2432"/>
                    <a:pt x="1382" y="2498"/>
                    <a:pt x="1337" y="2563"/>
                  </a:cubicBezTo>
                  <a:cubicBezTo>
                    <a:pt x="1324" y="2582"/>
                    <a:pt x="1310" y="2599"/>
                    <a:pt x="1298" y="2617"/>
                  </a:cubicBezTo>
                  <a:cubicBezTo>
                    <a:pt x="1299" y="2570"/>
                    <a:pt x="1297" y="2522"/>
                    <a:pt x="1290" y="2474"/>
                  </a:cubicBezTo>
                  <a:cubicBezTo>
                    <a:pt x="1267" y="2305"/>
                    <a:pt x="1231" y="2138"/>
                    <a:pt x="1179" y="1976"/>
                  </a:cubicBezTo>
                  <a:cubicBezTo>
                    <a:pt x="1151" y="1894"/>
                    <a:pt x="1123" y="1814"/>
                    <a:pt x="1098" y="1734"/>
                  </a:cubicBezTo>
                  <a:cubicBezTo>
                    <a:pt x="1072" y="1655"/>
                    <a:pt x="1050" y="1575"/>
                    <a:pt x="1023" y="1498"/>
                  </a:cubicBezTo>
                  <a:cubicBezTo>
                    <a:pt x="972" y="1343"/>
                    <a:pt x="909" y="1193"/>
                    <a:pt x="861" y="1038"/>
                  </a:cubicBezTo>
                  <a:lnTo>
                    <a:pt x="861" y="1038"/>
                  </a:lnTo>
                  <a:cubicBezTo>
                    <a:pt x="863" y="1046"/>
                    <a:pt x="865" y="1053"/>
                    <a:pt x="867" y="1061"/>
                  </a:cubicBezTo>
                  <a:cubicBezTo>
                    <a:pt x="844" y="972"/>
                    <a:pt x="821" y="882"/>
                    <a:pt x="795" y="794"/>
                  </a:cubicBezTo>
                  <a:lnTo>
                    <a:pt x="795" y="794"/>
                  </a:lnTo>
                  <a:cubicBezTo>
                    <a:pt x="795" y="795"/>
                    <a:pt x="795" y="795"/>
                    <a:pt x="795" y="795"/>
                  </a:cubicBezTo>
                  <a:lnTo>
                    <a:pt x="795" y="795"/>
                  </a:lnTo>
                  <a:cubicBezTo>
                    <a:pt x="794" y="794"/>
                    <a:pt x="794" y="792"/>
                    <a:pt x="793" y="791"/>
                  </a:cubicBezTo>
                  <a:cubicBezTo>
                    <a:pt x="793" y="788"/>
                    <a:pt x="792" y="785"/>
                    <a:pt x="791" y="782"/>
                  </a:cubicBezTo>
                  <a:lnTo>
                    <a:pt x="791" y="782"/>
                  </a:lnTo>
                  <a:cubicBezTo>
                    <a:pt x="792" y="783"/>
                    <a:pt x="792" y="784"/>
                    <a:pt x="792" y="785"/>
                  </a:cubicBezTo>
                  <a:cubicBezTo>
                    <a:pt x="781" y="744"/>
                    <a:pt x="772" y="703"/>
                    <a:pt x="766" y="662"/>
                  </a:cubicBezTo>
                  <a:cubicBezTo>
                    <a:pt x="757" y="606"/>
                    <a:pt x="747" y="539"/>
                    <a:pt x="704" y="498"/>
                  </a:cubicBezTo>
                  <a:cubicBezTo>
                    <a:pt x="672" y="465"/>
                    <a:pt x="639" y="446"/>
                    <a:pt x="593" y="435"/>
                  </a:cubicBezTo>
                  <a:cubicBezTo>
                    <a:pt x="583" y="433"/>
                    <a:pt x="572" y="432"/>
                    <a:pt x="561" y="432"/>
                  </a:cubicBezTo>
                  <a:cubicBezTo>
                    <a:pt x="508" y="432"/>
                    <a:pt x="456" y="460"/>
                    <a:pt x="420" y="498"/>
                  </a:cubicBezTo>
                  <a:cubicBezTo>
                    <a:pt x="367" y="554"/>
                    <a:pt x="363" y="641"/>
                    <a:pt x="399" y="706"/>
                  </a:cubicBezTo>
                  <a:cubicBezTo>
                    <a:pt x="407" y="747"/>
                    <a:pt x="412" y="789"/>
                    <a:pt x="422" y="830"/>
                  </a:cubicBezTo>
                  <a:cubicBezTo>
                    <a:pt x="437" y="884"/>
                    <a:pt x="452" y="936"/>
                    <a:pt x="466" y="990"/>
                  </a:cubicBezTo>
                  <a:cubicBezTo>
                    <a:pt x="493" y="1087"/>
                    <a:pt x="517" y="1184"/>
                    <a:pt x="550" y="1278"/>
                  </a:cubicBezTo>
                  <a:cubicBezTo>
                    <a:pt x="588" y="1380"/>
                    <a:pt x="624" y="1480"/>
                    <a:pt x="661" y="1582"/>
                  </a:cubicBezTo>
                  <a:cubicBezTo>
                    <a:pt x="696" y="1677"/>
                    <a:pt x="720" y="1774"/>
                    <a:pt x="752" y="1870"/>
                  </a:cubicBezTo>
                  <a:cubicBezTo>
                    <a:pt x="787" y="1970"/>
                    <a:pt x="821" y="2068"/>
                    <a:pt x="851" y="2168"/>
                  </a:cubicBezTo>
                  <a:cubicBezTo>
                    <a:pt x="877" y="2269"/>
                    <a:pt x="901" y="2371"/>
                    <a:pt x="917" y="2474"/>
                  </a:cubicBezTo>
                  <a:cubicBezTo>
                    <a:pt x="924" y="2520"/>
                    <a:pt x="929" y="2564"/>
                    <a:pt x="931" y="2610"/>
                  </a:cubicBezTo>
                  <a:cubicBezTo>
                    <a:pt x="929" y="2624"/>
                    <a:pt x="929" y="2639"/>
                    <a:pt x="928" y="2652"/>
                  </a:cubicBezTo>
                  <a:cubicBezTo>
                    <a:pt x="925" y="2680"/>
                    <a:pt x="923" y="2707"/>
                    <a:pt x="917" y="2736"/>
                  </a:cubicBezTo>
                  <a:cubicBezTo>
                    <a:pt x="915" y="2739"/>
                    <a:pt x="914" y="2743"/>
                    <a:pt x="913" y="2748"/>
                  </a:cubicBezTo>
                  <a:lnTo>
                    <a:pt x="913" y="2748"/>
                  </a:lnTo>
                  <a:cubicBezTo>
                    <a:pt x="914" y="2746"/>
                    <a:pt x="914" y="2744"/>
                    <a:pt x="916" y="2743"/>
                  </a:cubicBezTo>
                  <a:lnTo>
                    <a:pt x="916" y="2743"/>
                  </a:lnTo>
                  <a:cubicBezTo>
                    <a:pt x="899" y="2786"/>
                    <a:pt x="888" y="2830"/>
                    <a:pt x="877" y="2877"/>
                  </a:cubicBezTo>
                  <a:cubicBezTo>
                    <a:pt x="878" y="2871"/>
                    <a:pt x="879" y="2865"/>
                    <a:pt x="880" y="2859"/>
                  </a:cubicBezTo>
                  <a:lnTo>
                    <a:pt x="880" y="2859"/>
                  </a:lnTo>
                  <a:cubicBezTo>
                    <a:pt x="868" y="2907"/>
                    <a:pt x="853" y="2958"/>
                    <a:pt x="836" y="3006"/>
                  </a:cubicBezTo>
                  <a:cubicBezTo>
                    <a:pt x="812" y="3065"/>
                    <a:pt x="782" y="3121"/>
                    <a:pt x="757" y="3180"/>
                  </a:cubicBezTo>
                  <a:cubicBezTo>
                    <a:pt x="729" y="3239"/>
                    <a:pt x="704" y="3297"/>
                    <a:pt x="675" y="3356"/>
                  </a:cubicBezTo>
                  <a:cubicBezTo>
                    <a:pt x="679" y="3349"/>
                    <a:pt x="683" y="3341"/>
                    <a:pt x="687" y="3334"/>
                  </a:cubicBezTo>
                  <a:lnTo>
                    <a:pt x="687" y="3334"/>
                  </a:lnTo>
                  <a:cubicBezTo>
                    <a:pt x="670" y="3365"/>
                    <a:pt x="652" y="3396"/>
                    <a:pt x="634" y="3428"/>
                  </a:cubicBezTo>
                  <a:cubicBezTo>
                    <a:pt x="636" y="3427"/>
                    <a:pt x="636" y="3425"/>
                    <a:pt x="637" y="3424"/>
                  </a:cubicBezTo>
                  <a:lnTo>
                    <a:pt x="637" y="3424"/>
                  </a:lnTo>
                  <a:cubicBezTo>
                    <a:pt x="613" y="3467"/>
                    <a:pt x="584" y="3508"/>
                    <a:pt x="560" y="3551"/>
                  </a:cubicBezTo>
                  <a:cubicBezTo>
                    <a:pt x="536" y="3594"/>
                    <a:pt x="512" y="3637"/>
                    <a:pt x="488" y="3682"/>
                  </a:cubicBezTo>
                  <a:cubicBezTo>
                    <a:pt x="473" y="3708"/>
                    <a:pt x="455" y="3733"/>
                    <a:pt x="437" y="3758"/>
                  </a:cubicBezTo>
                  <a:cubicBezTo>
                    <a:pt x="400" y="3811"/>
                    <a:pt x="402" y="3877"/>
                    <a:pt x="429" y="3933"/>
                  </a:cubicBezTo>
                  <a:cubicBezTo>
                    <a:pt x="386" y="3963"/>
                    <a:pt x="346" y="3996"/>
                    <a:pt x="310" y="4036"/>
                  </a:cubicBezTo>
                  <a:cubicBezTo>
                    <a:pt x="279" y="4069"/>
                    <a:pt x="249" y="4104"/>
                    <a:pt x="221" y="4138"/>
                  </a:cubicBezTo>
                  <a:lnTo>
                    <a:pt x="67" y="4319"/>
                  </a:lnTo>
                  <a:cubicBezTo>
                    <a:pt x="1" y="4394"/>
                    <a:pt x="11" y="4514"/>
                    <a:pt x="88" y="4578"/>
                  </a:cubicBezTo>
                  <a:cubicBezTo>
                    <a:pt x="121" y="4607"/>
                    <a:pt x="162" y="4622"/>
                    <a:pt x="204" y="4622"/>
                  </a:cubicBezTo>
                  <a:cubicBezTo>
                    <a:pt x="207" y="4622"/>
                    <a:pt x="210" y="4622"/>
                    <a:pt x="213" y="4622"/>
                  </a:cubicBezTo>
                  <a:cubicBezTo>
                    <a:pt x="264" y="4620"/>
                    <a:pt x="313" y="4599"/>
                    <a:pt x="349" y="4558"/>
                  </a:cubicBezTo>
                  <a:cubicBezTo>
                    <a:pt x="433" y="4458"/>
                    <a:pt x="516" y="4355"/>
                    <a:pt x="607" y="4260"/>
                  </a:cubicBezTo>
                  <a:cubicBezTo>
                    <a:pt x="615" y="4252"/>
                    <a:pt x="624" y="4244"/>
                    <a:pt x="633" y="4236"/>
                  </a:cubicBezTo>
                  <a:cubicBezTo>
                    <a:pt x="640" y="4232"/>
                    <a:pt x="647" y="4227"/>
                    <a:pt x="654" y="4222"/>
                  </a:cubicBezTo>
                  <a:cubicBezTo>
                    <a:pt x="678" y="4210"/>
                    <a:pt x="702" y="4197"/>
                    <a:pt x="727" y="4186"/>
                  </a:cubicBezTo>
                  <a:cubicBezTo>
                    <a:pt x="753" y="4177"/>
                    <a:pt x="780" y="4166"/>
                    <a:pt x="807" y="4158"/>
                  </a:cubicBezTo>
                  <a:cubicBezTo>
                    <a:pt x="871" y="4142"/>
                    <a:pt x="935" y="4131"/>
                    <a:pt x="1000" y="4120"/>
                  </a:cubicBezTo>
                  <a:cubicBezTo>
                    <a:pt x="1156" y="4101"/>
                    <a:pt x="1311" y="4091"/>
                    <a:pt x="1467" y="4077"/>
                  </a:cubicBezTo>
                  <a:cubicBezTo>
                    <a:pt x="1625" y="4064"/>
                    <a:pt x="1783" y="4057"/>
                    <a:pt x="1941" y="4054"/>
                  </a:cubicBezTo>
                  <a:cubicBezTo>
                    <a:pt x="1970" y="4054"/>
                    <a:pt x="1998" y="4054"/>
                    <a:pt x="2026" y="4054"/>
                  </a:cubicBezTo>
                  <a:cubicBezTo>
                    <a:pt x="2194" y="4054"/>
                    <a:pt x="2362" y="4057"/>
                    <a:pt x="2529" y="4057"/>
                  </a:cubicBezTo>
                  <a:cubicBezTo>
                    <a:pt x="2621" y="4058"/>
                    <a:pt x="2712" y="4062"/>
                    <a:pt x="2804" y="4066"/>
                  </a:cubicBezTo>
                  <a:cubicBezTo>
                    <a:pt x="2843" y="4067"/>
                    <a:pt x="2882" y="4067"/>
                    <a:pt x="2921" y="4067"/>
                  </a:cubicBezTo>
                  <a:cubicBezTo>
                    <a:pt x="2973" y="4067"/>
                    <a:pt x="3024" y="4067"/>
                    <a:pt x="3076" y="4066"/>
                  </a:cubicBezTo>
                  <a:lnTo>
                    <a:pt x="3076" y="4066"/>
                  </a:lnTo>
                  <a:cubicBezTo>
                    <a:pt x="3123" y="4066"/>
                    <a:pt x="3170" y="4068"/>
                    <a:pt x="3216" y="4072"/>
                  </a:cubicBezTo>
                  <a:cubicBezTo>
                    <a:pt x="3266" y="4077"/>
                    <a:pt x="3315" y="4083"/>
                    <a:pt x="3363" y="4091"/>
                  </a:cubicBezTo>
                  <a:cubicBezTo>
                    <a:pt x="3376" y="4093"/>
                    <a:pt x="3388" y="4094"/>
                    <a:pt x="3401" y="4094"/>
                  </a:cubicBezTo>
                  <a:cubicBezTo>
                    <a:pt x="3431" y="4094"/>
                    <a:pt x="3461" y="4089"/>
                    <a:pt x="3491" y="4084"/>
                  </a:cubicBezTo>
                  <a:lnTo>
                    <a:pt x="3493" y="4084"/>
                  </a:lnTo>
                  <a:cubicBezTo>
                    <a:pt x="3588" y="4081"/>
                    <a:pt x="3670" y="4005"/>
                    <a:pt x="3675" y="3908"/>
                  </a:cubicBezTo>
                  <a:cubicBezTo>
                    <a:pt x="3680" y="3806"/>
                    <a:pt x="3600" y="3716"/>
                    <a:pt x="3499" y="3712"/>
                  </a:cubicBezTo>
                  <a:cubicBezTo>
                    <a:pt x="3496" y="3712"/>
                    <a:pt x="3492" y="3712"/>
                    <a:pt x="3489" y="3712"/>
                  </a:cubicBezTo>
                  <a:cubicBezTo>
                    <a:pt x="3469" y="3712"/>
                    <a:pt x="3449" y="3715"/>
                    <a:pt x="3429" y="3718"/>
                  </a:cubicBezTo>
                  <a:cubicBezTo>
                    <a:pt x="3429" y="3718"/>
                    <a:pt x="3428" y="3719"/>
                    <a:pt x="3428" y="3719"/>
                  </a:cubicBezTo>
                  <a:cubicBezTo>
                    <a:pt x="3427" y="3719"/>
                    <a:pt x="3426" y="3719"/>
                    <a:pt x="3425" y="3719"/>
                  </a:cubicBezTo>
                  <a:lnTo>
                    <a:pt x="3425" y="3719"/>
                  </a:lnTo>
                  <a:cubicBezTo>
                    <a:pt x="3425" y="3719"/>
                    <a:pt x="3425" y="3719"/>
                    <a:pt x="3426" y="3719"/>
                  </a:cubicBezTo>
                  <a:cubicBezTo>
                    <a:pt x="3421" y="3719"/>
                    <a:pt x="3416" y="3720"/>
                    <a:pt x="3411" y="3721"/>
                  </a:cubicBezTo>
                  <a:lnTo>
                    <a:pt x="3411" y="3721"/>
                  </a:lnTo>
                  <a:cubicBezTo>
                    <a:pt x="3412" y="3721"/>
                    <a:pt x="3412" y="3721"/>
                    <a:pt x="3412" y="3721"/>
                  </a:cubicBezTo>
                  <a:lnTo>
                    <a:pt x="3412" y="3721"/>
                  </a:lnTo>
                  <a:cubicBezTo>
                    <a:pt x="3411" y="3721"/>
                    <a:pt x="3411" y="3721"/>
                    <a:pt x="3410" y="3722"/>
                  </a:cubicBezTo>
                  <a:cubicBezTo>
                    <a:pt x="3410" y="3721"/>
                    <a:pt x="3411" y="3721"/>
                    <a:pt x="3411" y="3721"/>
                  </a:cubicBezTo>
                  <a:lnTo>
                    <a:pt x="3411" y="3721"/>
                  </a:lnTo>
                  <a:cubicBezTo>
                    <a:pt x="3409" y="3721"/>
                    <a:pt x="3406" y="3722"/>
                    <a:pt x="3403" y="3722"/>
                  </a:cubicBezTo>
                  <a:cubicBezTo>
                    <a:pt x="3347" y="3714"/>
                    <a:pt x="3291" y="3704"/>
                    <a:pt x="3235" y="3701"/>
                  </a:cubicBezTo>
                  <a:cubicBezTo>
                    <a:pt x="3183" y="3697"/>
                    <a:pt x="3132" y="3696"/>
                    <a:pt x="3080" y="3696"/>
                  </a:cubicBezTo>
                  <a:cubicBezTo>
                    <a:pt x="3057" y="3696"/>
                    <a:pt x="3034" y="3696"/>
                    <a:pt x="3011" y="3696"/>
                  </a:cubicBezTo>
                  <a:lnTo>
                    <a:pt x="3017" y="3696"/>
                  </a:lnTo>
                  <a:cubicBezTo>
                    <a:pt x="3001" y="3697"/>
                    <a:pt x="2985" y="3697"/>
                    <a:pt x="2969" y="3697"/>
                  </a:cubicBezTo>
                  <a:cubicBezTo>
                    <a:pt x="2868" y="3697"/>
                    <a:pt x="2768" y="3692"/>
                    <a:pt x="2668" y="3690"/>
                  </a:cubicBezTo>
                  <a:cubicBezTo>
                    <a:pt x="2617" y="3688"/>
                    <a:pt x="2566" y="3688"/>
                    <a:pt x="2514" y="3688"/>
                  </a:cubicBezTo>
                  <a:cubicBezTo>
                    <a:pt x="2473" y="3688"/>
                    <a:pt x="2431" y="3688"/>
                    <a:pt x="2390" y="3688"/>
                  </a:cubicBezTo>
                  <a:cubicBezTo>
                    <a:pt x="2351" y="3688"/>
                    <a:pt x="2311" y="3688"/>
                    <a:pt x="2272" y="3687"/>
                  </a:cubicBezTo>
                  <a:cubicBezTo>
                    <a:pt x="2186" y="3686"/>
                    <a:pt x="2099" y="3685"/>
                    <a:pt x="2013" y="3685"/>
                  </a:cubicBezTo>
                  <a:cubicBezTo>
                    <a:pt x="1898" y="3685"/>
                    <a:pt x="1783" y="3687"/>
                    <a:pt x="1667" y="3692"/>
                  </a:cubicBezTo>
                  <a:cubicBezTo>
                    <a:pt x="1474" y="3700"/>
                    <a:pt x="1281" y="3722"/>
                    <a:pt x="1087" y="3739"/>
                  </a:cubicBezTo>
                  <a:cubicBezTo>
                    <a:pt x="1013" y="3745"/>
                    <a:pt x="936" y="3755"/>
                    <a:pt x="861" y="3767"/>
                  </a:cubicBezTo>
                  <a:cubicBezTo>
                    <a:pt x="898" y="3705"/>
                    <a:pt x="936" y="3643"/>
                    <a:pt x="971" y="3579"/>
                  </a:cubicBezTo>
                  <a:lnTo>
                    <a:pt x="971" y="3579"/>
                  </a:lnTo>
                  <a:cubicBezTo>
                    <a:pt x="971" y="3580"/>
                    <a:pt x="971" y="3580"/>
                    <a:pt x="971" y="3580"/>
                  </a:cubicBezTo>
                  <a:cubicBezTo>
                    <a:pt x="984" y="3556"/>
                    <a:pt x="996" y="3531"/>
                    <a:pt x="1010" y="3506"/>
                  </a:cubicBezTo>
                  <a:cubicBezTo>
                    <a:pt x="1037" y="3494"/>
                    <a:pt x="1062" y="3477"/>
                    <a:pt x="1082" y="3452"/>
                  </a:cubicBezTo>
                  <a:cubicBezTo>
                    <a:pt x="1083" y="3451"/>
                    <a:pt x="1084" y="3448"/>
                    <a:pt x="1086" y="3446"/>
                  </a:cubicBezTo>
                  <a:cubicBezTo>
                    <a:pt x="1087" y="3445"/>
                    <a:pt x="1088" y="3443"/>
                    <a:pt x="1090" y="3441"/>
                  </a:cubicBezTo>
                  <a:cubicBezTo>
                    <a:pt x="1090" y="3440"/>
                    <a:pt x="1091" y="3440"/>
                    <a:pt x="1091" y="3440"/>
                  </a:cubicBezTo>
                  <a:cubicBezTo>
                    <a:pt x="1091" y="3439"/>
                    <a:pt x="1091" y="3438"/>
                    <a:pt x="1092" y="3438"/>
                  </a:cubicBezTo>
                  <a:cubicBezTo>
                    <a:pt x="1163" y="3372"/>
                    <a:pt x="1226" y="3300"/>
                    <a:pt x="1286" y="3224"/>
                  </a:cubicBezTo>
                  <a:cubicBezTo>
                    <a:pt x="1347" y="3150"/>
                    <a:pt x="1402" y="3070"/>
                    <a:pt x="1461" y="2994"/>
                  </a:cubicBezTo>
                  <a:cubicBezTo>
                    <a:pt x="1518" y="2922"/>
                    <a:pt x="1574" y="2851"/>
                    <a:pt x="1628" y="2776"/>
                  </a:cubicBezTo>
                  <a:cubicBezTo>
                    <a:pt x="1681" y="2703"/>
                    <a:pt x="1731" y="2628"/>
                    <a:pt x="1785" y="2555"/>
                  </a:cubicBezTo>
                  <a:cubicBezTo>
                    <a:pt x="1841" y="2481"/>
                    <a:pt x="1901" y="2411"/>
                    <a:pt x="1954" y="2333"/>
                  </a:cubicBezTo>
                  <a:cubicBezTo>
                    <a:pt x="2056" y="2186"/>
                    <a:pt x="2159" y="2038"/>
                    <a:pt x="2271" y="1898"/>
                  </a:cubicBezTo>
                  <a:cubicBezTo>
                    <a:pt x="2386" y="1753"/>
                    <a:pt x="2487" y="1597"/>
                    <a:pt x="2588" y="1443"/>
                  </a:cubicBezTo>
                  <a:lnTo>
                    <a:pt x="2588" y="1443"/>
                  </a:lnTo>
                  <a:cubicBezTo>
                    <a:pt x="2587" y="1443"/>
                    <a:pt x="2587" y="1443"/>
                    <a:pt x="2587" y="1443"/>
                  </a:cubicBezTo>
                  <a:lnTo>
                    <a:pt x="2587" y="1443"/>
                  </a:lnTo>
                  <a:cubicBezTo>
                    <a:pt x="2587" y="1443"/>
                    <a:pt x="2588" y="1442"/>
                    <a:pt x="2588" y="1442"/>
                  </a:cubicBezTo>
                  <a:cubicBezTo>
                    <a:pt x="2590" y="1437"/>
                    <a:pt x="2593" y="1434"/>
                    <a:pt x="2596" y="1430"/>
                  </a:cubicBezTo>
                  <a:lnTo>
                    <a:pt x="2596" y="1430"/>
                  </a:lnTo>
                  <a:cubicBezTo>
                    <a:pt x="2594" y="1433"/>
                    <a:pt x="2592" y="1436"/>
                    <a:pt x="2591" y="1438"/>
                  </a:cubicBezTo>
                  <a:cubicBezTo>
                    <a:pt x="2664" y="1332"/>
                    <a:pt x="2741" y="1227"/>
                    <a:pt x="2809" y="1117"/>
                  </a:cubicBezTo>
                  <a:cubicBezTo>
                    <a:pt x="2839" y="1069"/>
                    <a:pt x="2863" y="1020"/>
                    <a:pt x="2891" y="973"/>
                  </a:cubicBezTo>
                  <a:cubicBezTo>
                    <a:pt x="2921" y="919"/>
                    <a:pt x="2956" y="869"/>
                    <a:pt x="2989" y="817"/>
                  </a:cubicBezTo>
                  <a:cubicBezTo>
                    <a:pt x="3055" y="713"/>
                    <a:pt x="3122" y="608"/>
                    <a:pt x="3188" y="503"/>
                  </a:cubicBezTo>
                  <a:cubicBezTo>
                    <a:pt x="3218" y="454"/>
                    <a:pt x="3250" y="406"/>
                    <a:pt x="3278" y="356"/>
                  </a:cubicBezTo>
                  <a:cubicBezTo>
                    <a:pt x="3290" y="335"/>
                    <a:pt x="3300" y="313"/>
                    <a:pt x="3310" y="291"/>
                  </a:cubicBezTo>
                  <a:cubicBezTo>
                    <a:pt x="3370" y="215"/>
                    <a:pt x="3345" y="95"/>
                    <a:pt x="3269" y="37"/>
                  </a:cubicBezTo>
                  <a:cubicBezTo>
                    <a:pt x="3236" y="13"/>
                    <a:pt x="3197" y="1"/>
                    <a:pt x="3156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36"/>
            <p:cNvSpPr/>
            <p:nvPr/>
          </p:nvSpPr>
          <p:spPr>
            <a:xfrm>
              <a:off x="8124675" y="1510075"/>
              <a:ext cx="49400" cy="108525"/>
            </a:xfrm>
            <a:custGeom>
              <a:avLst/>
              <a:gdLst/>
              <a:ahLst/>
              <a:cxnLst/>
              <a:rect l="l" t="t" r="r" b="b"/>
              <a:pathLst>
                <a:path w="1976" h="4341" extrusionOk="0">
                  <a:moveTo>
                    <a:pt x="112" y="481"/>
                  </a:moveTo>
                  <a:lnTo>
                    <a:pt x="112" y="481"/>
                  </a:lnTo>
                  <a:cubicBezTo>
                    <a:pt x="113" y="485"/>
                    <a:pt x="114" y="489"/>
                    <a:pt x="116" y="494"/>
                  </a:cubicBezTo>
                  <a:cubicBezTo>
                    <a:pt x="114" y="489"/>
                    <a:pt x="113" y="485"/>
                    <a:pt x="112" y="481"/>
                  </a:cubicBezTo>
                  <a:close/>
                  <a:moveTo>
                    <a:pt x="1530" y="3884"/>
                  </a:moveTo>
                  <a:cubicBezTo>
                    <a:pt x="1530" y="3885"/>
                    <a:pt x="1530" y="3885"/>
                    <a:pt x="1530" y="3885"/>
                  </a:cubicBezTo>
                  <a:cubicBezTo>
                    <a:pt x="1530" y="3885"/>
                    <a:pt x="1530" y="3885"/>
                    <a:pt x="1530" y="3884"/>
                  </a:cubicBezTo>
                  <a:close/>
                  <a:moveTo>
                    <a:pt x="204" y="0"/>
                  </a:moveTo>
                  <a:cubicBezTo>
                    <a:pt x="176" y="0"/>
                    <a:pt x="148" y="6"/>
                    <a:pt x="122" y="19"/>
                  </a:cubicBezTo>
                  <a:cubicBezTo>
                    <a:pt x="30" y="67"/>
                    <a:pt x="0" y="176"/>
                    <a:pt x="40" y="268"/>
                  </a:cubicBezTo>
                  <a:lnTo>
                    <a:pt x="57" y="305"/>
                  </a:lnTo>
                  <a:cubicBezTo>
                    <a:pt x="78" y="363"/>
                    <a:pt x="95" y="422"/>
                    <a:pt x="112" y="481"/>
                  </a:cubicBezTo>
                  <a:lnTo>
                    <a:pt x="112" y="481"/>
                  </a:lnTo>
                  <a:cubicBezTo>
                    <a:pt x="111" y="478"/>
                    <a:pt x="110" y="474"/>
                    <a:pt x="110" y="471"/>
                  </a:cubicBezTo>
                  <a:lnTo>
                    <a:pt x="110" y="471"/>
                  </a:lnTo>
                  <a:cubicBezTo>
                    <a:pt x="135" y="567"/>
                    <a:pt x="158" y="662"/>
                    <a:pt x="192" y="755"/>
                  </a:cubicBezTo>
                  <a:cubicBezTo>
                    <a:pt x="222" y="839"/>
                    <a:pt x="260" y="918"/>
                    <a:pt x="294" y="999"/>
                  </a:cubicBezTo>
                  <a:cubicBezTo>
                    <a:pt x="365" y="1168"/>
                    <a:pt x="431" y="1339"/>
                    <a:pt x="507" y="1506"/>
                  </a:cubicBezTo>
                  <a:cubicBezTo>
                    <a:pt x="546" y="1590"/>
                    <a:pt x="596" y="1671"/>
                    <a:pt x="638" y="1754"/>
                  </a:cubicBezTo>
                  <a:cubicBezTo>
                    <a:pt x="684" y="1839"/>
                    <a:pt x="730" y="1926"/>
                    <a:pt x="774" y="2012"/>
                  </a:cubicBezTo>
                  <a:cubicBezTo>
                    <a:pt x="863" y="2184"/>
                    <a:pt x="957" y="2353"/>
                    <a:pt x="1041" y="2528"/>
                  </a:cubicBezTo>
                  <a:cubicBezTo>
                    <a:pt x="1082" y="2616"/>
                    <a:pt x="1121" y="2707"/>
                    <a:pt x="1164" y="2795"/>
                  </a:cubicBezTo>
                  <a:cubicBezTo>
                    <a:pt x="1206" y="2885"/>
                    <a:pt x="1251" y="2971"/>
                    <a:pt x="1296" y="3058"/>
                  </a:cubicBezTo>
                  <a:cubicBezTo>
                    <a:pt x="1340" y="3145"/>
                    <a:pt x="1384" y="3232"/>
                    <a:pt x="1429" y="3318"/>
                  </a:cubicBezTo>
                  <a:cubicBezTo>
                    <a:pt x="1475" y="3400"/>
                    <a:pt x="1521" y="3485"/>
                    <a:pt x="1561" y="3571"/>
                  </a:cubicBezTo>
                  <a:cubicBezTo>
                    <a:pt x="1568" y="3590"/>
                    <a:pt x="1575" y="3610"/>
                    <a:pt x="1581" y="3630"/>
                  </a:cubicBezTo>
                  <a:cubicBezTo>
                    <a:pt x="1583" y="3639"/>
                    <a:pt x="1585" y="3647"/>
                    <a:pt x="1586" y="3656"/>
                  </a:cubicBezTo>
                  <a:cubicBezTo>
                    <a:pt x="1586" y="3659"/>
                    <a:pt x="1587" y="3661"/>
                    <a:pt x="1587" y="3662"/>
                  </a:cubicBezTo>
                  <a:cubicBezTo>
                    <a:pt x="1587" y="3668"/>
                    <a:pt x="1587" y="3674"/>
                    <a:pt x="1586" y="3679"/>
                  </a:cubicBezTo>
                  <a:cubicBezTo>
                    <a:pt x="1583" y="3695"/>
                    <a:pt x="1580" y="3710"/>
                    <a:pt x="1577" y="3726"/>
                  </a:cubicBezTo>
                  <a:cubicBezTo>
                    <a:pt x="1570" y="3755"/>
                    <a:pt x="1562" y="3782"/>
                    <a:pt x="1555" y="3811"/>
                  </a:cubicBezTo>
                  <a:cubicBezTo>
                    <a:pt x="1551" y="3829"/>
                    <a:pt x="1544" y="3845"/>
                    <a:pt x="1538" y="3862"/>
                  </a:cubicBezTo>
                  <a:lnTo>
                    <a:pt x="1539" y="3862"/>
                  </a:lnTo>
                  <a:cubicBezTo>
                    <a:pt x="1539" y="3862"/>
                    <a:pt x="1538" y="3863"/>
                    <a:pt x="1538" y="3863"/>
                  </a:cubicBezTo>
                  <a:cubicBezTo>
                    <a:pt x="1538" y="3865"/>
                    <a:pt x="1538" y="3866"/>
                    <a:pt x="1538" y="3866"/>
                  </a:cubicBezTo>
                  <a:cubicBezTo>
                    <a:pt x="1537" y="3868"/>
                    <a:pt x="1535" y="3870"/>
                    <a:pt x="1535" y="3874"/>
                  </a:cubicBezTo>
                  <a:cubicBezTo>
                    <a:pt x="1533" y="3876"/>
                    <a:pt x="1532" y="3880"/>
                    <a:pt x="1531" y="3882"/>
                  </a:cubicBezTo>
                  <a:lnTo>
                    <a:pt x="1531" y="3882"/>
                  </a:lnTo>
                  <a:cubicBezTo>
                    <a:pt x="1521" y="3908"/>
                    <a:pt x="1512" y="3936"/>
                    <a:pt x="1499" y="3961"/>
                  </a:cubicBezTo>
                  <a:cubicBezTo>
                    <a:pt x="1479" y="3995"/>
                    <a:pt x="1456" y="4027"/>
                    <a:pt x="1435" y="4062"/>
                  </a:cubicBezTo>
                  <a:cubicBezTo>
                    <a:pt x="1381" y="4148"/>
                    <a:pt x="1404" y="4262"/>
                    <a:pt x="1491" y="4317"/>
                  </a:cubicBezTo>
                  <a:cubicBezTo>
                    <a:pt x="1507" y="4329"/>
                    <a:pt x="1525" y="4336"/>
                    <a:pt x="1544" y="4340"/>
                  </a:cubicBezTo>
                  <a:cubicBezTo>
                    <a:pt x="1554" y="4320"/>
                    <a:pt x="1569" y="4302"/>
                    <a:pt x="1583" y="4284"/>
                  </a:cubicBezTo>
                  <a:cubicBezTo>
                    <a:pt x="1597" y="4266"/>
                    <a:pt x="1614" y="4248"/>
                    <a:pt x="1628" y="4228"/>
                  </a:cubicBezTo>
                  <a:cubicBezTo>
                    <a:pt x="1657" y="4194"/>
                    <a:pt x="1686" y="4158"/>
                    <a:pt x="1715" y="4124"/>
                  </a:cubicBezTo>
                  <a:cubicBezTo>
                    <a:pt x="1751" y="4082"/>
                    <a:pt x="1787" y="4041"/>
                    <a:pt x="1825" y="3999"/>
                  </a:cubicBezTo>
                  <a:cubicBezTo>
                    <a:pt x="1852" y="3969"/>
                    <a:pt x="1881" y="3938"/>
                    <a:pt x="1910" y="3909"/>
                  </a:cubicBezTo>
                  <a:cubicBezTo>
                    <a:pt x="1914" y="3897"/>
                    <a:pt x="1918" y="3884"/>
                    <a:pt x="1920" y="3870"/>
                  </a:cubicBezTo>
                  <a:cubicBezTo>
                    <a:pt x="1931" y="3826"/>
                    <a:pt x="1944" y="3780"/>
                    <a:pt x="1952" y="3734"/>
                  </a:cubicBezTo>
                  <a:cubicBezTo>
                    <a:pt x="1976" y="3594"/>
                    <a:pt x="1920" y="3452"/>
                    <a:pt x="1856" y="3329"/>
                  </a:cubicBezTo>
                  <a:cubicBezTo>
                    <a:pt x="1767" y="3159"/>
                    <a:pt x="1676" y="2991"/>
                    <a:pt x="1588" y="2819"/>
                  </a:cubicBezTo>
                  <a:cubicBezTo>
                    <a:pt x="1500" y="2647"/>
                    <a:pt x="1425" y="2468"/>
                    <a:pt x="1339" y="2296"/>
                  </a:cubicBezTo>
                  <a:cubicBezTo>
                    <a:pt x="1250" y="2116"/>
                    <a:pt x="1155" y="1941"/>
                    <a:pt x="1062" y="1765"/>
                  </a:cubicBezTo>
                  <a:cubicBezTo>
                    <a:pt x="975" y="1599"/>
                    <a:pt x="882" y="1436"/>
                    <a:pt x="805" y="1267"/>
                  </a:cubicBezTo>
                  <a:cubicBezTo>
                    <a:pt x="727" y="1079"/>
                    <a:pt x="650" y="890"/>
                    <a:pt x="570" y="704"/>
                  </a:cubicBezTo>
                  <a:cubicBezTo>
                    <a:pt x="543" y="639"/>
                    <a:pt x="520" y="575"/>
                    <a:pt x="500" y="507"/>
                  </a:cubicBezTo>
                  <a:cubicBezTo>
                    <a:pt x="464" y="370"/>
                    <a:pt x="429" y="232"/>
                    <a:pt x="371" y="101"/>
                  </a:cubicBezTo>
                  <a:cubicBezTo>
                    <a:pt x="342" y="36"/>
                    <a:pt x="273" y="0"/>
                    <a:pt x="204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36"/>
            <p:cNvSpPr/>
            <p:nvPr/>
          </p:nvSpPr>
          <p:spPr>
            <a:xfrm>
              <a:off x="8141100" y="1621525"/>
              <a:ext cx="126175" cy="25375"/>
            </a:xfrm>
            <a:custGeom>
              <a:avLst/>
              <a:gdLst/>
              <a:ahLst/>
              <a:cxnLst/>
              <a:rect l="l" t="t" r="r" b="b"/>
              <a:pathLst>
                <a:path w="5047" h="1015" extrusionOk="0">
                  <a:moveTo>
                    <a:pt x="4775" y="45"/>
                  </a:moveTo>
                  <a:cubicBezTo>
                    <a:pt x="4772" y="46"/>
                    <a:pt x="4770" y="46"/>
                    <a:pt x="4768" y="46"/>
                  </a:cubicBezTo>
                  <a:cubicBezTo>
                    <a:pt x="4770" y="46"/>
                    <a:pt x="4772" y="46"/>
                    <a:pt x="4773" y="45"/>
                  </a:cubicBezTo>
                  <a:close/>
                  <a:moveTo>
                    <a:pt x="3312" y="0"/>
                  </a:moveTo>
                  <a:cubicBezTo>
                    <a:pt x="3291" y="0"/>
                    <a:pt x="3270" y="0"/>
                    <a:pt x="3249" y="0"/>
                  </a:cubicBezTo>
                  <a:cubicBezTo>
                    <a:pt x="3212" y="0"/>
                    <a:pt x="3174" y="0"/>
                    <a:pt x="3137" y="0"/>
                  </a:cubicBezTo>
                  <a:cubicBezTo>
                    <a:pt x="3103" y="0"/>
                    <a:pt x="3068" y="0"/>
                    <a:pt x="3034" y="1"/>
                  </a:cubicBezTo>
                  <a:cubicBezTo>
                    <a:pt x="2953" y="3"/>
                    <a:pt x="2872" y="9"/>
                    <a:pt x="2792" y="13"/>
                  </a:cubicBezTo>
                  <a:cubicBezTo>
                    <a:pt x="2753" y="14"/>
                    <a:pt x="2715" y="14"/>
                    <a:pt x="2676" y="15"/>
                  </a:cubicBezTo>
                  <a:cubicBezTo>
                    <a:pt x="2639" y="16"/>
                    <a:pt x="2601" y="17"/>
                    <a:pt x="2563" y="19"/>
                  </a:cubicBezTo>
                  <a:cubicBezTo>
                    <a:pt x="2492" y="23"/>
                    <a:pt x="2421" y="27"/>
                    <a:pt x="2350" y="29"/>
                  </a:cubicBezTo>
                  <a:cubicBezTo>
                    <a:pt x="2290" y="30"/>
                    <a:pt x="2230" y="30"/>
                    <a:pt x="2170" y="31"/>
                  </a:cubicBezTo>
                  <a:cubicBezTo>
                    <a:pt x="2005" y="34"/>
                    <a:pt x="1842" y="49"/>
                    <a:pt x="1677" y="61"/>
                  </a:cubicBezTo>
                  <a:cubicBezTo>
                    <a:pt x="1580" y="69"/>
                    <a:pt x="1483" y="89"/>
                    <a:pt x="1386" y="110"/>
                  </a:cubicBezTo>
                  <a:cubicBezTo>
                    <a:pt x="1295" y="129"/>
                    <a:pt x="1202" y="148"/>
                    <a:pt x="1110" y="162"/>
                  </a:cubicBezTo>
                  <a:cubicBezTo>
                    <a:pt x="1017" y="177"/>
                    <a:pt x="924" y="190"/>
                    <a:pt x="833" y="208"/>
                  </a:cubicBezTo>
                  <a:cubicBezTo>
                    <a:pt x="734" y="229"/>
                    <a:pt x="637" y="255"/>
                    <a:pt x="543" y="293"/>
                  </a:cubicBezTo>
                  <a:cubicBezTo>
                    <a:pt x="336" y="374"/>
                    <a:pt x="209" y="549"/>
                    <a:pt x="67" y="709"/>
                  </a:cubicBezTo>
                  <a:cubicBezTo>
                    <a:pt x="1" y="786"/>
                    <a:pt x="12" y="906"/>
                    <a:pt x="89" y="971"/>
                  </a:cubicBezTo>
                  <a:cubicBezTo>
                    <a:pt x="123" y="999"/>
                    <a:pt x="164" y="1014"/>
                    <a:pt x="207" y="1014"/>
                  </a:cubicBezTo>
                  <a:cubicBezTo>
                    <a:pt x="209" y="1014"/>
                    <a:pt x="211" y="1014"/>
                    <a:pt x="212" y="1014"/>
                  </a:cubicBezTo>
                  <a:cubicBezTo>
                    <a:pt x="262" y="1012"/>
                    <a:pt x="313" y="990"/>
                    <a:pt x="348" y="949"/>
                  </a:cubicBezTo>
                  <a:cubicBezTo>
                    <a:pt x="409" y="880"/>
                    <a:pt x="466" y="811"/>
                    <a:pt x="528" y="743"/>
                  </a:cubicBezTo>
                  <a:cubicBezTo>
                    <a:pt x="548" y="725"/>
                    <a:pt x="568" y="707"/>
                    <a:pt x="589" y="688"/>
                  </a:cubicBezTo>
                  <a:cubicBezTo>
                    <a:pt x="601" y="679"/>
                    <a:pt x="615" y="671"/>
                    <a:pt x="626" y="662"/>
                  </a:cubicBezTo>
                  <a:cubicBezTo>
                    <a:pt x="643" y="654"/>
                    <a:pt x="659" y="646"/>
                    <a:pt x="676" y="638"/>
                  </a:cubicBezTo>
                  <a:cubicBezTo>
                    <a:pt x="713" y="624"/>
                    <a:pt x="750" y="611"/>
                    <a:pt x="786" y="599"/>
                  </a:cubicBezTo>
                  <a:cubicBezTo>
                    <a:pt x="928" y="563"/>
                    <a:pt x="1073" y="542"/>
                    <a:pt x="1217" y="519"/>
                  </a:cubicBezTo>
                  <a:cubicBezTo>
                    <a:pt x="1353" y="497"/>
                    <a:pt x="1487" y="464"/>
                    <a:pt x="1623" y="440"/>
                  </a:cubicBezTo>
                  <a:cubicBezTo>
                    <a:pt x="1731" y="428"/>
                    <a:pt x="1838" y="421"/>
                    <a:pt x="1947" y="414"/>
                  </a:cubicBezTo>
                  <a:cubicBezTo>
                    <a:pt x="2034" y="408"/>
                    <a:pt x="2119" y="401"/>
                    <a:pt x="2206" y="400"/>
                  </a:cubicBezTo>
                  <a:lnTo>
                    <a:pt x="2190" y="400"/>
                  </a:lnTo>
                  <a:cubicBezTo>
                    <a:pt x="2267" y="399"/>
                    <a:pt x="2346" y="400"/>
                    <a:pt x="2422" y="397"/>
                  </a:cubicBezTo>
                  <a:cubicBezTo>
                    <a:pt x="2498" y="393"/>
                    <a:pt x="2572" y="389"/>
                    <a:pt x="2647" y="387"/>
                  </a:cubicBezTo>
                  <a:cubicBezTo>
                    <a:pt x="2801" y="382"/>
                    <a:pt x="2954" y="373"/>
                    <a:pt x="3107" y="369"/>
                  </a:cubicBezTo>
                  <a:cubicBezTo>
                    <a:pt x="3146" y="369"/>
                    <a:pt x="3185" y="369"/>
                    <a:pt x="3224" y="369"/>
                  </a:cubicBezTo>
                  <a:cubicBezTo>
                    <a:pt x="3363" y="369"/>
                    <a:pt x="3501" y="372"/>
                    <a:pt x="3640" y="375"/>
                  </a:cubicBezTo>
                  <a:cubicBezTo>
                    <a:pt x="3732" y="376"/>
                    <a:pt x="3823" y="377"/>
                    <a:pt x="3915" y="381"/>
                  </a:cubicBezTo>
                  <a:cubicBezTo>
                    <a:pt x="3996" y="383"/>
                    <a:pt x="4077" y="391"/>
                    <a:pt x="4159" y="397"/>
                  </a:cubicBezTo>
                  <a:cubicBezTo>
                    <a:pt x="4298" y="406"/>
                    <a:pt x="4436" y="403"/>
                    <a:pt x="4574" y="408"/>
                  </a:cubicBezTo>
                  <a:cubicBezTo>
                    <a:pt x="4626" y="411"/>
                    <a:pt x="4677" y="414"/>
                    <a:pt x="4728" y="414"/>
                  </a:cubicBezTo>
                  <a:cubicBezTo>
                    <a:pt x="4767" y="414"/>
                    <a:pt x="4805" y="412"/>
                    <a:pt x="4843" y="407"/>
                  </a:cubicBezTo>
                  <a:lnTo>
                    <a:pt x="4843" y="407"/>
                  </a:lnTo>
                  <a:cubicBezTo>
                    <a:pt x="4843" y="407"/>
                    <a:pt x="4842" y="407"/>
                    <a:pt x="4842" y="407"/>
                  </a:cubicBezTo>
                  <a:cubicBezTo>
                    <a:pt x="4851" y="406"/>
                    <a:pt x="4860" y="405"/>
                    <a:pt x="4869" y="405"/>
                  </a:cubicBezTo>
                  <a:cubicBezTo>
                    <a:pt x="4970" y="396"/>
                    <a:pt x="5047" y="306"/>
                    <a:pt x="5039" y="205"/>
                  </a:cubicBezTo>
                  <a:cubicBezTo>
                    <a:pt x="5031" y="110"/>
                    <a:pt x="4948" y="35"/>
                    <a:pt x="4854" y="35"/>
                  </a:cubicBezTo>
                  <a:cubicBezTo>
                    <a:pt x="4849" y="35"/>
                    <a:pt x="4844" y="35"/>
                    <a:pt x="4840" y="35"/>
                  </a:cubicBezTo>
                  <a:cubicBezTo>
                    <a:pt x="4820" y="37"/>
                    <a:pt x="4801" y="41"/>
                    <a:pt x="4781" y="43"/>
                  </a:cubicBezTo>
                  <a:cubicBezTo>
                    <a:pt x="4776" y="45"/>
                    <a:pt x="4771" y="45"/>
                    <a:pt x="4767" y="45"/>
                  </a:cubicBezTo>
                  <a:cubicBezTo>
                    <a:pt x="4703" y="45"/>
                    <a:pt x="4640" y="41"/>
                    <a:pt x="4576" y="38"/>
                  </a:cubicBezTo>
                  <a:cubicBezTo>
                    <a:pt x="4494" y="35"/>
                    <a:pt x="4414" y="35"/>
                    <a:pt x="4333" y="34"/>
                  </a:cubicBezTo>
                  <a:cubicBezTo>
                    <a:pt x="4173" y="32"/>
                    <a:pt x="4015" y="11"/>
                    <a:pt x="3855" y="9"/>
                  </a:cubicBezTo>
                  <a:cubicBezTo>
                    <a:pt x="3673" y="7"/>
                    <a:pt x="3493" y="0"/>
                    <a:pt x="3312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36"/>
            <p:cNvSpPr/>
            <p:nvPr/>
          </p:nvSpPr>
          <p:spPr>
            <a:xfrm>
              <a:off x="8077550" y="1619800"/>
              <a:ext cx="40975" cy="77725"/>
            </a:xfrm>
            <a:custGeom>
              <a:avLst/>
              <a:gdLst/>
              <a:ahLst/>
              <a:cxnLst/>
              <a:rect l="l" t="t" r="r" b="b"/>
              <a:pathLst>
                <a:path w="1639" h="3109" extrusionOk="0">
                  <a:moveTo>
                    <a:pt x="1243" y="2809"/>
                  </a:moveTo>
                  <a:lnTo>
                    <a:pt x="1239" y="2819"/>
                  </a:lnTo>
                  <a:cubicBezTo>
                    <a:pt x="1240" y="2816"/>
                    <a:pt x="1241" y="2813"/>
                    <a:pt x="1243" y="2809"/>
                  </a:cubicBezTo>
                  <a:close/>
                  <a:moveTo>
                    <a:pt x="205" y="1"/>
                  </a:moveTo>
                  <a:cubicBezTo>
                    <a:pt x="191" y="1"/>
                    <a:pt x="178" y="2"/>
                    <a:pt x="164" y="5"/>
                  </a:cubicBezTo>
                  <a:cubicBezTo>
                    <a:pt x="67" y="28"/>
                    <a:pt x="1" y="125"/>
                    <a:pt x="21" y="225"/>
                  </a:cubicBezTo>
                  <a:cubicBezTo>
                    <a:pt x="33" y="275"/>
                    <a:pt x="65" y="317"/>
                    <a:pt x="106" y="343"/>
                  </a:cubicBezTo>
                  <a:cubicBezTo>
                    <a:pt x="155" y="439"/>
                    <a:pt x="198" y="538"/>
                    <a:pt x="246" y="634"/>
                  </a:cubicBezTo>
                  <a:cubicBezTo>
                    <a:pt x="274" y="685"/>
                    <a:pt x="300" y="737"/>
                    <a:pt x="325" y="789"/>
                  </a:cubicBezTo>
                  <a:cubicBezTo>
                    <a:pt x="351" y="847"/>
                    <a:pt x="375" y="905"/>
                    <a:pt x="402" y="960"/>
                  </a:cubicBezTo>
                  <a:cubicBezTo>
                    <a:pt x="458" y="1072"/>
                    <a:pt x="527" y="1175"/>
                    <a:pt x="592" y="1280"/>
                  </a:cubicBezTo>
                  <a:cubicBezTo>
                    <a:pt x="654" y="1381"/>
                    <a:pt x="716" y="1481"/>
                    <a:pt x="777" y="1583"/>
                  </a:cubicBezTo>
                  <a:cubicBezTo>
                    <a:pt x="833" y="1685"/>
                    <a:pt x="887" y="1789"/>
                    <a:pt x="944" y="1892"/>
                  </a:cubicBezTo>
                  <a:cubicBezTo>
                    <a:pt x="998" y="1990"/>
                    <a:pt x="1053" y="2085"/>
                    <a:pt x="1098" y="2188"/>
                  </a:cubicBezTo>
                  <a:cubicBezTo>
                    <a:pt x="1160" y="2335"/>
                    <a:pt x="1222" y="2483"/>
                    <a:pt x="1266" y="2636"/>
                  </a:cubicBezTo>
                  <a:cubicBezTo>
                    <a:pt x="1266" y="2636"/>
                    <a:pt x="1266" y="2636"/>
                    <a:pt x="1268" y="2637"/>
                  </a:cubicBezTo>
                  <a:cubicBezTo>
                    <a:pt x="1268" y="2666"/>
                    <a:pt x="1266" y="2694"/>
                    <a:pt x="1264" y="2723"/>
                  </a:cubicBezTo>
                  <a:cubicBezTo>
                    <a:pt x="1263" y="2736"/>
                    <a:pt x="1261" y="2747"/>
                    <a:pt x="1258" y="2760"/>
                  </a:cubicBezTo>
                  <a:cubicBezTo>
                    <a:pt x="1254" y="2774"/>
                    <a:pt x="1249" y="2788"/>
                    <a:pt x="1245" y="2803"/>
                  </a:cubicBezTo>
                  <a:cubicBezTo>
                    <a:pt x="1246" y="2801"/>
                    <a:pt x="1247" y="2799"/>
                    <a:pt x="1248" y="2796"/>
                  </a:cubicBezTo>
                  <a:lnTo>
                    <a:pt x="1248" y="2796"/>
                  </a:lnTo>
                  <a:cubicBezTo>
                    <a:pt x="1247" y="2799"/>
                    <a:pt x="1246" y="2802"/>
                    <a:pt x="1245" y="2804"/>
                  </a:cubicBezTo>
                  <a:lnTo>
                    <a:pt x="1243" y="2809"/>
                  </a:lnTo>
                  <a:lnTo>
                    <a:pt x="1243" y="2809"/>
                  </a:lnTo>
                  <a:cubicBezTo>
                    <a:pt x="1237" y="2821"/>
                    <a:pt x="1230" y="2833"/>
                    <a:pt x="1225" y="2845"/>
                  </a:cubicBezTo>
                  <a:cubicBezTo>
                    <a:pt x="1184" y="2937"/>
                    <a:pt x="1223" y="3048"/>
                    <a:pt x="1314" y="3091"/>
                  </a:cubicBezTo>
                  <a:cubicBezTo>
                    <a:pt x="1341" y="3104"/>
                    <a:pt x="1369" y="3108"/>
                    <a:pt x="1398" y="3108"/>
                  </a:cubicBezTo>
                  <a:cubicBezTo>
                    <a:pt x="1465" y="3106"/>
                    <a:pt x="1532" y="3067"/>
                    <a:pt x="1561" y="3002"/>
                  </a:cubicBezTo>
                  <a:cubicBezTo>
                    <a:pt x="1599" y="2919"/>
                    <a:pt x="1625" y="2837"/>
                    <a:pt x="1634" y="2746"/>
                  </a:cubicBezTo>
                  <a:cubicBezTo>
                    <a:pt x="1637" y="2713"/>
                    <a:pt x="1638" y="2680"/>
                    <a:pt x="1637" y="2645"/>
                  </a:cubicBezTo>
                  <a:cubicBezTo>
                    <a:pt x="1637" y="2578"/>
                    <a:pt x="1620" y="2517"/>
                    <a:pt x="1598" y="2453"/>
                  </a:cubicBezTo>
                  <a:cubicBezTo>
                    <a:pt x="1569" y="2370"/>
                    <a:pt x="1539" y="2288"/>
                    <a:pt x="1505" y="2207"/>
                  </a:cubicBezTo>
                  <a:cubicBezTo>
                    <a:pt x="1470" y="2118"/>
                    <a:pt x="1436" y="2027"/>
                    <a:pt x="1392" y="1940"/>
                  </a:cubicBezTo>
                  <a:cubicBezTo>
                    <a:pt x="1346" y="1849"/>
                    <a:pt x="1295" y="1763"/>
                    <a:pt x="1245" y="1673"/>
                  </a:cubicBezTo>
                  <a:cubicBezTo>
                    <a:pt x="1198" y="1588"/>
                    <a:pt x="1154" y="1501"/>
                    <a:pt x="1108" y="1415"/>
                  </a:cubicBezTo>
                  <a:cubicBezTo>
                    <a:pt x="1010" y="1242"/>
                    <a:pt x="899" y="1075"/>
                    <a:pt x="794" y="907"/>
                  </a:cubicBezTo>
                  <a:cubicBezTo>
                    <a:pt x="748" y="825"/>
                    <a:pt x="710" y="741"/>
                    <a:pt x="671" y="656"/>
                  </a:cubicBezTo>
                  <a:cubicBezTo>
                    <a:pt x="630" y="569"/>
                    <a:pt x="584" y="484"/>
                    <a:pt x="543" y="397"/>
                  </a:cubicBezTo>
                  <a:cubicBezTo>
                    <a:pt x="499" y="309"/>
                    <a:pt x="463" y="215"/>
                    <a:pt x="411" y="131"/>
                  </a:cubicBezTo>
                  <a:cubicBezTo>
                    <a:pt x="378" y="76"/>
                    <a:pt x="333" y="30"/>
                    <a:pt x="270" y="11"/>
                  </a:cubicBezTo>
                  <a:cubicBezTo>
                    <a:pt x="250" y="4"/>
                    <a:pt x="228" y="1"/>
                    <a:pt x="205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36"/>
            <p:cNvSpPr/>
            <p:nvPr/>
          </p:nvSpPr>
          <p:spPr>
            <a:xfrm>
              <a:off x="8115200" y="1646875"/>
              <a:ext cx="10125" cy="10075"/>
            </a:xfrm>
            <a:custGeom>
              <a:avLst/>
              <a:gdLst/>
              <a:ahLst/>
              <a:cxnLst/>
              <a:rect l="l" t="t" r="r" b="b"/>
              <a:pathLst>
                <a:path w="405" h="403" extrusionOk="0">
                  <a:moveTo>
                    <a:pt x="20" y="246"/>
                  </a:moveTo>
                  <a:cubicBezTo>
                    <a:pt x="20" y="247"/>
                    <a:pt x="20" y="247"/>
                    <a:pt x="20" y="247"/>
                  </a:cubicBezTo>
                  <a:lnTo>
                    <a:pt x="20" y="247"/>
                  </a:lnTo>
                  <a:cubicBezTo>
                    <a:pt x="20" y="247"/>
                    <a:pt x="20" y="246"/>
                    <a:pt x="20" y="246"/>
                  </a:cubicBezTo>
                  <a:close/>
                  <a:moveTo>
                    <a:pt x="20" y="247"/>
                  </a:moveTo>
                  <a:lnTo>
                    <a:pt x="20" y="247"/>
                  </a:lnTo>
                  <a:cubicBezTo>
                    <a:pt x="21" y="248"/>
                    <a:pt x="21" y="249"/>
                    <a:pt x="21" y="249"/>
                  </a:cubicBezTo>
                  <a:lnTo>
                    <a:pt x="21" y="249"/>
                  </a:lnTo>
                  <a:cubicBezTo>
                    <a:pt x="21" y="249"/>
                    <a:pt x="21" y="249"/>
                    <a:pt x="21" y="248"/>
                  </a:cubicBezTo>
                  <a:cubicBezTo>
                    <a:pt x="21" y="248"/>
                    <a:pt x="21" y="247"/>
                    <a:pt x="20" y="247"/>
                  </a:cubicBezTo>
                  <a:close/>
                  <a:moveTo>
                    <a:pt x="199" y="1"/>
                  </a:moveTo>
                  <a:cubicBezTo>
                    <a:pt x="148" y="1"/>
                    <a:pt x="95" y="21"/>
                    <a:pt x="59" y="59"/>
                  </a:cubicBezTo>
                  <a:cubicBezTo>
                    <a:pt x="13" y="108"/>
                    <a:pt x="1" y="172"/>
                    <a:pt x="17" y="230"/>
                  </a:cubicBezTo>
                  <a:cubicBezTo>
                    <a:pt x="23" y="253"/>
                    <a:pt x="33" y="276"/>
                    <a:pt x="47" y="295"/>
                  </a:cubicBezTo>
                  <a:cubicBezTo>
                    <a:pt x="44" y="292"/>
                    <a:pt x="41" y="288"/>
                    <a:pt x="38" y="284"/>
                  </a:cubicBezTo>
                  <a:cubicBezTo>
                    <a:pt x="35" y="278"/>
                    <a:pt x="31" y="271"/>
                    <a:pt x="28" y="266"/>
                  </a:cubicBezTo>
                  <a:cubicBezTo>
                    <a:pt x="28" y="266"/>
                    <a:pt x="27" y="264"/>
                    <a:pt x="27" y="264"/>
                  </a:cubicBezTo>
                  <a:cubicBezTo>
                    <a:pt x="25" y="259"/>
                    <a:pt x="23" y="254"/>
                    <a:pt x="21" y="249"/>
                  </a:cubicBezTo>
                  <a:lnTo>
                    <a:pt x="21" y="249"/>
                  </a:lnTo>
                  <a:cubicBezTo>
                    <a:pt x="22" y="257"/>
                    <a:pt x="25" y="266"/>
                    <a:pt x="27" y="274"/>
                  </a:cubicBezTo>
                  <a:cubicBezTo>
                    <a:pt x="46" y="353"/>
                    <a:pt x="126" y="403"/>
                    <a:pt x="203" y="403"/>
                  </a:cubicBezTo>
                  <a:cubicBezTo>
                    <a:pt x="206" y="403"/>
                    <a:pt x="208" y="403"/>
                    <a:pt x="211" y="403"/>
                  </a:cubicBezTo>
                  <a:cubicBezTo>
                    <a:pt x="227" y="403"/>
                    <a:pt x="243" y="400"/>
                    <a:pt x="258" y="396"/>
                  </a:cubicBezTo>
                  <a:cubicBezTo>
                    <a:pt x="358" y="365"/>
                    <a:pt x="404" y="262"/>
                    <a:pt x="380" y="165"/>
                  </a:cubicBezTo>
                  <a:cubicBezTo>
                    <a:pt x="380" y="164"/>
                    <a:pt x="380" y="164"/>
                    <a:pt x="380" y="164"/>
                  </a:cubicBezTo>
                  <a:cubicBezTo>
                    <a:pt x="369" y="120"/>
                    <a:pt x="354" y="86"/>
                    <a:pt x="321" y="51"/>
                  </a:cubicBezTo>
                  <a:cubicBezTo>
                    <a:pt x="289" y="16"/>
                    <a:pt x="244" y="1"/>
                    <a:pt x="199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36"/>
            <p:cNvSpPr/>
            <p:nvPr/>
          </p:nvSpPr>
          <p:spPr>
            <a:xfrm>
              <a:off x="8122700" y="1634825"/>
              <a:ext cx="9425" cy="9275"/>
            </a:xfrm>
            <a:custGeom>
              <a:avLst/>
              <a:gdLst/>
              <a:ahLst/>
              <a:cxnLst/>
              <a:rect l="l" t="t" r="r" b="b"/>
              <a:pathLst>
                <a:path w="377" h="371" extrusionOk="0">
                  <a:moveTo>
                    <a:pt x="189" y="1"/>
                  </a:moveTo>
                  <a:cubicBezTo>
                    <a:pt x="187" y="1"/>
                    <a:pt x="185" y="1"/>
                    <a:pt x="183" y="1"/>
                  </a:cubicBezTo>
                  <a:cubicBezTo>
                    <a:pt x="81" y="3"/>
                    <a:pt x="0" y="90"/>
                    <a:pt x="4" y="191"/>
                  </a:cubicBezTo>
                  <a:cubicBezTo>
                    <a:pt x="7" y="290"/>
                    <a:pt x="89" y="370"/>
                    <a:pt x="187" y="370"/>
                  </a:cubicBezTo>
                  <a:cubicBezTo>
                    <a:pt x="189" y="370"/>
                    <a:pt x="191" y="370"/>
                    <a:pt x="193" y="370"/>
                  </a:cubicBezTo>
                  <a:cubicBezTo>
                    <a:pt x="295" y="368"/>
                    <a:pt x="376" y="281"/>
                    <a:pt x="373" y="180"/>
                  </a:cubicBezTo>
                  <a:cubicBezTo>
                    <a:pt x="371" y="81"/>
                    <a:pt x="287" y="1"/>
                    <a:pt x="189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36"/>
            <p:cNvSpPr/>
            <p:nvPr/>
          </p:nvSpPr>
          <p:spPr>
            <a:xfrm>
              <a:off x="8192025" y="1522125"/>
              <a:ext cx="9425" cy="9275"/>
            </a:xfrm>
            <a:custGeom>
              <a:avLst/>
              <a:gdLst/>
              <a:ahLst/>
              <a:cxnLst/>
              <a:rect l="l" t="t" r="r" b="b"/>
              <a:pathLst>
                <a:path w="377" h="371" extrusionOk="0">
                  <a:moveTo>
                    <a:pt x="187" y="0"/>
                  </a:moveTo>
                  <a:cubicBezTo>
                    <a:pt x="186" y="0"/>
                    <a:pt x="184" y="0"/>
                    <a:pt x="183" y="0"/>
                  </a:cubicBezTo>
                  <a:cubicBezTo>
                    <a:pt x="81" y="4"/>
                    <a:pt x="0" y="89"/>
                    <a:pt x="4" y="191"/>
                  </a:cubicBezTo>
                  <a:cubicBezTo>
                    <a:pt x="6" y="290"/>
                    <a:pt x="90" y="371"/>
                    <a:pt x="189" y="371"/>
                  </a:cubicBezTo>
                  <a:cubicBezTo>
                    <a:pt x="191" y="371"/>
                    <a:pt x="192" y="371"/>
                    <a:pt x="193" y="371"/>
                  </a:cubicBezTo>
                  <a:cubicBezTo>
                    <a:pt x="295" y="367"/>
                    <a:pt x="376" y="281"/>
                    <a:pt x="373" y="180"/>
                  </a:cubicBezTo>
                  <a:cubicBezTo>
                    <a:pt x="371" y="80"/>
                    <a:pt x="286" y="0"/>
                    <a:pt x="187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36"/>
            <p:cNvSpPr/>
            <p:nvPr/>
          </p:nvSpPr>
          <p:spPr>
            <a:xfrm>
              <a:off x="8188825" y="1640925"/>
              <a:ext cx="9400" cy="9275"/>
            </a:xfrm>
            <a:custGeom>
              <a:avLst/>
              <a:gdLst/>
              <a:ahLst/>
              <a:cxnLst/>
              <a:rect l="l" t="t" r="r" b="b"/>
              <a:pathLst>
                <a:path w="376" h="371" extrusionOk="0">
                  <a:moveTo>
                    <a:pt x="186" y="0"/>
                  </a:moveTo>
                  <a:cubicBezTo>
                    <a:pt x="185" y="0"/>
                    <a:pt x="183" y="0"/>
                    <a:pt x="182" y="0"/>
                  </a:cubicBezTo>
                  <a:cubicBezTo>
                    <a:pt x="81" y="4"/>
                    <a:pt x="0" y="90"/>
                    <a:pt x="2" y="191"/>
                  </a:cubicBezTo>
                  <a:cubicBezTo>
                    <a:pt x="6" y="291"/>
                    <a:pt x="89" y="371"/>
                    <a:pt x="189" y="371"/>
                  </a:cubicBezTo>
                  <a:cubicBezTo>
                    <a:pt x="190" y="371"/>
                    <a:pt x="192" y="371"/>
                    <a:pt x="193" y="371"/>
                  </a:cubicBezTo>
                  <a:cubicBezTo>
                    <a:pt x="294" y="367"/>
                    <a:pt x="375" y="282"/>
                    <a:pt x="373" y="180"/>
                  </a:cubicBezTo>
                  <a:cubicBezTo>
                    <a:pt x="369" y="81"/>
                    <a:pt x="286" y="0"/>
                    <a:pt x="186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36"/>
            <p:cNvSpPr/>
            <p:nvPr/>
          </p:nvSpPr>
          <p:spPr>
            <a:xfrm>
              <a:off x="8231400" y="1557325"/>
              <a:ext cx="9400" cy="9275"/>
            </a:xfrm>
            <a:custGeom>
              <a:avLst/>
              <a:gdLst/>
              <a:ahLst/>
              <a:cxnLst/>
              <a:rect l="l" t="t" r="r" b="b"/>
              <a:pathLst>
                <a:path w="376" h="371" extrusionOk="0">
                  <a:moveTo>
                    <a:pt x="187" y="1"/>
                  </a:moveTo>
                  <a:cubicBezTo>
                    <a:pt x="185" y="1"/>
                    <a:pt x="184" y="1"/>
                    <a:pt x="183" y="1"/>
                  </a:cubicBezTo>
                  <a:cubicBezTo>
                    <a:pt x="82" y="4"/>
                    <a:pt x="1" y="90"/>
                    <a:pt x="3" y="191"/>
                  </a:cubicBezTo>
                  <a:cubicBezTo>
                    <a:pt x="6" y="290"/>
                    <a:pt x="89" y="370"/>
                    <a:pt x="188" y="370"/>
                  </a:cubicBezTo>
                  <a:cubicBezTo>
                    <a:pt x="190" y="370"/>
                    <a:pt x="192" y="370"/>
                    <a:pt x="194" y="370"/>
                  </a:cubicBezTo>
                  <a:cubicBezTo>
                    <a:pt x="295" y="368"/>
                    <a:pt x="376" y="281"/>
                    <a:pt x="374" y="180"/>
                  </a:cubicBezTo>
                  <a:cubicBezTo>
                    <a:pt x="370" y="81"/>
                    <a:pt x="287" y="1"/>
                    <a:pt x="187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36"/>
            <p:cNvSpPr/>
            <p:nvPr/>
          </p:nvSpPr>
          <p:spPr>
            <a:xfrm>
              <a:off x="8243350" y="1558125"/>
              <a:ext cx="9425" cy="9275"/>
            </a:xfrm>
            <a:custGeom>
              <a:avLst/>
              <a:gdLst/>
              <a:ahLst/>
              <a:cxnLst/>
              <a:rect l="l" t="t" r="r" b="b"/>
              <a:pathLst>
                <a:path w="377" h="371" extrusionOk="0">
                  <a:moveTo>
                    <a:pt x="190" y="1"/>
                  </a:moveTo>
                  <a:cubicBezTo>
                    <a:pt x="188" y="1"/>
                    <a:pt x="186" y="1"/>
                    <a:pt x="184" y="1"/>
                  </a:cubicBezTo>
                  <a:cubicBezTo>
                    <a:pt x="82" y="4"/>
                    <a:pt x="1" y="90"/>
                    <a:pt x="4" y="191"/>
                  </a:cubicBezTo>
                  <a:cubicBezTo>
                    <a:pt x="6" y="290"/>
                    <a:pt x="90" y="370"/>
                    <a:pt x="188" y="370"/>
                  </a:cubicBezTo>
                  <a:cubicBezTo>
                    <a:pt x="190" y="370"/>
                    <a:pt x="192" y="370"/>
                    <a:pt x="194" y="370"/>
                  </a:cubicBezTo>
                  <a:cubicBezTo>
                    <a:pt x="296" y="368"/>
                    <a:pt x="377" y="281"/>
                    <a:pt x="374" y="180"/>
                  </a:cubicBezTo>
                  <a:cubicBezTo>
                    <a:pt x="371" y="81"/>
                    <a:pt x="288" y="1"/>
                    <a:pt x="190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36"/>
            <p:cNvSpPr/>
            <p:nvPr/>
          </p:nvSpPr>
          <p:spPr>
            <a:xfrm>
              <a:off x="8235775" y="1569800"/>
              <a:ext cx="9400" cy="9300"/>
            </a:xfrm>
            <a:custGeom>
              <a:avLst/>
              <a:gdLst/>
              <a:ahLst/>
              <a:cxnLst/>
              <a:rect l="l" t="t" r="r" b="b"/>
              <a:pathLst>
                <a:path w="376" h="372" extrusionOk="0">
                  <a:moveTo>
                    <a:pt x="187" y="0"/>
                  </a:moveTo>
                  <a:cubicBezTo>
                    <a:pt x="185" y="0"/>
                    <a:pt x="184" y="0"/>
                    <a:pt x="183" y="0"/>
                  </a:cubicBezTo>
                  <a:cubicBezTo>
                    <a:pt x="82" y="4"/>
                    <a:pt x="1" y="90"/>
                    <a:pt x="3" y="191"/>
                  </a:cubicBezTo>
                  <a:cubicBezTo>
                    <a:pt x="6" y="290"/>
                    <a:pt x="89" y="371"/>
                    <a:pt x="188" y="371"/>
                  </a:cubicBezTo>
                  <a:cubicBezTo>
                    <a:pt x="190" y="371"/>
                    <a:pt x="192" y="371"/>
                    <a:pt x="194" y="371"/>
                  </a:cubicBezTo>
                  <a:cubicBezTo>
                    <a:pt x="295" y="368"/>
                    <a:pt x="376" y="282"/>
                    <a:pt x="374" y="180"/>
                  </a:cubicBezTo>
                  <a:cubicBezTo>
                    <a:pt x="370" y="81"/>
                    <a:pt x="287" y="0"/>
                    <a:pt x="187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36"/>
            <p:cNvSpPr/>
            <p:nvPr/>
          </p:nvSpPr>
          <p:spPr>
            <a:xfrm>
              <a:off x="7768350" y="1453575"/>
              <a:ext cx="236725" cy="272725"/>
            </a:xfrm>
            <a:custGeom>
              <a:avLst/>
              <a:gdLst/>
              <a:ahLst/>
              <a:cxnLst/>
              <a:rect l="l" t="t" r="r" b="b"/>
              <a:pathLst>
                <a:path w="9469" h="10909" extrusionOk="0">
                  <a:moveTo>
                    <a:pt x="2507" y="380"/>
                  </a:moveTo>
                  <a:lnTo>
                    <a:pt x="2507" y="380"/>
                  </a:lnTo>
                  <a:cubicBezTo>
                    <a:pt x="2508" y="380"/>
                    <a:pt x="2508" y="380"/>
                    <a:pt x="2508" y="380"/>
                  </a:cubicBezTo>
                  <a:lnTo>
                    <a:pt x="2508" y="380"/>
                  </a:lnTo>
                  <a:cubicBezTo>
                    <a:pt x="2508" y="380"/>
                    <a:pt x="2508" y="380"/>
                    <a:pt x="2507" y="380"/>
                  </a:cubicBezTo>
                  <a:close/>
                  <a:moveTo>
                    <a:pt x="2429" y="741"/>
                  </a:moveTo>
                  <a:cubicBezTo>
                    <a:pt x="2430" y="741"/>
                    <a:pt x="2431" y="741"/>
                    <a:pt x="2432" y="741"/>
                  </a:cubicBezTo>
                  <a:cubicBezTo>
                    <a:pt x="2431" y="741"/>
                    <a:pt x="2430" y="741"/>
                    <a:pt x="2429" y="741"/>
                  </a:cubicBezTo>
                  <a:close/>
                  <a:moveTo>
                    <a:pt x="2474" y="749"/>
                  </a:moveTo>
                  <a:cubicBezTo>
                    <a:pt x="2475" y="749"/>
                    <a:pt x="2476" y="749"/>
                    <a:pt x="2476" y="749"/>
                  </a:cubicBezTo>
                  <a:cubicBezTo>
                    <a:pt x="2476" y="749"/>
                    <a:pt x="2475" y="749"/>
                    <a:pt x="2474" y="749"/>
                  </a:cubicBezTo>
                  <a:close/>
                  <a:moveTo>
                    <a:pt x="3025" y="856"/>
                  </a:moveTo>
                  <a:lnTo>
                    <a:pt x="3025" y="856"/>
                  </a:lnTo>
                  <a:cubicBezTo>
                    <a:pt x="3027" y="856"/>
                    <a:pt x="3029" y="857"/>
                    <a:pt x="3031" y="857"/>
                  </a:cubicBezTo>
                  <a:lnTo>
                    <a:pt x="3031" y="857"/>
                  </a:lnTo>
                  <a:cubicBezTo>
                    <a:pt x="3029" y="857"/>
                    <a:pt x="3027" y="856"/>
                    <a:pt x="3025" y="856"/>
                  </a:cubicBezTo>
                  <a:close/>
                  <a:moveTo>
                    <a:pt x="5361" y="1835"/>
                  </a:moveTo>
                  <a:cubicBezTo>
                    <a:pt x="5362" y="1836"/>
                    <a:pt x="5363" y="1837"/>
                    <a:pt x="5364" y="1837"/>
                  </a:cubicBezTo>
                  <a:lnTo>
                    <a:pt x="5364" y="1837"/>
                  </a:lnTo>
                  <a:cubicBezTo>
                    <a:pt x="5363" y="1837"/>
                    <a:pt x="5362" y="1836"/>
                    <a:pt x="5361" y="1835"/>
                  </a:cubicBezTo>
                  <a:close/>
                  <a:moveTo>
                    <a:pt x="6556" y="2915"/>
                  </a:moveTo>
                  <a:cubicBezTo>
                    <a:pt x="6561" y="2920"/>
                    <a:pt x="6564" y="2924"/>
                    <a:pt x="6569" y="2929"/>
                  </a:cubicBezTo>
                  <a:lnTo>
                    <a:pt x="6569" y="2929"/>
                  </a:lnTo>
                  <a:cubicBezTo>
                    <a:pt x="6564" y="2924"/>
                    <a:pt x="6560" y="2919"/>
                    <a:pt x="6556" y="2915"/>
                  </a:cubicBezTo>
                  <a:close/>
                  <a:moveTo>
                    <a:pt x="7767" y="4648"/>
                  </a:moveTo>
                  <a:cubicBezTo>
                    <a:pt x="7768" y="4649"/>
                    <a:pt x="7768" y="4649"/>
                    <a:pt x="7768" y="4649"/>
                  </a:cubicBezTo>
                  <a:cubicBezTo>
                    <a:pt x="7768" y="4649"/>
                    <a:pt x="7768" y="4648"/>
                    <a:pt x="7767" y="4648"/>
                  </a:cubicBezTo>
                  <a:close/>
                  <a:moveTo>
                    <a:pt x="5640" y="9969"/>
                  </a:moveTo>
                  <a:lnTo>
                    <a:pt x="5640" y="9969"/>
                  </a:lnTo>
                  <a:cubicBezTo>
                    <a:pt x="5641" y="9969"/>
                    <a:pt x="5642" y="9969"/>
                    <a:pt x="5642" y="9970"/>
                  </a:cubicBezTo>
                  <a:lnTo>
                    <a:pt x="5642" y="9970"/>
                  </a:lnTo>
                  <a:cubicBezTo>
                    <a:pt x="5642" y="9969"/>
                    <a:pt x="5641" y="9969"/>
                    <a:pt x="5640" y="9969"/>
                  </a:cubicBezTo>
                  <a:close/>
                  <a:moveTo>
                    <a:pt x="9000" y="10453"/>
                  </a:moveTo>
                  <a:cubicBezTo>
                    <a:pt x="8999" y="10453"/>
                    <a:pt x="8998" y="10453"/>
                    <a:pt x="8997" y="10453"/>
                  </a:cubicBezTo>
                  <a:lnTo>
                    <a:pt x="8997" y="10453"/>
                  </a:lnTo>
                  <a:cubicBezTo>
                    <a:pt x="8998" y="10453"/>
                    <a:pt x="8999" y="10453"/>
                    <a:pt x="9000" y="10453"/>
                  </a:cubicBezTo>
                  <a:close/>
                  <a:moveTo>
                    <a:pt x="1292" y="608"/>
                  </a:moveTo>
                  <a:cubicBezTo>
                    <a:pt x="1374" y="608"/>
                    <a:pt x="1456" y="609"/>
                    <a:pt x="1539" y="613"/>
                  </a:cubicBezTo>
                  <a:cubicBezTo>
                    <a:pt x="1671" y="623"/>
                    <a:pt x="1802" y="640"/>
                    <a:pt x="1932" y="663"/>
                  </a:cubicBezTo>
                  <a:cubicBezTo>
                    <a:pt x="2018" y="679"/>
                    <a:pt x="2104" y="695"/>
                    <a:pt x="2189" y="706"/>
                  </a:cubicBezTo>
                  <a:cubicBezTo>
                    <a:pt x="2270" y="715"/>
                    <a:pt x="2350" y="727"/>
                    <a:pt x="2429" y="741"/>
                  </a:cubicBezTo>
                  <a:lnTo>
                    <a:pt x="2429" y="741"/>
                  </a:lnTo>
                  <a:cubicBezTo>
                    <a:pt x="2429" y="740"/>
                    <a:pt x="2429" y="740"/>
                    <a:pt x="2428" y="740"/>
                  </a:cubicBezTo>
                  <a:lnTo>
                    <a:pt x="2428" y="740"/>
                  </a:lnTo>
                  <a:cubicBezTo>
                    <a:pt x="2438" y="742"/>
                    <a:pt x="2448" y="743"/>
                    <a:pt x="2457" y="746"/>
                  </a:cubicBezTo>
                  <a:lnTo>
                    <a:pt x="2456" y="746"/>
                  </a:lnTo>
                  <a:cubicBezTo>
                    <a:pt x="2462" y="747"/>
                    <a:pt x="2468" y="748"/>
                    <a:pt x="2474" y="749"/>
                  </a:cubicBezTo>
                  <a:lnTo>
                    <a:pt x="2474" y="749"/>
                  </a:lnTo>
                  <a:cubicBezTo>
                    <a:pt x="2474" y="748"/>
                    <a:pt x="2473" y="748"/>
                    <a:pt x="2473" y="748"/>
                  </a:cubicBezTo>
                  <a:lnTo>
                    <a:pt x="2473" y="748"/>
                  </a:lnTo>
                  <a:lnTo>
                    <a:pt x="2489" y="751"/>
                  </a:lnTo>
                  <a:cubicBezTo>
                    <a:pt x="2491" y="752"/>
                    <a:pt x="2494" y="752"/>
                    <a:pt x="2497" y="752"/>
                  </a:cubicBezTo>
                  <a:lnTo>
                    <a:pt x="2495" y="752"/>
                  </a:lnTo>
                  <a:cubicBezTo>
                    <a:pt x="2623" y="777"/>
                    <a:pt x="2751" y="806"/>
                    <a:pt x="2881" y="830"/>
                  </a:cubicBezTo>
                  <a:cubicBezTo>
                    <a:pt x="2890" y="831"/>
                    <a:pt x="2900" y="833"/>
                    <a:pt x="2909" y="835"/>
                  </a:cubicBezTo>
                  <a:cubicBezTo>
                    <a:pt x="2946" y="844"/>
                    <a:pt x="2985" y="849"/>
                    <a:pt x="3023" y="856"/>
                  </a:cubicBezTo>
                  <a:lnTo>
                    <a:pt x="3023" y="856"/>
                  </a:lnTo>
                  <a:cubicBezTo>
                    <a:pt x="3024" y="856"/>
                    <a:pt x="3024" y="856"/>
                    <a:pt x="3025" y="856"/>
                  </a:cubicBezTo>
                  <a:lnTo>
                    <a:pt x="3025" y="856"/>
                  </a:lnTo>
                  <a:cubicBezTo>
                    <a:pt x="3025" y="856"/>
                    <a:pt x="3024" y="856"/>
                    <a:pt x="3024" y="856"/>
                  </a:cubicBezTo>
                  <a:lnTo>
                    <a:pt x="3024" y="856"/>
                  </a:lnTo>
                  <a:cubicBezTo>
                    <a:pt x="3027" y="856"/>
                    <a:pt x="3031" y="857"/>
                    <a:pt x="3034" y="858"/>
                  </a:cubicBezTo>
                  <a:cubicBezTo>
                    <a:pt x="3033" y="858"/>
                    <a:pt x="3032" y="857"/>
                    <a:pt x="3031" y="857"/>
                  </a:cubicBezTo>
                  <a:lnTo>
                    <a:pt x="3031" y="857"/>
                  </a:lnTo>
                  <a:cubicBezTo>
                    <a:pt x="3178" y="886"/>
                    <a:pt x="3323" y="925"/>
                    <a:pt x="3467" y="970"/>
                  </a:cubicBezTo>
                  <a:cubicBezTo>
                    <a:pt x="3606" y="1012"/>
                    <a:pt x="3746" y="1053"/>
                    <a:pt x="3884" y="1094"/>
                  </a:cubicBezTo>
                  <a:cubicBezTo>
                    <a:pt x="4060" y="1152"/>
                    <a:pt x="4233" y="1222"/>
                    <a:pt x="4400" y="1299"/>
                  </a:cubicBezTo>
                  <a:cubicBezTo>
                    <a:pt x="4536" y="1365"/>
                    <a:pt x="4671" y="1437"/>
                    <a:pt x="4806" y="1508"/>
                  </a:cubicBezTo>
                  <a:cubicBezTo>
                    <a:pt x="4947" y="1583"/>
                    <a:pt x="5085" y="1662"/>
                    <a:pt x="5220" y="1745"/>
                  </a:cubicBezTo>
                  <a:lnTo>
                    <a:pt x="5220" y="1745"/>
                  </a:lnTo>
                  <a:cubicBezTo>
                    <a:pt x="5215" y="1742"/>
                    <a:pt x="5211" y="1739"/>
                    <a:pt x="5206" y="1736"/>
                  </a:cubicBezTo>
                  <a:lnTo>
                    <a:pt x="5206" y="1736"/>
                  </a:lnTo>
                  <a:cubicBezTo>
                    <a:pt x="5211" y="1739"/>
                    <a:pt x="5216" y="1742"/>
                    <a:pt x="5220" y="1745"/>
                  </a:cubicBezTo>
                  <a:lnTo>
                    <a:pt x="5220" y="1745"/>
                  </a:lnTo>
                  <a:cubicBezTo>
                    <a:pt x="5220" y="1745"/>
                    <a:pt x="5220" y="1745"/>
                    <a:pt x="5220" y="1745"/>
                  </a:cubicBezTo>
                  <a:lnTo>
                    <a:pt x="5220" y="1745"/>
                  </a:lnTo>
                  <a:cubicBezTo>
                    <a:pt x="5220" y="1745"/>
                    <a:pt x="5220" y="1745"/>
                    <a:pt x="5221" y="1746"/>
                  </a:cubicBezTo>
                  <a:lnTo>
                    <a:pt x="5221" y="1746"/>
                  </a:lnTo>
                  <a:cubicBezTo>
                    <a:pt x="5221" y="1746"/>
                    <a:pt x="5220" y="1745"/>
                    <a:pt x="5220" y="1745"/>
                  </a:cubicBezTo>
                  <a:lnTo>
                    <a:pt x="5220" y="1745"/>
                  </a:lnTo>
                  <a:cubicBezTo>
                    <a:pt x="5222" y="1746"/>
                    <a:pt x="5224" y="1747"/>
                    <a:pt x="5225" y="1748"/>
                  </a:cubicBezTo>
                  <a:cubicBezTo>
                    <a:pt x="5224" y="1748"/>
                    <a:pt x="5222" y="1747"/>
                    <a:pt x="5221" y="1746"/>
                  </a:cubicBezTo>
                  <a:lnTo>
                    <a:pt x="5221" y="1746"/>
                  </a:lnTo>
                  <a:cubicBezTo>
                    <a:pt x="5263" y="1773"/>
                    <a:pt x="5305" y="1800"/>
                    <a:pt x="5347" y="1826"/>
                  </a:cubicBezTo>
                  <a:cubicBezTo>
                    <a:pt x="5347" y="1826"/>
                    <a:pt x="5346" y="1825"/>
                    <a:pt x="5345" y="1825"/>
                  </a:cubicBezTo>
                  <a:lnTo>
                    <a:pt x="5345" y="1825"/>
                  </a:lnTo>
                  <a:cubicBezTo>
                    <a:pt x="5348" y="1827"/>
                    <a:pt x="5351" y="1829"/>
                    <a:pt x="5353" y="1831"/>
                  </a:cubicBezTo>
                  <a:cubicBezTo>
                    <a:pt x="5358" y="1833"/>
                    <a:pt x="5361" y="1835"/>
                    <a:pt x="5366" y="1838"/>
                  </a:cubicBezTo>
                  <a:cubicBezTo>
                    <a:pt x="5366" y="1838"/>
                    <a:pt x="5365" y="1838"/>
                    <a:pt x="5364" y="1837"/>
                  </a:cubicBezTo>
                  <a:lnTo>
                    <a:pt x="5364" y="1837"/>
                  </a:lnTo>
                  <a:cubicBezTo>
                    <a:pt x="5403" y="1862"/>
                    <a:pt x="5441" y="1887"/>
                    <a:pt x="5480" y="1912"/>
                  </a:cubicBezTo>
                  <a:cubicBezTo>
                    <a:pt x="5616" y="2014"/>
                    <a:pt x="5752" y="2117"/>
                    <a:pt x="5885" y="2224"/>
                  </a:cubicBezTo>
                  <a:cubicBezTo>
                    <a:pt x="5950" y="2280"/>
                    <a:pt x="6014" y="2337"/>
                    <a:pt x="6076" y="2396"/>
                  </a:cubicBezTo>
                  <a:cubicBezTo>
                    <a:pt x="6131" y="2448"/>
                    <a:pt x="6182" y="2504"/>
                    <a:pt x="6234" y="2560"/>
                  </a:cubicBezTo>
                  <a:cubicBezTo>
                    <a:pt x="6346" y="2685"/>
                    <a:pt x="6460" y="2810"/>
                    <a:pt x="6574" y="2933"/>
                  </a:cubicBezTo>
                  <a:cubicBezTo>
                    <a:pt x="6572" y="2932"/>
                    <a:pt x="6570" y="2930"/>
                    <a:pt x="6569" y="2929"/>
                  </a:cubicBezTo>
                  <a:lnTo>
                    <a:pt x="6569" y="2929"/>
                  </a:lnTo>
                  <a:cubicBezTo>
                    <a:pt x="6705" y="3083"/>
                    <a:pt x="6835" y="3242"/>
                    <a:pt x="6962" y="3403"/>
                  </a:cubicBezTo>
                  <a:cubicBezTo>
                    <a:pt x="7085" y="3557"/>
                    <a:pt x="7208" y="3708"/>
                    <a:pt x="7322" y="3868"/>
                  </a:cubicBezTo>
                  <a:cubicBezTo>
                    <a:pt x="7472" y="4094"/>
                    <a:pt x="7605" y="4329"/>
                    <a:pt x="7728" y="4570"/>
                  </a:cubicBezTo>
                  <a:lnTo>
                    <a:pt x="7728" y="4570"/>
                  </a:lnTo>
                  <a:cubicBezTo>
                    <a:pt x="7729" y="4571"/>
                    <a:pt x="7729" y="4572"/>
                    <a:pt x="7729" y="4573"/>
                  </a:cubicBezTo>
                  <a:lnTo>
                    <a:pt x="7729" y="4573"/>
                  </a:lnTo>
                  <a:cubicBezTo>
                    <a:pt x="7730" y="4574"/>
                    <a:pt x="7731" y="4576"/>
                    <a:pt x="7732" y="4577"/>
                  </a:cubicBezTo>
                  <a:cubicBezTo>
                    <a:pt x="7732" y="4577"/>
                    <a:pt x="7731" y="4576"/>
                    <a:pt x="7731" y="4576"/>
                  </a:cubicBezTo>
                  <a:lnTo>
                    <a:pt x="7731" y="4576"/>
                  </a:lnTo>
                  <a:cubicBezTo>
                    <a:pt x="7732" y="4577"/>
                    <a:pt x="7733" y="4579"/>
                    <a:pt x="7734" y="4580"/>
                  </a:cubicBezTo>
                  <a:lnTo>
                    <a:pt x="7734" y="4580"/>
                  </a:lnTo>
                  <a:cubicBezTo>
                    <a:pt x="7734" y="4581"/>
                    <a:pt x="7734" y="4581"/>
                    <a:pt x="7734" y="4581"/>
                  </a:cubicBezTo>
                  <a:lnTo>
                    <a:pt x="7734" y="4581"/>
                  </a:lnTo>
                  <a:cubicBezTo>
                    <a:pt x="7734" y="4582"/>
                    <a:pt x="7734" y="4583"/>
                    <a:pt x="7735" y="4583"/>
                  </a:cubicBezTo>
                  <a:lnTo>
                    <a:pt x="7735" y="4583"/>
                  </a:lnTo>
                  <a:cubicBezTo>
                    <a:pt x="7737" y="4587"/>
                    <a:pt x="7739" y="4591"/>
                    <a:pt x="7741" y="4596"/>
                  </a:cubicBezTo>
                  <a:lnTo>
                    <a:pt x="7742" y="4599"/>
                  </a:lnTo>
                  <a:cubicBezTo>
                    <a:pt x="7742" y="4598"/>
                    <a:pt x="7742" y="4597"/>
                    <a:pt x="7742" y="4597"/>
                  </a:cubicBezTo>
                  <a:cubicBezTo>
                    <a:pt x="7748" y="4611"/>
                    <a:pt x="7755" y="4623"/>
                    <a:pt x="7762" y="4637"/>
                  </a:cubicBezTo>
                  <a:cubicBezTo>
                    <a:pt x="7764" y="4641"/>
                    <a:pt x="7765" y="4645"/>
                    <a:pt x="7767" y="4648"/>
                  </a:cubicBezTo>
                  <a:lnTo>
                    <a:pt x="7767" y="4648"/>
                  </a:lnTo>
                  <a:cubicBezTo>
                    <a:pt x="7767" y="4648"/>
                    <a:pt x="7767" y="4647"/>
                    <a:pt x="7767" y="4647"/>
                  </a:cubicBezTo>
                  <a:lnTo>
                    <a:pt x="7767" y="4647"/>
                  </a:lnTo>
                  <a:cubicBezTo>
                    <a:pt x="7771" y="4653"/>
                    <a:pt x="7774" y="4660"/>
                    <a:pt x="7776" y="4667"/>
                  </a:cubicBezTo>
                  <a:cubicBezTo>
                    <a:pt x="7778" y="4667"/>
                    <a:pt x="7778" y="4668"/>
                    <a:pt x="7778" y="4669"/>
                  </a:cubicBezTo>
                  <a:cubicBezTo>
                    <a:pt x="7778" y="4668"/>
                    <a:pt x="7778" y="4668"/>
                    <a:pt x="7778" y="4668"/>
                  </a:cubicBezTo>
                  <a:cubicBezTo>
                    <a:pt x="7829" y="4770"/>
                    <a:pt x="7880" y="4871"/>
                    <a:pt x="7937" y="4971"/>
                  </a:cubicBezTo>
                  <a:cubicBezTo>
                    <a:pt x="7995" y="5075"/>
                    <a:pt x="8052" y="5177"/>
                    <a:pt x="8106" y="5282"/>
                  </a:cubicBezTo>
                  <a:cubicBezTo>
                    <a:pt x="8178" y="5442"/>
                    <a:pt x="8244" y="5603"/>
                    <a:pt x="8304" y="5767"/>
                  </a:cubicBezTo>
                  <a:cubicBezTo>
                    <a:pt x="8419" y="6113"/>
                    <a:pt x="8520" y="6463"/>
                    <a:pt x="8623" y="6813"/>
                  </a:cubicBezTo>
                  <a:cubicBezTo>
                    <a:pt x="8674" y="6987"/>
                    <a:pt x="8719" y="7164"/>
                    <a:pt x="8769" y="7338"/>
                  </a:cubicBezTo>
                  <a:cubicBezTo>
                    <a:pt x="8816" y="7504"/>
                    <a:pt x="8862" y="7669"/>
                    <a:pt x="8898" y="7837"/>
                  </a:cubicBezTo>
                  <a:cubicBezTo>
                    <a:pt x="8924" y="7968"/>
                    <a:pt x="8950" y="8098"/>
                    <a:pt x="8970" y="8229"/>
                  </a:cubicBezTo>
                  <a:cubicBezTo>
                    <a:pt x="8990" y="8359"/>
                    <a:pt x="9000" y="8490"/>
                    <a:pt x="9010" y="8622"/>
                  </a:cubicBezTo>
                  <a:cubicBezTo>
                    <a:pt x="9031" y="8919"/>
                    <a:pt x="9035" y="9218"/>
                    <a:pt x="9050" y="9516"/>
                  </a:cubicBezTo>
                  <a:cubicBezTo>
                    <a:pt x="9059" y="9676"/>
                    <a:pt x="9064" y="9836"/>
                    <a:pt x="9065" y="9998"/>
                  </a:cubicBezTo>
                  <a:cubicBezTo>
                    <a:pt x="9066" y="10049"/>
                    <a:pt x="9066" y="10102"/>
                    <a:pt x="9067" y="10153"/>
                  </a:cubicBezTo>
                  <a:cubicBezTo>
                    <a:pt x="9063" y="10202"/>
                    <a:pt x="9057" y="10251"/>
                    <a:pt x="9050" y="10301"/>
                  </a:cubicBezTo>
                  <a:cubicBezTo>
                    <a:pt x="9042" y="10350"/>
                    <a:pt x="9037" y="10399"/>
                    <a:pt x="9031" y="10448"/>
                  </a:cubicBezTo>
                  <a:cubicBezTo>
                    <a:pt x="9018" y="10449"/>
                    <a:pt x="9007" y="10451"/>
                    <a:pt x="8995" y="10454"/>
                  </a:cubicBezTo>
                  <a:cubicBezTo>
                    <a:pt x="8996" y="10453"/>
                    <a:pt x="8996" y="10453"/>
                    <a:pt x="8997" y="10453"/>
                  </a:cubicBezTo>
                  <a:lnTo>
                    <a:pt x="8997" y="10453"/>
                  </a:lnTo>
                  <a:cubicBezTo>
                    <a:pt x="8946" y="10458"/>
                    <a:pt x="8895" y="10461"/>
                    <a:pt x="8843" y="10461"/>
                  </a:cubicBezTo>
                  <a:cubicBezTo>
                    <a:pt x="8611" y="10457"/>
                    <a:pt x="8379" y="10447"/>
                    <a:pt x="8148" y="10447"/>
                  </a:cubicBezTo>
                  <a:cubicBezTo>
                    <a:pt x="8107" y="10447"/>
                    <a:pt x="8066" y="10447"/>
                    <a:pt x="8026" y="10448"/>
                  </a:cubicBezTo>
                  <a:lnTo>
                    <a:pt x="8014" y="10448"/>
                  </a:lnTo>
                  <a:cubicBezTo>
                    <a:pt x="7851" y="10446"/>
                    <a:pt x="7687" y="10439"/>
                    <a:pt x="7525" y="10417"/>
                  </a:cubicBezTo>
                  <a:cubicBezTo>
                    <a:pt x="7364" y="10397"/>
                    <a:pt x="7202" y="10381"/>
                    <a:pt x="7041" y="10363"/>
                  </a:cubicBezTo>
                  <a:cubicBezTo>
                    <a:pt x="6776" y="10325"/>
                    <a:pt x="6515" y="10259"/>
                    <a:pt x="6257" y="10193"/>
                  </a:cubicBezTo>
                  <a:cubicBezTo>
                    <a:pt x="6046" y="10135"/>
                    <a:pt x="5845" y="10051"/>
                    <a:pt x="5642" y="9970"/>
                  </a:cubicBezTo>
                  <a:lnTo>
                    <a:pt x="5642" y="9970"/>
                  </a:lnTo>
                  <a:cubicBezTo>
                    <a:pt x="5643" y="9970"/>
                    <a:pt x="5643" y="9970"/>
                    <a:pt x="5643" y="9970"/>
                  </a:cubicBezTo>
                  <a:cubicBezTo>
                    <a:pt x="5519" y="9920"/>
                    <a:pt x="5396" y="9865"/>
                    <a:pt x="5276" y="9803"/>
                  </a:cubicBezTo>
                  <a:cubicBezTo>
                    <a:pt x="5164" y="9746"/>
                    <a:pt x="5053" y="9685"/>
                    <a:pt x="4942" y="9624"/>
                  </a:cubicBezTo>
                  <a:lnTo>
                    <a:pt x="4942" y="9624"/>
                  </a:lnTo>
                  <a:cubicBezTo>
                    <a:pt x="4943" y="9625"/>
                    <a:pt x="4945" y="9626"/>
                    <a:pt x="4946" y="9627"/>
                  </a:cubicBezTo>
                  <a:cubicBezTo>
                    <a:pt x="4942" y="9624"/>
                    <a:pt x="4937" y="9621"/>
                    <a:pt x="4933" y="9619"/>
                  </a:cubicBezTo>
                  <a:cubicBezTo>
                    <a:pt x="4931" y="9618"/>
                    <a:pt x="4928" y="9617"/>
                    <a:pt x="4926" y="9615"/>
                  </a:cubicBezTo>
                  <a:lnTo>
                    <a:pt x="4926" y="9615"/>
                  </a:lnTo>
                  <a:cubicBezTo>
                    <a:pt x="4927" y="9616"/>
                    <a:pt x="4928" y="9616"/>
                    <a:pt x="4929" y="9617"/>
                  </a:cubicBezTo>
                  <a:cubicBezTo>
                    <a:pt x="4928" y="9616"/>
                    <a:pt x="4927" y="9616"/>
                    <a:pt x="4926" y="9614"/>
                  </a:cubicBezTo>
                  <a:lnTo>
                    <a:pt x="4926" y="9614"/>
                  </a:lnTo>
                  <a:cubicBezTo>
                    <a:pt x="4926" y="9615"/>
                    <a:pt x="4926" y="9615"/>
                    <a:pt x="4926" y="9615"/>
                  </a:cubicBezTo>
                  <a:lnTo>
                    <a:pt x="4926" y="9615"/>
                  </a:lnTo>
                  <a:cubicBezTo>
                    <a:pt x="4918" y="9610"/>
                    <a:pt x="4910" y="9606"/>
                    <a:pt x="4902" y="9602"/>
                  </a:cubicBezTo>
                  <a:cubicBezTo>
                    <a:pt x="4898" y="9598"/>
                    <a:pt x="4895" y="9596"/>
                    <a:pt x="4890" y="9594"/>
                  </a:cubicBezTo>
                  <a:cubicBezTo>
                    <a:pt x="4834" y="9562"/>
                    <a:pt x="4777" y="9530"/>
                    <a:pt x="4721" y="9496"/>
                  </a:cubicBezTo>
                  <a:cubicBezTo>
                    <a:pt x="4604" y="9425"/>
                    <a:pt x="4491" y="9351"/>
                    <a:pt x="4373" y="9281"/>
                  </a:cubicBezTo>
                  <a:cubicBezTo>
                    <a:pt x="4271" y="9219"/>
                    <a:pt x="4169" y="9155"/>
                    <a:pt x="4070" y="9085"/>
                  </a:cubicBezTo>
                  <a:cubicBezTo>
                    <a:pt x="3944" y="8989"/>
                    <a:pt x="3823" y="8885"/>
                    <a:pt x="3707" y="8776"/>
                  </a:cubicBezTo>
                  <a:cubicBezTo>
                    <a:pt x="3589" y="8657"/>
                    <a:pt x="3479" y="8532"/>
                    <a:pt x="3361" y="8412"/>
                  </a:cubicBezTo>
                  <a:cubicBezTo>
                    <a:pt x="3240" y="8288"/>
                    <a:pt x="3118" y="8167"/>
                    <a:pt x="3009" y="8032"/>
                  </a:cubicBezTo>
                  <a:cubicBezTo>
                    <a:pt x="2920" y="7915"/>
                    <a:pt x="2830" y="7800"/>
                    <a:pt x="2739" y="7684"/>
                  </a:cubicBezTo>
                  <a:cubicBezTo>
                    <a:pt x="2645" y="7566"/>
                    <a:pt x="2546" y="7452"/>
                    <a:pt x="2452" y="7335"/>
                  </a:cubicBezTo>
                  <a:cubicBezTo>
                    <a:pt x="2329" y="7173"/>
                    <a:pt x="2216" y="7003"/>
                    <a:pt x="2104" y="6834"/>
                  </a:cubicBezTo>
                  <a:cubicBezTo>
                    <a:pt x="1990" y="6664"/>
                    <a:pt x="1881" y="6495"/>
                    <a:pt x="1777" y="6320"/>
                  </a:cubicBezTo>
                  <a:cubicBezTo>
                    <a:pt x="1714" y="6208"/>
                    <a:pt x="1660" y="6093"/>
                    <a:pt x="1606" y="5975"/>
                  </a:cubicBezTo>
                  <a:cubicBezTo>
                    <a:pt x="1554" y="5860"/>
                    <a:pt x="1495" y="5747"/>
                    <a:pt x="1445" y="5631"/>
                  </a:cubicBezTo>
                  <a:cubicBezTo>
                    <a:pt x="1391" y="5507"/>
                    <a:pt x="1336" y="5382"/>
                    <a:pt x="1284" y="5258"/>
                  </a:cubicBezTo>
                  <a:cubicBezTo>
                    <a:pt x="1236" y="5143"/>
                    <a:pt x="1181" y="5033"/>
                    <a:pt x="1131" y="4919"/>
                  </a:cubicBezTo>
                  <a:cubicBezTo>
                    <a:pt x="1103" y="4846"/>
                    <a:pt x="1079" y="4773"/>
                    <a:pt x="1057" y="4699"/>
                  </a:cubicBezTo>
                  <a:cubicBezTo>
                    <a:pt x="1032" y="4603"/>
                    <a:pt x="1009" y="4507"/>
                    <a:pt x="989" y="4409"/>
                  </a:cubicBezTo>
                  <a:cubicBezTo>
                    <a:pt x="969" y="4314"/>
                    <a:pt x="952" y="4217"/>
                    <a:pt x="929" y="4122"/>
                  </a:cubicBezTo>
                  <a:cubicBezTo>
                    <a:pt x="881" y="3926"/>
                    <a:pt x="825" y="3732"/>
                    <a:pt x="772" y="3537"/>
                  </a:cubicBezTo>
                  <a:cubicBezTo>
                    <a:pt x="720" y="3324"/>
                    <a:pt x="687" y="3106"/>
                    <a:pt x="654" y="2889"/>
                  </a:cubicBezTo>
                  <a:cubicBezTo>
                    <a:pt x="619" y="2672"/>
                    <a:pt x="565" y="2461"/>
                    <a:pt x="534" y="2245"/>
                  </a:cubicBezTo>
                  <a:cubicBezTo>
                    <a:pt x="526" y="2156"/>
                    <a:pt x="520" y="2069"/>
                    <a:pt x="518" y="1979"/>
                  </a:cubicBezTo>
                  <a:cubicBezTo>
                    <a:pt x="518" y="1961"/>
                    <a:pt x="518" y="1943"/>
                    <a:pt x="518" y="1926"/>
                  </a:cubicBezTo>
                  <a:cubicBezTo>
                    <a:pt x="518" y="1922"/>
                    <a:pt x="518" y="1920"/>
                    <a:pt x="518" y="1917"/>
                  </a:cubicBezTo>
                  <a:lnTo>
                    <a:pt x="518" y="1907"/>
                  </a:lnTo>
                  <a:cubicBezTo>
                    <a:pt x="519" y="1786"/>
                    <a:pt x="526" y="1665"/>
                    <a:pt x="527" y="1543"/>
                  </a:cubicBezTo>
                  <a:cubicBezTo>
                    <a:pt x="529" y="1419"/>
                    <a:pt x="525" y="1295"/>
                    <a:pt x="520" y="1171"/>
                  </a:cubicBezTo>
                  <a:cubicBezTo>
                    <a:pt x="522" y="1104"/>
                    <a:pt x="529" y="1036"/>
                    <a:pt x="537" y="969"/>
                  </a:cubicBezTo>
                  <a:cubicBezTo>
                    <a:pt x="555" y="855"/>
                    <a:pt x="575" y="743"/>
                    <a:pt x="591" y="630"/>
                  </a:cubicBezTo>
                  <a:cubicBezTo>
                    <a:pt x="632" y="626"/>
                    <a:pt x="673" y="622"/>
                    <a:pt x="713" y="619"/>
                  </a:cubicBezTo>
                  <a:cubicBezTo>
                    <a:pt x="850" y="611"/>
                    <a:pt x="989" y="610"/>
                    <a:pt x="1127" y="608"/>
                  </a:cubicBezTo>
                  <a:cubicBezTo>
                    <a:pt x="1182" y="608"/>
                    <a:pt x="1237" y="608"/>
                    <a:pt x="1292" y="608"/>
                  </a:cubicBezTo>
                  <a:close/>
                  <a:moveTo>
                    <a:pt x="395" y="0"/>
                  </a:moveTo>
                  <a:cubicBezTo>
                    <a:pt x="337" y="0"/>
                    <a:pt x="280" y="27"/>
                    <a:pt x="239" y="78"/>
                  </a:cubicBezTo>
                  <a:cubicBezTo>
                    <a:pt x="238" y="79"/>
                    <a:pt x="236" y="81"/>
                    <a:pt x="235" y="84"/>
                  </a:cubicBezTo>
                  <a:cubicBezTo>
                    <a:pt x="231" y="83"/>
                    <a:pt x="227" y="83"/>
                    <a:pt x="223" y="83"/>
                  </a:cubicBezTo>
                  <a:cubicBezTo>
                    <a:pt x="213" y="83"/>
                    <a:pt x="203" y="84"/>
                    <a:pt x="192" y="86"/>
                  </a:cubicBezTo>
                  <a:lnTo>
                    <a:pt x="188" y="86"/>
                  </a:lnTo>
                  <a:cubicBezTo>
                    <a:pt x="124" y="94"/>
                    <a:pt x="68" y="149"/>
                    <a:pt x="48" y="209"/>
                  </a:cubicBezTo>
                  <a:cubicBezTo>
                    <a:pt x="34" y="255"/>
                    <a:pt x="33" y="302"/>
                    <a:pt x="33" y="349"/>
                  </a:cubicBezTo>
                  <a:lnTo>
                    <a:pt x="33" y="363"/>
                  </a:lnTo>
                  <a:lnTo>
                    <a:pt x="33" y="371"/>
                  </a:lnTo>
                  <a:cubicBezTo>
                    <a:pt x="33" y="402"/>
                    <a:pt x="33" y="433"/>
                    <a:pt x="33" y="464"/>
                  </a:cubicBezTo>
                  <a:cubicBezTo>
                    <a:pt x="32" y="469"/>
                    <a:pt x="29" y="472"/>
                    <a:pt x="28" y="477"/>
                  </a:cubicBezTo>
                  <a:cubicBezTo>
                    <a:pt x="26" y="498"/>
                    <a:pt x="28" y="517"/>
                    <a:pt x="33" y="536"/>
                  </a:cubicBezTo>
                  <a:cubicBezTo>
                    <a:pt x="32" y="552"/>
                    <a:pt x="32" y="570"/>
                    <a:pt x="32" y="586"/>
                  </a:cubicBezTo>
                  <a:cubicBezTo>
                    <a:pt x="32" y="590"/>
                    <a:pt x="32" y="595"/>
                    <a:pt x="32" y="598"/>
                  </a:cubicBezTo>
                  <a:cubicBezTo>
                    <a:pt x="32" y="597"/>
                    <a:pt x="32" y="596"/>
                    <a:pt x="33" y="595"/>
                  </a:cubicBezTo>
                  <a:lnTo>
                    <a:pt x="33" y="595"/>
                  </a:lnTo>
                  <a:cubicBezTo>
                    <a:pt x="33" y="597"/>
                    <a:pt x="32" y="600"/>
                    <a:pt x="32" y="603"/>
                  </a:cubicBezTo>
                  <a:cubicBezTo>
                    <a:pt x="32" y="608"/>
                    <a:pt x="32" y="613"/>
                    <a:pt x="33" y="619"/>
                  </a:cubicBezTo>
                  <a:cubicBezTo>
                    <a:pt x="32" y="615"/>
                    <a:pt x="32" y="612"/>
                    <a:pt x="32" y="608"/>
                  </a:cubicBezTo>
                  <a:cubicBezTo>
                    <a:pt x="26" y="930"/>
                    <a:pt x="15" y="1252"/>
                    <a:pt x="8" y="1574"/>
                  </a:cubicBezTo>
                  <a:cubicBezTo>
                    <a:pt x="5" y="1738"/>
                    <a:pt x="1" y="1902"/>
                    <a:pt x="2" y="2066"/>
                  </a:cubicBezTo>
                  <a:cubicBezTo>
                    <a:pt x="3" y="2228"/>
                    <a:pt x="2" y="2391"/>
                    <a:pt x="20" y="2552"/>
                  </a:cubicBezTo>
                  <a:cubicBezTo>
                    <a:pt x="43" y="2764"/>
                    <a:pt x="83" y="2971"/>
                    <a:pt x="125" y="3179"/>
                  </a:cubicBezTo>
                  <a:cubicBezTo>
                    <a:pt x="165" y="3373"/>
                    <a:pt x="214" y="3567"/>
                    <a:pt x="275" y="3755"/>
                  </a:cubicBezTo>
                  <a:cubicBezTo>
                    <a:pt x="338" y="3947"/>
                    <a:pt x="409" y="4136"/>
                    <a:pt x="475" y="4326"/>
                  </a:cubicBezTo>
                  <a:cubicBezTo>
                    <a:pt x="537" y="4503"/>
                    <a:pt x="594" y="4681"/>
                    <a:pt x="645" y="4862"/>
                  </a:cubicBezTo>
                  <a:cubicBezTo>
                    <a:pt x="696" y="5052"/>
                    <a:pt x="746" y="5242"/>
                    <a:pt x="813" y="5426"/>
                  </a:cubicBezTo>
                  <a:cubicBezTo>
                    <a:pt x="880" y="5617"/>
                    <a:pt x="951" y="5807"/>
                    <a:pt x="1035" y="5991"/>
                  </a:cubicBezTo>
                  <a:cubicBezTo>
                    <a:pt x="1201" y="6359"/>
                    <a:pt x="1398" y="6711"/>
                    <a:pt x="1614" y="7053"/>
                  </a:cubicBezTo>
                  <a:cubicBezTo>
                    <a:pt x="1666" y="7135"/>
                    <a:pt x="1716" y="7219"/>
                    <a:pt x="1771" y="7300"/>
                  </a:cubicBezTo>
                  <a:cubicBezTo>
                    <a:pt x="1829" y="7388"/>
                    <a:pt x="1891" y="7474"/>
                    <a:pt x="1953" y="7560"/>
                  </a:cubicBezTo>
                  <a:cubicBezTo>
                    <a:pt x="2073" y="7722"/>
                    <a:pt x="2210" y="7872"/>
                    <a:pt x="2345" y="8023"/>
                  </a:cubicBezTo>
                  <a:cubicBezTo>
                    <a:pt x="2474" y="8167"/>
                    <a:pt x="2600" y="8314"/>
                    <a:pt x="2737" y="8452"/>
                  </a:cubicBezTo>
                  <a:cubicBezTo>
                    <a:pt x="2879" y="8591"/>
                    <a:pt x="3025" y="8725"/>
                    <a:pt x="3167" y="8864"/>
                  </a:cubicBezTo>
                  <a:cubicBezTo>
                    <a:pt x="3161" y="8859"/>
                    <a:pt x="3157" y="8853"/>
                    <a:pt x="3150" y="8846"/>
                  </a:cubicBezTo>
                  <a:lnTo>
                    <a:pt x="3150" y="8846"/>
                  </a:lnTo>
                  <a:cubicBezTo>
                    <a:pt x="3286" y="8981"/>
                    <a:pt x="3422" y="9111"/>
                    <a:pt x="3568" y="9235"/>
                  </a:cubicBezTo>
                  <a:cubicBezTo>
                    <a:pt x="3706" y="9350"/>
                    <a:pt x="3849" y="9459"/>
                    <a:pt x="3997" y="9557"/>
                  </a:cubicBezTo>
                  <a:cubicBezTo>
                    <a:pt x="4008" y="9564"/>
                    <a:pt x="4018" y="9571"/>
                    <a:pt x="4027" y="9578"/>
                  </a:cubicBezTo>
                  <a:cubicBezTo>
                    <a:pt x="4034" y="9606"/>
                    <a:pt x="4048" y="9635"/>
                    <a:pt x="4069" y="9658"/>
                  </a:cubicBezTo>
                  <a:cubicBezTo>
                    <a:pt x="4110" y="9701"/>
                    <a:pt x="4171" y="9730"/>
                    <a:pt x="4223" y="9761"/>
                  </a:cubicBezTo>
                  <a:cubicBezTo>
                    <a:pt x="4264" y="9785"/>
                    <a:pt x="4305" y="9809"/>
                    <a:pt x="4346" y="9833"/>
                  </a:cubicBezTo>
                  <a:cubicBezTo>
                    <a:pt x="4432" y="9883"/>
                    <a:pt x="4518" y="9932"/>
                    <a:pt x="4607" y="9977"/>
                  </a:cubicBezTo>
                  <a:cubicBezTo>
                    <a:pt x="4792" y="10070"/>
                    <a:pt x="4982" y="10153"/>
                    <a:pt x="5167" y="10246"/>
                  </a:cubicBezTo>
                  <a:cubicBezTo>
                    <a:pt x="5192" y="10258"/>
                    <a:pt x="5219" y="10264"/>
                    <a:pt x="5246" y="10264"/>
                  </a:cubicBezTo>
                  <a:cubicBezTo>
                    <a:pt x="5257" y="10264"/>
                    <a:pt x="5268" y="10263"/>
                    <a:pt x="5279" y="10261"/>
                  </a:cubicBezTo>
                  <a:cubicBezTo>
                    <a:pt x="5359" y="10288"/>
                    <a:pt x="5440" y="10314"/>
                    <a:pt x="5519" y="10344"/>
                  </a:cubicBezTo>
                  <a:cubicBezTo>
                    <a:pt x="5707" y="10415"/>
                    <a:pt x="5892" y="10490"/>
                    <a:pt x="6084" y="10550"/>
                  </a:cubicBezTo>
                  <a:cubicBezTo>
                    <a:pt x="6180" y="10580"/>
                    <a:pt x="6280" y="10601"/>
                    <a:pt x="6377" y="10624"/>
                  </a:cubicBezTo>
                  <a:cubicBezTo>
                    <a:pt x="6469" y="10645"/>
                    <a:pt x="6563" y="10668"/>
                    <a:pt x="6656" y="10687"/>
                  </a:cubicBezTo>
                  <a:cubicBezTo>
                    <a:pt x="6743" y="10706"/>
                    <a:pt x="6830" y="10719"/>
                    <a:pt x="6917" y="10734"/>
                  </a:cubicBezTo>
                  <a:cubicBezTo>
                    <a:pt x="7014" y="10750"/>
                    <a:pt x="7111" y="10768"/>
                    <a:pt x="7208" y="10784"/>
                  </a:cubicBezTo>
                  <a:cubicBezTo>
                    <a:pt x="7419" y="10819"/>
                    <a:pt x="7630" y="10843"/>
                    <a:pt x="7842" y="10864"/>
                  </a:cubicBezTo>
                  <a:cubicBezTo>
                    <a:pt x="7850" y="10865"/>
                    <a:pt x="7856" y="10865"/>
                    <a:pt x="7863" y="10865"/>
                  </a:cubicBezTo>
                  <a:cubicBezTo>
                    <a:pt x="7908" y="10864"/>
                    <a:pt x="7948" y="10845"/>
                    <a:pt x="7980" y="10815"/>
                  </a:cubicBezTo>
                  <a:cubicBezTo>
                    <a:pt x="8061" y="10815"/>
                    <a:pt x="8142" y="10815"/>
                    <a:pt x="8224" y="10814"/>
                  </a:cubicBezTo>
                  <a:lnTo>
                    <a:pt x="8234" y="10814"/>
                  </a:lnTo>
                  <a:cubicBezTo>
                    <a:pt x="8417" y="10817"/>
                    <a:pt x="8601" y="10827"/>
                    <a:pt x="8785" y="10830"/>
                  </a:cubicBezTo>
                  <a:cubicBezTo>
                    <a:pt x="8797" y="10830"/>
                    <a:pt x="8810" y="10830"/>
                    <a:pt x="8822" y="10830"/>
                  </a:cubicBezTo>
                  <a:cubicBezTo>
                    <a:pt x="8889" y="10830"/>
                    <a:pt x="8955" y="10828"/>
                    <a:pt x="9022" y="10821"/>
                  </a:cubicBezTo>
                  <a:cubicBezTo>
                    <a:pt x="9045" y="10860"/>
                    <a:pt x="9083" y="10892"/>
                    <a:pt x="9133" y="10903"/>
                  </a:cubicBezTo>
                  <a:cubicBezTo>
                    <a:pt x="9149" y="10908"/>
                    <a:pt x="9165" y="10909"/>
                    <a:pt x="9181" y="10909"/>
                  </a:cubicBezTo>
                  <a:cubicBezTo>
                    <a:pt x="9261" y="10907"/>
                    <a:pt x="9341" y="10851"/>
                    <a:pt x="9357" y="10768"/>
                  </a:cubicBezTo>
                  <a:cubicBezTo>
                    <a:pt x="9367" y="10718"/>
                    <a:pt x="9372" y="10668"/>
                    <a:pt x="9378" y="10617"/>
                  </a:cubicBezTo>
                  <a:cubicBezTo>
                    <a:pt x="9407" y="10589"/>
                    <a:pt x="9426" y="10553"/>
                    <a:pt x="9430" y="10511"/>
                  </a:cubicBezTo>
                  <a:cubicBezTo>
                    <a:pt x="9438" y="10401"/>
                    <a:pt x="9437" y="10290"/>
                    <a:pt x="9437" y="10178"/>
                  </a:cubicBezTo>
                  <a:lnTo>
                    <a:pt x="9437" y="10172"/>
                  </a:lnTo>
                  <a:cubicBezTo>
                    <a:pt x="9450" y="10042"/>
                    <a:pt x="9460" y="9911"/>
                    <a:pt x="9463" y="9779"/>
                  </a:cubicBezTo>
                  <a:cubicBezTo>
                    <a:pt x="9469" y="9592"/>
                    <a:pt x="9462" y="9403"/>
                    <a:pt x="9464" y="9217"/>
                  </a:cubicBezTo>
                  <a:cubicBezTo>
                    <a:pt x="9465" y="9118"/>
                    <a:pt x="9468" y="9020"/>
                    <a:pt x="9468" y="8923"/>
                  </a:cubicBezTo>
                  <a:cubicBezTo>
                    <a:pt x="9468" y="8828"/>
                    <a:pt x="9463" y="8734"/>
                    <a:pt x="9461" y="8641"/>
                  </a:cubicBezTo>
                  <a:cubicBezTo>
                    <a:pt x="9457" y="8444"/>
                    <a:pt x="9463" y="8245"/>
                    <a:pt x="9442" y="8048"/>
                  </a:cubicBezTo>
                  <a:cubicBezTo>
                    <a:pt x="9423" y="7852"/>
                    <a:pt x="9388" y="7659"/>
                    <a:pt x="9351" y="7467"/>
                  </a:cubicBezTo>
                  <a:cubicBezTo>
                    <a:pt x="9314" y="7270"/>
                    <a:pt x="9263" y="7078"/>
                    <a:pt x="9217" y="6884"/>
                  </a:cubicBezTo>
                  <a:cubicBezTo>
                    <a:pt x="9175" y="6703"/>
                    <a:pt x="9128" y="6525"/>
                    <a:pt x="9077" y="6346"/>
                  </a:cubicBezTo>
                  <a:cubicBezTo>
                    <a:pt x="9024" y="6160"/>
                    <a:pt x="8971" y="5974"/>
                    <a:pt x="8903" y="5792"/>
                  </a:cubicBezTo>
                  <a:cubicBezTo>
                    <a:pt x="8834" y="5612"/>
                    <a:pt x="8762" y="5433"/>
                    <a:pt x="8687" y="5254"/>
                  </a:cubicBezTo>
                  <a:cubicBezTo>
                    <a:pt x="8540" y="4902"/>
                    <a:pt x="8355" y="4567"/>
                    <a:pt x="8147" y="4247"/>
                  </a:cubicBezTo>
                  <a:cubicBezTo>
                    <a:pt x="8118" y="4202"/>
                    <a:pt x="8093" y="4157"/>
                    <a:pt x="8067" y="4111"/>
                  </a:cubicBezTo>
                  <a:cubicBezTo>
                    <a:pt x="8141" y="4049"/>
                    <a:pt x="8156" y="3933"/>
                    <a:pt x="8094" y="3856"/>
                  </a:cubicBezTo>
                  <a:cubicBezTo>
                    <a:pt x="8074" y="3831"/>
                    <a:pt x="8057" y="3804"/>
                    <a:pt x="8038" y="3778"/>
                  </a:cubicBezTo>
                  <a:lnTo>
                    <a:pt x="8038" y="3778"/>
                  </a:lnTo>
                  <a:cubicBezTo>
                    <a:pt x="8041" y="3782"/>
                    <a:pt x="8043" y="3785"/>
                    <a:pt x="8045" y="3788"/>
                  </a:cubicBezTo>
                  <a:cubicBezTo>
                    <a:pt x="7969" y="3675"/>
                    <a:pt x="7897" y="3559"/>
                    <a:pt x="7820" y="3447"/>
                  </a:cubicBezTo>
                  <a:cubicBezTo>
                    <a:pt x="7740" y="3330"/>
                    <a:pt x="7655" y="3216"/>
                    <a:pt x="7568" y="3103"/>
                  </a:cubicBezTo>
                  <a:cubicBezTo>
                    <a:pt x="7398" y="2886"/>
                    <a:pt x="7223" y="2671"/>
                    <a:pt x="7038" y="2464"/>
                  </a:cubicBezTo>
                  <a:cubicBezTo>
                    <a:pt x="6902" y="2314"/>
                    <a:pt x="6756" y="2174"/>
                    <a:pt x="6609" y="2034"/>
                  </a:cubicBezTo>
                  <a:cubicBezTo>
                    <a:pt x="6465" y="1898"/>
                    <a:pt x="6312" y="1769"/>
                    <a:pt x="6147" y="1656"/>
                  </a:cubicBezTo>
                  <a:cubicBezTo>
                    <a:pt x="5977" y="1539"/>
                    <a:pt x="5803" y="1428"/>
                    <a:pt x="5630" y="1315"/>
                  </a:cubicBezTo>
                  <a:cubicBezTo>
                    <a:pt x="5472" y="1212"/>
                    <a:pt x="5312" y="1107"/>
                    <a:pt x="5148" y="1015"/>
                  </a:cubicBezTo>
                  <a:cubicBezTo>
                    <a:pt x="4971" y="917"/>
                    <a:pt x="4791" y="826"/>
                    <a:pt x="4602" y="754"/>
                  </a:cubicBezTo>
                  <a:cubicBezTo>
                    <a:pt x="4409" y="680"/>
                    <a:pt x="4215" y="607"/>
                    <a:pt x="4018" y="543"/>
                  </a:cubicBezTo>
                  <a:cubicBezTo>
                    <a:pt x="3812" y="477"/>
                    <a:pt x="3606" y="414"/>
                    <a:pt x="3399" y="357"/>
                  </a:cubicBezTo>
                  <a:cubicBezTo>
                    <a:pt x="3311" y="332"/>
                    <a:pt x="3222" y="311"/>
                    <a:pt x="3133" y="291"/>
                  </a:cubicBezTo>
                  <a:cubicBezTo>
                    <a:pt x="3077" y="279"/>
                    <a:pt x="3022" y="267"/>
                    <a:pt x="2966" y="256"/>
                  </a:cubicBezTo>
                  <a:cubicBezTo>
                    <a:pt x="2924" y="249"/>
                    <a:pt x="2879" y="238"/>
                    <a:pt x="2836" y="238"/>
                  </a:cubicBezTo>
                  <a:cubicBezTo>
                    <a:pt x="2809" y="238"/>
                    <a:pt x="2781" y="242"/>
                    <a:pt x="2755" y="254"/>
                  </a:cubicBezTo>
                  <a:cubicBezTo>
                    <a:pt x="2694" y="283"/>
                    <a:pt x="2653" y="340"/>
                    <a:pt x="2646" y="407"/>
                  </a:cubicBezTo>
                  <a:cubicBezTo>
                    <a:pt x="2611" y="400"/>
                    <a:pt x="2578" y="392"/>
                    <a:pt x="2544" y="387"/>
                  </a:cubicBezTo>
                  <a:lnTo>
                    <a:pt x="2546" y="387"/>
                  </a:lnTo>
                  <a:cubicBezTo>
                    <a:pt x="2534" y="384"/>
                    <a:pt x="2521" y="382"/>
                    <a:pt x="2508" y="380"/>
                  </a:cubicBezTo>
                  <a:lnTo>
                    <a:pt x="2508" y="380"/>
                  </a:lnTo>
                  <a:cubicBezTo>
                    <a:pt x="2509" y="380"/>
                    <a:pt x="2510" y="380"/>
                    <a:pt x="2511" y="381"/>
                  </a:cubicBezTo>
                  <a:lnTo>
                    <a:pt x="2511" y="381"/>
                  </a:lnTo>
                  <a:cubicBezTo>
                    <a:pt x="2368" y="356"/>
                    <a:pt x="2226" y="340"/>
                    <a:pt x="2083" y="316"/>
                  </a:cubicBezTo>
                  <a:lnTo>
                    <a:pt x="2083" y="316"/>
                  </a:lnTo>
                  <a:cubicBezTo>
                    <a:pt x="2085" y="317"/>
                    <a:pt x="2088" y="317"/>
                    <a:pt x="2091" y="318"/>
                  </a:cubicBezTo>
                  <a:cubicBezTo>
                    <a:pt x="1912" y="285"/>
                    <a:pt x="1732" y="253"/>
                    <a:pt x="1549" y="244"/>
                  </a:cubicBezTo>
                  <a:cubicBezTo>
                    <a:pt x="1458" y="239"/>
                    <a:pt x="1366" y="237"/>
                    <a:pt x="1275" y="237"/>
                  </a:cubicBezTo>
                  <a:cubicBezTo>
                    <a:pt x="1194" y="237"/>
                    <a:pt x="1112" y="239"/>
                    <a:pt x="1031" y="239"/>
                  </a:cubicBezTo>
                  <a:cubicBezTo>
                    <a:pt x="894" y="240"/>
                    <a:pt x="757" y="247"/>
                    <a:pt x="619" y="259"/>
                  </a:cubicBezTo>
                  <a:cubicBezTo>
                    <a:pt x="617" y="232"/>
                    <a:pt x="614" y="206"/>
                    <a:pt x="606" y="180"/>
                  </a:cubicBezTo>
                  <a:cubicBezTo>
                    <a:pt x="591" y="133"/>
                    <a:pt x="563" y="81"/>
                    <a:pt x="525" y="49"/>
                  </a:cubicBezTo>
                  <a:cubicBezTo>
                    <a:pt x="486" y="17"/>
                    <a:pt x="440" y="0"/>
                    <a:pt x="395" y="0"/>
                  </a:cubicBezTo>
                  <a:close/>
                </a:path>
              </a:pathLst>
            </a:custGeom>
            <a:solidFill>
              <a:srgbClr val="FFFFFF">
                <a:alpha val="38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36"/>
            <p:cNvSpPr/>
            <p:nvPr/>
          </p:nvSpPr>
          <p:spPr>
            <a:xfrm>
              <a:off x="7840350" y="1474325"/>
              <a:ext cx="100" cy="25"/>
            </a:xfrm>
            <a:custGeom>
              <a:avLst/>
              <a:gdLst/>
              <a:ahLst/>
              <a:cxnLst/>
              <a:rect l="l" t="t" r="r" b="b"/>
              <a:pathLst>
                <a:path w="4" h="1" extrusionOk="0">
                  <a:moveTo>
                    <a:pt x="4" y="0"/>
                  </a:moveTo>
                  <a:cubicBezTo>
                    <a:pt x="2" y="0"/>
                    <a:pt x="1" y="0"/>
                    <a:pt x="0" y="0"/>
                  </a:cubicBezTo>
                  <a:lnTo>
                    <a:pt x="0" y="0"/>
                  </a:lnTo>
                  <a:cubicBezTo>
                    <a:pt x="1" y="0"/>
                    <a:pt x="2" y="0"/>
                    <a:pt x="4" y="0"/>
                  </a:cubicBezTo>
                  <a:close/>
                </a:path>
              </a:pathLst>
            </a:custGeom>
            <a:solidFill>
              <a:srgbClr val="B8D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36"/>
            <p:cNvSpPr/>
            <p:nvPr/>
          </p:nvSpPr>
          <p:spPr>
            <a:xfrm>
              <a:off x="8226650" y="1676950"/>
              <a:ext cx="75" cy="50"/>
            </a:xfrm>
            <a:custGeom>
              <a:avLst/>
              <a:gdLst/>
              <a:ahLst/>
              <a:cxnLst/>
              <a:rect l="l" t="t" r="r" b="b"/>
              <a:pathLst>
                <a:path w="3" h="2" extrusionOk="0">
                  <a:moveTo>
                    <a:pt x="2" y="0"/>
                  </a:moveTo>
                  <a:lnTo>
                    <a:pt x="2" y="0"/>
                  </a:lnTo>
                  <a:cubicBezTo>
                    <a:pt x="1" y="0"/>
                    <a:pt x="1" y="1"/>
                    <a:pt x="1" y="1"/>
                  </a:cubicBezTo>
                  <a:lnTo>
                    <a:pt x="2" y="0"/>
                  </a:lnTo>
                  <a:close/>
                </a:path>
              </a:pathLst>
            </a:custGeom>
            <a:solidFill>
              <a:srgbClr val="B8D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36"/>
            <p:cNvSpPr/>
            <p:nvPr/>
          </p:nvSpPr>
          <p:spPr>
            <a:xfrm>
              <a:off x="8080750" y="1448900"/>
              <a:ext cx="207000" cy="287225"/>
            </a:xfrm>
            <a:custGeom>
              <a:avLst/>
              <a:gdLst/>
              <a:ahLst/>
              <a:cxnLst/>
              <a:rect l="l" t="t" r="r" b="b"/>
              <a:pathLst>
                <a:path w="8280" h="11489" extrusionOk="0">
                  <a:moveTo>
                    <a:pt x="4406" y="1475"/>
                  </a:moveTo>
                  <a:cubicBezTo>
                    <a:pt x="4405" y="1475"/>
                    <a:pt x="4404" y="1475"/>
                    <a:pt x="4403" y="1476"/>
                  </a:cubicBezTo>
                  <a:lnTo>
                    <a:pt x="4403" y="1476"/>
                  </a:lnTo>
                  <a:cubicBezTo>
                    <a:pt x="4404" y="1475"/>
                    <a:pt x="4405" y="1475"/>
                    <a:pt x="4406" y="1475"/>
                  </a:cubicBezTo>
                  <a:close/>
                  <a:moveTo>
                    <a:pt x="7458" y="5083"/>
                  </a:moveTo>
                  <a:cubicBezTo>
                    <a:pt x="7457" y="5088"/>
                    <a:pt x="7456" y="5093"/>
                    <a:pt x="7455" y="5098"/>
                  </a:cubicBezTo>
                  <a:cubicBezTo>
                    <a:pt x="7456" y="5093"/>
                    <a:pt x="7457" y="5088"/>
                    <a:pt x="7458" y="5083"/>
                  </a:cubicBezTo>
                  <a:close/>
                  <a:moveTo>
                    <a:pt x="5447" y="9006"/>
                  </a:moveTo>
                  <a:cubicBezTo>
                    <a:pt x="5444" y="9008"/>
                    <a:pt x="5442" y="9010"/>
                    <a:pt x="5440" y="9013"/>
                  </a:cubicBezTo>
                  <a:lnTo>
                    <a:pt x="5440" y="9013"/>
                  </a:lnTo>
                  <a:cubicBezTo>
                    <a:pt x="5443" y="9010"/>
                    <a:pt x="5445" y="9008"/>
                    <a:pt x="5447" y="9006"/>
                  </a:cubicBezTo>
                  <a:close/>
                  <a:moveTo>
                    <a:pt x="625" y="10435"/>
                  </a:moveTo>
                  <a:cubicBezTo>
                    <a:pt x="625" y="10436"/>
                    <a:pt x="625" y="10437"/>
                    <a:pt x="626" y="10438"/>
                  </a:cubicBezTo>
                  <a:lnTo>
                    <a:pt x="626" y="10438"/>
                  </a:lnTo>
                  <a:cubicBezTo>
                    <a:pt x="625" y="10437"/>
                    <a:pt x="625" y="10436"/>
                    <a:pt x="625" y="10435"/>
                  </a:cubicBezTo>
                  <a:close/>
                  <a:moveTo>
                    <a:pt x="2961" y="10477"/>
                  </a:moveTo>
                  <a:cubicBezTo>
                    <a:pt x="2957" y="10479"/>
                    <a:pt x="2952" y="10480"/>
                    <a:pt x="2948" y="10482"/>
                  </a:cubicBezTo>
                  <a:lnTo>
                    <a:pt x="2948" y="10482"/>
                  </a:lnTo>
                  <a:cubicBezTo>
                    <a:pt x="2952" y="10480"/>
                    <a:pt x="2957" y="10479"/>
                    <a:pt x="2961" y="10477"/>
                  </a:cubicBezTo>
                  <a:close/>
                  <a:moveTo>
                    <a:pt x="643" y="10510"/>
                  </a:moveTo>
                  <a:lnTo>
                    <a:pt x="643" y="10510"/>
                  </a:lnTo>
                  <a:cubicBezTo>
                    <a:pt x="643" y="10511"/>
                    <a:pt x="643" y="10512"/>
                    <a:pt x="643" y="10513"/>
                  </a:cubicBezTo>
                  <a:cubicBezTo>
                    <a:pt x="643" y="10512"/>
                    <a:pt x="643" y="10511"/>
                    <a:pt x="643" y="10510"/>
                  </a:cubicBezTo>
                  <a:close/>
                  <a:moveTo>
                    <a:pt x="7391" y="632"/>
                  </a:moveTo>
                  <a:cubicBezTo>
                    <a:pt x="7455" y="867"/>
                    <a:pt x="7513" y="1105"/>
                    <a:pt x="7562" y="1345"/>
                  </a:cubicBezTo>
                  <a:cubicBezTo>
                    <a:pt x="7586" y="1465"/>
                    <a:pt x="7609" y="1587"/>
                    <a:pt x="7625" y="1708"/>
                  </a:cubicBezTo>
                  <a:cubicBezTo>
                    <a:pt x="7644" y="1838"/>
                    <a:pt x="7653" y="1971"/>
                    <a:pt x="7663" y="2102"/>
                  </a:cubicBezTo>
                  <a:cubicBezTo>
                    <a:pt x="7662" y="2094"/>
                    <a:pt x="7662" y="2086"/>
                    <a:pt x="7661" y="2078"/>
                  </a:cubicBezTo>
                  <a:lnTo>
                    <a:pt x="7661" y="2078"/>
                  </a:lnTo>
                  <a:cubicBezTo>
                    <a:pt x="7671" y="2216"/>
                    <a:pt x="7678" y="2353"/>
                    <a:pt x="7679" y="2490"/>
                  </a:cubicBezTo>
                  <a:cubicBezTo>
                    <a:pt x="7681" y="2623"/>
                    <a:pt x="7677" y="2756"/>
                    <a:pt x="7677" y="2889"/>
                  </a:cubicBezTo>
                  <a:cubicBezTo>
                    <a:pt x="7678" y="3021"/>
                    <a:pt x="7675" y="3151"/>
                    <a:pt x="7667" y="3281"/>
                  </a:cubicBezTo>
                  <a:cubicBezTo>
                    <a:pt x="7660" y="3405"/>
                    <a:pt x="7657" y="3528"/>
                    <a:pt x="7652" y="3651"/>
                  </a:cubicBezTo>
                  <a:cubicBezTo>
                    <a:pt x="7652" y="3656"/>
                    <a:pt x="7652" y="3661"/>
                    <a:pt x="7651" y="3667"/>
                  </a:cubicBezTo>
                  <a:cubicBezTo>
                    <a:pt x="7651" y="3678"/>
                    <a:pt x="7649" y="3691"/>
                    <a:pt x="7648" y="3703"/>
                  </a:cubicBezTo>
                  <a:cubicBezTo>
                    <a:pt x="7637" y="3883"/>
                    <a:pt x="7613" y="4060"/>
                    <a:pt x="7593" y="4238"/>
                  </a:cubicBezTo>
                  <a:cubicBezTo>
                    <a:pt x="7573" y="4431"/>
                    <a:pt x="7548" y="4620"/>
                    <a:pt x="7511" y="4809"/>
                  </a:cubicBezTo>
                  <a:cubicBezTo>
                    <a:pt x="7513" y="4801"/>
                    <a:pt x="7514" y="4793"/>
                    <a:pt x="7517" y="4785"/>
                  </a:cubicBezTo>
                  <a:lnTo>
                    <a:pt x="7517" y="4785"/>
                  </a:lnTo>
                  <a:cubicBezTo>
                    <a:pt x="7496" y="4882"/>
                    <a:pt x="7478" y="4979"/>
                    <a:pt x="7459" y="5077"/>
                  </a:cubicBezTo>
                  <a:lnTo>
                    <a:pt x="7459" y="5077"/>
                  </a:lnTo>
                  <a:cubicBezTo>
                    <a:pt x="7459" y="5076"/>
                    <a:pt x="7459" y="5075"/>
                    <a:pt x="7460" y="5074"/>
                  </a:cubicBezTo>
                  <a:lnTo>
                    <a:pt x="7460" y="5074"/>
                  </a:lnTo>
                  <a:cubicBezTo>
                    <a:pt x="7428" y="5226"/>
                    <a:pt x="7388" y="5378"/>
                    <a:pt x="7349" y="5531"/>
                  </a:cubicBezTo>
                  <a:cubicBezTo>
                    <a:pt x="7313" y="5668"/>
                    <a:pt x="7273" y="5804"/>
                    <a:pt x="7229" y="5939"/>
                  </a:cubicBezTo>
                  <a:cubicBezTo>
                    <a:pt x="7142" y="6179"/>
                    <a:pt x="7040" y="6414"/>
                    <a:pt x="6947" y="6652"/>
                  </a:cubicBezTo>
                  <a:cubicBezTo>
                    <a:pt x="6855" y="6887"/>
                    <a:pt x="6753" y="7118"/>
                    <a:pt x="6644" y="7344"/>
                  </a:cubicBezTo>
                  <a:cubicBezTo>
                    <a:pt x="6587" y="7457"/>
                    <a:pt x="6525" y="7568"/>
                    <a:pt x="6466" y="7679"/>
                  </a:cubicBezTo>
                  <a:cubicBezTo>
                    <a:pt x="6403" y="7797"/>
                    <a:pt x="6340" y="7916"/>
                    <a:pt x="6269" y="8029"/>
                  </a:cubicBezTo>
                  <a:cubicBezTo>
                    <a:pt x="6186" y="8143"/>
                    <a:pt x="6093" y="8253"/>
                    <a:pt x="6004" y="8363"/>
                  </a:cubicBezTo>
                  <a:cubicBezTo>
                    <a:pt x="5917" y="8469"/>
                    <a:pt x="5831" y="8576"/>
                    <a:pt x="5741" y="8679"/>
                  </a:cubicBezTo>
                  <a:cubicBezTo>
                    <a:pt x="5639" y="8791"/>
                    <a:pt x="5539" y="8902"/>
                    <a:pt x="5439" y="9015"/>
                  </a:cubicBezTo>
                  <a:cubicBezTo>
                    <a:pt x="5439" y="9014"/>
                    <a:pt x="5440" y="9013"/>
                    <a:pt x="5440" y="9013"/>
                  </a:cubicBezTo>
                  <a:lnTo>
                    <a:pt x="5440" y="9013"/>
                  </a:lnTo>
                  <a:cubicBezTo>
                    <a:pt x="5382" y="9076"/>
                    <a:pt x="5322" y="9136"/>
                    <a:pt x="5258" y="9194"/>
                  </a:cubicBezTo>
                  <a:cubicBezTo>
                    <a:pt x="5112" y="9314"/>
                    <a:pt x="4955" y="9421"/>
                    <a:pt x="4798" y="9527"/>
                  </a:cubicBezTo>
                  <a:cubicBezTo>
                    <a:pt x="4698" y="9591"/>
                    <a:pt x="4596" y="9654"/>
                    <a:pt x="4496" y="9717"/>
                  </a:cubicBezTo>
                  <a:cubicBezTo>
                    <a:pt x="4392" y="9781"/>
                    <a:pt x="4289" y="9847"/>
                    <a:pt x="4181" y="9905"/>
                  </a:cubicBezTo>
                  <a:cubicBezTo>
                    <a:pt x="3973" y="10015"/>
                    <a:pt x="3764" y="10124"/>
                    <a:pt x="3555" y="10231"/>
                  </a:cubicBezTo>
                  <a:cubicBezTo>
                    <a:pt x="3354" y="10327"/>
                    <a:pt x="3150" y="10412"/>
                    <a:pt x="2939" y="10485"/>
                  </a:cubicBezTo>
                  <a:cubicBezTo>
                    <a:pt x="2942" y="10484"/>
                    <a:pt x="2945" y="10483"/>
                    <a:pt x="2948" y="10482"/>
                  </a:cubicBezTo>
                  <a:lnTo>
                    <a:pt x="2948" y="10482"/>
                  </a:lnTo>
                  <a:cubicBezTo>
                    <a:pt x="2826" y="10522"/>
                    <a:pt x="2704" y="10563"/>
                    <a:pt x="2579" y="10596"/>
                  </a:cubicBezTo>
                  <a:cubicBezTo>
                    <a:pt x="2444" y="10633"/>
                    <a:pt x="2308" y="10667"/>
                    <a:pt x="2173" y="10705"/>
                  </a:cubicBezTo>
                  <a:cubicBezTo>
                    <a:pt x="1931" y="10771"/>
                    <a:pt x="1688" y="10829"/>
                    <a:pt x="1441" y="10880"/>
                  </a:cubicBezTo>
                  <a:cubicBezTo>
                    <a:pt x="1269" y="10915"/>
                    <a:pt x="1096" y="10947"/>
                    <a:pt x="921" y="10969"/>
                  </a:cubicBezTo>
                  <a:cubicBezTo>
                    <a:pt x="874" y="10975"/>
                    <a:pt x="827" y="10982"/>
                    <a:pt x="781" y="10987"/>
                  </a:cubicBezTo>
                  <a:cubicBezTo>
                    <a:pt x="729" y="10830"/>
                    <a:pt x="681" y="10672"/>
                    <a:pt x="643" y="10510"/>
                  </a:cubicBezTo>
                  <a:lnTo>
                    <a:pt x="643" y="10510"/>
                  </a:lnTo>
                  <a:cubicBezTo>
                    <a:pt x="643" y="10510"/>
                    <a:pt x="643" y="10510"/>
                    <a:pt x="643" y="10510"/>
                  </a:cubicBezTo>
                  <a:lnTo>
                    <a:pt x="643" y="10510"/>
                  </a:lnTo>
                  <a:cubicBezTo>
                    <a:pt x="640" y="10497"/>
                    <a:pt x="636" y="10483"/>
                    <a:pt x="633" y="10472"/>
                  </a:cubicBezTo>
                  <a:cubicBezTo>
                    <a:pt x="631" y="10461"/>
                    <a:pt x="628" y="10451"/>
                    <a:pt x="626" y="10440"/>
                  </a:cubicBezTo>
                  <a:lnTo>
                    <a:pt x="626" y="10440"/>
                  </a:lnTo>
                  <a:cubicBezTo>
                    <a:pt x="626" y="10440"/>
                    <a:pt x="626" y="10440"/>
                    <a:pt x="626" y="10441"/>
                  </a:cubicBezTo>
                  <a:cubicBezTo>
                    <a:pt x="626" y="10439"/>
                    <a:pt x="626" y="10438"/>
                    <a:pt x="626" y="10438"/>
                  </a:cubicBezTo>
                  <a:lnTo>
                    <a:pt x="626" y="10438"/>
                  </a:lnTo>
                  <a:cubicBezTo>
                    <a:pt x="626" y="10438"/>
                    <a:pt x="626" y="10439"/>
                    <a:pt x="626" y="10440"/>
                  </a:cubicBezTo>
                  <a:lnTo>
                    <a:pt x="626" y="10440"/>
                  </a:lnTo>
                  <a:cubicBezTo>
                    <a:pt x="619" y="10412"/>
                    <a:pt x="614" y="10383"/>
                    <a:pt x="607" y="10355"/>
                  </a:cubicBezTo>
                  <a:cubicBezTo>
                    <a:pt x="602" y="10338"/>
                    <a:pt x="599" y="10321"/>
                    <a:pt x="594" y="10305"/>
                  </a:cubicBezTo>
                  <a:cubicBezTo>
                    <a:pt x="593" y="10297"/>
                    <a:pt x="592" y="10287"/>
                    <a:pt x="590" y="10279"/>
                  </a:cubicBezTo>
                  <a:cubicBezTo>
                    <a:pt x="587" y="10270"/>
                    <a:pt x="585" y="10260"/>
                    <a:pt x="583" y="10251"/>
                  </a:cubicBezTo>
                  <a:cubicBezTo>
                    <a:pt x="575" y="10221"/>
                    <a:pt x="568" y="10192"/>
                    <a:pt x="561" y="10163"/>
                  </a:cubicBezTo>
                  <a:lnTo>
                    <a:pt x="561" y="10163"/>
                  </a:lnTo>
                  <a:cubicBezTo>
                    <a:pt x="562" y="10163"/>
                    <a:pt x="562" y="10164"/>
                    <a:pt x="562" y="10164"/>
                  </a:cubicBezTo>
                  <a:cubicBezTo>
                    <a:pt x="529" y="10026"/>
                    <a:pt x="503" y="9886"/>
                    <a:pt x="482" y="9744"/>
                  </a:cubicBezTo>
                  <a:cubicBezTo>
                    <a:pt x="462" y="9608"/>
                    <a:pt x="437" y="9472"/>
                    <a:pt x="421" y="9334"/>
                  </a:cubicBezTo>
                  <a:cubicBezTo>
                    <a:pt x="412" y="9230"/>
                    <a:pt x="409" y="9126"/>
                    <a:pt x="405" y="9020"/>
                  </a:cubicBezTo>
                  <a:cubicBezTo>
                    <a:pt x="401" y="8918"/>
                    <a:pt x="393" y="8813"/>
                    <a:pt x="385" y="8709"/>
                  </a:cubicBezTo>
                  <a:cubicBezTo>
                    <a:pt x="371" y="8508"/>
                    <a:pt x="370" y="8305"/>
                    <a:pt x="375" y="8102"/>
                  </a:cubicBezTo>
                  <a:cubicBezTo>
                    <a:pt x="381" y="7917"/>
                    <a:pt x="401" y="7732"/>
                    <a:pt x="416" y="7548"/>
                  </a:cubicBezTo>
                  <a:cubicBezTo>
                    <a:pt x="431" y="7357"/>
                    <a:pt x="451" y="7168"/>
                    <a:pt x="479" y="6979"/>
                  </a:cubicBezTo>
                  <a:cubicBezTo>
                    <a:pt x="520" y="6732"/>
                    <a:pt x="568" y="6487"/>
                    <a:pt x="635" y="6245"/>
                  </a:cubicBezTo>
                  <a:cubicBezTo>
                    <a:pt x="722" y="5955"/>
                    <a:pt x="809" y="5664"/>
                    <a:pt x="906" y="5376"/>
                  </a:cubicBezTo>
                  <a:cubicBezTo>
                    <a:pt x="957" y="5228"/>
                    <a:pt x="1000" y="5077"/>
                    <a:pt x="1056" y="4929"/>
                  </a:cubicBezTo>
                  <a:cubicBezTo>
                    <a:pt x="1108" y="4790"/>
                    <a:pt x="1164" y="4654"/>
                    <a:pt x="1224" y="4517"/>
                  </a:cubicBezTo>
                  <a:cubicBezTo>
                    <a:pt x="1337" y="4269"/>
                    <a:pt x="1468" y="4030"/>
                    <a:pt x="1610" y="3799"/>
                  </a:cubicBezTo>
                  <a:cubicBezTo>
                    <a:pt x="1659" y="3725"/>
                    <a:pt x="1710" y="3652"/>
                    <a:pt x="1764" y="3581"/>
                  </a:cubicBezTo>
                  <a:cubicBezTo>
                    <a:pt x="1814" y="3516"/>
                    <a:pt x="1867" y="3454"/>
                    <a:pt x="1918" y="3389"/>
                  </a:cubicBezTo>
                  <a:cubicBezTo>
                    <a:pt x="2020" y="3257"/>
                    <a:pt x="2125" y="3129"/>
                    <a:pt x="2229" y="3001"/>
                  </a:cubicBezTo>
                  <a:cubicBezTo>
                    <a:pt x="2360" y="2847"/>
                    <a:pt x="2496" y="2695"/>
                    <a:pt x="2640" y="2554"/>
                  </a:cubicBezTo>
                  <a:cubicBezTo>
                    <a:pt x="2785" y="2425"/>
                    <a:pt x="2945" y="2313"/>
                    <a:pt x="3104" y="2201"/>
                  </a:cubicBezTo>
                  <a:cubicBezTo>
                    <a:pt x="3170" y="2155"/>
                    <a:pt x="3240" y="2115"/>
                    <a:pt x="3310" y="2075"/>
                  </a:cubicBezTo>
                  <a:cubicBezTo>
                    <a:pt x="3375" y="2038"/>
                    <a:pt x="3437" y="1996"/>
                    <a:pt x="3497" y="1953"/>
                  </a:cubicBezTo>
                  <a:lnTo>
                    <a:pt x="3497" y="1953"/>
                  </a:lnTo>
                  <a:cubicBezTo>
                    <a:pt x="3492" y="1957"/>
                    <a:pt x="3485" y="1962"/>
                    <a:pt x="3479" y="1966"/>
                  </a:cubicBezTo>
                  <a:cubicBezTo>
                    <a:pt x="3632" y="1858"/>
                    <a:pt x="3797" y="1765"/>
                    <a:pt x="3964" y="1676"/>
                  </a:cubicBezTo>
                  <a:cubicBezTo>
                    <a:pt x="4107" y="1604"/>
                    <a:pt x="4253" y="1536"/>
                    <a:pt x="4403" y="1476"/>
                  </a:cubicBezTo>
                  <a:lnTo>
                    <a:pt x="4403" y="1476"/>
                  </a:lnTo>
                  <a:cubicBezTo>
                    <a:pt x="4403" y="1476"/>
                    <a:pt x="4403" y="1476"/>
                    <a:pt x="4403" y="1476"/>
                  </a:cubicBezTo>
                  <a:cubicBezTo>
                    <a:pt x="4403" y="1476"/>
                    <a:pt x="4403" y="1476"/>
                    <a:pt x="4403" y="1476"/>
                  </a:cubicBezTo>
                  <a:lnTo>
                    <a:pt x="4403" y="1476"/>
                  </a:lnTo>
                  <a:cubicBezTo>
                    <a:pt x="4403" y="1476"/>
                    <a:pt x="4403" y="1476"/>
                    <a:pt x="4403" y="1476"/>
                  </a:cubicBezTo>
                  <a:lnTo>
                    <a:pt x="4403" y="1476"/>
                  </a:lnTo>
                  <a:cubicBezTo>
                    <a:pt x="4405" y="1475"/>
                    <a:pt x="4407" y="1474"/>
                    <a:pt x="4408" y="1474"/>
                  </a:cubicBezTo>
                  <a:lnTo>
                    <a:pt x="4408" y="1474"/>
                  </a:lnTo>
                  <a:cubicBezTo>
                    <a:pt x="4408" y="1474"/>
                    <a:pt x="4407" y="1474"/>
                    <a:pt x="4406" y="1475"/>
                  </a:cubicBezTo>
                  <a:lnTo>
                    <a:pt x="4406" y="1475"/>
                  </a:lnTo>
                  <a:cubicBezTo>
                    <a:pt x="4407" y="1474"/>
                    <a:pt x="4407" y="1474"/>
                    <a:pt x="4408" y="1474"/>
                  </a:cubicBezTo>
                  <a:lnTo>
                    <a:pt x="4408" y="1474"/>
                  </a:lnTo>
                  <a:cubicBezTo>
                    <a:pt x="4408" y="1474"/>
                    <a:pt x="4408" y="1474"/>
                    <a:pt x="4408" y="1474"/>
                  </a:cubicBezTo>
                  <a:lnTo>
                    <a:pt x="4408" y="1474"/>
                  </a:lnTo>
                  <a:cubicBezTo>
                    <a:pt x="4409" y="1474"/>
                    <a:pt x="4409" y="1474"/>
                    <a:pt x="4409" y="1474"/>
                  </a:cubicBezTo>
                  <a:lnTo>
                    <a:pt x="4409" y="1474"/>
                  </a:lnTo>
                  <a:cubicBezTo>
                    <a:pt x="4409" y="1474"/>
                    <a:pt x="4409" y="1474"/>
                    <a:pt x="4408" y="1474"/>
                  </a:cubicBezTo>
                  <a:lnTo>
                    <a:pt x="4408" y="1474"/>
                  </a:lnTo>
                  <a:cubicBezTo>
                    <a:pt x="4409" y="1474"/>
                    <a:pt x="4409" y="1474"/>
                    <a:pt x="4410" y="1474"/>
                  </a:cubicBezTo>
                  <a:cubicBezTo>
                    <a:pt x="4411" y="1473"/>
                    <a:pt x="4413" y="1472"/>
                    <a:pt x="4415" y="1471"/>
                  </a:cubicBezTo>
                  <a:lnTo>
                    <a:pt x="4415" y="1471"/>
                  </a:lnTo>
                  <a:cubicBezTo>
                    <a:pt x="4413" y="1472"/>
                    <a:pt x="4412" y="1472"/>
                    <a:pt x="4411" y="1472"/>
                  </a:cubicBezTo>
                  <a:cubicBezTo>
                    <a:pt x="4413" y="1472"/>
                    <a:pt x="4415" y="1471"/>
                    <a:pt x="4418" y="1470"/>
                  </a:cubicBezTo>
                  <a:lnTo>
                    <a:pt x="4418" y="1470"/>
                  </a:lnTo>
                  <a:cubicBezTo>
                    <a:pt x="4417" y="1470"/>
                    <a:pt x="4416" y="1471"/>
                    <a:pt x="4415" y="1471"/>
                  </a:cubicBezTo>
                  <a:lnTo>
                    <a:pt x="4415" y="1471"/>
                  </a:lnTo>
                  <a:cubicBezTo>
                    <a:pt x="4417" y="1471"/>
                    <a:pt x="4420" y="1469"/>
                    <a:pt x="4422" y="1468"/>
                  </a:cubicBezTo>
                  <a:lnTo>
                    <a:pt x="4422" y="1468"/>
                  </a:lnTo>
                  <a:cubicBezTo>
                    <a:pt x="4421" y="1469"/>
                    <a:pt x="4419" y="1469"/>
                    <a:pt x="4418" y="1470"/>
                  </a:cubicBezTo>
                  <a:lnTo>
                    <a:pt x="4418" y="1470"/>
                  </a:lnTo>
                  <a:cubicBezTo>
                    <a:pt x="4420" y="1469"/>
                    <a:pt x="4423" y="1468"/>
                    <a:pt x="4426" y="1467"/>
                  </a:cubicBezTo>
                  <a:lnTo>
                    <a:pt x="4426" y="1467"/>
                  </a:lnTo>
                  <a:cubicBezTo>
                    <a:pt x="4425" y="1467"/>
                    <a:pt x="4424" y="1468"/>
                    <a:pt x="4422" y="1468"/>
                  </a:cubicBezTo>
                  <a:lnTo>
                    <a:pt x="4422" y="1468"/>
                  </a:lnTo>
                  <a:cubicBezTo>
                    <a:pt x="4575" y="1414"/>
                    <a:pt x="4729" y="1364"/>
                    <a:pt x="4881" y="1308"/>
                  </a:cubicBezTo>
                  <a:cubicBezTo>
                    <a:pt x="5029" y="1254"/>
                    <a:pt x="5176" y="1201"/>
                    <a:pt x="5324" y="1149"/>
                  </a:cubicBezTo>
                  <a:cubicBezTo>
                    <a:pt x="5638" y="1039"/>
                    <a:pt x="5951" y="929"/>
                    <a:pt x="6275" y="849"/>
                  </a:cubicBezTo>
                  <a:cubicBezTo>
                    <a:pt x="6517" y="797"/>
                    <a:pt x="6760" y="744"/>
                    <a:pt x="7004" y="703"/>
                  </a:cubicBezTo>
                  <a:cubicBezTo>
                    <a:pt x="7126" y="683"/>
                    <a:pt x="7246" y="662"/>
                    <a:pt x="7366" y="638"/>
                  </a:cubicBezTo>
                  <a:cubicBezTo>
                    <a:pt x="7374" y="635"/>
                    <a:pt x="7382" y="634"/>
                    <a:pt x="7391" y="632"/>
                  </a:cubicBezTo>
                  <a:close/>
                  <a:moveTo>
                    <a:pt x="7446" y="1"/>
                  </a:moveTo>
                  <a:cubicBezTo>
                    <a:pt x="7351" y="1"/>
                    <a:pt x="7278" y="67"/>
                    <a:pt x="7259" y="162"/>
                  </a:cubicBezTo>
                  <a:cubicBezTo>
                    <a:pt x="7233" y="164"/>
                    <a:pt x="7207" y="167"/>
                    <a:pt x="7179" y="169"/>
                  </a:cubicBezTo>
                  <a:cubicBezTo>
                    <a:pt x="6988" y="191"/>
                    <a:pt x="6795" y="210"/>
                    <a:pt x="6608" y="251"/>
                  </a:cubicBezTo>
                  <a:cubicBezTo>
                    <a:pt x="6408" y="296"/>
                    <a:pt x="6209" y="346"/>
                    <a:pt x="6008" y="394"/>
                  </a:cubicBezTo>
                  <a:cubicBezTo>
                    <a:pt x="5916" y="417"/>
                    <a:pt x="5823" y="438"/>
                    <a:pt x="5732" y="465"/>
                  </a:cubicBezTo>
                  <a:cubicBezTo>
                    <a:pt x="5637" y="491"/>
                    <a:pt x="5542" y="521"/>
                    <a:pt x="5455" y="566"/>
                  </a:cubicBezTo>
                  <a:cubicBezTo>
                    <a:pt x="5388" y="601"/>
                    <a:pt x="5322" y="639"/>
                    <a:pt x="5258" y="679"/>
                  </a:cubicBezTo>
                  <a:cubicBezTo>
                    <a:pt x="5209" y="709"/>
                    <a:pt x="5179" y="759"/>
                    <a:pt x="5173" y="811"/>
                  </a:cubicBezTo>
                  <a:cubicBezTo>
                    <a:pt x="5047" y="856"/>
                    <a:pt x="4922" y="899"/>
                    <a:pt x="4799" y="945"/>
                  </a:cubicBezTo>
                  <a:cubicBezTo>
                    <a:pt x="4617" y="1012"/>
                    <a:pt x="4431" y="1068"/>
                    <a:pt x="4251" y="1138"/>
                  </a:cubicBezTo>
                  <a:cubicBezTo>
                    <a:pt x="3894" y="1280"/>
                    <a:pt x="3551" y="1464"/>
                    <a:pt x="3237" y="1685"/>
                  </a:cubicBezTo>
                  <a:lnTo>
                    <a:pt x="3237" y="1685"/>
                  </a:lnTo>
                  <a:cubicBezTo>
                    <a:pt x="3241" y="1683"/>
                    <a:pt x="3245" y="1679"/>
                    <a:pt x="3249" y="1676"/>
                  </a:cubicBezTo>
                  <a:lnTo>
                    <a:pt x="3249" y="1676"/>
                  </a:lnTo>
                  <a:cubicBezTo>
                    <a:pt x="3177" y="1726"/>
                    <a:pt x="3102" y="1769"/>
                    <a:pt x="3025" y="1812"/>
                  </a:cubicBezTo>
                  <a:cubicBezTo>
                    <a:pt x="2933" y="1866"/>
                    <a:pt x="2847" y="1931"/>
                    <a:pt x="2759" y="1994"/>
                  </a:cubicBezTo>
                  <a:cubicBezTo>
                    <a:pt x="2671" y="2058"/>
                    <a:pt x="2580" y="2120"/>
                    <a:pt x="2497" y="2189"/>
                  </a:cubicBezTo>
                  <a:cubicBezTo>
                    <a:pt x="2401" y="2268"/>
                    <a:pt x="2314" y="2354"/>
                    <a:pt x="2230" y="2444"/>
                  </a:cubicBezTo>
                  <a:cubicBezTo>
                    <a:pt x="2098" y="2587"/>
                    <a:pt x="1970" y="2732"/>
                    <a:pt x="1849" y="2885"/>
                  </a:cubicBezTo>
                  <a:cubicBezTo>
                    <a:pt x="1727" y="3034"/>
                    <a:pt x="1606" y="3185"/>
                    <a:pt x="1485" y="3336"/>
                  </a:cubicBezTo>
                  <a:cubicBezTo>
                    <a:pt x="1364" y="3488"/>
                    <a:pt x="1263" y="3654"/>
                    <a:pt x="1167" y="3823"/>
                  </a:cubicBezTo>
                  <a:cubicBezTo>
                    <a:pt x="1073" y="3988"/>
                    <a:pt x="983" y="4154"/>
                    <a:pt x="905" y="4326"/>
                  </a:cubicBezTo>
                  <a:cubicBezTo>
                    <a:pt x="825" y="4504"/>
                    <a:pt x="747" y="4683"/>
                    <a:pt x="684" y="4867"/>
                  </a:cubicBezTo>
                  <a:cubicBezTo>
                    <a:pt x="624" y="5043"/>
                    <a:pt x="568" y="5221"/>
                    <a:pt x="511" y="5397"/>
                  </a:cubicBezTo>
                  <a:cubicBezTo>
                    <a:pt x="454" y="5575"/>
                    <a:pt x="396" y="5754"/>
                    <a:pt x="343" y="5932"/>
                  </a:cubicBezTo>
                  <a:cubicBezTo>
                    <a:pt x="315" y="6027"/>
                    <a:pt x="283" y="6122"/>
                    <a:pt x="259" y="6219"/>
                  </a:cubicBezTo>
                  <a:cubicBezTo>
                    <a:pt x="235" y="6313"/>
                    <a:pt x="215" y="6409"/>
                    <a:pt x="193" y="6503"/>
                  </a:cubicBezTo>
                  <a:cubicBezTo>
                    <a:pt x="150" y="6688"/>
                    <a:pt x="118" y="6876"/>
                    <a:pt x="93" y="7065"/>
                  </a:cubicBezTo>
                  <a:cubicBezTo>
                    <a:pt x="68" y="7248"/>
                    <a:pt x="54" y="7432"/>
                    <a:pt x="38" y="7617"/>
                  </a:cubicBezTo>
                  <a:cubicBezTo>
                    <a:pt x="22" y="7807"/>
                    <a:pt x="5" y="7996"/>
                    <a:pt x="3" y="8187"/>
                  </a:cubicBezTo>
                  <a:cubicBezTo>
                    <a:pt x="1" y="8365"/>
                    <a:pt x="3" y="8546"/>
                    <a:pt x="16" y="8724"/>
                  </a:cubicBezTo>
                  <a:cubicBezTo>
                    <a:pt x="21" y="8815"/>
                    <a:pt x="30" y="8904"/>
                    <a:pt x="34" y="8994"/>
                  </a:cubicBezTo>
                  <a:cubicBezTo>
                    <a:pt x="37" y="9090"/>
                    <a:pt x="41" y="9185"/>
                    <a:pt x="46" y="9280"/>
                  </a:cubicBezTo>
                  <a:cubicBezTo>
                    <a:pt x="57" y="9465"/>
                    <a:pt x="93" y="9648"/>
                    <a:pt x="121" y="9831"/>
                  </a:cubicBezTo>
                  <a:cubicBezTo>
                    <a:pt x="134" y="9922"/>
                    <a:pt x="148" y="10012"/>
                    <a:pt x="168" y="10100"/>
                  </a:cubicBezTo>
                  <a:cubicBezTo>
                    <a:pt x="179" y="10152"/>
                    <a:pt x="192" y="10204"/>
                    <a:pt x="204" y="10255"/>
                  </a:cubicBezTo>
                  <a:cubicBezTo>
                    <a:pt x="213" y="10298"/>
                    <a:pt x="220" y="10345"/>
                    <a:pt x="234" y="10386"/>
                  </a:cubicBezTo>
                  <a:cubicBezTo>
                    <a:pt x="235" y="10390"/>
                    <a:pt x="236" y="10394"/>
                    <a:pt x="237" y="10397"/>
                  </a:cubicBezTo>
                  <a:lnTo>
                    <a:pt x="237" y="10397"/>
                  </a:lnTo>
                  <a:cubicBezTo>
                    <a:pt x="237" y="10397"/>
                    <a:pt x="237" y="10396"/>
                    <a:pt x="236" y="10396"/>
                  </a:cubicBezTo>
                  <a:lnTo>
                    <a:pt x="236" y="10396"/>
                  </a:lnTo>
                  <a:cubicBezTo>
                    <a:pt x="244" y="10426"/>
                    <a:pt x="251" y="10454"/>
                    <a:pt x="257" y="10484"/>
                  </a:cubicBezTo>
                  <a:cubicBezTo>
                    <a:pt x="263" y="10505"/>
                    <a:pt x="266" y="10526"/>
                    <a:pt x="272" y="10547"/>
                  </a:cubicBezTo>
                  <a:cubicBezTo>
                    <a:pt x="273" y="10552"/>
                    <a:pt x="274" y="10557"/>
                    <a:pt x="275" y="10563"/>
                  </a:cubicBezTo>
                  <a:lnTo>
                    <a:pt x="275" y="10563"/>
                  </a:lnTo>
                  <a:cubicBezTo>
                    <a:pt x="275" y="10563"/>
                    <a:pt x="275" y="10563"/>
                    <a:pt x="275" y="10563"/>
                  </a:cubicBezTo>
                  <a:lnTo>
                    <a:pt x="275" y="10563"/>
                  </a:lnTo>
                  <a:cubicBezTo>
                    <a:pt x="275" y="10563"/>
                    <a:pt x="275" y="10563"/>
                    <a:pt x="275" y="10563"/>
                  </a:cubicBezTo>
                  <a:lnTo>
                    <a:pt x="275" y="10563"/>
                  </a:lnTo>
                  <a:cubicBezTo>
                    <a:pt x="276" y="10565"/>
                    <a:pt x="276" y="10567"/>
                    <a:pt x="276" y="10569"/>
                  </a:cubicBezTo>
                  <a:cubicBezTo>
                    <a:pt x="276" y="10568"/>
                    <a:pt x="276" y="10567"/>
                    <a:pt x="276" y="10566"/>
                  </a:cubicBezTo>
                  <a:lnTo>
                    <a:pt x="276" y="10566"/>
                  </a:lnTo>
                  <a:cubicBezTo>
                    <a:pt x="277" y="10567"/>
                    <a:pt x="277" y="10569"/>
                    <a:pt x="277" y="10570"/>
                  </a:cubicBezTo>
                  <a:cubicBezTo>
                    <a:pt x="277" y="10572"/>
                    <a:pt x="279" y="10573"/>
                    <a:pt x="279" y="10574"/>
                  </a:cubicBezTo>
                  <a:cubicBezTo>
                    <a:pt x="279" y="10577"/>
                    <a:pt x="280" y="10580"/>
                    <a:pt x="281" y="10583"/>
                  </a:cubicBezTo>
                  <a:lnTo>
                    <a:pt x="281" y="10583"/>
                  </a:lnTo>
                  <a:cubicBezTo>
                    <a:pt x="280" y="10582"/>
                    <a:pt x="280" y="10580"/>
                    <a:pt x="280" y="10579"/>
                  </a:cubicBezTo>
                  <a:lnTo>
                    <a:pt x="280" y="10579"/>
                  </a:lnTo>
                  <a:cubicBezTo>
                    <a:pt x="280" y="10581"/>
                    <a:pt x="281" y="10584"/>
                    <a:pt x="281" y="10586"/>
                  </a:cubicBezTo>
                  <a:cubicBezTo>
                    <a:pt x="281" y="10585"/>
                    <a:pt x="281" y="10584"/>
                    <a:pt x="281" y="10583"/>
                  </a:cubicBezTo>
                  <a:lnTo>
                    <a:pt x="281" y="10583"/>
                  </a:lnTo>
                  <a:cubicBezTo>
                    <a:pt x="319" y="10748"/>
                    <a:pt x="364" y="10911"/>
                    <a:pt x="417" y="11071"/>
                  </a:cubicBezTo>
                  <a:cubicBezTo>
                    <a:pt x="375" y="11098"/>
                    <a:pt x="340" y="11136"/>
                    <a:pt x="329" y="11188"/>
                  </a:cubicBezTo>
                  <a:cubicBezTo>
                    <a:pt x="314" y="11250"/>
                    <a:pt x="322" y="11311"/>
                    <a:pt x="353" y="11366"/>
                  </a:cubicBezTo>
                  <a:cubicBezTo>
                    <a:pt x="417" y="11486"/>
                    <a:pt x="574" y="11488"/>
                    <a:pt x="696" y="11488"/>
                  </a:cubicBezTo>
                  <a:cubicBezTo>
                    <a:pt x="701" y="11488"/>
                    <a:pt x="705" y="11488"/>
                    <a:pt x="710" y="11488"/>
                  </a:cubicBezTo>
                  <a:lnTo>
                    <a:pt x="782" y="11488"/>
                  </a:lnTo>
                  <a:cubicBezTo>
                    <a:pt x="793" y="11487"/>
                    <a:pt x="803" y="11487"/>
                    <a:pt x="815" y="11486"/>
                  </a:cubicBezTo>
                  <a:cubicBezTo>
                    <a:pt x="867" y="11483"/>
                    <a:pt x="917" y="11471"/>
                    <a:pt x="967" y="11456"/>
                  </a:cubicBezTo>
                  <a:cubicBezTo>
                    <a:pt x="1025" y="11438"/>
                    <a:pt x="1084" y="11415"/>
                    <a:pt x="1142" y="11394"/>
                  </a:cubicBezTo>
                  <a:cubicBezTo>
                    <a:pt x="1189" y="11377"/>
                    <a:pt x="1223" y="11341"/>
                    <a:pt x="1241" y="11296"/>
                  </a:cubicBezTo>
                  <a:cubicBezTo>
                    <a:pt x="1396" y="11269"/>
                    <a:pt x="1549" y="11237"/>
                    <a:pt x="1702" y="11203"/>
                  </a:cubicBezTo>
                  <a:cubicBezTo>
                    <a:pt x="1885" y="11166"/>
                    <a:pt x="2067" y="11119"/>
                    <a:pt x="2245" y="11068"/>
                  </a:cubicBezTo>
                  <a:cubicBezTo>
                    <a:pt x="2439" y="11015"/>
                    <a:pt x="2635" y="10972"/>
                    <a:pt x="2825" y="10911"/>
                  </a:cubicBezTo>
                  <a:cubicBezTo>
                    <a:pt x="3013" y="10851"/>
                    <a:pt x="3200" y="10792"/>
                    <a:pt x="3381" y="10716"/>
                  </a:cubicBezTo>
                  <a:cubicBezTo>
                    <a:pt x="3569" y="10636"/>
                    <a:pt x="3751" y="10548"/>
                    <a:pt x="3932" y="10452"/>
                  </a:cubicBezTo>
                  <a:cubicBezTo>
                    <a:pt x="4105" y="10362"/>
                    <a:pt x="4278" y="10276"/>
                    <a:pt x="4447" y="10180"/>
                  </a:cubicBezTo>
                  <a:cubicBezTo>
                    <a:pt x="4529" y="10134"/>
                    <a:pt x="4607" y="10083"/>
                    <a:pt x="4687" y="10034"/>
                  </a:cubicBezTo>
                  <a:cubicBezTo>
                    <a:pt x="4768" y="9982"/>
                    <a:pt x="4851" y="9934"/>
                    <a:pt x="4932" y="9881"/>
                  </a:cubicBezTo>
                  <a:cubicBezTo>
                    <a:pt x="5098" y="9774"/>
                    <a:pt x="5261" y="9662"/>
                    <a:pt x="5417" y="9542"/>
                  </a:cubicBezTo>
                  <a:cubicBezTo>
                    <a:pt x="5575" y="9421"/>
                    <a:pt x="5705" y="9271"/>
                    <a:pt x="5837" y="9123"/>
                  </a:cubicBezTo>
                  <a:cubicBezTo>
                    <a:pt x="5863" y="9094"/>
                    <a:pt x="5890" y="9065"/>
                    <a:pt x="5916" y="9035"/>
                  </a:cubicBezTo>
                  <a:cubicBezTo>
                    <a:pt x="5980" y="8966"/>
                    <a:pt x="6045" y="8895"/>
                    <a:pt x="6107" y="8821"/>
                  </a:cubicBezTo>
                  <a:cubicBezTo>
                    <a:pt x="6167" y="8749"/>
                    <a:pt x="6225" y="8676"/>
                    <a:pt x="6284" y="8605"/>
                  </a:cubicBezTo>
                  <a:cubicBezTo>
                    <a:pt x="6406" y="8456"/>
                    <a:pt x="6538" y="8309"/>
                    <a:pt x="6635" y="8141"/>
                  </a:cubicBezTo>
                  <a:cubicBezTo>
                    <a:pt x="6732" y="7973"/>
                    <a:pt x="6824" y="7799"/>
                    <a:pt x="6914" y="7628"/>
                  </a:cubicBezTo>
                  <a:cubicBezTo>
                    <a:pt x="7002" y="7460"/>
                    <a:pt x="7079" y="7286"/>
                    <a:pt x="7157" y="7113"/>
                  </a:cubicBezTo>
                  <a:cubicBezTo>
                    <a:pt x="7232" y="6944"/>
                    <a:pt x="7296" y="6769"/>
                    <a:pt x="7366" y="6597"/>
                  </a:cubicBezTo>
                  <a:cubicBezTo>
                    <a:pt x="7438" y="6418"/>
                    <a:pt x="7518" y="6241"/>
                    <a:pt x="7580" y="6055"/>
                  </a:cubicBezTo>
                  <a:cubicBezTo>
                    <a:pt x="7640" y="5874"/>
                    <a:pt x="7691" y="5688"/>
                    <a:pt x="7736" y="5503"/>
                  </a:cubicBezTo>
                  <a:cubicBezTo>
                    <a:pt x="7759" y="5414"/>
                    <a:pt x="7783" y="5327"/>
                    <a:pt x="7803" y="5237"/>
                  </a:cubicBezTo>
                  <a:cubicBezTo>
                    <a:pt x="7820" y="5162"/>
                    <a:pt x="7833" y="5088"/>
                    <a:pt x="7847" y="5013"/>
                  </a:cubicBezTo>
                  <a:cubicBezTo>
                    <a:pt x="7854" y="5016"/>
                    <a:pt x="7860" y="5021"/>
                    <a:pt x="7867" y="5023"/>
                  </a:cubicBezTo>
                  <a:cubicBezTo>
                    <a:pt x="7881" y="5027"/>
                    <a:pt x="7896" y="5029"/>
                    <a:pt x="7910" y="5029"/>
                  </a:cubicBezTo>
                  <a:cubicBezTo>
                    <a:pt x="7913" y="5029"/>
                    <a:pt x="7916" y="5029"/>
                    <a:pt x="7919" y="5029"/>
                  </a:cubicBezTo>
                  <a:cubicBezTo>
                    <a:pt x="7998" y="5026"/>
                    <a:pt x="8072" y="4971"/>
                    <a:pt x="8093" y="4891"/>
                  </a:cubicBezTo>
                  <a:cubicBezTo>
                    <a:pt x="8119" y="4787"/>
                    <a:pt x="8146" y="4683"/>
                    <a:pt x="8172" y="4579"/>
                  </a:cubicBezTo>
                  <a:cubicBezTo>
                    <a:pt x="8181" y="4543"/>
                    <a:pt x="8188" y="4506"/>
                    <a:pt x="8196" y="4469"/>
                  </a:cubicBezTo>
                  <a:cubicBezTo>
                    <a:pt x="8205" y="4423"/>
                    <a:pt x="8219" y="4376"/>
                    <a:pt x="8225" y="4329"/>
                  </a:cubicBezTo>
                  <a:cubicBezTo>
                    <a:pt x="8247" y="4156"/>
                    <a:pt x="8268" y="3985"/>
                    <a:pt x="8273" y="3811"/>
                  </a:cubicBezTo>
                  <a:cubicBezTo>
                    <a:pt x="8279" y="3449"/>
                    <a:pt x="8265" y="3088"/>
                    <a:pt x="8250" y="2727"/>
                  </a:cubicBezTo>
                  <a:cubicBezTo>
                    <a:pt x="8242" y="2521"/>
                    <a:pt x="8234" y="2315"/>
                    <a:pt x="8219" y="2110"/>
                  </a:cubicBezTo>
                  <a:cubicBezTo>
                    <a:pt x="8210" y="1997"/>
                    <a:pt x="8202" y="1885"/>
                    <a:pt x="8193" y="1772"/>
                  </a:cubicBezTo>
                  <a:cubicBezTo>
                    <a:pt x="8186" y="1670"/>
                    <a:pt x="8170" y="1568"/>
                    <a:pt x="8159" y="1468"/>
                  </a:cubicBezTo>
                  <a:cubicBezTo>
                    <a:pt x="8136" y="1269"/>
                    <a:pt x="8096" y="1071"/>
                    <a:pt x="8060" y="874"/>
                  </a:cubicBezTo>
                  <a:cubicBezTo>
                    <a:pt x="8042" y="782"/>
                    <a:pt x="8022" y="689"/>
                    <a:pt x="8003" y="598"/>
                  </a:cubicBezTo>
                  <a:cubicBezTo>
                    <a:pt x="7981" y="496"/>
                    <a:pt x="7962" y="393"/>
                    <a:pt x="7931" y="295"/>
                  </a:cubicBezTo>
                  <a:cubicBezTo>
                    <a:pt x="7907" y="213"/>
                    <a:pt x="7835" y="157"/>
                    <a:pt x="7753" y="157"/>
                  </a:cubicBezTo>
                  <a:cubicBezTo>
                    <a:pt x="7737" y="157"/>
                    <a:pt x="7721" y="159"/>
                    <a:pt x="7704" y="163"/>
                  </a:cubicBezTo>
                  <a:cubicBezTo>
                    <a:pt x="7687" y="169"/>
                    <a:pt x="7671" y="177"/>
                    <a:pt x="7656" y="187"/>
                  </a:cubicBezTo>
                  <a:cubicBezTo>
                    <a:pt x="7653" y="185"/>
                    <a:pt x="7648" y="184"/>
                    <a:pt x="7645" y="181"/>
                  </a:cubicBezTo>
                  <a:cubicBezTo>
                    <a:pt x="7644" y="178"/>
                    <a:pt x="7643" y="173"/>
                    <a:pt x="7641" y="169"/>
                  </a:cubicBezTo>
                  <a:cubicBezTo>
                    <a:pt x="7611" y="89"/>
                    <a:pt x="7561" y="10"/>
                    <a:pt x="7466" y="2"/>
                  </a:cubicBezTo>
                  <a:cubicBezTo>
                    <a:pt x="7459" y="1"/>
                    <a:pt x="7453" y="1"/>
                    <a:pt x="7446" y="1"/>
                  </a:cubicBezTo>
                  <a:close/>
                </a:path>
              </a:pathLst>
            </a:custGeom>
            <a:solidFill>
              <a:srgbClr val="FFFFFF">
                <a:alpha val="38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36"/>
            <p:cNvSpPr/>
            <p:nvPr/>
          </p:nvSpPr>
          <p:spPr>
            <a:xfrm>
              <a:off x="8035850" y="1906725"/>
              <a:ext cx="50" cy="650"/>
            </a:xfrm>
            <a:custGeom>
              <a:avLst/>
              <a:gdLst/>
              <a:ahLst/>
              <a:cxnLst/>
              <a:rect l="l" t="t" r="r" b="b"/>
              <a:pathLst>
                <a:path w="2" h="26" extrusionOk="0">
                  <a:moveTo>
                    <a:pt x="1" y="0"/>
                  </a:moveTo>
                  <a:cubicBezTo>
                    <a:pt x="1" y="10"/>
                    <a:pt x="0" y="18"/>
                    <a:pt x="0" y="26"/>
                  </a:cubicBezTo>
                  <a:lnTo>
                    <a:pt x="0" y="26"/>
                  </a:lnTo>
                  <a:cubicBezTo>
                    <a:pt x="0" y="18"/>
                    <a:pt x="1" y="10"/>
                    <a:pt x="1" y="0"/>
                  </a:cubicBezTo>
                  <a:close/>
                </a:path>
              </a:pathLst>
            </a:custGeom>
            <a:solidFill>
              <a:srgbClr val="4729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36"/>
            <p:cNvSpPr/>
            <p:nvPr/>
          </p:nvSpPr>
          <p:spPr>
            <a:xfrm>
              <a:off x="7761775" y="1444175"/>
              <a:ext cx="528000" cy="557025"/>
            </a:xfrm>
            <a:custGeom>
              <a:avLst/>
              <a:gdLst/>
              <a:ahLst/>
              <a:cxnLst/>
              <a:rect l="l" t="t" r="r" b="b"/>
              <a:pathLst>
                <a:path w="21120" h="22281" extrusionOk="0">
                  <a:moveTo>
                    <a:pt x="20519" y="666"/>
                  </a:moveTo>
                  <a:lnTo>
                    <a:pt x="20519" y="666"/>
                  </a:lnTo>
                  <a:cubicBezTo>
                    <a:pt x="20519" y="667"/>
                    <a:pt x="20519" y="669"/>
                    <a:pt x="20519" y="670"/>
                  </a:cubicBezTo>
                  <a:lnTo>
                    <a:pt x="20519" y="670"/>
                  </a:lnTo>
                  <a:cubicBezTo>
                    <a:pt x="20519" y="669"/>
                    <a:pt x="20519" y="667"/>
                    <a:pt x="20519" y="666"/>
                  </a:cubicBezTo>
                  <a:close/>
                  <a:moveTo>
                    <a:pt x="4935" y="1396"/>
                  </a:moveTo>
                  <a:cubicBezTo>
                    <a:pt x="4935" y="1397"/>
                    <a:pt x="4936" y="1397"/>
                    <a:pt x="4936" y="1397"/>
                  </a:cubicBezTo>
                  <a:cubicBezTo>
                    <a:pt x="4936" y="1397"/>
                    <a:pt x="4935" y="1397"/>
                    <a:pt x="4935" y="1396"/>
                  </a:cubicBezTo>
                  <a:close/>
                  <a:moveTo>
                    <a:pt x="524" y="3237"/>
                  </a:moveTo>
                  <a:cubicBezTo>
                    <a:pt x="524" y="3238"/>
                    <a:pt x="524" y="3238"/>
                    <a:pt x="525" y="3238"/>
                  </a:cubicBezTo>
                  <a:cubicBezTo>
                    <a:pt x="525" y="3238"/>
                    <a:pt x="525" y="3237"/>
                    <a:pt x="524" y="3237"/>
                  </a:cubicBezTo>
                  <a:close/>
                  <a:moveTo>
                    <a:pt x="157" y="3279"/>
                  </a:moveTo>
                  <a:cubicBezTo>
                    <a:pt x="157" y="3280"/>
                    <a:pt x="157" y="3281"/>
                    <a:pt x="158" y="3282"/>
                  </a:cubicBezTo>
                  <a:lnTo>
                    <a:pt x="158" y="3282"/>
                  </a:lnTo>
                  <a:cubicBezTo>
                    <a:pt x="158" y="3281"/>
                    <a:pt x="158" y="3280"/>
                    <a:pt x="157" y="3279"/>
                  </a:cubicBezTo>
                  <a:close/>
                  <a:moveTo>
                    <a:pt x="190" y="3519"/>
                  </a:moveTo>
                  <a:lnTo>
                    <a:pt x="190" y="3519"/>
                  </a:lnTo>
                  <a:cubicBezTo>
                    <a:pt x="191" y="3520"/>
                    <a:pt x="191" y="3520"/>
                    <a:pt x="191" y="3521"/>
                  </a:cubicBezTo>
                  <a:cubicBezTo>
                    <a:pt x="191" y="3520"/>
                    <a:pt x="191" y="3520"/>
                    <a:pt x="190" y="3519"/>
                  </a:cubicBezTo>
                  <a:close/>
                  <a:moveTo>
                    <a:pt x="18468" y="3561"/>
                  </a:moveTo>
                  <a:cubicBezTo>
                    <a:pt x="18468" y="3561"/>
                    <a:pt x="18467" y="3561"/>
                    <a:pt x="18467" y="3562"/>
                  </a:cubicBezTo>
                  <a:lnTo>
                    <a:pt x="18467" y="3562"/>
                  </a:lnTo>
                  <a:cubicBezTo>
                    <a:pt x="18467" y="3562"/>
                    <a:pt x="18468" y="3561"/>
                    <a:pt x="18468" y="3561"/>
                  </a:cubicBezTo>
                  <a:close/>
                  <a:moveTo>
                    <a:pt x="13272" y="5538"/>
                  </a:moveTo>
                  <a:cubicBezTo>
                    <a:pt x="13271" y="5541"/>
                    <a:pt x="13270" y="5543"/>
                    <a:pt x="13270" y="5546"/>
                  </a:cubicBezTo>
                  <a:cubicBezTo>
                    <a:pt x="13271" y="5543"/>
                    <a:pt x="13271" y="5541"/>
                    <a:pt x="13272" y="5538"/>
                  </a:cubicBezTo>
                  <a:close/>
                  <a:moveTo>
                    <a:pt x="869" y="635"/>
                  </a:moveTo>
                  <a:cubicBezTo>
                    <a:pt x="899" y="635"/>
                    <a:pt x="929" y="635"/>
                    <a:pt x="959" y="636"/>
                  </a:cubicBezTo>
                  <a:cubicBezTo>
                    <a:pt x="1266" y="646"/>
                    <a:pt x="1573" y="654"/>
                    <a:pt x="1880" y="660"/>
                  </a:cubicBezTo>
                  <a:cubicBezTo>
                    <a:pt x="1964" y="663"/>
                    <a:pt x="2048" y="667"/>
                    <a:pt x="2132" y="672"/>
                  </a:cubicBezTo>
                  <a:cubicBezTo>
                    <a:pt x="2213" y="679"/>
                    <a:pt x="2295" y="689"/>
                    <a:pt x="2375" y="699"/>
                  </a:cubicBezTo>
                  <a:cubicBezTo>
                    <a:pt x="2623" y="740"/>
                    <a:pt x="2870" y="790"/>
                    <a:pt x="3117" y="832"/>
                  </a:cubicBezTo>
                  <a:cubicBezTo>
                    <a:pt x="3387" y="880"/>
                    <a:pt x="3662" y="911"/>
                    <a:pt x="3928" y="984"/>
                  </a:cubicBezTo>
                  <a:cubicBezTo>
                    <a:pt x="4131" y="1046"/>
                    <a:pt x="4325" y="1133"/>
                    <a:pt x="4520" y="1218"/>
                  </a:cubicBezTo>
                  <a:cubicBezTo>
                    <a:pt x="4651" y="1276"/>
                    <a:pt x="4784" y="1333"/>
                    <a:pt x="4917" y="1389"/>
                  </a:cubicBezTo>
                  <a:cubicBezTo>
                    <a:pt x="4919" y="1389"/>
                    <a:pt x="4920" y="1390"/>
                    <a:pt x="4922" y="1390"/>
                  </a:cubicBezTo>
                  <a:cubicBezTo>
                    <a:pt x="4926" y="1392"/>
                    <a:pt x="4931" y="1394"/>
                    <a:pt x="4935" y="1396"/>
                  </a:cubicBezTo>
                  <a:lnTo>
                    <a:pt x="4935" y="1396"/>
                  </a:lnTo>
                  <a:cubicBezTo>
                    <a:pt x="4934" y="1396"/>
                    <a:pt x="4933" y="1395"/>
                    <a:pt x="4931" y="1395"/>
                  </a:cubicBezTo>
                  <a:lnTo>
                    <a:pt x="4931" y="1395"/>
                  </a:lnTo>
                  <a:cubicBezTo>
                    <a:pt x="4932" y="1396"/>
                    <a:pt x="4934" y="1396"/>
                    <a:pt x="4935" y="1396"/>
                  </a:cubicBezTo>
                  <a:lnTo>
                    <a:pt x="4935" y="1396"/>
                  </a:lnTo>
                  <a:cubicBezTo>
                    <a:pt x="4935" y="1396"/>
                    <a:pt x="4935" y="1396"/>
                    <a:pt x="4935" y="1396"/>
                  </a:cubicBezTo>
                  <a:lnTo>
                    <a:pt x="4935" y="1396"/>
                  </a:lnTo>
                  <a:cubicBezTo>
                    <a:pt x="5056" y="1451"/>
                    <a:pt x="5178" y="1502"/>
                    <a:pt x="5296" y="1563"/>
                  </a:cubicBezTo>
                  <a:cubicBezTo>
                    <a:pt x="5415" y="1625"/>
                    <a:pt x="5533" y="1689"/>
                    <a:pt x="5650" y="1755"/>
                  </a:cubicBezTo>
                  <a:cubicBezTo>
                    <a:pt x="5786" y="1840"/>
                    <a:pt x="5921" y="1926"/>
                    <a:pt x="6054" y="2015"/>
                  </a:cubicBezTo>
                  <a:cubicBezTo>
                    <a:pt x="6187" y="2106"/>
                    <a:pt x="6316" y="2201"/>
                    <a:pt x="6443" y="2301"/>
                  </a:cubicBezTo>
                  <a:cubicBezTo>
                    <a:pt x="6575" y="2411"/>
                    <a:pt x="6703" y="2526"/>
                    <a:pt x="6826" y="2645"/>
                  </a:cubicBezTo>
                  <a:cubicBezTo>
                    <a:pt x="6939" y="2754"/>
                    <a:pt x="7047" y="2868"/>
                    <a:pt x="7154" y="2983"/>
                  </a:cubicBezTo>
                  <a:lnTo>
                    <a:pt x="7154" y="2983"/>
                  </a:lnTo>
                  <a:cubicBezTo>
                    <a:pt x="7154" y="2983"/>
                    <a:pt x="7154" y="2983"/>
                    <a:pt x="7154" y="2983"/>
                  </a:cubicBezTo>
                  <a:cubicBezTo>
                    <a:pt x="7154" y="2983"/>
                    <a:pt x="7154" y="2983"/>
                    <a:pt x="7155" y="2983"/>
                  </a:cubicBezTo>
                  <a:lnTo>
                    <a:pt x="7155" y="2983"/>
                  </a:lnTo>
                  <a:cubicBezTo>
                    <a:pt x="7155" y="2984"/>
                    <a:pt x="7155" y="2984"/>
                    <a:pt x="7156" y="2984"/>
                  </a:cubicBezTo>
                  <a:cubicBezTo>
                    <a:pt x="7156" y="2984"/>
                    <a:pt x="7156" y="2984"/>
                    <a:pt x="7156" y="2984"/>
                  </a:cubicBezTo>
                  <a:lnTo>
                    <a:pt x="7156" y="2984"/>
                  </a:lnTo>
                  <a:cubicBezTo>
                    <a:pt x="7157" y="2985"/>
                    <a:pt x="7158" y="2987"/>
                    <a:pt x="7159" y="2988"/>
                  </a:cubicBezTo>
                  <a:cubicBezTo>
                    <a:pt x="7164" y="2992"/>
                    <a:pt x="7167" y="2997"/>
                    <a:pt x="7172" y="3000"/>
                  </a:cubicBezTo>
                  <a:lnTo>
                    <a:pt x="7169" y="2999"/>
                  </a:lnTo>
                  <a:lnTo>
                    <a:pt x="7169" y="2999"/>
                  </a:lnTo>
                  <a:cubicBezTo>
                    <a:pt x="7276" y="3114"/>
                    <a:pt x="7381" y="3229"/>
                    <a:pt x="7481" y="3348"/>
                  </a:cubicBezTo>
                  <a:cubicBezTo>
                    <a:pt x="7583" y="3468"/>
                    <a:pt x="7677" y="3594"/>
                    <a:pt x="7770" y="3720"/>
                  </a:cubicBezTo>
                  <a:cubicBezTo>
                    <a:pt x="7887" y="3891"/>
                    <a:pt x="8002" y="4065"/>
                    <a:pt x="8115" y="4239"/>
                  </a:cubicBezTo>
                  <a:cubicBezTo>
                    <a:pt x="8218" y="4397"/>
                    <a:pt x="8309" y="4560"/>
                    <a:pt x="8400" y="4725"/>
                  </a:cubicBezTo>
                  <a:cubicBezTo>
                    <a:pt x="8497" y="4908"/>
                    <a:pt x="8588" y="5091"/>
                    <a:pt x="8675" y="5277"/>
                  </a:cubicBezTo>
                  <a:cubicBezTo>
                    <a:pt x="8760" y="5454"/>
                    <a:pt x="8826" y="5642"/>
                    <a:pt x="8896" y="5825"/>
                  </a:cubicBezTo>
                  <a:cubicBezTo>
                    <a:pt x="8896" y="5825"/>
                    <a:pt x="8896" y="5825"/>
                    <a:pt x="8896" y="5825"/>
                  </a:cubicBezTo>
                  <a:lnTo>
                    <a:pt x="8896" y="5825"/>
                  </a:lnTo>
                  <a:cubicBezTo>
                    <a:pt x="9012" y="6140"/>
                    <a:pt x="9125" y="6456"/>
                    <a:pt x="9228" y="6777"/>
                  </a:cubicBezTo>
                  <a:cubicBezTo>
                    <a:pt x="9328" y="7093"/>
                    <a:pt x="9414" y="7413"/>
                    <a:pt x="9488" y="7737"/>
                  </a:cubicBezTo>
                  <a:cubicBezTo>
                    <a:pt x="9528" y="7917"/>
                    <a:pt x="9564" y="8099"/>
                    <a:pt x="9592" y="8282"/>
                  </a:cubicBezTo>
                  <a:cubicBezTo>
                    <a:pt x="9622" y="8465"/>
                    <a:pt x="9640" y="8648"/>
                    <a:pt x="9660" y="8832"/>
                  </a:cubicBezTo>
                  <a:cubicBezTo>
                    <a:pt x="9660" y="8829"/>
                    <a:pt x="9660" y="8828"/>
                    <a:pt x="9660" y="8824"/>
                  </a:cubicBezTo>
                  <a:cubicBezTo>
                    <a:pt x="9661" y="8830"/>
                    <a:pt x="9661" y="8834"/>
                    <a:pt x="9661" y="8840"/>
                  </a:cubicBezTo>
                  <a:cubicBezTo>
                    <a:pt x="9661" y="8842"/>
                    <a:pt x="9662" y="8846"/>
                    <a:pt x="9662" y="8848"/>
                  </a:cubicBezTo>
                  <a:cubicBezTo>
                    <a:pt x="9662" y="8846"/>
                    <a:pt x="9662" y="8845"/>
                    <a:pt x="9662" y="8844"/>
                  </a:cubicBezTo>
                  <a:cubicBezTo>
                    <a:pt x="9670" y="8948"/>
                    <a:pt x="9680" y="9052"/>
                    <a:pt x="9683" y="9156"/>
                  </a:cubicBezTo>
                  <a:cubicBezTo>
                    <a:pt x="9686" y="9255"/>
                    <a:pt x="9680" y="9354"/>
                    <a:pt x="9681" y="9454"/>
                  </a:cubicBezTo>
                  <a:cubicBezTo>
                    <a:pt x="9683" y="9657"/>
                    <a:pt x="9693" y="9860"/>
                    <a:pt x="9687" y="10062"/>
                  </a:cubicBezTo>
                  <a:cubicBezTo>
                    <a:pt x="9683" y="10193"/>
                    <a:pt x="9672" y="10323"/>
                    <a:pt x="9661" y="10452"/>
                  </a:cubicBezTo>
                  <a:cubicBezTo>
                    <a:pt x="9649" y="10578"/>
                    <a:pt x="9640" y="10707"/>
                    <a:pt x="9623" y="10832"/>
                  </a:cubicBezTo>
                  <a:cubicBezTo>
                    <a:pt x="9616" y="10872"/>
                    <a:pt x="9605" y="10911"/>
                    <a:pt x="9595" y="10950"/>
                  </a:cubicBezTo>
                  <a:cubicBezTo>
                    <a:pt x="9569" y="10918"/>
                    <a:pt x="9543" y="10886"/>
                    <a:pt x="9518" y="10854"/>
                  </a:cubicBezTo>
                  <a:lnTo>
                    <a:pt x="9518" y="10854"/>
                  </a:lnTo>
                  <a:cubicBezTo>
                    <a:pt x="9518" y="10855"/>
                    <a:pt x="9519" y="10856"/>
                    <a:pt x="9520" y="10858"/>
                  </a:cubicBezTo>
                  <a:cubicBezTo>
                    <a:pt x="9477" y="10799"/>
                    <a:pt x="9432" y="10739"/>
                    <a:pt x="9384" y="10683"/>
                  </a:cubicBezTo>
                  <a:cubicBezTo>
                    <a:pt x="9333" y="10624"/>
                    <a:pt x="9274" y="10569"/>
                    <a:pt x="9216" y="10515"/>
                  </a:cubicBezTo>
                  <a:cubicBezTo>
                    <a:pt x="9130" y="10427"/>
                    <a:pt x="9054" y="10333"/>
                    <a:pt x="8973" y="10243"/>
                  </a:cubicBezTo>
                  <a:cubicBezTo>
                    <a:pt x="8888" y="10149"/>
                    <a:pt x="8810" y="10049"/>
                    <a:pt x="8731" y="9950"/>
                  </a:cubicBezTo>
                  <a:cubicBezTo>
                    <a:pt x="8626" y="9813"/>
                    <a:pt x="8521" y="9674"/>
                    <a:pt x="8413" y="9535"/>
                  </a:cubicBezTo>
                  <a:cubicBezTo>
                    <a:pt x="8306" y="9398"/>
                    <a:pt x="8182" y="9273"/>
                    <a:pt x="8062" y="9145"/>
                  </a:cubicBezTo>
                  <a:cubicBezTo>
                    <a:pt x="7941" y="9016"/>
                    <a:pt x="7830" y="8879"/>
                    <a:pt x="7715" y="8745"/>
                  </a:cubicBezTo>
                  <a:cubicBezTo>
                    <a:pt x="7601" y="8615"/>
                    <a:pt x="7487" y="8486"/>
                    <a:pt x="7376" y="8353"/>
                  </a:cubicBezTo>
                  <a:cubicBezTo>
                    <a:pt x="7121" y="8045"/>
                    <a:pt x="6864" y="7737"/>
                    <a:pt x="6615" y="7424"/>
                  </a:cubicBezTo>
                  <a:cubicBezTo>
                    <a:pt x="6496" y="7276"/>
                    <a:pt x="6379" y="7126"/>
                    <a:pt x="6256" y="6981"/>
                  </a:cubicBezTo>
                  <a:cubicBezTo>
                    <a:pt x="6126" y="6829"/>
                    <a:pt x="5996" y="6679"/>
                    <a:pt x="5874" y="6523"/>
                  </a:cubicBezTo>
                  <a:cubicBezTo>
                    <a:pt x="5806" y="6431"/>
                    <a:pt x="5740" y="6336"/>
                    <a:pt x="5666" y="6248"/>
                  </a:cubicBezTo>
                  <a:cubicBezTo>
                    <a:pt x="5592" y="6160"/>
                    <a:pt x="5517" y="6073"/>
                    <a:pt x="5440" y="5986"/>
                  </a:cubicBezTo>
                  <a:cubicBezTo>
                    <a:pt x="5285" y="5809"/>
                    <a:pt x="5129" y="5632"/>
                    <a:pt x="4971" y="5457"/>
                  </a:cubicBezTo>
                  <a:cubicBezTo>
                    <a:pt x="4843" y="5314"/>
                    <a:pt x="4723" y="5164"/>
                    <a:pt x="4599" y="5017"/>
                  </a:cubicBezTo>
                  <a:cubicBezTo>
                    <a:pt x="4466" y="4863"/>
                    <a:pt x="4333" y="4709"/>
                    <a:pt x="4194" y="4560"/>
                  </a:cubicBezTo>
                  <a:cubicBezTo>
                    <a:pt x="4054" y="4410"/>
                    <a:pt x="3917" y="4259"/>
                    <a:pt x="3785" y="4105"/>
                  </a:cubicBezTo>
                  <a:cubicBezTo>
                    <a:pt x="3722" y="4029"/>
                    <a:pt x="3658" y="3954"/>
                    <a:pt x="3595" y="3879"/>
                  </a:cubicBezTo>
                  <a:cubicBezTo>
                    <a:pt x="3539" y="3812"/>
                    <a:pt x="3479" y="3748"/>
                    <a:pt x="3422" y="3683"/>
                  </a:cubicBezTo>
                  <a:cubicBezTo>
                    <a:pt x="3288" y="3529"/>
                    <a:pt x="3163" y="3367"/>
                    <a:pt x="3031" y="3211"/>
                  </a:cubicBezTo>
                  <a:cubicBezTo>
                    <a:pt x="2968" y="3138"/>
                    <a:pt x="2905" y="3064"/>
                    <a:pt x="2841" y="2990"/>
                  </a:cubicBezTo>
                  <a:cubicBezTo>
                    <a:pt x="2817" y="2968"/>
                    <a:pt x="2793" y="2945"/>
                    <a:pt x="2769" y="2921"/>
                  </a:cubicBezTo>
                  <a:cubicBezTo>
                    <a:pt x="2654" y="2812"/>
                    <a:pt x="2539" y="2701"/>
                    <a:pt x="2424" y="2590"/>
                  </a:cubicBezTo>
                  <a:cubicBezTo>
                    <a:pt x="2344" y="2521"/>
                    <a:pt x="2263" y="2455"/>
                    <a:pt x="2185" y="2385"/>
                  </a:cubicBezTo>
                  <a:cubicBezTo>
                    <a:pt x="2141" y="2346"/>
                    <a:pt x="2098" y="2306"/>
                    <a:pt x="2055" y="2266"/>
                  </a:cubicBezTo>
                  <a:cubicBezTo>
                    <a:pt x="2013" y="2229"/>
                    <a:pt x="1971" y="2192"/>
                    <a:pt x="1926" y="2155"/>
                  </a:cubicBezTo>
                  <a:lnTo>
                    <a:pt x="1926" y="2155"/>
                  </a:lnTo>
                  <a:cubicBezTo>
                    <a:pt x="1928" y="2156"/>
                    <a:pt x="1928" y="2158"/>
                    <a:pt x="1929" y="2159"/>
                  </a:cubicBezTo>
                  <a:cubicBezTo>
                    <a:pt x="1802" y="2064"/>
                    <a:pt x="1673" y="1971"/>
                    <a:pt x="1541" y="1883"/>
                  </a:cubicBezTo>
                  <a:cubicBezTo>
                    <a:pt x="1530" y="1896"/>
                    <a:pt x="1520" y="1909"/>
                    <a:pt x="1514" y="1924"/>
                  </a:cubicBezTo>
                  <a:cubicBezTo>
                    <a:pt x="1514" y="1926"/>
                    <a:pt x="1515" y="1927"/>
                    <a:pt x="1515" y="1928"/>
                  </a:cubicBezTo>
                  <a:cubicBezTo>
                    <a:pt x="1515" y="1929"/>
                    <a:pt x="1516" y="1929"/>
                    <a:pt x="1516" y="1930"/>
                  </a:cubicBezTo>
                  <a:cubicBezTo>
                    <a:pt x="1522" y="1938"/>
                    <a:pt x="1529" y="1945"/>
                    <a:pt x="1534" y="1953"/>
                  </a:cubicBezTo>
                  <a:cubicBezTo>
                    <a:pt x="1628" y="2068"/>
                    <a:pt x="1721" y="2185"/>
                    <a:pt x="1811" y="2304"/>
                  </a:cubicBezTo>
                  <a:cubicBezTo>
                    <a:pt x="1893" y="2414"/>
                    <a:pt x="1966" y="2529"/>
                    <a:pt x="2043" y="2641"/>
                  </a:cubicBezTo>
                  <a:cubicBezTo>
                    <a:pt x="2050" y="2653"/>
                    <a:pt x="2058" y="2664"/>
                    <a:pt x="2065" y="2674"/>
                  </a:cubicBezTo>
                  <a:cubicBezTo>
                    <a:pt x="2141" y="2756"/>
                    <a:pt x="2219" y="2836"/>
                    <a:pt x="2291" y="2919"/>
                  </a:cubicBezTo>
                  <a:cubicBezTo>
                    <a:pt x="2424" y="3075"/>
                    <a:pt x="2556" y="3229"/>
                    <a:pt x="2690" y="3382"/>
                  </a:cubicBezTo>
                  <a:cubicBezTo>
                    <a:pt x="2814" y="3524"/>
                    <a:pt x="2924" y="3674"/>
                    <a:pt x="3046" y="3816"/>
                  </a:cubicBezTo>
                  <a:cubicBezTo>
                    <a:pt x="3176" y="3963"/>
                    <a:pt x="3308" y="4108"/>
                    <a:pt x="3432" y="4259"/>
                  </a:cubicBezTo>
                  <a:cubicBezTo>
                    <a:pt x="3559" y="4413"/>
                    <a:pt x="3690" y="4561"/>
                    <a:pt x="3825" y="4706"/>
                  </a:cubicBezTo>
                  <a:cubicBezTo>
                    <a:pt x="3966" y="4857"/>
                    <a:pt x="4105" y="5012"/>
                    <a:pt x="4241" y="5168"/>
                  </a:cubicBezTo>
                  <a:cubicBezTo>
                    <a:pt x="4371" y="5319"/>
                    <a:pt x="4497" y="5475"/>
                    <a:pt x="4627" y="5626"/>
                  </a:cubicBezTo>
                  <a:cubicBezTo>
                    <a:pt x="4753" y="5771"/>
                    <a:pt x="4885" y="5912"/>
                    <a:pt x="5010" y="6057"/>
                  </a:cubicBezTo>
                  <a:cubicBezTo>
                    <a:pt x="5141" y="6207"/>
                    <a:pt x="5272" y="6353"/>
                    <a:pt x="5398" y="6504"/>
                  </a:cubicBezTo>
                  <a:cubicBezTo>
                    <a:pt x="5496" y="6635"/>
                    <a:pt x="5590" y="6770"/>
                    <a:pt x="5695" y="6895"/>
                  </a:cubicBezTo>
                  <a:cubicBezTo>
                    <a:pt x="5798" y="7017"/>
                    <a:pt x="5906" y="7137"/>
                    <a:pt x="6009" y="7261"/>
                  </a:cubicBezTo>
                  <a:cubicBezTo>
                    <a:pt x="6219" y="7518"/>
                    <a:pt x="6424" y="7780"/>
                    <a:pt x="6634" y="8037"/>
                  </a:cubicBezTo>
                  <a:cubicBezTo>
                    <a:pt x="6886" y="8346"/>
                    <a:pt x="7143" y="8649"/>
                    <a:pt x="7403" y="8950"/>
                  </a:cubicBezTo>
                  <a:cubicBezTo>
                    <a:pt x="7529" y="9097"/>
                    <a:pt x="7652" y="9249"/>
                    <a:pt x="7786" y="9391"/>
                  </a:cubicBezTo>
                  <a:cubicBezTo>
                    <a:pt x="7855" y="9466"/>
                    <a:pt x="7926" y="9539"/>
                    <a:pt x="7995" y="9614"/>
                  </a:cubicBezTo>
                  <a:cubicBezTo>
                    <a:pt x="8055" y="9679"/>
                    <a:pt x="8110" y="9748"/>
                    <a:pt x="8165" y="9819"/>
                  </a:cubicBezTo>
                  <a:cubicBezTo>
                    <a:pt x="8165" y="9817"/>
                    <a:pt x="8163" y="9815"/>
                    <a:pt x="8163" y="9814"/>
                  </a:cubicBezTo>
                  <a:lnTo>
                    <a:pt x="8163" y="9814"/>
                  </a:lnTo>
                  <a:cubicBezTo>
                    <a:pt x="8304" y="10002"/>
                    <a:pt x="8445" y="10187"/>
                    <a:pt x="8595" y="10369"/>
                  </a:cubicBezTo>
                  <a:cubicBezTo>
                    <a:pt x="8668" y="10458"/>
                    <a:pt x="8745" y="10543"/>
                    <a:pt x="8822" y="10630"/>
                  </a:cubicBezTo>
                  <a:cubicBezTo>
                    <a:pt x="8894" y="10715"/>
                    <a:pt x="8974" y="10792"/>
                    <a:pt x="9054" y="10870"/>
                  </a:cubicBezTo>
                  <a:cubicBezTo>
                    <a:pt x="9085" y="10904"/>
                    <a:pt x="9115" y="10938"/>
                    <a:pt x="9145" y="10974"/>
                  </a:cubicBezTo>
                  <a:cubicBezTo>
                    <a:pt x="9143" y="10972"/>
                    <a:pt x="9141" y="10968"/>
                    <a:pt x="9138" y="10966"/>
                  </a:cubicBezTo>
                  <a:lnTo>
                    <a:pt x="9138" y="10966"/>
                  </a:lnTo>
                  <a:cubicBezTo>
                    <a:pt x="9186" y="11026"/>
                    <a:pt x="9233" y="11088"/>
                    <a:pt x="9281" y="11150"/>
                  </a:cubicBezTo>
                  <a:lnTo>
                    <a:pt x="9274" y="11150"/>
                  </a:lnTo>
                  <a:cubicBezTo>
                    <a:pt x="9255" y="11151"/>
                    <a:pt x="9234" y="11152"/>
                    <a:pt x="9214" y="11152"/>
                  </a:cubicBezTo>
                  <a:lnTo>
                    <a:pt x="9213" y="11152"/>
                  </a:lnTo>
                  <a:cubicBezTo>
                    <a:pt x="9211" y="11153"/>
                    <a:pt x="9210" y="11154"/>
                    <a:pt x="9208" y="11157"/>
                  </a:cubicBezTo>
                  <a:cubicBezTo>
                    <a:pt x="9165" y="11158"/>
                    <a:pt x="9121" y="11159"/>
                    <a:pt x="9077" y="11160"/>
                  </a:cubicBezTo>
                  <a:cubicBezTo>
                    <a:pt x="8913" y="11165"/>
                    <a:pt x="8750" y="11174"/>
                    <a:pt x="8586" y="11179"/>
                  </a:cubicBezTo>
                  <a:cubicBezTo>
                    <a:pt x="8548" y="11179"/>
                    <a:pt x="8510" y="11179"/>
                    <a:pt x="8472" y="11179"/>
                  </a:cubicBezTo>
                  <a:cubicBezTo>
                    <a:pt x="8349" y="11179"/>
                    <a:pt x="8226" y="11177"/>
                    <a:pt x="8103" y="11174"/>
                  </a:cubicBezTo>
                  <a:cubicBezTo>
                    <a:pt x="8011" y="11172"/>
                    <a:pt x="7919" y="11168"/>
                    <a:pt x="7827" y="11161"/>
                  </a:cubicBezTo>
                  <a:cubicBezTo>
                    <a:pt x="7746" y="11157"/>
                    <a:pt x="7664" y="11146"/>
                    <a:pt x="7583" y="11137"/>
                  </a:cubicBezTo>
                  <a:cubicBezTo>
                    <a:pt x="7425" y="11114"/>
                    <a:pt x="7268" y="11094"/>
                    <a:pt x="7112" y="11063"/>
                  </a:cubicBezTo>
                  <a:cubicBezTo>
                    <a:pt x="6958" y="11032"/>
                    <a:pt x="6804" y="10998"/>
                    <a:pt x="6651" y="10959"/>
                  </a:cubicBezTo>
                  <a:cubicBezTo>
                    <a:pt x="6463" y="10909"/>
                    <a:pt x="6274" y="10854"/>
                    <a:pt x="6089" y="10789"/>
                  </a:cubicBezTo>
                  <a:cubicBezTo>
                    <a:pt x="5905" y="10726"/>
                    <a:pt x="5722" y="10658"/>
                    <a:pt x="5539" y="10587"/>
                  </a:cubicBezTo>
                  <a:cubicBezTo>
                    <a:pt x="5367" y="10516"/>
                    <a:pt x="5198" y="10441"/>
                    <a:pt x="5030" y="10362"/>
                  </a:cubicBezTo>
                  <a:cubicBezTo>
                    <a:pt x="4865" y="10284"/>
                    <a:pt x="4706" y="10199"/>
                    <a:pt x="4547" y="10109"/>
                  </a:cubicBezTo>
                  <a:cubicBezTo>
                    <a:pt x="4464" y="10057"/>
                    <a:pt x="4380" y="10006"/>
                    <a:pt x="4299" y="9949"/>
                  </a:cubicBezTo>
                  <a:cubicBezTo>
                    <a:pt x="4219" y="9894"/>
                    <a:pt x="4141" y="9837"/>
                    <a:pt x="4065" y="9778"/>
                  </a:cubicBezTo>
                  <a:cubicBezTo>
                    <a:pt x="3985" y="9713"/>
                    <a:pt x="3905" y="9646"/>
                    <a:pt x="3827" y="9578"/>
                  </a:cubicBezTo>
                  <a:cubicBezTo>
                    <a:pt x="3755" y="9512"/>
                    <a:pt x="3686" y="9446"/>
                    <a:pt x="3618" y="9378"/>
                  </a:cubicBezTo>
                  <a:cubicBezTo>
                    <a:pt x="3525" y="9278"/>
                    <a:pt x="3435" y="9179"/>
                    <a:pt x="3343" y="9077"/>
                  </a:cubicBezTo>
                  <a:cubicBezTo>
                    <a:pt x="3246" y="8969"/>
                    <a:pt x="3148" y="8865"/>
                    <a:pt x="3052" y="8757"/>
                  </a:cubicBezTo>
                  <a:cubicBezTo>
                    <a:pt x="2954" y="8647"/>
                    <a:pt x="2857" y="8538"/>
                    <a:pt x="2768" y="8423"/>
                  </a:cubicBezTo>
                  <a:cubicBezTo>
                    <a:pt x="2682" y="8313"/>
                    <a:pt x="2595" y="8203"/>
                    <a:pt x="2510" y="8095"/>
                  </a:cubicBezTo>
                  <a:cubicBezTo>
                    <a:pt x="2438" y="7999"/>
                    <a:pt x="2364" y="7902"/>
                    <a:pt x="2296" y="7805"/>
                  </a:cubicBezTo>
                  <a:cubicBezTo>
                    <a:pt x="2224" y="7702"/>
                    <a:pt x="2153" y="7601"/>
                    <a:pt x="2083" y="7498"/>
                  </a:cubicBezTo>
                  <a:cubicBezTo>
                    <a:pt x="2022" y="7411"/>
                    <a:pt x="1963" y="7324"/>
                    <a:pt x="1905" y="7237"/>
                  </a:cubicBezTo>
                  <a:cubicBezTo>
                    <a:pt x="1837" y="7134"/>
                    <a:pt x="1773" y="7031"/>
                    <a:pt x="1711" y="6927"/>
                  </a:cubicBezTo>
                  <a:cubicBezTo>
                    <a:pt x="1653" y="6822"/>
                    <a:pt x="1596" y="6717"/>
                    <a:pt x="1542" y="6607"/>
                  </a:cubicBezTo>
                  <a:cubicBezTo>
                    <a:pt x="1517" y="6553"/>
                    <a:pt x="1488" y="6501"/>
                    <a:pt x="1464" y="6446"/>
                  </a:cubicBezTo>
                  <a:cubicBezTo>
                    <a:pt x="1438" y="6381"/>
                    <a:pt x="1412" y="6318"/>
                    <a:pt x="1384" y="6254"/>
                  </a:cubicBezTo>
                  <a:lnTo>
                    <a:pt x="1384" y="6254"/>
                  </a:lnTo>
                  <a:cubicBezTo>
                    <a:pt x="1388" y="6262"/>
                    <a:pt x="1391" y="6268"/>
                    <a:pt x="1395" y="6275"/>
                  </a:cubicBezTo>
                  <a:cubicBezTo>
                    <a:pt x="1346" y="6141"/>
                    <a:pt x="1298" y="6008"/>
                    <a:pt x="1248" y="5874"/>
                  </a:cubicBezTo>
                  <a:cubicBezTo>
                    <a:pt x="1203" y="5745"/>
                    <a:pt x="1148" y="5620"/>
                    <a:pt x="1096" y="5494"/>
                  </a:cubicBezTo>
                  <a:cubicBezTo>
                    <a:pt x="1044" y="5364"/>
                    <a:pt x="993" y="5235"/>
                    <a:pt x="948" y="5103"/>
                  </a:cubicBezTo>
                  <a:cubicBezTo>
                    <a:pt x="904" y="4981"/>
                    <a:pt x="869" y="4857"/>
                    <a:pt x="833" y="4733"/>
                  </a:cubicBezTo>
                  <a:cubicBezTo>
                    <a:pt x="780" y="4526"/>
                    <a:pt x="730" y="4317"/>
                    <a:pt x="686" y="4107"/>
                  </a:cubicBezTo>
                  <a:cubicBezTo>
                    <a:pt x="638" y="3890"/>
                    <a:pt x="585" y="3672"/>
                    <a:pt x="554" y="3452"/>
                  </a:cubicBezTo>
                  <a:cubicBezTo>
                    <a:pt x="545" y="3381"/>
                    <a:pt x="535" y="3311"/>
                    <a:pt x="525" y="3242"/>
                  </a:cubicBezTo>
                  <a:cubicBezTo>
                    <a:pt x="525" y="3240"/>
                    <a:pt x="525" y="3238"/>
                    <a:pt x="523" y="3237"/>
                  </a:cubicBezTo>
                  <a:cubicBezTo>
                    <a:pt x="524" y="3237"/>
                    <a:pt x="524" y="3237"/>
                    <a:pt x="524" y="3237"/>
                  </a:cubicBezTo>
                  <a:lnTo>
                    <a:pt x="524" y="3237"/>
                  </a:lnTo>
                  <a:cubicBezTo>
                    <a:pt x="503" y="3048"/>
                    <a:pt x="480" y="2858"/>
                    <a:pt x="457" y="2670"/>
                  </a:cubicBezTo>
                  <a:cubicBezTo>
                    <a:pt x="436" y="2492"/>
                    <a:pt x="424" y="2313"/>
                    <a:pt x="417" y="2135"/>
                  </a:cubicBezTo>
                  <a:cubicBezTo>
                    <a:pt x="416" y="1855"/>
                    <a:pt x="422" y="1572"/>
                    <a:pt x="420" y="1293"/>
                  </a:cubicBezTo>
                  <a:cubicBezTo>
                    <a:pt x="419" y="1142"/>
                    <a:pt x="411" y="992"/>
                    <a:pt x="401" y="843"/>
                  </a:cubicBezTo>
                  <a:cubicBezTo>
                    <a:pt x="398" y="784"/>
                    <a:pt x="392" y="725"/>
                    <a:pt x="386" y="667"/>
                  </a:cubicBezTo>
                  <a:cubicBezTo>
                    <a:pt x="426" y="660"/>
                    <a:pt x="465" y="653"/>
                    <a:pt x="504" y="647"/>
                  </a:cubicBezTo>
                  <a:cubicBezTo>
                    <a:pt x="627" y="639"/>
                    <a:pt x="747" y="635"/>
                    <a:pt x="869" y="635"/>
                  </a:cubicBezTo>
                  <a:close/>
                  <a:moveTo>
                    <a:pt x="15189" y="11213"/>
                  </a:moveTo>
                  <a:cubicBezTo>
                    <a:pt x="15188" y="11214"/>
                    <a:pt x="15188" y="11214"/>
                    <a:pt x="15187" y="11214"/>
                  </a:cubicBezTo>
                  <a:cubicBezTo>
                    <a:pt x="15188" y="11214"/>
                    <a:pt x="15188" y="11214"/>
                    <a:pt x="15189" y="11213"/>
                  </a:cubicBezTo>
                  <a:close/>
                  <a:moveTo>
                    <a:pt x="15178" y="11218"/>
                  </a:moveTo>
                  <a:cubicBezTo>
                    <a:pt x="15176" y="11219"/>
                    <a:pt x="15174" y="11219"/>
                    <a:pt x="15172" y="11220"/>
                  </a:cubicBezTo>
                  <a:cubicBezTo>
                    <a:pt x="15174" y="11219"/>
                    <a:pt x="15176" y="11219"/>
                    <a:pt x="15178" y="11218"/>
                  </a:cubicBezTo>
                  <a:close/>
                  <a:moveTo>
                    <a:pt x="14932" y="11295"/>
                  </a:moveTo>
                  <a:cubicBezTo>
                    <a:pt x="14932" y="11295"/>
                    <a:pt x="14931" y="11295"/>
                    <a:pt x="14931" y="11295"/>
                  </a:cubicBezTo>
                  <a:lnTo>
                    <a:pt x="14931" y="11295"/>
                  </a:lnTo>
                  <a:cubicBezTo>
                    <a:pt x="14931" y="11295"/>
                    <a:pt x="14932" y="11295"/>
                    <a:pt x="14932" y="11295"/>
                  </a:cubicBezTo>
                  <a:close/>
                  <a:moveTo>
                    <a:pt x="15702" y="11403"/>
                  </a:moveTo>
                  <a:lnTo>
                    <a:pt x="15702" y="11403"/>
                  </a:lnTo>
                  <a:cubicBezTo>
                    <a:pt x="15700" y="11404"/>
                    <a:pt x="15698" y="11404"/>
                    <a:pt x="15696" y="11405"/>
                  </a:cubicBezTo>
                  <a:cubicBezTo>
                    <a:pt x="15698" y="11404"/>
                    <a:pt x="15700" y="11404"/>
                    <a:pt x="15702" y="11403"/>
                  </a:cubicBezTo>
                  <a:close/>
                  <a:moveTo>
                    <a:pt x="10171" y="11421"/>
                  </a:moveTo>
                  <a:lnTo>
                    <a:pt x="10171" y="11421"/>
                  </a:lnTo>
                  <a:cubicBezTo>
                    <a:pt x="10172" y="11422"/>
                    <a:pt x="10173" y="11423"/>
                    <a:pt x="10174" y="11424"/>
                  </a:cubicBezTo>
                  <a:lnTo>
                    <a:pt x="10174" y="11424"/>
                  </a:lnTo>
                  <a:cubicBezTo>
                    <a:pt x="10173" y="11423"/>
                    <a:pt x="10172" y="11422"/>
                    <a:pt x="10171" y="11421"/>
                  </a:cubicBezTo>
                  <a:close/>
                  <a:moveTo>
                    <a:pt x="20445" y="390"/>
                  </a:moveTo>
                  <a:cubicBezTo>
                    <a:pt x="20450" y="409"/>
                    <a:pt x="20453" y="430"/>
                    <a:pt x="20459" y="449"/>
                  </a:cubicBezTo>
                  <a:cubicBezTo>
                    <a:pt x="20478" y="518"/>
                    <a:pt x="20496" y="586"/>
                    <a:pt x="20515" y="655"/>
                  </a:cubicBezTo>
                  <a:lnTo>
                    <a:pt x="20515" y="655"/>
                  </a:lnTo>
                  <a:lnTo>
                    <a:pt x="20517" y="662"/>
                  </a:lnTo>
                  <a:cubicBezTo>
                    <a:pt x="20518" y="663"/>
                    <a:pt x="20518" y="665"/>
                    <a:pt x="20519" y="666"/>
                  </a:cubicBezTo>
                  <a:lnTo>
                    <a:pt x="20519" y="666"/>
                  </a:lnTo>
                  <a:cubicBezTo>
                    <a:pt x="20518" y="665"/>
                    <a:pt x="20518" y="664"/>
                    <a:pt x="20518" y="663"/>
                  </a:cubicBezTo>
                  <a:lnTo>
                    <a:pt x="20518" y="663"/>
                  </a:lnTo>
                  <a:cubicBezTo>
                    <a:pt x="20535" y="740"/>
                    <a:pt x="20555" y="815"/>
                    <a:pt x="20567" y="894"/>
                  </a:cubicBezTo>
                  <a:cubicBezTo>
                    <a:pt x="20582" y="982"/>
                    <a:pt x="20595" y="1071"/>
                    <a:pt x="20610" y="1161"/>
                  </a:cubicBezTo>
                  <a:cubicBezTo>
                    <a:pt x="20638" y="1346"/>
                    <a:pt x="20675" y="1529"/>
                    <a:pt x="20703" y="1715"/>
                  </a:cubicBezTo>
                  <a:cubicBezTo>
                    <a:pt x="20713" y="1817"/>
                    <a:pt x="20722" y="1917"/>
                    <a:pt x="20724" y="2020"/>
                  </a:cubicBezTo>
                  <a:cubicBezTo>
                    <a:pt x="20726" y="2129"/>
                    <a:pt x="20729" y="2238"/>
                    <a:pt x="20732" y="2346"/>
                  </a:cubicBezTo>
                  <a:cubicBezTo>
                    <a:pt x="20735" y="2455"/>
                    <a:pt x="20741" y="2562"/>
                    <a:pt x="20745" y="2671"/>
                  </a:cubicBezTo>
                  <a:cubicBezTo>
                    <a:pt x="20747" y="2767"/>
                    <a:pt x="20747" y="2863"/>
                    <a:pt x="20747" y="2960"/>
                  </a:cubicBezTo>
                  <a:cubicBezTo>
                    <a:pt x="20742" y="3218"/>
                    <a:pt x="20746" y="3474"/>
                    <a:pt x="20747" y="3731"/>
                  </a:cubicBezTo>
                  <a:cubicBezTo>
                    <a:pt x="20740" y="3946"/>
                    <a:pt x="20727" y="4161"/>
                    <a:pt x="20715" y="4376"/>
                  </a:cubicBezTo>
                  <a:cubicBezTo>
                    <a:pt x="20703" y="4590"/>
                    <a:pt x="20689" y="4801"/>
                    <a:pt x="20665" y="5014"/>
                  </a:cubicBezTo>
                  <a:cubicBezTo>
                    <a:pt x="20642" y="5159"/>
                    <a:pt x="20614" y="5301"/>
                    <a:pt x="20581" y="5444"/>
                  </a:cubicBezTo>
                  <a:cubicBezTo>
                    <a:pt x="20551" y="5577"/>
                    <a:pt x="20516" y="5708"/>
                    <a:pt x="20483" y="5840"/>
                  </a:cubicBezTo>
                  <a:cubicBezTo>
                    <a:pt x="20431" y="6019"/>
                    <a:pt x="20376" y="6196"/>
                    <a:pt x="20313" y="6371"/>
                  </a:cubicBezTo>
                  <a:cubicBezTo>
                    <a:pt x="20252" y="6541"/>
                    <a:pt x="20181" y="6706"/>
                    <a:pt x="20113" y="6873"/>
                  </a:cubicBezTo>
                  <a:lnTo>
                    <a:pt x="20113" y="6873"/>
                  </a:lnTo>
                  <a:cubicBezTo>
                    <a:pt x="20113" y="6873"/>
                    <a:pt x="20113" y="6873"/>
                    <a:pt x="20113" y="6873"/>
                  </a:cubicBezTo>
                  <a:lnTo>
                    <a:pt x="20113" y="6873"/>
                  </a:lnTo>
                  <a:cubicBezTo>
                    <a:pt x="20113" y="6873"/>
                    <a:pt x="20113" y="6874"/>
                    <a:pt x="20113" y="6874"/>
                  </a:cubicBezTo>
                  <a:lnTo>
                    <a:pt x="20113" y="6874"/>
                  </a:lnTo>
                  <a:cubicBezTo>
                    <a:pt x="20113" y="6874"/>
                    <a:pt x="20113" y="6873"/>
                    <a:pt x="20113" y="6873"/>
                  </a:cubicBezTo>
                  <a:lnTo>
                    <a:pt x="20113" y="6873"/>
                  </a:lnTo>
                  <a:cubicBezTo>
                    <a:pt x="20112" y="6873"/>
                    <a:pt x="20112" y="6874"/>
                    <a:pt x="20112" y="6875"/>
                  </a:cubicBezTo>
                  <a:lnTo>
                    <a:pt x="20112" y="6875"/>
                  </a:lnTo>
                  <a:cubicBezTo>
                    <a:pt x="20112" y="6874"/>
                    <a:pt x="20113" y="6874"/>
                    <a:pt x="20113" y="6874"/>
                  </a:cubicBezTo>
                  <a:lnTo>
                    <a:pt x="20113" y="6874"/>
                  </a:lnTo>
                  <a:cubicBezTo>
                    <a:pt x="20113" y="6874"/>
                    <a:pt x="20112" y="6875"/>
                    <a:pt x="20112" y="6876"/>
                  </a:cubicBezTo>
                  <a:cubicBezTo>
                    <a:pt x="20112" y="6875"/>
                    <a:pt x="20112" y="6875"/>
                    <a:pt x="20112" y="6875"/>
                  </a:cubicBezTo>
                  <a:lnTo>
                    <a:pt x="20112" y="6875"/>
                  </a:lnTo>
                  <a:cubicBezTo>
                    <a:pt x="20112" y="6876"/>
                    <a:pt x="20111" y="6878"/>
                    <a:pt x="20111" y="6879"/>
                  </a:cubicBezTo>
                  <a:cubicBezTo>
                    <a:pt x="20109" y="6885"/>
                    <a:pt x="20107" y="6889"/>
                    <a:pt x="20104" y="6895"/>
                  </a:cubicBezTo>
                  <a:cubicBezTo>
                    <a:pt x="20104" y="6894"/>
                    <a:pt x="20105" y="6893"/>
                    <a:pt x="20105" y="6890"/>
                  </a:cubicBezTo>
                  <a:lnTo>
                    <a:pt x="20105" y="6890"/>
                  </a:lnTo>
                  <a:cubicBezTo>
                    <a:pt x="19975" y="7192"/>
                    <a:pt x="19815" y="7482"/>
                    <a:pt x="19653" y="7766"/>
                  </a:cubicBezTo>
                  <a:cubicBezTo>
                    <a:pt x="19554" y="7930"/>
                    <a:pt x="19456" y="8093"/>
                    <a:pt x="19353" y="8255"/>
                  </a:cubicBezTo>
                  <a:cubicBezTo>
                    <a:pt x="19251" y="8414"/>
                    <a:pt x="19141" y="8563"/>
                    <a:pt x="19026" y="8712"/>
                  </a:cubicBezTo>
                  <a:cubicBezTo>
                    <a:pt x="18838" y="8940"/>
                    <a:pt x="18639" y="9155"/>
                    <a:pt x="18430" y="9360"/>
                  </a:cubicBezTo>
                  <a:cubicBezTo>
                    <a:pt x="18267" y="9511"/>
                    <a:pt x="18101" y="9661"/>
                    <a:pt x="17925" y="9799"/>
                  </a:cubicBezTo>
                  <a:cubicBezTo>
                    <a:pt x="17749" y="9926"/>
                    <a:pt x="17571" y="10051"/>
                    <a:pt x="17388" y="10167"/>
                  </a:cubicBezTo>
                  <a:cubicBezTo>
                    <a:pt x="17202" y="10283"/>
                    <a:pt x="17015" y="10396"/>
                    <a:pt x="16824" y="10504"/>
                  </a:cubicBezTo>
                  <a:cubicBezTo>
                    <a:pt x="16551" y="10648"/>
                    <a:pt x="16274" y="10785"/>
                    <a:pt x="15990" y="10906"/>
                  </a:cubicBezTo>
                  <a:cubicBezTo>
                    <a:pt x="15856" y="10958"/>
                    <a:pt x="15720" y="11004"/>
                    <a:pt x="15585" y="11052"/>
                  </a:cubicBezTo>
                  <a:cubicBezTo>
                    <a:pt x="15451" y="11101"/>
                    <a:pt x="15321" y="11160"/>
                    <a:pt x="15189" y="11213"/>
                  </a:cubicBezTo>
                  <a:lnTo>
                    <a:pt x="15189" y="11213"/>
                  </a:lnTo>
                  <a:cubicBezTo>
                    <a:pt x="15191" y="11213"/>
                    <a:pt x="15193" y="11213"/>
                    <a:pt x="15195" y="11212"/>
                  </a:cubicBezTo>
                  <a:lnTo>
                    <a:pt x="15195" y="11212"/>
                  </a:lnTo>
                  <a:cubicBezTo>
                    <a:pt x="15192" y="11213"/>
                    <a:pt x="15188" y="11214"/>
                    <a:pt x="15186" y="11215"/>
                  </a:cubicBezTo>
                  <a:cubicBezTo>
                    <a:pt x="15184" y="11216"/>
                    <a:pt x="15182" y="11216"/>
                    <a:pt x="15179" y="11217"/>
                  </a:cubicBezTo>
                  <a:lnTo>
                    <a:pt x="15179" y="11217"/>
                  </a:lnTo>
                  <a:cubicBezTo>
                    <a:pt x="15181" y="11217"/>
                    <a:pt x="15183" y="11216"/>
                    <a:pt x="15184" y="11215"/>
                  </a:cubicBezTo>
                  <a:lnTo>
                    <a:pt x="15184" y="11215"/>
                  </a:lnTo>
                  <a:cubicBezTo>
                    <a:pt x="15104" y="11245"/>
                    <a:pt x="15023" y="11271"/>
                    <a:pt x="14940" y="11293"/>
                  </a:cubicBezTo>
                  <a:cubicBezTo>
                    <a:pt x="14945" y="11292"/>
                    <a:pt x="14949" y="11291"/>
                    <a:pt x="14954" y="11291"/>
                  </a:cubicBezTo>
                  <a:cubicBezTo>
                    <a:pt x="14947" y="11292"/>
                    <a:pt x="14940" y="11293"/>
                    <a:pt x="14933" y="11295"/>
                  </a:cubicBezTo>
                  <a:cubicBezTo>
                    <a:pt x="14932" y="11295"/>
                    <a:pt x="14931" y="11295"/>
                    <a:pt x="14930" y="11296"/>
                  </a:cubicBezTo>
                  <a:cubicBezTo>
                    <a:pt x="14930" y="11296"/>
                    <a:pt x="14931" y="11296"/>
                    <a:pt x="14931" y="11295"/>
                  </a:cubicBezTo>
                  <a:lnTo>
                    <a:pt x="14931" y="11295"/>
                  </a:lnTo>
                  <a:cubicBezTo>
                    <a:pt x="14719" y="11347"/>
                    <a:pt x="14505" y="11391"/>
                    <a:pt x="14291" y="11429"/>
                  </a:cubicBezTo>
                  <a:cubicBezTo>
                    <a:pt x="14187" y="11447"/>
                    <a:pt x="14082" y="11460"/>
                    <a:pt x="13977" y="11475"/>
                  </a:cubicBezTo>
                  <a:cubicBezTo>
                    <a:pt x="13870" y="11491"/>
                    <a:pt x="13761" y="11506"/>
                    <a:pt x="13653" y="11520"/>
                  </a:cubicBezTo>
                  <a:cubicBezTo>
                    <a:pt x="13574" y="11528"/>
                    <a:pt x="13496" y="11534"/>
                    <a:pt x="13418" y="11541"/>
                  </a:cubicBezTo>
                  <a:cubicBezTo>
                    <a:pt x="13470" y="11437"/>
                    <a:pt x="13520" y="11333"/>
                    <a:pt x="13569" y="11228"/>
                  </a:cubicBezTo>
                  <a:cubicBezTo>
                    <a:pt x="13636" y="11089"/>
                    <a:pt x="13697" y="10950"/>
                    <a:pt x="13767" y="10813"/>
                  </a:cubicBezTo>
                  <a:cubicBezTo>
                    <a:pt x="13835" y="10680"/>
                    <a:pt x="13907" y="10552"/>
                    <a:pt x="13982" y="10424"/>
                  </a:cubicBezTo>
                  <a:cubicBezTo>
                    <a:pt x="14118" y="10197"/>
                    <a:pt x="14265" y="9977"/>
                    <a:pt x="14404" y="9753"/>
                  </a:cubicBezTo>
                  <a:cubicBezTo>
                    <a:pt x="14513" y="9578"/>
                    <a:pt x="14618" y="9400"/>
                    <a:pt x="14724" y="9224"/>
                  </a:cubicBezTo>
                  <a:cubicBezTo>
                    <a:pt x="14821" y="9062"/>
                    <a:pt x="14925" y="8902"/>
                    <a:pt x="15024" y="8741"/>
                  </a:cubicBezTo>
                  <a:cubicBezTo>
                    <a:pt x="15129" y="8573"/>
                    <a:pt x="15233" y="8403"/>
                    <a:pt x="15344" y="8240"/>
                  </a:cubicBezTo>
                  <a:cubicBezTo>
                    <a:pt x="15455" y="8076"/>
                    <a:pt x="15569" y="7915"/>
                    <a:pt x="15676" y="7750"/>
                  </a:cubicBezTo>
                  <a:cubicBezTo>
                    <a:pt x="15788" y="7578"/>
                    <a:pt x="15896" y="7402"/>
                    <a:pt x="16006" y="7228"/>
                  </a:cubicBezTo>
                  <a:cubicBezTo>
                    <a:pt x="16112" y="7061"/>
                    <a:pt x="16223" y="6896"/>
                    <a:pt x="16333" y="6732"/>
                  </a:cubicBezTo>
                  <a:cubicBezTo>
                    <a:pt x="16546" y="6409"/>
                    <a:pt x="16761" y="6087"/>
                    <a:pt x="16981" y="5769"/>
                  </a:cubicBezTo>
                  <a:cubicBezTo>
                    <a:pt x="17306" y="5300"/>
                    <a:pt x="17629" y="4830"/>
                    <a:pt x="17958" y="4365"/>
                  </a:cubicBezTo>
                  <a:cubicBezTo>
                    <a:pt x="18030" y="4256"/>
                    <a:pt x="18102" y="4147"/>
                    <a:pt x="18174" y="4039"/>
                  </a:cubicBezTo>
                  <a:cubicBezTo>
                    <a:pt x="18180" y="4031"/>
                    <a:pt x="18184" y="4023"/>
                    <a:pt x="18189" y="4015"/>
                  </a:cubicBezTo>
                  <a:cubicBezTo>
                    <a:pt x="18271" y="3879"/>
                    <a:pt x="18355" y="3744"/>
                    <a:pt x="18439" y="3606"/>
                  </a:cubicBezTo>
                  <a:cubicBezTo>
                    <a:pt x="18448" y="3592"/>
                    <a:pt x="18457" y="3576"/>
                    <a:pt x="18467" y="3562"/>
                  </a:cubicBezTo>
                  <a:lnTo>
                    <a:pt x="18467" y="3562"/>
                  </a:lnTo>
                  <a:cubicBezTo>
                    <a:pt x="18467" y="3562"/>
                    <a:pt x="18467" y="3562"/>
                    <a:pt x="18467" y="3562"/>
                  </a:cubicBezTo>
                  <a:cubicBezTo>
                    <a:pt x="18498" y="3510"/>
                    <a:pt x="18530" y="3459"/>
                    <a:pt x="18561" y="3407"/>
                  </a:cubicBezTo>
                  <a:cubicBezTo>
                    <a:pt x="18609" y="3321"/>
                    <a:pt x="18658" y="3231"/>
                    <a:pt x="18706" y="3143"/>
                  </a:cubicBezTo>
                  <a:cubicBezTo>
                    <a:pt x="18792" y="2988"/>
                    <a:pt x="18878" y="2831"/>
                    <a:pt x="18965" y="2676"/>
                  </a:cubicBezTo>
                  <a:cubicBezTo>
                    <a:pt x="18966" y="2673"/>
                    <a:pt x="18968" y="2672"/>
                    <a:pt x="18969" y="2670"/>
                  </a:cubicBezTo>
                  <a:lnTo>
                    <a:pt x="18969" y="2670"/>
                  </a:lnTo>
                  <a:cubicBezTo>
                    <a:pt x="18968" y="2672"/>
                    <a:pt x="18966" y="2674"/>
                    <a:pt x="18965" y="2677"/>
                  </a:cubicBezTo>
                  <a:cubicBezTo>
                    <a:pt x="19146" y="2346"/>
                    <a:pt x="19331" y="2015"/>
                    <a:pt x="19497" y="1675"/>
                  </a:cubicBezTo>
                  <a:lnTo>
                    <a:pt x="19497" y="1675"/>
                  </a:lnTo>
                  <a:cubicBezTo>
                    <a:pt x="19468" y="1689"/>
                    <a:pt x="19443" y="1709"/>
                    <a:pt x="19423" y="1737"/>
                  </a:cubicBezTo>
                  <a:cubicBezTo>
                    <a:pt x="19200" y="2048"/>
                    <a:pt x="18969" y="2353"/>
                    <a:pt x="18747" y="2664"/>
                  </a:cubicBezTo>
                  <a:cubicBezTo>
                    <a:pt x="18631" y="2828"/>
                    <a:pt x="18515" y="2990"/>
                    <a:pt x="18395" y="3151"/>
                  </a:cubicBezTo>
                  <a:cubicBezTo>
                    <a:pt x="18283" y="3301"/>
                    <a:pt x="18167" y="3449"/>
                    <a:pt x="18056" y="3600"/>
                  </a:cubicBezTo>
                  <a:cubicBezTo>
                    <a:pt x="17583" y="4241"/>
                    <a:pt x="17135" y="4900"/>
                    <a:pt x="16681" y="5554"/>
                  </a:cubicBezTo>
                  <a:cubicBezTo>
                    <a:pt x="16461" y="5870"/>
                    <a:pt x="16246" y="6191"/>
                    <a:pt x="16035" y="6512"/>
                  </a:cubicBezTo>
                  <a:cubicBezTo>
                    <a:pt x="15924" y="6680"/>
                    <a:pt x="15809" y="6846"/>
                    <a:pt x="15702" y="7017"/>
                  </a:cubicBezTo>
                  <a:cubicBezTo>
                    <a:pt x="15593" y="7189"/>
                    <a:pt x="15487" y="7363"/>
                    <a:pt x="15376" y="7533"/>
                  </a:cubicBezTo>
                  <a:cubicBezTo>
                    <a:pt x="15270" y="7698"/>
                    <a:pt x="15156" y="7858"/>
                    <a:pt x="15045" y="8020"/>
                  </a:cubicBezTo>
                  <a:cubicBezTo>
                    <a:pt x="14935" y="8185"/>
                    <a:pt x="14831" y="8352"/>
                    <a:pt x="14725" y="8521"/>
                  </a:cubicBezTo>
                  <a:cubicBezTo>
                    <a:pt x="14626" y="8685"/>
                    <a:pt x="14521" y="8845"/>
                    <a:pt x="14422" y="9009"/>
                  </a:cubicBezTo>
                  <a:cubicBezTo>
                    <a:pt x="14318" y="9183"/>
                    <a:pt x="14214" y="9358"/>
                    <a:pt x="14108" y="9530"/>
                  </a:cubicBezTo>
                  <a:cubicBezTo>
                    <a:pt x="13905" y="9857"/>
                    <a:pt x="13684" y="10172"/>
                    <a:pt x="13505" y="10513"/>
                  </a:cubicBezTo>
                  <a:cubicBezTo>
                    <a:pt x="13413" y="10691"/>
                    <a:pt x="13326" y="10871"/>
                    <a:pt x="13242" y="11054"/>
                  </a:cubicBezTo>
                  <a:cubicBezTo>
                    <a:pt x="13226" y="11089"/>
                    <a:pt x="13209" y="11124"/>
                    <a:pt x="13193" y="11158"/>
                  </a:cubicBezTo>
                  <a:cubicBezTo>
                    <a:pt x="13142" y="10952"/>
                    <a:pt x="13099" y="10744"/>
                    <a:pt x="13047" y="10538"/>
                  </a:cubicBezTo>
                  <a:cubicBezTo>
                    <a:pt x="13015" y="10415"/>
                    <a:pt x="12982" y="10290"/>
                    <a:pt x="12956" y="10165"/>
                  </a:cubicBezTo>
                  <a:cubicBezTo>
                    <a:pt x="12932" y="10049"/>
                    <a:pt x="12913" y="9933"/>
                    <a:pt x="12897" y="9817"/>
                  </a:cubicBezTo>
                  <a:cubicBezTo>
                    <a:pt x="12880" y="9625"/>
                    <a:pt x="12861" y="9430"/>
                    <a:pt x="12858" y="9237"/>
                  </a:cubicBezTo>
                  <a:cubicBezTo>
                    <a:pt x="12855" y="9047"/>
                    <a:pt x="12855" y="8858"/>
                    <a:pt x="12855" y="8669"/>
                  </a:cubicBezTo>
                  <a:lnTo>
                    <a:pt x="12855" y="8658"/>
                  </a:lnTo>
                  <a:lnTo>
                    <a:pt x="12855" y="8649"/>
                  </a:lnTo>
                  <a:cubicBezTo>
                    <a:pt x="12856" y="8595"/>
                    <a:pt x="12856" y="8541"/>
                    <a:pt x="12856" y="8487"/>
                  </a:cubicBezTo>
                  <a:lnTo>
                    <a:pt x="12856" y="8491"/>
                  </a:lnTo>
                  <a:cubicBezTo>
                    <a:pt x="12857" y="8259"/>
                    <a:pt x="12860" y="8027"/>
                    <a:pt x="12879" y="7796"/>
                  </a:cubicBezTo>
                  <a:cubicBezTo>
                    <a:pt x="12898" y="7558"/>
                    <a:pt x="12927" y="7322"/>
                    <a:pt x="12956" y="7086"/>
                  </a:cubicBezTo>
                  <a:cubicBezTo>
                    <a:pt x="12995" y="6821"/>
                    <a:pt x="13043" y="6557"/>
                    <a:pt x="13096" y="6295"/>
                  </a:cubicBezTo>
                  <a:cubicBezTo>
                    <a:pt x="13148" y="6036"/>
                    <a:pt x="13206" y="5781"/>
                    <a:pt x="13274" y="5527"/>
                  </a:cubicBezTo>
                  <a:lnTo>
                    <a:pt x="13274" y="5527"/>
                  </a:lnTo>
                  <a:cubicBezTo>
                    <a:pt x="13274" y="5531"/>
                    <a:pt x="13273" y="5535"/>
                    <a:pt x="13272" y="5538"/>
                  </a:cubicBezTo>
                  <a:lnTo>
                    <a:pt x="13272" y="5538"/>
                  </a:lnTo>
                  <a:cubicBezTo>
                    <a:pt x="13300" y="5444"/>
                    <a:pt x="13330" y="5351"/>
                    <a:pt x="13362" y="5259"/>
                  </a:cubicBezTo>
                  <a:cubicBezTo>
                    <a:pt x="13394" y="5168"/>
                    <a:pt x="13431" y="5080"/>
                    <a:pt x="13468" y="4992"/>
                  </a:cubicBezTo>
                  <a:lnTo>
                    <a:pt x="13468" y="4992"/>
                  </a:lnTo>
                  <a:cubicBezTo>
                    <a:pt x="13465" y="4999"/>
                    <a:pt x="13462" y="5005"/>
                    <a:pt x="13459" y="5012"/>
                  </a:cubicBezTo>
                  <a:lnTo>
                    <a:pt x="13459" y="5012"/>
                  </a:lnTo>
                  <a:cubicBezTo>
                    <a:pt x="13526" y="4858"/>
                    <a:pt x="13593" y="4708"/>
                    <a:pt x="13669" y="4559"/>
                  </a:cubicBezTo>
                  <a:cubicBezTo>
                    <a:pt x="13742" y="4414"/>
                    <a:pt x="13821" y="4274"/>
                    <a:pt x="13902" y="4134"/>
                  </a:cubicBezTo>
                  <a:cubicBezTo>
                    <a:pt x="14058" y="3876"/>
                    <a:pt x="14220" y="3625"/>
                    <a:pt x="14399" y="3383"/>
                  </a:cubicBezTo>
                  <a:cubicBezTo>
                    <a:pt x="14589" y="3162"/>
                    <a:pt x="14789" y="2949"/>
                    <a:pt x="14997" y="2744"/>
                  </a:cubicBezTo>
                  <a:cubicBezTo>
                    <a:pt x="15223" y="2544"/>
                    <a:pt x="15452" y="2349"/>
                    <a:pt x="15694" y="2165"/>
                  </a:cubicBezTo>
                  <a:lnTo>
                    <a:pt x="15694" y="2165"/>
                  </a:lnTo>
                  <a:cubicBezTo>
                    <a:pt x="15694" y="2165"/>
                    <a:pt x="15694" y="2165"/>
                    <a:pt x="15694" y="2166"/>
                  </a:cubicBezTo>
                  <a:cubicBezTo>
                    <a:pt x="15770" y="2112"/>
                    <a:pt x="15846" y="2058"/>
                    <a:pt x="15926" y="2009"/>
                  </a:cubicBezTo>
                  <a:cubicBezTo>
                    <a:pt x="16006" y="1959"/>
                    <a:pt x="16089" y="1911"/>
                    <a:pt x="16172" y="1863"/>
                  </a:cubicBezTo>
                  <a:cubicBezTo>
                    <a:pt x="16302" y="1793"/>
                    <a:pt x="16435" y="1723"/>
                    <a:pt x="16565" y="1652"/>
                  </a:cubicBezTo>
                  <a:cubicBezTo>
                    <a:pt x="16698" y="1579"/>
                    <a:pt x="16829" y="1507"/>
                    <a:pt x="16963" y="1437"/>
                  </a:cubicBezTo>
                  <a:cubicBezTo>
                    <a:pt x="17092" y="1371"/>
                    <a:pt x="17230" y="1317"/>
                    <a:pt x="17362" y="1257"/>
                  </a:cubicBezTo>
                  <a:cubicBezTo>
                    <a:pt x="17490" y="1198"/>
                    <a:pt x="17618" y="1140"/>
                    <a:pt x="17746" y="1084"/>
                  </a:cubicBezTo>
                  <a:cubicBezTo>
                    <a:pt x="18115" y="941"/>
                    <a:pt x="18487" y="816"/>
                    <a:pt x="18867" y="709"/>
                  </a:cubicBezTo>
                  <a:cubicBezTo>
                    <a:pt x="19146" y="643"/>
                    <a:pt x="19428" y="584"/>
                    <a:pt x="19709" y="520"/>
                  </a:cubicBezTo>
                  <a:cubicBezTo>
                    <a:pt x="19951" y="465"/>
                    <a:pt x="20198" y="424"/>
                    <a:pt x="20445" y="390"/>
                  </a:cubicBezTo>
                  <a:close/>
                  <a:moveTo>
                    <a:pt x="11007" y="17389"/>
                  </a:moveTo>
                  <a:lnTo>
                    <a:pt x="11007" y="17389"/>
                  </a:lnTo>
                  <a:cubicBezTo>
                    <a:pt x="11007" y="17391"/>
                    <a:pt x="11006" y="17394"/>
                    <a:pt x="11006" y="17396"/>
                  </a:cubicBezTo>
                  <a:lnTo>
                    <a:pt x="11006" y="17396"/>
                  </a:lnTo>
                  <a:cubicBezTo>
                    <a:pt x="11007" y="17394"/>
                    <a:pt x="11007" y="17391"/>
                    <a:pt x="11007" y="17389"/>
                  </a:cubicBezTo>
                  <a:close/>
                  <a:moveTo>
                    <a:pt x="9931" y="11132"/>
                  </a:moveTo>
                  <a:cubicBezTo>
                    <a:pt x="10010" y="11235"/>
                    <a:pt x="10090" y="11333"/>
                    <a:pt x="10177" y="11428"/>
                  </a:cubicBezTo>
                  <a:cubicBezTo>
                    <a:pt x="10177" y="11428"/>
                    <a:pt x="10176" y="11428"/>
                    <a:pt x="10176" y="11427"/>
                  </a:cubicBezTo>
                  <a:lnTo>
                    <a:pt x="10176" y="11427"/>
                  </a:lnTo>
                  <a:cubicBezTo>
                    <a:pt x="10179" y="11430"/>
                    <a:pt x="10181" y="11433"/>
                    <a:pt x="10183" y="11436"/>
                  </a:cubicBezTo>
                  <a:cubicBezTo>
                    <a:pt x="10183" y="11436"/>
                    <a:pt x="10185" y="11437"/>
                    <a:pt x="10185" y="11437"/>
                  </a:cubicBezTo>
                  <a:cubicBezTo>
                    <a:pt x="10244" y="11504"/>
                    <a:pt x="10301" y="11574"/>
                    <a:pt x="10361" y="11642"/>
                  </a:cubicBezTo>
                  <a:cubicBezTo>
                    <a:pt x="10425" y="11714"/>
                    <a:pt x="10491" y="11781"/>
                    <a:pt x="10556" y="11851"/>
                  </a:cubicBezTo>
                  <a:cubicBezTo>
                    <a:pt x="10649" y="11953"/>
                    <a:pt x="10740" y="12056"/>
                    <a:pt x="10820" y="12168"/>
                  </a:cubicBezTo>
                  <a:cubicBezTo>
                    <a:pt x="10904" y="12289"/>
                    <a:pt x="10994" y="12405"/>
                    <a:pt x="11080" y="12526"/>
                  </a:cubicBezTo>
                  <a:cubicBezTo>
                    <a:pt x="11153" y="12631"/>
                    <a:pt x="11223" y="12736"/>
                    <a:pt x="11283" y="12849"/>
                  </a:cubicBezTo>
                  <a:cubicBezTo>
                    <a:pt x="11281" y="12845"/>
                    <a:pt x="11279" y="12840"/>
                    <a:pt x="11277" y="12834"/>
                  </a:cubicBezTo>
                  <a:lnTo>
                    <a:pt x="11277" y="12834"/>
                  </a:lnTo>
                  <a:cubicBezTo>
                    <a:pt x="11282" y="12846"/>
                    <a:pt x="11287" y="12856"/>
                    <a:pt x="11293" y="12867"/>
                  </a:cubicBezTo>
                  <a:cubicBezTo>
                    <a:pt x="11296" y="12871"/>
                    <a:pt x="11301" y="12875"/>
                    <a:pt x="11304" y="12880"/>
                  </a:cubicBezTo>
                  <a:cubicBezTo>
                    <a:pt x="11378" y="12965"/>
                    <a:pt x="11437" y="13058"/>
                    <a:pt x="11488" y="13158"/>
                  </a:cubicBezTo>
                  <a:cubicBezTo>
                    <a:pt x="11517" y="13214"/>
                    <a:pt x="11540" y="13271"/>
                    <a:pt x="11565" y="13328"/>
                  </a:cubicBezTo>
                  <a:cubicBezTo>
                    <a:pt x="11568" y="13339"/>
                    <a:pt x="11573" y="13348"/>
                    <a:pt x="11576" y="13357"/>
                  </a:cubicBezTo>
                  <a:cubicBezTo>
                    <a:pt x="11583" y="13369"/>
                    <a:pt x="11588" y="13383"/>
                    <a:pt x="11592" y="13396"/>
                  </a:cubicBezTo>
                  <a:cubicBezTo>
                    <a:pt x="11593" y="13398"/>
                    <a:pt x="11594" y="13400"/>
                    <a:pt x="11596" y="13403"/>
                  </a:cubicBezTo>
                  <a:cubicBezTo>
                    <a:pt x="11664" y="13521"/>
                    <a:pt x="11726" y="13643"/>
                    <a:pt x="11785" y="13766"/>
                  </a:cubicBezTo>
                  <a:cubicBezTo>
                    <a:pt x="11841" y="13885"/>
                    <a:pt x="11884" y="14010"/>
                    <a:pt x="11931" y="14133"/>
                  </a:cubicBezTo>
                  <a:cubicBezTo>
                    <a:pt x="11946" y="14105"/>
                    <a:pt x="11954" y="14074"/>
                    <a:pt x="11952" y="14041"/>
                  </a:cubicBezTo>
                  <a:cubicBezTo>
                    <a:pt x="11948" y="13878"/>
                    <a:pt x="11924" y="13718"/>
                    <a:pt x="11894" y="13558"/>
                  </a:cubicBezTo>
                  <a:cubicBezTo>
                    <a:pt x="11903" y="13541"/>
                    <a:pt x="11909" y="13521"/>
                    <a:pt x="11911" y="13501"/>
                  </a:cubicBezTo>
                  <a:cubicBezTo>
                    <a:pt x="11915" y="13473"/>
                    <a:pt x="11911" y="13448"/>
                    <a:pt x="11903" y="13424"/>
                  </a:cubicBezTo>
                  <a:cubicBezTo>
                    <a:pt x="11910" y="13324"/>
                    <a:pt x="11923" y="13224"/>
                    <a:pt x="11939" y="13125"/>
                  </a:cubicBezTo>
                  <a:cubicBezTo>
                    <a:pt x="11949" y="13072"/>
                    <a:pt x="11962" y="13020"/>
                    <a:pt x="11978" y="12968"/>
                  </a:cubicBezTo>
                  <a:cubicBezTo>
                    <a:pt x="12003" y="12894"/>
                    <a:pt x="12034" y="12822"/>
                    <a:pt x="12067" y="12750"/>
                  </a:cubicBezTo>
                  <a:cubicBezTo>
                    <a:pt x="12106" y="12671"/>
                    <a:pt x="12150" y="12595"/>
                    <a:pt x="12195" y="12519"/>
                  </a:cubicBezTo>
                  <a:cubicBezTo>
                    <a:pt x="12237" y="12444"/>
                    <a:pt x="12278" y="12369"/>
                    <a:pt x="12323" y="12296"/>
                  </a:cubicBezTo>
                  <a:cubicBezTo>
                    <a:pt x="12437" y="12126"/>
                    <a:pt x="12574" y="11972"/>
                    <a:pt x="12706" y="11815"/>
                  </a:cubicBezTo>
                  <a:cubicBezTo>
                    <a:pt x="12777" y="11735"/>
                    <a:pt x="12850" y="11656"/>
                    <a:pt x="12925" y="11580"/>
                  </a:cubicBezTo>
                  <a:cubicBezTo>
                    <a:pt x="12932" y="11603"/>
                    <a:pt x="12939" y="11624"/>
                    <a:pt x="12946" y="11646"/>
                  </a:cubicBezTo>
                  <a:cubicBezTo>
                    <a:pt x="12947" y="11650"/>
                    <a:pt x="12950" y="11653"/>
                    <a:pt x="12951" y="11656"/>
                  </a:cubicBezTo>
                  <a:cubicBezTo>
                    <a:pt x="12945" y="11702"/>
                    <a:pt x="12955" y="11747"/>
                    <a:pt x="12983" y="11786"/>
                  </a:cubicBezTo>
                  <a:cubicBezTo>
                    <a:pt x="13003" y="11871"/>
                    <a:pt x="13080" y="11929"/>
                    <a:pt x="13169" y="11929"/>
                  </a:cubicBezTo>
                  <a:lnTo>
                    <a:pt x="13207" y="11929"/>
                  </a:lnTo>
                  <a:cubicBezTo>
                    <a:pt x="13257" y="11927"/>
                    <a:pt x="13306" y="11923"/>
                    <a:pt x="13357" y="11916"/>
                  </a:cubicBezTo>
                  <a:lnTo>
                    <a:pt x="13357" y="11916"/>
                  </a:lnTo>
                  <a:cubicBezTo>
                    <a:pt x="13349" y="11917"/>
                    <a:pt x="13341" y="11918"/>
                    <a:pt x="13334" y="11919"/>
                  </a:cubicBezTo>
                  <a:cubicBezTo>
                    <a:pt x="13350" y="11917"/>
                    <a:pt x="13366" y="11916"/>
                    <a:pt x="13381" y="11915"/>
                  </a:cubicBezTo>
                  <a:lnTo>
                    <a:pt x="13381" y="11915"/>
                  </a:lnTo>
                  <a:cubicBezTo>
                    <a:pt x="13355" y="11949"/>
                    <a:pt x="13330" y="11984"/>
                    <a:pt x="13305" y="12019"/>
                  </a:cubicBezTo>
                  <a:cubicBezTo>
                    <a:pt x="13254" y="12089"/>
                    <a:pt x="13203" y="12161"/>
                    <a:pt x="13150" y="12228"/>
                  </a:cubicBezTo>
                  <a:cubicBezTo>
                    <a:pt x="13098" y="12293"/>
                    <a:pt x="13041" y="12354"/>
                    <a:pt x="12994" y="12423"/>
                  </a:cubicBezTo>
                  <a:cubicBezTo>
                    <a:pt x="12994" y="12423"/>
                    <a:pt x="12994" y="12424"/>
                    <a:pt x="12994" y="12424"/>
                  </a:cubicBezTo>
                  <a:cubicBezTo>
                    <a:pt x="12988" y="12429"/>
                    <a:pt x="12985" y="12436"/>
                    <a:pt x="12980" y="12442"/>
                  </a:cubicBezTo>
                  <a:cubicBezTo>
                    <a:pt x="12976" y="12450"/>
                    <a:pt x="12971" y="12457"/>
                    <a:pt x="12966" y="12465"/>
                  </a:cubicBezTo>
                  <a:cubicBezTo>
                    <a:pt x="12946" y="12490"/>
                    <a:pt x="12930" y="12520"/>
                    <a:pt x="12913" y="12546"/>
                  </a:cubicBezTo>
                  <a:cubicBezTo>
                    <a:pt x="12889" y="12584"/>
                    <a:pt x="12866" y="12622"/>
                    <a:pt x="12845" y="12660"/>
                  </a:cubicBezTo>
                  <a:cubicBezTo>
                    <a:pt x="12804" y="12737"/>
                    <a:pt x="12772" y="12817"/>
                    <a:pt x="12736" y="12895"/>
                  </a:cubicBezTo>
                  <a:cubicBezTo>
                    <a:pt x="12699" y="12965"/>
                    <a:pt x="12660" y="13033"/>
                    <a:pt x="12626" y="13104"/>
                  </a:cubicBezTo>
                  <a:cubicBezTo>
                    <a:pt x="12585" y="13189"/>
                    <a:pt x="12556" y="13281"/>
                    <a:pt x="12538" y="13374"/>
                  </a:cubicBezTo>
                  <a:cubicBezTo>
                    <a:pt x="12518" y="13472"/>
                    <a:pt x="12500" y="13571"/>
                    <a:pt x="12486" y="13669"/>
                  </a:cubicBezTo>
                  <a:cubicBezTo>
                    <a:pt x="12473" y="13768"/>
                    <a:pt x="12461" y="13867"/>
                    <a:pt x="12445" y="13965"/>
                  </a:cubicBezTo>
                  <a:cubicBezTo>
                    <a:pt x="12432" y="14061"/>
                    <a:pt x="12413" y="14155"/>
                    <a:pt x="12397" y="14250"/>
                  </a:cubicBezTo>
                  <a:cubicBezTo>
                    <a:pt x="12365" y="14433"/>
                    <a:pt x="12349" y="14618"/>
                    <a:pt x="12321" y="14801"/>
                  </a:cubicBezTo>
                  <a:cubicBezTo>
                    <a:pt x="12290" y="14989"/>
                    <a:pt x="12281" y="15180"/>
                    <a:pt x="12259" y="15368"/>
                  </a:cubicBezTo>
                  <a:cubicBezTo>
                    <a:pt x="12236" y="15566"/>
                    <a:pt x="12209" y="15762"/>
                    <a:pt x="12187" y="15959"/>
                  </a:cubicBezTo>
                  <a:cubicBezTo>
                    <a:pt x="12166" y="16154"/>
                    <a:pt x="12151" y="16349"/>
                    <a:pt x="12131" y="16544"/>
                  </a:cubicBezTo>
                  <a:cubicBezTo>
                    <a:pt x="12088" y="16935"/>
                    <a:pt x="12074" y="17328"/>
                    <a:pt x="12052" y="17719"/>
                  </a:cubicBezTo>
                  <a:cubicBezTo>
                    <a:pt x="12047" y="17819"/>
                    <a:pt x="12040" y="17917"/>
                    <a:pt x="12037" y="18015"/>
                  </a:cubicBezTo>
                  <a:cubicBezTo>
                    <a:pt x="12035" y="18114"/>
                    <a:pt x="12034" y="18213"/>
                    <a:pt x="12029" y="18312"/>
                  </a:cubicBezTo>
                  <a:cubicBezTo>
                    <a:pt x="12019" y="18513"/>
                    <a:pt x="12005" y="18713"/>
                    <a:pt x="11998" y="18914"/>
                  </a:cubicBezTo>
                  <a:cubicBezTo>
                    <a:pt x="11984" y="19303"/>
                    <a:pt x="11962" y="19693"/>
                    <a:pt x="11948" y="20083"/>
                  </a:cubicBezTo>
                  <a:cubicBezTo>
                    <a:pt x="11941" y="20284"/>
                    <a:pt x="11928" y="20485"/>
                    <a:pt x="11922" y="20687"/>
                  </a:cubicBezTo>
                  <a:cubicBezTo>
                    <a:pt x="11916" y="20881"/>
                    <a:pt x="11919" y="21075"/>
                    <a:pt x="11914" y="21270"/>
                  </a:cubicBezTo>
                  <a:cubicBezTo>
                    <a:pt x="11908" y="21465"/>
                    <a:pt x="11904" y="21661"/>
                    <a:pt x="11902" y="21857"/>
                  </a:cubicBezTo>
                  <a:cubicBezTo>
                    <a:pt x="11902" y="21864"/>
                    <a:pt x="11902" y="21871"/>
                    <a:pt x="11902" y="21879"/>
                  </a:cubicBezTo>
                  <a:cubicBezTo>
                    <a:pt x="11819" y="21875"/>
                    <a:pt x="11736" y="21873"/>
                    <a:pt x="11653" y="21873"/>
                  </a:cubicBezTo>
                  <a:cubicBezTo>
                    <a:pt x="11606" y="21873"/>
                    <a:pt x="11560" y="21873"/>
                    <a:pt x="11513" y="21875"/>
                  </a:cubicBezTo>
                  <a:cubicBezTo>
                    <a:pt x="11444" y="21877"/>
                    <a:pt x="11374" y="21881"/>
                    <a:pt x="11304" y="21884"/>
                  </a:cubicBezTo>
                  <a:cubicBezTo>
                    <a:pt x="11235" y="21884"/>
                    <a:pt x="11166" y="21881"/>
                    <a:pt x="11097" y="21880"/>
                  </a:cubicBezTo>
                  <a:cubicBezTo>
                    <a:pt x="11023" y="21880"/>
                    <a:pt x="10947" y="21880"/>
                    <a:pt x="10872" y="21885"/>
                  </a:cubicBezTo>
                  <a:cubicBezTo>
                    <a:pt x="10825" y="21887"/>
                    <a:pt x="10777" y="21892"/>
                    <a:pt x="10730" y="21896"/>
                  </a:cubicBezTo>
                  <a:cubicBezTo>
                    <a:pt x="10738" y="21739"/>
                    <a:pt x="10751" y="21582"/>
                    <a:pt x="10764" y="21424"/>
                  </a:cubicBezTo>
                  <a:cubicBezTo>
                    <a:pt x="10779" y="21242"/>
                    <a:pt x="10792" y="21058"/>
                    <a:pt x="10803" y="20874"/>
                  </a:cubicBezTo>
                  <a:cubicBezTo>
                    <a:pt x="10815" y="20675"/>
                    <a:pt x="10828" y="20475"/>
                    <a:pt x="10843" y="20276"/>
                  </a:cubicBezTo>
                  <a:cubicBezTo>
                    <a:pt x="10858" y="20087"/>
                    <a:pt x="10881" y="19902"/>
                    <a:pt x="10894" y="19715"/>
                  </a:cubicBezTo>
                  <a:cubicBezTo>
                    <a:pt x="10908" y="19505"/>
                    <a:pt x="10919" y="19295"/>
                    <a:pt x="10932" y="19086"/>
                  </a:cubicBezTo>
                  <a:cubicBezTo>
                    <a:pt x="10943" y="18900"/>
                    <a:pt x="10955" y="18714"/>
                    <a:pt x="10963" y="18528"/>
                  </a:cubicBezTo>
                  <a:cubicBezTo>
                    <a:pt x="10964" y="18520"/>
                    <a:pt x="10964" y="18512"/>
                    <a:pt x="10965" y="18504"/>
                  </a:cubicBezTo>
                  <a:lnTo>
                    <a:pt x="10965" y="18504"/>
                  </a:lnTo>
                  <a:cubicBezTo>
                    <a:pt x="10965" y="18499"/>
                    <a:pt x="10965" y="18495"/>
                    <a:pt x="10965" y="18490"/>
                  </a:cubicBezTo>
                  <a:lnTo>
                    <a:pt x="10965" y="18490"/>
                  </a:lnTo>
                  <a:cubicBezTo>
                    <a:pt x="10966" y="18490"/>
                    <a:pt x="10966" y="18489"/>
                    <a:pt x="10966" y="18489"/>
                  </a:cubicBezTo>
                  <a:lnTo>
                    <a:pt x="10966" y="18489"/>
                  </a:lnTo>
                  <a:cubicBezTo>
                    <a:pt x="10966" y="18489"/>
                    <a:pt x="10966" y="18489"/>
                    <a:pt x="10965" y="18489"/>
                  </a:cubicBezTo>
                  <a:lnTo>
                    <a:pt x="10965" y="18489"/>
                  </a:lnTo>
                  <a:cubicBezTo>
                    <a:pt x="10966" y="18485"/>
                    <a:pt x="10966" y="18481"/>
                    <a:pt x="10966" y="18476"/>
                  </a:cubicBezTo>
                  <a:cubicBezTo>
                    <a:pt x="10966" y="18476"/>
                    <a:pt x="10966" y="18475"/>
                    <a:pt x="10966" y="18475"/>
                  </a:cubicBezTo>
                  <a:cubicBezTo>
                    <a:pt x="10967" y="18466"/>
                    <a:pt x="10967" y="18458"/>
                    <a:pt x="10967" y="18449"/>
                  </a:cubicBezTo>
                  <a:cubicBezTo>
                    <a:pt x="10968" y="18436"/>
                    <a:pt x="10968" y="18423"/>
                    <a:pt x="10969" y="18410"/>
                  </a:cubicBezTo>
                  <a:lnTo>
                    <a:pt x="10969" y="18410"/>
                  </a:lnTo>
                  <a:cubicBezTo>
                    <a:pt x="10969" y="18413"/>
                    <a:pt x="10968" y="18417"/>
                    <a:pt x="10968" y="18420"/>
                  </a:cubicBezTo>
                  <a:cubicBezTo>
                    <a:pt x="10968" y="18413"/>
                    <a:pt x="10969" y="18405"/>
                    <a:pt x="10969" y="18397"/>
                  </a:cubicBezTo>
                  <a:lnTo>
                    <a:pt x="10969" y="18397"/>
                  </a:lnTo>
                  <a:cubicBezTo>
                    <a:pt x="10969" y="18401"/>
                    <a:pt x="10969" y="18406"/>
                    <a:pt x="10969" y="18410"/>
                  </a:cubicBezTo>
                  <a:lnTo>
                    <a:pt x="10969" y="18410"/>
                  </a:lnTo>
                  <a:cubicBezTo>
                    <a:pt x="10969" y="18406"/>
                    <a:pt x="10969" y="18402"/>
                    <a:pt x="10969" y="18397"/>
                  </a:cubicBezTo>
                  <a:lnTo>
                    <a:pt x="10969" y="18397"/>
                  </a:lnTo>
                  <a:cubicBezTo>
                    <a:pt x="10969" y="18397"/>
                    <a:pt x="10969" y="18397"/>
                    <a:pt x="10969" y="18397"/>
                  </a:cubicBezTo>
                  <a:lnTo>
                    <a:pt x="10969" y="18397"/>
                  </a:lnTo>
                  <a:cubicBezTo>
                    <a:pt x="10969" y="18397"/>
                    <a:pt x="10969" y="18397"/>
                    <a:pt x="10969" y="18396"/>
                  </a:cubicBezTo>
                  <a:lnTo>
                    <a:pt x="10969" y="18396"/>
                  </a:lnTo>
                  <a:cubicBezTo>
                    <a:pt x="10969" y="18397"/>
                    <a:pt x="10969" y="18397"/>
                    <a:pt x="10969" y="18397"/>
                  </a:cubicBezTo>
                  <a:lnTo>
                    <a:pt x="10969" y="18397"/>
                  </a:lnTo>
                  <a:cubicBezTo>
                    <a:pt x="10970" y="18377"/>
                    <a:pt x="10972" y="18355"/>
                    <a:pt x="10972" y="18334"/>
                  </a:cubicBezTo>
                  <a:lnTo>
                    <a:pt x="10972" y="18334"/>
                  </a:lnTo>
                  <a:cubicBezTo>
                    <a:pt x="10971" y="18344"/>
                    <a:pt x="10971" y="18350"/>
                    <a:pt x="10970" y="18360"/>
                  </a:cubicBezTo>
                  <a:cubicBezTo>
                    <a:pt x="10985" y="18038"/>
                    <a:pt x="10993" y="17717"/>
                    <a:pt x="11006" y="17396"/>
                  </a:cubicBezTo>
                  <a:lnTo>
                    <a:pt x="11006" y="17396"/>
                  </a:lnTo>
                  <a:cubicBezTo>
                    <a:pt x="11006" y="17396"/>
                    <a:pt x="11006" y="17396"/>
                    <a:pt x="11006" y="17396"/>
                  </a:cubicBezTo>
                  <a:lnTo>
                    <a:pt x="11006" y="17396"/>
                  </a:lnTo>
                  <a:cubicBezTo>
                    <a:pt x="11006" y="17396"/>
                    <a:pt x="11006" y="17396"/>
                    <a:pt x="11006" y="17396"/>
                  </a:cubicBezTo>
                  <a:lnTo>
                    <a:pt x="11006" y="17396"/>
                  </a:lnTo>
                  <a:cubicBezTo>
                    <a:pt x="11006" y="17393"/>
                    <a:pt x="11007" y="17390"/>
                    <a:pt x="11007" y="17386"/>
                  </a:cubicBezTo>
                  <a:lnTo>
                    <a:pt x="11007" y="17386"/>
                  </a:lnTo>
                  <a:cubicBezTo>
                    <a:pt x="11007" y="17387"/>
                    <a:pt x="11007" y="17388"/>
                    <a:pt x="11007" y="17389"/>
                  </a:cubicBezTo>
                  <a:lnTo>
                    <a:pt x="11007" y="17389"/>
                  </a:lnTo>
                  <a:cubicBezTo>
                    <a:pt x="11020" y="17126"/>
                    <a:pt x="11040" y="16864"/>
                    <a:pt x="11051" y="16600"/>
                  </a:cubicBezTo>
                  <a:cubicBezTo>
                    <a:pt x="11064" y="16330"/>
                    <a:pt x="11070" y="16059"/>
                    <a:pt x="11078" y="15789"/>
                  </a:cubicBezTo>
                  <a:cubicBezTo>
                    <a:pt x="11090" y="15395"/>
                    <a:pt x="11105" y="15001"/>
                    <a:pt x="11094" y="14607"/>
                  </a:cubicBezTo>
                  <a:cubicBezTo>
                    <a:pt x="11088" y="14407"/>
                    <a:pt x="11074" y="14206"/>
                    <a:pt x="11044" y="14009"/>
                  </a:cubicBezTo>
                  <a:cubicBezTo>
                    <a:pt x="11015" y="13818"/>
                    <a:pt x="10944" y="13642"/>
                    <a:pt x="10875" y="13463"/>
                  </a:cubicBezTo>
                  <a:lnTo>
                    <a:pt x="10875" y="13463"/>
                  </a:lnTo>
                  <a:lnTo>
                    <a:pt x="10878" y="13468"/>
                  </a:lnTo>
                  <a:cubicBezTo>
                    <a:pt x="10848" y="13389"/>
                    <a:pt x="10822" y="13311"/>
                    <a:pt x="10800" y="13230"/>
                  </a:cubicBezTo>
                  <a:cubicBezTo>
                    <a:pt x="10788" y="13188"/>
                    <a:pt x="10776" y="13145"/>
                    <a:pt x="10756" y="13106"/>
                  </a:cubicBezTo>
                  <a:cubicBezTo>
                    <a:pt x="10738" y="13068"/>
                    <a:pt x="10715" y="13030"/>
                    <a:pt x="10692" y="12993"/>
                  </a:cubicBezTo>
                  <a:cubicBezTo>
                    <a:pt x="10605" y="12852"/>
                    <a:pt x="10502" y="12722"/>
                    <a:pt x="10406" y="12588"/>
                  </a:cubicBezTo>
                  <a:lnTo>
                    <a:pt x="10406" y="12588"/>
                  </a:lnTo>
                  <a:cubicBezTo>
                    <a:pt x="10407" y="12589"/>
                    <a:pt x="10408" y="12590"/>
                    <a:pt x="10409" y="12592"/>
                  </a:cubicBezTo>
                  <a:cubicBezTo>
                    <a:pt x="10406" y="12589"/>
                    <a:pt x="10404" y="12585"/>
                    <a:pt x="10402" y="12582"/>
                  </a:cubicBezTo>
                  <a:lnTo>
                    <a:pt x="10402" y="12582"/>
                  </a:lnTo>
                  <a:cubicBezTo>
                    <a:pt x="10403" y="12584"/>
                    <a:pt x="10405" y="12586"/>
                    <a:pt x="10406" y="12588"/>
                  </a:cubicBezTo>
                  <a:lnTo>
                    <a:pt x="10406" y="12588"/>
                  </a:lnTo>
                  <a:cubicBezTo>
                    <a:pt x="10403" y="12583"/>
                    <a:pt x="10400" y="12579"/>
                    <a:pt x="10397" y="12575"/>
                  </a:cubicBezTo>
                  <a:lnTo>
                    <a:pt x="10397" y="12575"/>
                  </a:lnTo>
                  <a:cubicBezTo>
                    <a:pt x="10398" y="12577"/>
                    <a:pt x="10400" y="12580"/>
                    <a:pt x="10402" y="12582"/>
                  </a:cubicBezTo>
                  <a:lnTo>
                    <a:pt x="10402" y="12582"/>
                  </a:lnTo>
                  <a:cubicBezTo>
                    <a:pt x="10400" y="12579"/>
                    <a:pt x="10397" y="12576"/>
                    <a:pt x="10395" y="12572"/>
                  </a:cubicBezTo>
                  <a:lnTo>
                    <a:pt x="10395" y="12572"/>
                  </a:lnTo>
                  <a:cubicBezTo>
                    <a:pt x="10396" y="12573"/>
                    <a:pt x="10396" y="12574"/>
                    <a:pt x="10397" y="12575"/>
                  </a:cubicBezTo>
                  <a:lnTo>
                    <a:pt x="10397" y="12575"/>
                  </a:lnTo>
                  <a:cubicBezTo>
                    <a:pt x="10277" y="12403"/>
                    <a:pt x="10160" y="12231"/>
                    <a:pt x="10038" y="12061"/>
                  </a:cubicBezTo>
                  <a:cubicBezTo>
                    <a:pt x="9973" y="11971"/>
                    <a:pt x="9910" y="11877"/>
                    <a:pt x="9838" y="11793"/>
                  </a:cubicBezTo>
                  <a:cubicBezTo>
                    <a:pt x="9770" y="11713"/>
                    <a:pt x="9696" y="11636"/>
                    <a:pt x="9625" y="11558"/>
                  </a:cubicBezTo>
                  <a:cubicBezTo>
                    <a:pt x="9600" y="11528"/>
                    <a:pt x="9577" y="11496"/>
                    <a:pt x="9553" y="11466"/>
                  </a:cubicBezTo>
                  <a:cubicBezTo>
                    <a:pt x="9560" y="11466"/>
                    <a:pt x="9567" y="11464"/>
                    <a:pt x="9575" y="11463"/>
                  </a:cubicBezTo>
                  <a:lnTo>
                    <a:pt x="9576" y="11463"/>
                  </a:lnTo>
                  <a:cubicBezTo>
                    <a:pt x="9629" y="11459"/>
                    <a:pt x="9681" y="11453"/>
                    <a:pt x="9735" y="11448"/>
                  </a:cubicBezTo>
                  <a:cubicBezTo>
                    <a:pt x="9767" y="11446"/>
                    <a:pt x="9800" y="11444"/>
                    <a:pt x="9832" y="11439"/>
                  </a:cubicBezTo>
                  <a:cubicBezTo>
                    <a:pt x="9838" y="11435"/>
                    <a:pt x="9843" y="11431"/>
                    <a:pt x="9850" y="11428"/>
                  </a:cubicBezTo>
                  <a:cubicBezTo>
                    <a:pt x="9856" y="11414"/>
                    <a:pt x="9861" y="11399"/>
                    <a:pt x="9866" y="11384"/>
                  </a:cubicBezTo>
                  <a:cubicBezTo>
                    <a:pt x="9878" y="11325"/>
                    <a:pt x="9893" y="11265"/>
                    <a:pt x="9908" y="11206"/>
                  </a:cubicBezTo>
                  <a:cubicBezTo>
                    <a:pt x="9916" y="11182"/>
                    <a:pt x="9923" y="11157"/>
                    <a:pt x="9931" y="11132"/>
                  </a:cubicBezTo>
                  <a:close/>
                  <a:moveTo>
                    <a:pt x="20576" y="1"/>
                  </a:moveTo>
                  <a:cubicBezTo>
                    <a:pt x="20571" y="1"/>
                    <a:pt x="20567" y="1"/>
                    <a:pt x="20563" y="1"/>
                  </a:cubicBezTo>
                  <a:cubicBezTo>
                    <a:pt x="20399" y="14"/>
                    <a:pt x="20237" y="44"/>
                    <a:pt x="20076" y="72"/>
                  </a:cubicBezTo>
                  <a:cubicBezTo>
                    <a:pt x="19856" y="109"/>
                    <a:pt x="19639" y="157"/>
                    <a:pt x="19422" y="207"/>
                  </a:cubicBezTo>
                  <a:cubicBezTo>
                    <a:pt x="19234" y="249"/>
                    <a:pt x="19045" y="286"/>
                    <a:pt x="18858" y="330"/>
                  </a:cubicBezTo>
                  <a:cubicBezTo>
                    <a:pt x="18655" y="380"/>
                    <a:pt x="18458" y="442"/>
                    <a:pt x="18260" y="505"/>
                  </a:cubicBezTo>
                  <a:cubicBezTo>
                    <a:pt x="18076" y="566"/>
                    <a:pt x="17893" y="630"/>
                    <a:pt x="17712" y="700"/>
                  </a:cubicBezTo>
                  <a:cubicBezTo>
                    <a:pt x="17522" y="773"/>
                    <a:pt x="17339" y="860"/>
                    <a:pt x="17155" y="944"/>
                  </a:cubicBezTo>
                  <a:cubicBezTo>
                    <a:pt x="16986" y="1022"/>
                    <a:pt x="16812" y="1092"/>
                    <a:pt x="16649" y="1183"/>
                  </a:cubicBezTo>
                  <a:cubicBezTo>
                    <a:pt x="16481" y="1277"/>
                    <a:pt x="16311" y="1367"/>
                    <a:pt x="16142" y="1459"/>
                  </a:cubicBezTo>
                  <a:cubicBezTo>
                    <a:pt x="15960" y="1556"/>
                    <a:pt x="15778" y="1656"/>
                    <a:pt x="15609" y="1773"/>
                  </a:cubicBezTo>
                  <a:cubicBezTo>
                    <a:pt x="15434" y="1895"/>
                    <a:pt x="15268" y="2025"/>
                    <a:pt x="15105" y="2161"/>
                  </a:cubicBezTo>
                  <a:cubicBezTo>
                    <a:pt x="14949" y="2291"/>
                    <a:pt x="14795" y="2426"/>
                    <a:pt x="14650" y="2569"/>
                  </a:cubicBezTo>
                  <a:cubicBezTo>
                    <a:pt x="14506" y="2710"/>
                    <a:pt x="14370" y="2861"/>
                    <a:pt x="14232" y="3010"/>
                  </a:cubicBezTo>
                  <a:cubicBezTo>
                    <a:pt x="14101" y="3152"/>
                    <a:pt x="13989" y="3313"/>
                    <a:pt x="13881" y="3475"/>
                  </a:cubicBezTo>
                  <a:cubicBezTo>
                    <a:pt x="13768" y="3645"/>
                    <a:pt x="13658" y="3817"/>
                    <a:pt x="13556" y="3995"/>
                  </a:cubicBezTo>
                  <a:cubicBezTo>
                    <a:pt x="13455" y="4170"/>
                    <a:pt x="13358" y="4346"/>
                    <a:pt x="13272" y="4529"/>
                  </a:cubicBezTo>
                  <a:cubicBezTo>
                    <a:pt x="13185" y="4712"/>
                    <a:pt x="13099" y="4899"/>
                    <a:pt x="13031" y="5089"/>
                  </a:cubicBezTo>
                  <a:cubicBezTo>
                    <a:pt x="12963" y="5279"/>
                    <a:pt x="12901" y="5474"/>
                    <a:pt x="12855" y="5672"/>
                  </a:cubicBezTo>
                  <a:cubicBezTo>
                    <a:pt x="12809" y="5865"/>
                    <a:pt x="12768" y="6059"/>
                    <a:pt x="12728" y="6255"/>
                  </a:cubicBezTo>
                  <a:cubicBezTo>
                    <a:pt x="12688" y="6459"/>
                    <a:pt x="12650" y="6664"/>
                    <a:pt x="12616" y="6870"/>
                  </a:cubicBezTo>
                  <a:cubicBezTo>
                    <a:pt x="12582" y="7069"/>
                    <a:pt x="12562" y="7270"/>
                    <a:pt x="12539" y="7470"/>
                  </a:cubicBezTo>
                  <a:cubicBezTo>
                    <a:pt x="12517" y="7658"/>
                    <a:pt x="12501" y="7846"/>
                    <a:pt x="12494" y="8035"/>
                  </a:cubicBezTo>
                  <a:cubicBezTo>
                    <a:pt x="12486" y="8245"/>
                    <a:pt x="12488" y="8455"/>
                    <a:pt x="12486" y="8665"/>
                  </a:cubicBezTo>
                  <a:cubicBezTo>
                    <a:pt x="12486" y="8657"/>
                    <a:pt x="12486" y="8648"/>
                    <a:pt x="12486" y="8640"/>
                  </a:cubicBezTo>
                  <a:lnTo>
                    <a:pt x="12486" y="8640"/>
                  </a:lnTo>
                  <a:cubicBezTo>
                    <a:pt x="12485" y="8917"/>
                    <a:pt x="12482" y="9193"/>
                    <a:pt x="12499" y="9470"/>
                  </a:cubicBezTo>
                  <a:cubicBezTo>
                    <a:pt x="12513" y="9677"/>
                    <a:pt x="12528" y="9882"/>
                    <a:pt x="12563" y="10085"/>
                  </a:cubicBezTo>
                  <a:cubicBezTo>
                    <a:pt x="12595" y="10271"/>
                    <a:pt x="12645" y="10451"/>
                    <a:pt x="12690" y="10634"/>
                  </a:cubicBezTo>
                  <a:cubicBezTo>
                    <a:pt x="12732" y="10811"/>
                    <a:pt x="12769" y="10991"/>
                    <a:pt x="12812" y="11168"/>
                  </a:cubicBezTo>
                  <a:cubicBezTo>
                    <a:pt x="12803" y="11176"/>
                    <a:pt x="12793" y="11182"/>
                    <a:pt x="12785" y="11192"/>
                  </a:cubicBezTo>
                  <a:cubicBezTo>
                    <a:pt x="12780" y="11196"/>
                    <a:pt x="12777" y="11201"/>
                    <a:pt x="12772" y="11206"/>
                  </a:cubicBezTo>
                  <a:cubicBezTo>
                    <a:pt x="12716" y="11270"/>
                    <a:pt x="12653" y="11328"/>
                    <a:pt x="12595" y="11389"/>
                  </a:cubicBezTo>
                  <a:cubicBezTo>
                    <a:pt x="12515" y="11471"/>
                    <a:pt x="12441" y="11556"/>
                    <a:pt x="12369" y="11644"/>
                  </a:cubicBezTo>
                  <a:cubicBezTo>
                    <a:pt x="12243" y="11796"/>
                    <a:pt x="12104" y="11942"/>
                    <a:pt x="12002" y="12112"/>
                  </a:cubicBezTo>
                  <a:cubicBezTo>
                    <a:pt x="11951" y="12195"/>
                    <a:pt x="11904" y="12282"/>
                    <a:pt x="11856" y="12367"/>
                  </a:cubicBezTo>
                  <a:cubicBezTo>
                    <a:pt x="11807" y="12450"/>
                    <a:pt x="11759" y="12534"/>
                    <a:pt x="11719" y="12620"/>
                  </a:cubicBezTo>
                  <a:cubicBezTo>
                    <a:pt x="11695" y="12670"/>
                    <a:pt x="11675" y="12721"/>
                    <a:pt x="11655" y="12773"/>
                  </a:cubicBezTo>
                  <a:cubicBezTo>
                    <a:pt x="11632" y="12722"/>
                    <a:pt x="11609" y="12673"/>
                    <a:pt x="11583" y="12625"/>
                  </a:cubicBezTo>
                  <a:cubicBezTo>
                    <a:pt x="11464" y="12406"/>
                    <a:pt x="11305" y="12213"/>
                    <a:pt x="11161" y="12011"/>
                  </a:cubicBezTo>
                  <a:lnTo>
                    <a:pt x="11161" y="12011"/>
                  </a:lnTo>
                  <a:cubicBezTo>
                    <a:pt x="11161" y="12012"/>
                    <a:pt x="11162" y="12012"/>
                    <a:pt x="11162" y="12013"/>
                  </a:cubicBezTo>
                  <a:cubicBezTo>
                    <a:pt x="11161" y="12012"/>
                    <a:pt x="11160" y="12010"/>
                    <a:pt x="11159" y="12009"/>
                  </a:cubicBezTo>
                  <a:lnTo>
                    <a:pt x="11159" y="12009"/>
                  </a:lnTo>
                  <a:cubicBezTo>
                    <a:pt x="11160" y="12010"/>
                    <a:pt x="11160" y="12010"/>
                    <a:pt x="11161" y="12011"/>
                  </a:cubicBezTo>
                  <a:lnTo>
                    <a:pt x="11161" y="12011"/>
                  </a:lnTo>
                  <a:cubicBezTo>
                    <a:pt x="11158" y="12006"/>
                    <a:pt x="11155" y="12002"/>
                    <a:pt x="11152" y="11998"/>
                  </a:cubicBezTo>
                  <a:lnTo>
                    <a:pt x="11152" y="11998"/>
                  </a:lnTo>
                  <a:cubicBezTo>
                    <a:pt x="11154" y="12002"/>
                    <a:pt x="11157" y="12005"/>
                    <a:pt x="11159" y="12009"/>
                  </a:cubicBezTo>
                  <a:lnTo>
                    <a:pt x="11159" y="12009"/>
                  </a:lnTo>
                  <a:cubicBezTo>
                    <a:pt x="11156" y="12004"/>
                    <a:pt x="11152" y="11999"/>
                    <a:pt x="11149" y="11994"/>
                  </a:cubicBezTo>
                  <a:lnTo>
                    <a:pt x="11149" y="11994"/>
                  </a:lnTo>
                  <a:cubicBezTo>
                    <a:pt x="11150" y="11995"/>
                    <a:pt x="11151" y="11997"/>
                    <a:pt x="11152" y="11998"/>
                  </a:cubicBezTo>
                  <a:lnTo>
                    <a:pt x="11152" y="11998"/>
                  </a:lnTo>
                  <a:cubicBezTo>
                    <a:pt x="11078" y="11892"/>
                    <a:pt x="10998" y="11791"/>
                    <a:pt x="10913" y="11694"/>
                  </a:cubicBezTo>
                  <a:cubicBezTo>
                    <a:pt x="10830" y="11602"/>
                    <a:pt x="10744" y="11514"/>
                    <a:pt x="10660" y="11421"/>
                  </a:cubicBezTo>
                  <a:cubicBezTo>
                    <a:pt x="10576" y="11326"/>
                    <a:pt x="10494" y="11229"/>
                    <a:pt x="10409" y="11135"/>
                  </a:cubicBezTo>
                  <a:cubicBezTo>
                    <a:pt x="10348" y="11066"/>
                    <a:pt x="10292" y="10994"/>
                    <a:pt x="10235" y="10922"/>
                  </a:cubicBezTo>
                  <a:cubicBezTo>
                    <a:pt x="10198" y="10873"/>
                    <a:pt x="10159" y="10826"/>
                    <a:pt x="10123" y="10776"/>
                  </a:cubicBezTo>
                  <a:cubicBezTo>
                    <a:pt x="10102" y="10729"/>
                    <a:pt x="10062" y="10693"/>
                    <a:pt x="10014" y="10675"/>
                  </a:cubicBezTo>
                  <a:cubicBezTo>
                    <a:pt x="10017" y="10639"/>
                    <a:pt x="10020" y="10602"/>
                    <a:pt x="10023" y="10566"/>
                  </a:cubicBezTo>
                  <a:cubicBezTo>
                    <a:pt x="10044" y="10336"/>
                    <a:pt x="10063" y="10107"/>
                    <a:pt x="10060" y="9876"/>
                  </a:cubicBezTo>
                  <a:cubicBezTo>
                    <a:pt x="10057" y="9692"/>
                    <a:pt x="10050" y="9509"/>
                    <a:pt x="10054" y="9325"/>
                  </a:cubicBezTo>
                  <a:cubicBezTo>
                    <a:pt x="10059" y="9142"/>
                    <a:pt x="10045" y="8959"/>
                    <a:pt x="10027" y="8776"/>
                  </a:cubicBezTo>
                  <a:cubicBezTo>
                    <a:pt x="10007" y="8586"/>
                    <a:pt x="9987" y="8395"/>
                    <a:pt x="9956" y="8207"/>
                  </a:cubicBezTo>
                  <a:cubicBezTo>
                    <a:pt x="9925" y="8015"/>
                    <a:pt x="9888" y="7825"/>
                    <a:pt x="9844" y="7636"/>
                  </a:cubicBezTo>
                  <a:cubicBezTo>
                    <a:pt x="9755" y="7247"/>
                    <a:pt x="9651" y="6862"/>
                    <a:pt x="9520" y="6485"/>
                  </a:cubicBezTo>
                  <a:cubicBezTo>
                    <a:pt x="9388" y="6098"/>
                    <a:pt x="9253" y="5713"/>
                    <a:pt x="9103" y="5332"/>
                  </a:cubicBezTo>
                  <a:cubicBezTo>
                    <a:pt x="9030" y="5148"/>
                    <a:pt x="8943" y="4971"/>
                    <a:pt x="8854" y="4796"/>
                  </a:cubicBezTo>
                  <a:cubicBezTo>
                    <a:pt x="8762" y="4615"/>
                    <a:pt x="8666" y="4438"/>
                    <a:pt x="8565" y="4263"/>
                  </a:cubicBezTo>
                  <a:cubicBezTo>
                    <a:pt x="8469" y="4098"/>
                    <a:pt x="8363" y="3939"/>
                    <a:pt x="8258" y="3781"/>
                  </a:cubicBezTo>
                  <a:cubicBezTo>
                    <a:pt x="8146" y="3613"/>
                    <a:pt x="8033" y="3445"/>
                    <a:pt x="7909" y="3287"/>
                  </a:cubicBezTo>
                  <a:cubicBezTo>
                    <a:pt x="7786" y="3128"/>
                    <a:pt x="7653" y="2977"/>
                    <a:pt x="7517" y="2831"/>
                  </a:cubicBezTo>
                  <a:cubicBezTo>
                    <a:pt x="7383" y="2686"/>
                    <a:pt x="7249" y="2541"/>
                    <a:pt x="7108" y="2402"/>
                  </a:cubicBezTo>
                  <a:cubicBezTo>
                    <a:pt x="6962" y="2262"/>
                    <a:pt x="6815" y="2120"/>
                    <a:pt x="6656" y="1995"/>
                  </a:cubicBezTo>
                  <a:cubicBezTo>
                    <a:pt x="6500" y="1874"/>
                    <a:pt x="6341" y="1759"/>
                    <a:pt x="6177" y="1650"/>
                  </a:cubicBezTo>
                  <a:cubicBezTo>
                    <a:pt x="6002" y="1538"/>
                    <a:pt x="5828" y="1421"/>
                    <a:pt x="5645" y="1326"/>
                  </a:cubicBezTo>
                  <a:cubicBezTo>
                    <a:pt x="5552" y="1278"/>
                    <a:pt x="5461" y="1231"/>
                    <a:pt x="5367" y="1187"/>
                  </a:cubicBezTo>
                  <a:cubicBezTo>
                    <a:pt x="5275" y="1143"/>
                    <a:pt x="5182" y="1102"/>
                    <a:pt x="5088" y="1060"/>
                  </a:cubicBezTo>
                  <a:cubicBezTo>
                    <a:pt x="4896" y="974"/>
                    <a:pt x="4702" y="894"/>
                    <a:pt x="4508" y="809"/>
                  </a:cubicBezTo>
                  <a:cubicBezTo>
                    <a:pt x="4410" y="766"/>
                    <a:pt x="4308" y="723"/>
                    <a:pt x="4207" y="686"/>
                  </a:cubicBezTo>
                  <a:cubicBezTo>
                    <a:pt x="4093" y="646"/>
                    <a:pt x="3979" y="608"/>
                    <a:pt x="3861" y="585"/>
                  </a:cubicBezTo>
                  <a:cubicBezTo>
                    <a:pt x="3805" y="575"/>
                    <a:pt x="3749" y="564"/>
                    <a:pt x="3693" y="553"/>
                  </a:cubicBezTo>
                  <a:cubicBezTo>
                    <a:pt x="3495" y="514"/>
                    <a:pt x="3294" y="488"/>
                    <a:pt x="3095" y="454"/>
                  </a:cubicBezTo>
                  <a:cubicBezTo>
                    <a:pt x="2902" y="420"/>
                    <a:pt x="2710" y="378"/>
                    <a:pt x="2516" y="346"/>
                  </a:cubicBezTo>
                  <a:cubicBezTo>
                    <a:pt x="2422" y="331"/>
                    <a:pt x="2326" y="315"/>
                    <a:pt x="2231" y="309"/>
                  </a:cubicBezTo>
                  <a:cubicBezTo>
                    <a:pt x="2122" y="301"/>
                    <a:pt x="2013" y="295"/>
                    <a:pt x="1905" y="290"/>
                  </a:cubicBezTo>
                  <a:cubicBezTo>
                    <a:pt x="1706" y="282"/>
                    <a:pt x="1508" y="282"/>
                    <a:pt x="1310" y="278"/>
                  </a:cubicBezTo>
                  <a:cubicBezTo>
                    <a:pt x="1144" y="272"/>
                    <a:pt x="978" y="263"/>
                    <a:pt x="812" y="263"/>
                  </a:cubicBezTo>
                  <a:cubicBezTo>
                    <a:pt x="781" y="263"/>
                    <a:pt x="749" y="263"/>
                    <a:pt x="718" y="264"/>
                  </a:cubicBezTo>
                  <a:cubicBezTo>
                    <a:pt x="611" y="267"/>
                    <a:pt x="507" y="274"/>
                    <a:pt x="402" y="287"/>
                  </a:cubicBezTo>
                  <a:cubicBezTo>
                    <a:pt x="355" y="291"/>
                    <a:pt x="310" y="302"/>
                    <a:pt x="263" y="311"/>
                  </a:cubicBezTo>
                  <a:cubicBezTo>
                    <a:pt x="250" y="313"/>
                    <a:pt x="238" y="317"/>
                    <a:pt x="225" y="319"/>
                  </a:cubicBezTo>
                  <a:cubicBezTo>
                    <a:pt x="211" y="316"/>
                    <a:pt x="197" y="313"/>
                    <a:pt x="183" y="313"/>
                  </a:cubicBezTo>
                  <a:cubicBezTo>
                    <a:pt x="180" y="313"/>
                    <a:pt x="178" y="313"/>
                    <a:pt x="176" y="313"/>
                  </a:cubicBezTo>
                  <a:cubicBezTo>
                    <a:pt x="74" y="321"/>
                    <a:pt x="1" y="410"/>
                    <a:pt x="5" y="511"/>
                  </a:cubicBezTo>
                  <a:cubicBezTo>
                    <a:pt x="11" y="631"/>
                    <a:pt x="25" y="750"/>
                    <a:pt x="33" y="869"/>
                  </a:cubicBezTo>
                  <a:cubicBezTo>
                    <a:pt x="41" y="1012"/>
                    <a:pt x="48" y="1153"/>
                    <a:pt x="51" y="1295"/>
                  </a:cubicBezTo>
                  <a:cubicBezTo>
                    <a:pt x="51" y="1294"/>
                    <a:pt x="52" y="1294"/>
                    <a:pt x="52" y="1292"/>
                  </a:cubicBezTo>
                  <a:lnTo>
                    <a:pt x="52" y="1292"/>
                  </a:lnTo>
                  <a:cubicBezTo>
                    <a:pt x="53" y="1632"/>
                    <a:pt x="42" y="1971"/>
                    <a:pt x="53" y="2310"/>
                  </a:cubicBezTo>
                  <a:cubicBezTo>
                    <a:pt x="59" y="2477"/>
                    <a:pt x="82" y="2644"/>
                    <a:pt x="103" y="2809"/>
                  </a:cubicBezTo>
                  <a:cubicBezTo>
                    <a:pt x="122" y="2967"/>
                    <a:pt x="138" y="3126"/>
                    <a:pt x="159" y="3284"/>
                  </a:cubicBezTo>
                  <a:cubicBezTo>
                    <a:pt x="158" y="3284"/>
                    <a:pt x="158" y="3283"/>
                    <a:pt x="158" y="3282"/>
                  </a:cubicBezTo>
                  <a:lnTo>
                    <a:pt x="158" y="3282"/>
                  </a:lnTo>
                  <a:cubicBezTo>
                    <a:pt x="159" y="3294"/>
                    <a:pt x="161" y="3305"/>
                    <a:pt x="162" y="3316"/>
                  </a:cubicBezTo>
                  <a:cubicBezTo>
                    <a:pt x="162" y="3313"/>
                    <a:pt x="162" y="3309"/>
                    <a:pt x="162" y="3306"/>
                  </a:cubicBezTo>
                  <a:lnTo>
                    <a:pt x="162" y="3306"/>
                  </a:lnTo>
                  <a:cubicBezTo>
                    <a:pt x="171" y="3377"/>
                    <a:pt x="181" y="3448"/>
                    <a:pt x="190" y="3519"/>
                  </a:cubicBezTo>
                  <a:lnTo>
                    <a:pt x="190" y="3519"/>
                  </a:lnTo>
                  <a:cubicBezTo>
                    <a:pt x="190" y="3512"/>
                    <a:pt x="189" y="3505"/>
                    <a:pt x="188" y="3498"/>
                  </a:cubicBezTo>
                  <a:lnTo>
                    <a:pt x="188" y="3498"/>
                  </a:lnTo>
                  <a:cubicBezTo>
                    <a:pt x="227" y="3782"/>
                    <a:pt x="296" y="4062"/>
                    <a:pt x="359" y="4341"/>
                  </a:cubicBezTo>
                  <a:cubicBezTo>
                    <a:pt x="422" y="4621"/>
                    <a:pt x="494" y="4896"/>
                    <a:pt x="579" y="5170"/>
                  </a:cubicBezTo>
                  <a:cubicBezTo>
                    <a:pt x="640" y="5363"/>
                    <a:pt x="721" y="5550"/>
                    <a:pt x="799" y="5738"/>
                  </a:cubicBezTo>
                  <a:cubicBezTo>
                    <a:pt x="870" y="5912"/>
                    <a:pt x="933" y="6087"/>
                    <a:pt x="997" y="6263"/>
                  </a:cubicBezTo>
                  <a:cubicBezTo>
                    <a:pt x="1137" y="6649"/>
                    <a:pt x="1322" y="7023"/>
                    <a:pt x="1548" y="7367"/>
                  </a:cubicBezTo>
                  <a:cubicBezTo>
                    <a:pt x="1665" y="7543"/>
                    <a:pt x="1786" y="7717"/>
                    <a:pt x="1906" y="7892"/>
                  </a:cubicBezTo>
                  <a:cubicBezTo>
                    <a:pt x="2013" y="8049"/>
                    <a:pt x="2127" y="8203"/>
                    <a:pt x="2244" y="8354"/>
                  </a:cubicBezTo>
                  <a:cubicBezTo>
                    <a:pt x="2314" y="8443"/>
                    <a:pt x="2384" y="8531"/>
                    <a:pt x="2454" y="8621"/>
                  </a:cubicBezTo>
                  <a:cubicBezTo>
                    <a:pt x="2511" y="8693"/>
                    <a:pt x="2567" y="8767"/>
                    <a:pt x="2629" y="8836"/>
                  </a:cubicBezTo>
                  <a:cubicBezTo>
                    <a:pt x="2767" y="8992"/>
                    <a:pt x="2908" y="9145"/>
                    <a:pt x="3048" y="9301"/>
                  </a:cubicBezTo>
                  <a:cubicBezTo>
                    <a:pt x="3181" y="9447"/>
                    <a:pt x="3312" y="9595"/>
                    <a:pt x="3453" y="9733"/>
                  </a:cubicBezTo>
                  <a:cubicBezTo>
                    <a:pt x="3594" y="9869"/>
                    <a:pt x="3742" y="9998"/>
                    <a:pt x="3900" y="10116"/>
                  </a:cubicBezTo>
                  <a:cubicBezTo>
                    <a:pt x="4060" y="10236"/>
                    <a:pt x="4225" y="10351"/>
                    <a:pt x="4399" y="10448"/>
                  </a:cubicBezTo>
                  <a:cubicBezTo>
                    <a:pt x="4582" y="10551"/>
                    <a:pt x="4767" y="10646"/>
                    <a:pt x="4957" y="10734"/>
                  </a:cubicBezTo>
                  <a:cubicBezTo>
                    <a:pt x="5143" y="10822"/>
                    <a:pt x="5332" y="10903"/>
                    <a:pt x="5524" y="10976"/>
                  </a:cubicBezTo>
                  <a:cubicBezTo>
                    <a:pt x="5700" y="11042"/>
                    <a:pt x="5877" y="11110"/>
                    <a:pt x="6056" y="11166"/>
                  </a:cubicBezTo>
                  <a:cubicBezTo>
                    <a:pt x="6440" y="11287"/>
                    <a:pt x="6831" y="11391"/>
                    <a:pt x="7230" y="11452"/>
                  </a:cubicBezTo>
                  <a:cubicBezTo>
                    <a:pt x="7439" y="11484"/>
                    <a:pt x="7648" y="11511"/>
                    <a:pt x="7859" y="11524"/>
                  </a:cubicBezTo>
                  <a:cubicBezTo>
                    <a:pt x="7948" y="11530"/>
                    <a:pt x="8036" y="11531"/>
                    <a:pt x="8125" y="11532"/>
                  </a:cubicBezTo>
                  <a:cubicBezTo>
                    <a:pt x="8212" y="11533"/>
                    <a:pt x="8299" y="11534"/>
                    <a:pt x="8386" y="11534"/>
                  </a:cubicBezTo>
                  <a:cubicBezTo>
                    <a:pt x="8407" y="11534"/>
                    <a:pt x="8427" y="11534"/>
                    <a:pt x="8448" y="11534"/>
                  </a:cubicBezTo>
                  <a:cubicBezTo>
                    <a:pt x="8505" y="11533"/>
                    <a:pt x="8563" y="11532"/>
                    <a:pt x="8620" y="11530"/>
                  </a:cubicBezTo>
                  <a:cubicBezTo>
                    <a:pt x="8660" y="11528"/>
                    <a:pt x="8702" y="11527"/>
                    <a:pt x="8742" y="11526"/>
                  </a:cubicBezTo>
                  <a:cubicBezTo>
                    <a:pt x="8830" y="11522"/>
                    <a:pt x="8918" y="11512"/>
                    <a:pt x="9007" y="11506"/>
                  </a:cubicBezTo>
                  <a:cubicBezTo>
                    <a:pt x="9039" y="11503"/>
                    <a:pt x="9071" y="11501"/>
                    <a:pt x="9103" y="11499"/>
                  </a:cubicBezTo>
                  <a:cubicBezTo>
                    <a:pt x="9118" y="11526"/>
                    <a:pt x="9138" y="11550"/>
                    <a:pt x="9165" y="11566"/>
                  </a:cubicBezTo>
                  <a:cubicBezTo>
                    <a:pt x="9210" y="11626"/>
                    <a:pt x="9253" y="11688"/>
                    <a:pt x="9301" y="11746"/>
                  </a:cubicBezTo>
                  <a:cubicBezTo>
                    <a:pt x="9361" y="11818"/>
                    <a:pt x="9426" y="11885"/>
                    <a:pt x="9491" y="11954"/>
                  </a:cubicBezTo>
                  <a:cubicBezTo>
                    <a:pt x="9629" y="12116"/>
                    <a:pt x="9750" y="12291"/>
                    <a:pt x="9874" y="12466"/>
                  </a:cubicBezTo>
                  <a:cubicBezTo>
                    <a:pt x="9947" y="12571"/>
                    <a:pt x="10019" y="12678"/>
                    <a:pt x="10093" y="12784"/>
                  </a:cubicBezTo>
                  <a:cubicBezTo>
                    <a:pt x="10166" y="12888"/>
                    <a:pt x="10244" y="12990"/>
                    <a:pt x="10317" y="13094"/>
                  </a:cubicBezTo>
                  <a:cubicBezTo>
                    <a:pt x="10353" y="13146"/>
                    <a:pt x="10387" y="13200"/>
                    <a:pt x="10418" y="13255"/>
                  </a:cubicBezTo>
                  <a:cubicBezTo>
                    <a:pt x="10421" y="13263"/>
                    <a:pt x="10425" y="13270"/>
                    <a:pt x="10428" y="13277"/>
                  </a:cubicBezTo>
                  <a:cubicBezTo>
                    <a:pt x="10454" y="13358"/>
                    <a:pt x="10474" y="13440"/>
                    <a:pt x="10502" y="13519"/>
                  </a:cubicBezTo>
                  <a:cubicBezTo>
                    <a:pt x="10533" y="13604"/>
                    <a:pt x="10567" y="13687"/>
                    <a:pt x="10599" y="13772"/>
                  </a:cubicBezTo>
                  <a:cubicBezTo>
                    <a:pt x="10599" y="13771"/>
                    <a:pt x="10597" y="13768"/>
                    <a:pt x="10597" y="13767"/>
                  </a:cubicBezTo>
                  <a:lnTo>
                    <a:pt x="10597" y="13767"/>
                  </a:lnTo>
                  <a:cubicBezTo>
                    <a:pt x="10621" y="13835"/>
                    <a:pt x="10642" y="13903"/>
                    <a:pt x="10660" y="13973"/>
                  </a:cubicBezTo>
                  <a:cubicBezTo>
                    <a:pt x="10677" y="14059"/>
                    <a:pt x="10690" y="14145"/>
                    <a:pt x="10700" y="14233"/>
                  </a:cubicBezTo>
                  <a:cubicBezTo>
                    <a:pt x="10731" y="14594"/>
                    <a:pt x="10733" y="14958"/>
                    <a:pt x="10724" y="15321"/>
                  </a:cubicBezTo>
                  <a:cubicBezTo>
                    <a:pt x="10720" y="15502"/>
                    <a:pt x="10712" y="15682"/>
                    <a:pt x="10707" y="15862"/>
                  </a:cubicBezTo>
                  <a:cubicBezTo>
                    <a:pt x="10701" y="16049"/>
                    <a:pt x="10697" y="16235"/>
                    <a:pt x="10690" y="16421"/>
                  </a:cubicBezTo>
                  <a:cubicBezTo>
                    <a:pt x="10691" y="16413"/>
                    <a:pt x="10691" y="16404"/>
                    <a:pt x="10692" y="16396"/>
                  </a:cubicBezTo>
                  <a:lnTo>
                    <a:pt x="10692" y="16396"/>
                  </a:lnTo>
                  <a:cubicBezTo>
                    <a:pt x="10676" y="16721"/>
                    <a:pt x="10653" y="17046"/>
                    <a:pt x="10637" y="17370"/>
                  </a:cubicBezTo>
                  <a:cubicBezTo>
                    <a:pt x="10623" y="17692"/>
                    <a:pt x="10617" y="18013"/>
                    <a:pt x="10603" y="18334"/>
                  </a:cubicBezTo>
                  <a:lnTo>
                    <a:pt x="10603" y="18331"/>
                  </a:lnTo>
                  <a:cubicBezTo>
                    <a:pt x="10602" y="18347"/>
                    <a:pt x="10602" y="18363"/>
                    <a:pt x="10601" y="18379"/>
                  </a:cubicBezTo>
                  <a:cubicBezTo>
                    <a:pt x="10599" y="18404"/>
                    <a:pt x="10596" y="18430"/>
                    <a:pt x="10597" y="18457"/>
                  </a:cubicBezTo>
                  <a:cubicBezTo>
                    <a:pt x="10597" y="18472"/>
                    <a:pt x="10596" y="18486"/>
                    <a:pt x="10596" y="18502"/>
                  </a:cubicBezTo>
                  <a:cubicBezTo>
                    <a:pt x="10596" y="18497"/>
                    <a:pt x="10596" y="18492"/>
                    <a:pt x="10596" y="18486"/>
                  </a:cubicBezTo>
                  <a:cubicBezTo>
                    <a:pt x="10596" y="18491"/>
                    <a:pt x="10596" y="18496"/>
                    <a:pt x="10595" y="18500"/>
                  </a:cubicBezTo>
                  <a:lnTo>
                    <a:pt x="10595" y="18496"/>
                  </a:lnTo>
                  <a:cubicBezTo>
                    <a:pt x="10575" y="18889"/>
                    <a:pt x="10554" y="19281"/>
                    <a:pt x="10526" y="19673"/>
                  </a:cubicBezTo>
                  <a:cubicBezTo>
                    <a:pt x="10514" y="19861"/>
                    <a:pt x="10491" y="20047"/>
                    <a:pt x="10476" y="20234"/>
                  </a:cubicBezTo>
                  <a:cubicBezTo>
                    <a:pt x="10460" y="20434"/>
                    <a:pt x="10448" y="20634"/>
                    <a:pt x="10436" y="20834"/>
                  </a:cubicBezTo>
                  <a:cubicBezTo>
                    <a:pt x="10424" y="21036"/>
                    <a:pt x="10410" y="21239"/>
                    <a:pt x="10392" y="21441"/>
                  </a:cubicBezTo>
                  <a:cubicBezTo>
                    <a:pt x="10382" y="21537"/>
                    <a:pt x="10374" y="21633"/>
                    <a:pt x="10369" y="21728"/>
                  </a:cubicBezTo>
                  <a:cubicBezTo>
                    <a:pt x="10363" y="21817"/>
                    <a:pt x="10353" y="21909"/>
                    <a:pt x="10357" y="21998"/>
                  </a:cubicBezTo>
                  <a:cubicBezTo>
                    <a:pt x="10360" y="22052"/>
                    <a:pt x="10386" y="22100"/>
                    <a:pt x="10425" y="22133"/>
                  </a:cubicBezTo>
                  <a:cubicBezTo>
                    <a:pt x="10435" y="22176"/>
                    <a:pt x="10461" y="22215"/>
                    <a:pt x="10498" y="22243"/>
                  </a:cubicBezTo>
                  <a:cubicBezTo>
                    <a:pt x="10531" y="22268"/>
                    <a:pt x="10571" y="22281"/>
                    <a:pt x="10612" y="22281"/>
                  </a:cubicBezTo>
                  <a:cubicBezTo>
                    <a:pt x="10613" y="22281"/>
                    <a:pt x="10615" y="22281"/>
                    <a:pt x="10617" y="22281"/>
                  </a:cubicBezTo>
                  <a:cubicBezTo>
                    <a:pt x="10635" y="22279"/>
                    <a:pt x="10653" y="22276"/>
                    <a:pt x="10672" y="22271"/>
                  </a:cubicBezTo>
                  <a:cubicBezTo>
                    <a:pt x="10713" y="22270"/>
                    <a:pt x="10754" y="22265"/>
                    <a:pt x="10794" y="22261"/>
                  </a:cubicBezTo>
                  <a:cubicBezTo>
                    <a:pt x="10840" y="22257"/>
                    <a:pt x="10883" y="22253"/>
                    <a:pt x="10928" y="22251"/>
                  </a:cubicBezTo>
                  <a:cubicBezTo>
                    <a:pt x="10957" y="22250"/>
                    <a:pt x="10986" y="22250"/>
                    <a:pt x="11015" y="22250"/>
                  </a:cubicBezTo>
                  <a:cubicBezTo>
                    <a:pt x="11094" y="22250"/>
                    <a:pt x="11173" y="22252"/>
                    <a:pt x="11251" y="22252"/>
                  </a:cubicBezTo>
                  <a:cubicBezTo>
                    <a:pt x="11312" y="22252"/>
                    <a:pt x="11372" y="22251"/>
                    <a:pt x="11432" y="22247"/>
                  </a:cubicBezTo>
                  <a:cubicBezTo>
                    <a:pt x="11511" y="22244"/>
                    <a:pt x="11591" y="22242"/>
                    <a:pt x="11670" y="22242"/>
                  </a:cubicBezTo>
                  <a:cubicBezTo>
                    <a:pt x="11718" y="22242"/>
                    <a:pt x="11766" y="22243"/>
                    <a:pt x="11814" y="22244"/>
                  </a:cubicBezTo>
                  <a:cubicBezTo>
                    <a:pt x="11823" y="22240"/>
                    <a:pt x="11833" y="22239"/>
                    <a:pt x="11845" y="22238"/>
                  </a:cubicBezTo>
                  <a:cubicBezTo>
                    <a:pt x="11876" y="22236"/>
                    <a:pt x="11906" y="22236"/>
                    <a:pt x="11938" y="22236"/>
                  </a:cubicBezTo>
                  <a:cubicBezTo>
                    <a:pt x="11945" y="22236"/>
                    <a:pt x="11953" y="22235"/>
                    <a:pt x="11961" y="22235"/>
                  </a:cubicBezTo>
                  <a:cubicBezTo>
                    <a:pt x="11965" y="22235"/>
                    <a:pt x="11969" y="22236"/>
                    <a:pt x="11973" y="22236"/>
                  </a:cubicBezTo>
                  <a:cubicBezTo>
                    <a:pt x="11998" y="22234"/>
                    <a:pt x="12023" y="22231"/>
                    <a:pt x="12048" y="22230"/>
                  </a:cubicBezTo>
                  <a:cubicBezTo>
                    <a:pt x="12098" y="22228"/>
                    <a:pt x="12148" y="22227"/>
                    <a:pt x="12198" y="22226"/>
                  </a:cubicBezTo>
                  <a:lnTo>
                    <a:pt x="12199" y="22226"/>
                  </a:lnTo>
                  <a:cubicBezTo>
                    <a:pt x="12219" y="22224"/>
                    <a:pt x="12238" y="22224"/>
                    <a:pt x="12258" y="22224"/>
                  </a:cubicBezTo>
                  <a:cubicBezTo>
                    <a:pt x="12257" y="22208"/>
                    <a:pt x="12258" y="22194"/>
                    <a:pt x="12259" y="22179"/>
                  </a:cubicBezTo>
                  <a:cubicBezTo>
                    <a:pt x="12260" y="22151"/>
                    <a:pt x="12261" y="22125"/>
                    <a:pt x="12262" y="22098"/>
                  </a:cubicBezTo>
                  <a:cubicBezTo>
                    <a:pt x="12262" y="22087"/>
                    <a:pt x="12263" y="22075"/>
                    <a:pt x="12263" y="22062"/>
                  </a:cubicBezTo>
                  <a:cubicBezTo>
                    <a:pt x="12265" y="22058"/>
                    <a:pt x="12265" y="22053"/>
                    <a:pt x="12265" y="22047"/>
                  </a:cubicBezTo>
                  <a:cubicBezTo>
                    <a:pt x="12266" y="22039"/>
                    <a:pt x="12267" y="22032"/>
                    <a:pt x="12268" y="22024"/>
                  </a:cubicBezTo>
                  <a:cubicBezTo>
                    <a:pt x="12270" y="22007"/>
                    <a:pt x="12274" y="21990"/>
                    <a:pt x="12281" y="21976"/>
                  </a:cubicBezTo>
                  <a:cubicBezTo>
                    <a:pt x="12278" y="21973"/>
                    <a:pt x="12275" y="21971"/>
                    <a:pt x="12273" y="21967"/>
                  </a:cubicBezTo>
                  <a:cubicBezTo>
                    <a:pt x="12271" y="21857"/>
                    <a:pt x="12275" y="21747"/>
                    <a:pt x="12277" y="21637"/>
                  </a:cubicBezTo>
                  <a:cubicBezTo>
                    <a:pt x="12282" y="21438"/>
                    <a:pt x="12287" y="21239"/>
                    <a:pt x="12290" y="21040"/>
                  </a:cubicBezTo>
                  <a:cubicBezTo>
                    <a:pt x="12293" y="20845"/>
                    <a:pt x="12293" y="20652"/>
                    <a:pt x="12303" y="20459"/>
                  </a:cubicBezTo>
                  <a:cubicBezTo>
                    <a:pt x="12324" y="20066"/>
                    <a:pt x="12337" y="19672"/>
                    <a:pt x="12355" y="19279"/>
                  </a:cubicBezTo>
                  <a:cubicBezTo>
                    <a:pt x="12364" y="19076"/>
                    <a:pt x="12370" y="18874"/>
                    <a:pt x="12380" y="18672"/>
                  </a:cubicBezTo>
                  <a:cubicBezTo>
                    <a:pt x="12389" y="18485"/>
                    <a:pt x="12401" y="18300"/>
                    <a:pt x="12406" y="18114"/>
                  </a:cubicBezTo>
                  <a:cubicBezTo>
                    <a:pt x="12418" y="17716"/>
                    <a:pt x="12445" y="17317"/>
                    <a:pt x="12469" y="16919"/>
                  </a:cubicBezTo>
                  <a:lnTo>
                    <a:pt x="12469" y="16919"/>
                  </a:lnTo>
                  <a:cubicBezTo>
                    <a:pt x="12469" y="16927"/>
                    <a:pt x="12468" y="16935"/>
                    <a:pt x="12468" y="16943"/>
                  </a:cubicBezTo>
                  <a:cubicBezTo>
                    <a:pt x="12482" y="16745"/>
                    <a:pt x="12506" y="16549"/>
                    <a:pt x="12522" y="16352"/>
                  </a:cubicBezTo>
                  <a:cubicBezTo>
                    <a:pt x="12539" y="16153"/>
                    <a:pt x="12561" y="15955"/>
                    <a:pt x="12587" y="15756"/>
                  </a:cubicBezTo>
                  <a:cubicBezTo>
                    <a:pt x="12611" y="15565"/>
                    <a:pt x="12633" y="15374"/>
                    <a:pt x="12649" y="15183"/>
                  </a:cubicBezTo>
                  <a:cubicBezTo>
                    <a:pt x="12657" y="15087"/>
                    <a:pt x="12665" y="14991"/>
                    <a:pt x="12681" y="14896"/>
                  </a:cubicBezTo>
                  <a:cubicBezTo>
                    <a:pt x="12696" y="14802"/>
                    <a:pt x="12713" y="14708"/>
                    <a:pt x="12722" y="14614"/>
                  </a:cubicBezTo>
                  <a:cubicBezTo>
                    <a:pt x="12740" y="14425"/>
                    <a:pt x="12776" y="14241"/>
                    <a:pt x="12808" y="14054"/>
                  </a:cubicBezTo>
                  <a:cubicBezTo>
                    <a:pt x="12824" y="13959"/>
                    <a:pt x="12834" y="13865"/>
                    <a:pt x="12847" y="13770"/>
                  </a:cubicBezTo>
                  <a:cubicBezTo>
                    <a:pt x="12860" y="13674"/>
                    <a:pt x="12877" y="13576"/>
                    <a:pt x="12895" y="13481"/>
                  </a:cubicBezTo>
                  <a:lnTo>
                    <a:pt x="12893" y="13481"/>
                  </a:lnTo>
                  <a:cubicBezTo>
                    <a:pt x="12905" y="13428"/>
                    <a:pt x="12919" y="13377"/>
                    <a:pt x="12935" y="13325"/>
                  </a:cubicBezTo>
                  <a:cubicBezTo>
                    <a:pt x="12943" y="13302"/>
                    <a:pt x="12953" y="13281"/>
                    <a:pt x="12962" y="13260"/>
                  </a:cubicBezTo>
                  <a:cubicBezTo>
                    <a:pt x="12994" y="13197"/>
                    <a:pt x="13028" y="13135"/>
                    <a:pt x="13060" y="13072"/>
                  </a:cubicBezTo>
                  <a:cubicBezTo>
                    <a:pt x="13092" y="13012"/>
                    <a:pt x="13116" y="12947"/>
                    <a:pt x="13146" y="12885"/>
                  </a:cubicBezTo>
                  <a:cubicBezTo>
                    <a:pt x="13182" y="12815"/>
                    <a:pt x="13223" y="12749"/>
                    <a:pt x="13265" y="12682"/>
                  </a:cubicBezTo>
                  <a:cubicBezTo>
                    <a:pt x="13275" y="12668"/>
                    <a:pt x="13285" y="12654"/>
                    <a:pt x="13294" y="12639"/>
                  </a:cubicBezTo>
                  <a:cubicBezTo>
                    <a:pt x="13301" y="12628"/>
                    <a:pt x="13309" y="12618"/>
                    <a:pt x="13317" y="12609"/>
                  </a:cubicBezTo>
                  <a:cubicBezTo>
                    <a:pt x="13358" y="12558"/>
                    <a:pt x="13401" y="12507"/>
                    <a:pt x="13442" y="12456"/>
                  </a:cubicBezTo>
                  <a:cubicBezTo>
                    <a:pt x="13528" y="12347"/>
                    <a:pt x="13608" y="12234"/>
                    <a:pt x="13689" y="12122"/>
                  </a:cubicBezTo>
                  <a:cubicBezTo>
                    <a:pt x="13732" y="12064"/>
                    <a:pt x="13773" y="12005"/>
                    <a:pt x="13814" y="11947"/>
                  </a:cubicBezTo>
                  <a:cubicBezTo>
                    <a:pt x="13836" y="11918"/>
                    <a:pt x="13859" y="11890"/>
                    <a:pt x="13881" y="11861"/>
                  </a:cubicBezTo>
                  <a:cubicBezTo>
                    <a:pt x="13934" y="11854"/>
                    <a:pt x="13987" y="11846"/>
                    <a:pt x="14039" y="11839"/>
                  </a:cubicBezTo>
                  <a:cubicBezTo>
                    <a:pt x="14220" y="11814"/>
                    <a:pt x="14398" y="11787"/>
                    <a:pt x="14577" y="11750"/>
                  </a:cubicBezTo>
                  <a:cubicBezTo>
                    <a:pt x="14675" y="11731"/>
                    <a:pt x="14776" y="11711"/>
                    <a:pt x="14875" y="11690"/>
                  </a:cubicBezTo>
                  <a:cubicBezTo>
                    <a:pt x="14969" y="11668"/>
                    <a:pt x="15065" y="11647"/>
                    <a:pt x="15156" y="11618"/>
                  </a:cubicBezTo>
                  <a:cubicBezTo>
                    <a:pt x="15337" y="11557"/>
                    <a:pt x="15510" y="11479"/>
                    <a:pt x="15688" y="11408"/>
                  </a:cubicBezTo>
                  <a:lnTo>
                    <a:pt x="15688" y="11408"/>
                  </a:lnTo>
                  <a:cubicBezTo>
                    <a:pt x="15687" y="11408"/>
                    <a:pt x="15687" y="11408"/>
                    <a:pt x="15686" y="11408"/>
                  </a:cubicBezTo>
                  <a:cubicBezTo>
                    <a:pt x="15687" y="11408"/>
                    <a:pt x="15688" y="11408"/>
                    <a:pt x="15688" y="11408"/>
                  </a:cubicBezTo>
                  <a:lnTo>
                    <a:pt x="15688" y="11408"/>
                  </a:lnTo>
                  <a:cubicBezTo>
                    <a:pt x="15688" y="11408"/>
                    <a:pt x="15688" y="11408"/>
                    <a:pt x="15688" y="11408"/>
                  </a:cubicBezTo>
                  <a:lnTo>
                    <a:pt x="15688" y="11408"/>
                  </a:lnTo>
                  <a:cubicBezTo>
                    <a:pt x="15689" y="11408"/>
                    <a:pt x="15689" y="11408"/>
                    <a:pt x="15690" y="11408"/>
                  </a:cubicBezTo>
                  <a:lnTo>
                    <a:pt x="15690" y="11408"/>
                  </a:lnTo>
                  <a:cubicBezTo>
                    <a:pt x="15689" y="11408"/>
                    <a:pt x="15689" y="11408"/>
                    <a:pt x="15688" y="11408"/>
                  </a:cubicBezTo>
                  <a:lnTo>
                    <a:pt x="15688" y="11408"/>
                  </a:lnTo>
                  <a:cubicBezTo>
                    <a:pt x="15689" y="11408"/>
                    <a:pt x="15690" y="11407"/>
                    <a:pt x="15690" y="11407"/>
                  </a:cubicBezTo>
                  <a:lnTo>
                    <a:pt x="15690" y="11407"/>
                  </a:lnTo>
                  <a:cubicBezTo>
                    <a:pt x="15690" y="11407"/>
                    <a:pt x="15690" y="11407"/>
                    <a:pt x="15690" y="11408"/>
                  </a:cubicBezTo>
                  <a:lnTo>
                    <a:pt x="15690" y="11408"/>
                  </a:lnTo>
                  <a:cubicBezTo>
                    <a:pt x="15691" y="11407"/>
                    <a:pt x="15692" y="11407"/>
                    <a:pt x="15693" y="11407"/>
                  </a:cubicBezTo>
                  <a:lnTo>
                    <a:pt x="15708" y="11401"/>
                  </a:lnTo>
                  <a:lnTo>
                    <a:pt x="15708" y="11401"/>
                  </a:lnTo>
                  <a:cubicBezTo>
                    <a:pt x="15882" y="11338"/>
                    <a:pt x="16057" y="11281"/>
                    <a:pt x="16227" y="11208"/>
                  </a:cubicBezTo>
                  <a:cubicBezTo>
                    <a:pt x="16397" y="11134"/>
                    <a:pt x="16564" y="11050"/>
                    <a:pt x="16730" y="10968"/>
                  </a:cubicBezTo>
                  <a:cubicBezTo>
                    <a:pt x="16910" y="10878"/>
                    <a:pt x="17089" y="10783"/>
                    <a:pt x="17262" y="10679"/>
                  </a:cubicBezTo>
                  <a:cubicBezTo>
                    <a:pt x="17434" y="10575"/>
                    <a:pt x="17608" y="10472"/>
                    <a:pt x="17774" y="10357"/>
                  </a:cubicBezTo>
                  <a:cubicBezTo>
                    <a:pt x="17856" y="10301"/>
                    <a:pt x="17938" y="10245"/>
                    <a:pt x="18020" y="10187"/>
                  </a:cubicBezTo>
                  <a:cubicBezTo>
                    <a:pt x="18099" y="10131"/>
                    <a:pt x="18179" y="10075"/>
                    <a:pt x="18253" y="10012"/>
                  </a:cubicBezTo>
                  <a:cubicBezTo>
                    <a:pt x="18407" y="9883"/>
                    <a:pt x="18559" y="9750"/>
                    <a:pt x="18703" y="9610"/>
                  </a:cubicBezTo>
                  <a:cubicBezTo>
                    <a:pt x="18853" y="9464"/>
                    <a:pt x="18996" y="9315"/>
                    <a:pt x="19135" y="9159"/>
                  </a:cubicBezTo>
                  <a:cubicBezTo>
                    <a:pt x="19200" y="9085"/>
                    <a:pt x="19264" y="9008"/>
                    <a:pt x="19324" y="8930"/>
                  </a:cubicBezTo>
                  <a:cubicBezTo>
                    <a:pt x="19385" y="8854"/>
                    <a:pt x="19446" y="8777"/>
                    <a:pt x="19502" y="8698"/>
                  </a:cubicBezTo>
                  <a:cubicBezTo>
                    <a:pt x="19559" y="8617"/>
                    <a:pt x="19615" y="8537"/>
                    <a:pt x="19666" y="8452"/>
                  </a:cubicBezTo>
                  <a:cubicBezTo>
                    <a:pt x="19721" y="8362"/>
                    <a:pt x="19777" y="8272"/>
                    <a:pt x="19832" y="8183"/>
                  </a:cubicBezTo>
                  <a:cubicBezTo>
                    <a:pt x="19935" y="8018"/>
                    <a:pt x="20031" y="7849"/>
                    <a:pt x="20125" y="7678"/>
                  </a:cubicBezTo>
                  <a:cubicBezTo>
                    <a:pt x="20221" y="7503"/>
                    <a:pt x="20313" y="7326"/>
                    <a:pt x="20399" y="7144"/>
                  </a:cubicBezTo>
                  <a:cubicBezTo>
                    <a:pt x="20439" y="7060"/>
                    <a:pt x="20472" y="6971"/>
                    <a:pt x="20509" y="6884"/>
                  </a:cubicBezTo>
                  <a:cubicBezTo>
                    <a:pt x="20548" y="6791"/>
                    <a:pt x="20590" y="6698"/>
                    <a:pt x="20623" y="6602"/>
                  </a:cubicBezTo>
                  <a:cubicBezTo>
                    <a:pt x="20690" y="6421"/>
                    <a:pt x="20755" y="6236"/>
                    <a:pt x="20807" y="6050"/>
                  </a:cubicBezTo>
                  <a:cubicBezTo>
                    <a:pt x="20862" y="5860"/>
                    <a:pt x="20910" y="5668"/>
                    <a:pt x="20955" y="5476"/>
                  </a:cubicBezTo>
                  <a:cubicBezTo>
                    <a:pt x="21000" y="5283"/>
                    <a:pt x="21033" y="5088"/>
                    <a:pt x="21051" y="4891"/>
                  </a:cubicBezTo>
                  <a:cubicBezTo>
                    <a:pt x="21069" y="4685"/>
                    <a:pt x="21081" y="4477"/>
                    <a:pt x="21093" y="4270"/>
                  </a:cubicBezTo>
                  <a:cubicBezTo>
                    <a:pt x="21104" y="4081"/>
                    <a:pt x="21120" y="3892"/>
                    <a:pt x="21117" y="3704"/>
                  </a:cubicBezTo>
                  <a:cubicBezTo>
                    <a:pt x="21115" y="3503"/>
                    <a:pt x="21112" y="3303"/>
                    <a:pt x="21114" y="3102"/>
                  </a:cubicBezTo>
                  <a:lnTo>
                    <a:pt x="21114" y="3102"/>
                  </a:lnTo>
                  <a:cubicBezTo>
                    <a:pt x="21113" y="3110"/>
                    <a:pt x="21114" y="3118"/>
                    <a:pt x="21113" y="3126"/>
                  </a:cubicBezTo>
                  <a:cubicBezTo>
                    <a:pt x="21116" y="2961"/>
                    <a:pt x="21118" y="2797"/>
                    <a:pt x="21113" y="2632"/>
                  </a:cubicBezTo>
                  <a:cubicBezTo>
                    <a:pt x="21107" y="2425"/>
                    <a:pt x="21098" y="2217"/>
                    <a:pt x="21094" y="2010"/>
                  </a:cubicBezTo>
                  <a:cubicBezTo>
                    <a:pt x="21090" y="1815"/>
                    <a:pt x="21068" y="1619"/>
                    <a:pt x="21032" y="1428"/>
                  </a:cubicBezTo>
                  <a:cubicBezTo>
                    <a:pt x="20994" y="1228"/>
                    <a:pt x="20965" y="1028"/>
                    <a:pt x="20932" y="827"/>
                  </a:cubicBezTo>
                  <a:cubicBezTo>
                    <a:pt x="20901" y="639"/>
                    <a:pt x="20843" y="458"/>
                    <a:pt x="20796" y="274"/>
                  </a:cubicBezTo>
                  <a:cubicBezTo>
                    <a:pt x="20783" y="218"/>
                    <a:pt x="20774" y="158"/>
                    <a:pt x="20741" y="111"/>
                  </a:cubicBezTo>
                  <a:cubicBezTo>
                    <a:pt x="20712" y="46"/>
                    <a:pt x="20648" y="1"/>
                    <a:pt x="20576" y="1"/>
                  </a:cubicBezTo>
                  <a:close/>
                </a:path>
              </a:pathLst>
            </a:custGeom>
            <a:solidFill>
              <a:srgbClr val="1919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08" name="Google Shape;1008;p36"/>
          <p:cNvGrpSpPr/>
          <p:nvPr/>
        </p:nvGrpSpPr>
        <p:grpSpPr>
          <a:xfrm>
            <a:off x="7882244" y="3382305"/>
            <a:ext cx="1083509" cy="1131652"/>
            <a:chOff x="7761775" y="1444175"/>
            <a:chExt cx="528000" cy="557025"/>
          </a:xfrm>
        </p:grpSpPr>
        <p:sp>
          <p:nvSpPr>
            <p:cNvPr id="1009" name="Google Shape;1009;p36"/>
            <p:cNvSpPr/>
            <p:nvPr/>
          </p:nvSpPr>
          <p:spPr>
            <a:xfrm>
              <a:off x="8230875" y="1458600"/>
              <a:ext cx="575" cy="225"/>
            </a:xfrm>
            <a:custGeom>
              <a:avLst/>
              <a:gdLst/>
              <a:ahLst/>
              <a:cxnLst/>
              <a:rect l="l" t="t" r="r" b="b"/>
              <a:pathLst>
                <a:path w="23" h="9" extrusionOk="0">
                  <a:moveTo>
                    <a:pt x="23" y="0"/>
                  </a:moveTo>
                  <a:cubicBezTo>
                    <a:pt x="16" y="2"/>
                    <a:pt x="10" y="5"/>
                    <a:pt x="3" y="7"/>
                  </a:cubicBezTo>
                  <a:lnTo>
                    <a:pt x="3" y="7"/>
                  </a:lnTo>
                  <a:cubicBezTo>
                    <a:pt x="6" y="7"/>
                    <a:pt x="9" y="6"/>
                    <a:pt x="12" y="5"/>
                  </a:cubicBezTo>
                  <a:cubicBezTo>
                    <a:pt x="15" y="3"/>
                    <a:pt x="20" y="1"/>
                    <a:pt x="23" y="0"/>
                  </a:cubicBezTo>
                  <a:close/>
                  <a:moveTo>
                    <a:pt x="3" y="7"/>
                  </a:moveTo>
                  <a:cubicBezTo>
                    <a:pt x="2" y="8"/>
                    <a:pt x="1" y="8"/>
                    <a:pt x="0" y="8"/>
                  </a:cubicBezTo>
                  <a:cubicBezTo>
                    <a:pt x="1" y="8"/>
                    <a:pt x="2" y="8"/>
                    <a:pt x="3" y="7"/>
                  </a:cubicBezTo>
                  <a:close/>
                </a:path>
              </a:pathLst>
            </a:custGeom>
            <a:solidFill>
              <a:srgbClr val="94BC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36"/>
            <p:cNvSpPr/>
            <p:nvPr/>
          </p:nvSpPr>
          <p:spPr>
            <a:xfrm>
              <a:off x="7767925" y="1449900"/>
              <a:ext cx="516450" cy="546075"/>
            </a:xfrm>
            <a:custGeom>
              <a:avLst/>
              <a:gdLst/>
              <a:ahLst/>
              <a:cxnLst/>
              <a:rect l="l" t="t" r="r" b="b"/>
              <a:pathLst>
                <a:path w="20658" h="21843" extrusionOk="0">
                  <a:moveTo>
                    <a:pt x="8682" y="5438"/>
                  </a:moveTo>
                  <a:cubicBezTo>
                    <a:pt x="8683" y="5440"/>
                    <a:pt x="8683" y="5441"/>
                    <a:pt x="8684" y="5443"/>
                  </a:cubicBezTo>
                  <a:lnTo>
                    <a:pt x="8684" y="5443"/>
                  </a:lnTo>
                  <a:cubicBezTo>
                    <a:pt x="8684" y="5441"/>
                    <a:pt x="8683" y="5440"/>
                    <a:pt x="8682" y="5438"/>
                  </a:cubicBezTo>
                  <a:close/>
                  <a:moveTo>
                    <a:pt x="8712" y="5517"/>
                  </a:moveTo>
                  <a:cubicBezTo>
                    <a:pt x="8713" y="5519"/>
                    <a:pt x="8713" y="5521"/>
                    <a:pt x="8714" y="5523"/>
                  </a:cubicBezTo>
                  <a:cubicBezTo>
                    <a:pt x="8714" y="5521"/>
                    <a:pt x="8713" y="5518"/>
                    <a:pt x="8712" y="5517"/>
                  </a:cubicBezTo>
                  <a:close/>
                  <a:moveTo>
                    <a:pt x="13323" y="11435"/>
                  </a:moveTo>
                  <a:cubicBezTo>
                    <a:pt x="13350" y="11441"/>
                    <a:pt x="13377" y="11446"/>
                    <a:pt x="13403" y="11449"/>
                  </a:cubicBezTo>
                  <a:cubicBezTo>
                    <a:pt x="13392" y="11457"/>
                    <a:pt x="13379" y="11464"/>
                    <a:pt x="13367" y="11470"/>
                  </a:cubicBezTo>
                  <a:cubicBezTo>
                    <a:pt x="13338" y="11482"/>
                    <a:pt x="13310" y="11489"/>
                    <a:pt x="13280" y="11497"/>
                  </a:cubicBezTo>
                  <a:cubicBezTo>
                    <a:pt x="13274" y="11498"/>
                    <a:pt x="13267" y="11500"/>
                    <a:pt x="13260" y="11500"/>
                  </a:cubicBezTo>
                  <a:cubicBezTo>
                    <a:pt x="13259" y="11500"/>
                    <a:pt x="13258" y="11500"/>
                    <a:pt x="13256" y="11500"/>
                  </a:cubicBezTo>
                  <a:cubicBezTo>
                    <a:pt x="13234" y="11500"/>
                    <a:pt x="13214" y="11491"/>
                    <a:pt x="13197" y="11476"/>
                  </a:cubicBezTo>
                  <a:lnTo>
                    <a:pt x="13213" y="11476"/>
                  </a:lnTo>
                  <a:cubicBezTo>
                    <a:pt x="13234" y="11474"/>
                    <a:pt x="13256" y="11471"/>
                    <a:pt x="13276" y="11461"/>
                  </a:cubicBezTo>
                  <a:cubicBezTo>
                    <a:pt x="13290" y="11455"/>
                    <a:pt x="13303" y="11448"/>
                    <a:pt x="13315" y="11440"/>
                  </a:cubicBezTo>
                  <a:cubicBezTo>
                    <a:pt x="13318" y="11439"/>
                    <a:pt x="13321" y="11438"/>
                    <a:pt x="13323" y="11435"/>
                  </a:cubicBezTo>
                  <a:close/>
                  <a:moveTo>
                    <a:pt x="19966" y="0"/>
                  </a:moveTo>
                  <a:cubicBezTo>
                    <a:pt x="19870" y="0"/>
                    <a:pt x="19774" y="9"/>
                    <a:pt x="19679" y="26"/>
                  </a:cubicBezTo>
                  <a:cubicBezTo>
                    <a:pt x="19481" y="60"/>
                    <a:pt x="19290" y="122"/>
                    <a:pt x="19097" y="178"/>
                  </a:cubicBezTo>
                  <a:cubicBezTo>
                    <a:pt x="18907" y="233"/>
                    <a:pt x="18716" y="287"/>
                    <a:pt x="18530" y="353"/>
                  </a:cubicBezTo>
                  <a:cubicBezTo>
                    <a:pt x="18432" y="387"/>
                    <a:pt x="18336" y="423"/>
                    <a:pt x="18240" y="458"/>
                  </a:cubicBezTo>
                  <a:cubicBezTo>
                    <a:pt x="18202" y="471"/>
                    <a:pt x="18166" y="484"/>
                    <a:pt x="18128" y="498"/>
                  </a:cubicBezTo>
                  <a:cubicBezTo>
                    <a:pt x="18049" y="526"/>
                    <a:pt x="17970" y="554"/>
                    <a:pt x="17893" y="585"/>
                  </a:cubicBezTo>
                  <a:cubicBezTo>
                    <a:pt x="17713" y="655"/>
                    <a:pt x="17532" y="725"/>
                    <a:pt x="17357" y="807"/>
                  </a:cubicBezTo>
                  <a:cubicBezTo>
                    <a:pt x="17179" y="889"/>
                    <a:pt x="17001" y="970"/>
                    <a:pt x="16822" y="1049"/>
                  </a:cubicBezTo>
                  <a:cubicBezTo>
                    <a:pt x="16627" y="1135"/>
                    <a:pt x="16437" y="1228"/>
                    <a:pt x="16248" y="1327"/>
                  </a:cubicBezTo>
                  <a:cubicBezTo>
                    <a:pt x="16076" y="1417"/>
                    <a:pt x="15902" y="1509"/>
                    <a:pt x="15734" y="1610"/>
                  </a:cubicBezTo>
                  <a:cubicBezTo>
                    <a:pt x="15560" y="1711"/>
                    <a:pt x="15390" y="1818"/>
                    <a:pt x="15228" y="1937"/>
                  </a:cubicBezTo>
                  <a:cubicBezTo>
                    <a:pt x="15074" y="2051"/>
                    <a:pt x="14931" y="2184"/>
                    <a:pt x="14795" y="2319"/>
                  </a:cubicBezTo>
                  <a:cubicBezTo>
                    <a:pt x="14510" y="2604"/>
                    <a:pt x="14231" y="2898"/>
                    <a:pt x="13988" y="3222"/>
                  </a:cubicBezTo>
                  <a:cubicBezTo>
                    <a:pt x="13935" y="3293"/>
                    <a:pt x="13887" y="3368"/>
                    <a:pt x="13836" y="3441"/>
                  </a:cubicBezTo>
                  <a:cubicBezTo>
                    <a:pt x="13780" y="3524"/>
                    <a:pt x="13721" y="3605"/>
                    <a:pt x="13665" y="3688"/>
                  </a:cubicBezTo>
                  <a:cubicBezTo>
                    <a:pt x="13607" y="3775"/>
                    <a:pt x="13549" y="3865"/>
                    <a:pt x="13491" y="3954"/>
                  </a:cubicBezTo>
                  <a:cubicBezTo>
                    <a:pt x="13440" y="4033"/>
                    <a:pt x="13391" y="4113"/>
                    <a:pt x="13351" y="4197"/>
                  </a:cubicBezTo>
                  <a:cubicBezTo>
                    <a:pt x="13276" y="4353"/>
                    <a:pt x="13222" y="4516"/>
                    <a:pt x="13152" y="4674"/>
                  </a:cubicBezTo>
                  <a:cubicBezTo>
                    <a:pt x="13117" y="4750"/>
                    <a:pt x="13077" y="4825"/>
                    <a:pt x="13051" y="4904"/>
                  </a:cubicBezTo>
                  <a:cubicBezTo>
                    <a:pt x="13015" y="5008"/>
                    <a:pt x="12981" y="5112"/>
                    <a:pt x="12948" y="5216"/>
                  </a:cubicBezTo>
                  <a:cubicBezTo>
                    <a:pt x="12939" y="5249"/>
                    <a:pt x="12939" y="5282"/>
                    <a:pt x="12949" y="5313"/>
                  </a:cubicBezTo>
                  <a:cubicBezTo>
                    <a:pt x="12917" y="5391"/>
                    <a:pt x="12886" y="5469"/>
                    <a:pt x="12858" y="5547"/>
                  </a:cubicBezTo>
                  <a:cubicBezTo>
                    <a:pt x="12822" y="5641"/>
                    <a:pt x="12795" y="5740"/>
                    <a:pt x="12765" y="5837"/>
                  </a:cubicBezTo>
                  <a:cubicBezTo>
                    <a:pt x="12739" y="5923"/>
                    <a:pt x="12714" y="6010"/>
                    <a:pt x="12690" y="6098"/>
                  </a:cubicBezTo>
                  <a:cubicBezTo>
                    <a:pt x="12639" y="6285"/>
                    <a:pt x="12596" y="6475"/>
                    <a:pt x="12559" y="6666"/>
                  </a:cubicBezTo>
                  <a:cubicBezTo>
                    <a:pt x="12540" y="6766"/>
                    <a:pt x="12519" y="6866"/>
                    <a:pt x="12507" y="6967"/>
                  </a:cubicBezTo>
                  <a:cubicBezTo>
                    <a:pt x="12494" y="7066"/>
                    <a:pt x="12484" y="7167"/>
                    <a:pt x="12476" y="7266"/>
                  </a:cubicBezTo>
                  <a:cubicBezTo>
                    <a:pt x="12461" y="7465"/>
                    <a:pt x="12438" y="7664"/>
                    <a:pt x="12438" y="7863"/>
                  </a:cubicBezTo>
                  <a:cubicBezTo>
                    <a:pt x="12439" y="8061"/>
                    <a:pt x="12442" y="8258"/>
                    <a:pt x="12442" y="8454"/>
                  </a:cubicBezTo>
                  <a:cubicBezTo>
                    <a:pt x="12442" y="8656"/>
                    <a:pt x="12450" y="8856"/>
                    <a:pt x="12461" y="9056"/>
                  </a:cubicBezTo>
                  <a:cubicBezTo>
                    <a:pt x="12486" y="9449"/>
                    <a:pt x="12562" y="9839"/>
                    <a:pt x="12657" y="10221"/>
                  </a:cubicBezTo>
                  <a:cubicBezTo>
                    <a:pt x="12706" y="10427"/>
                    <a:pt x="12762" y="10629"/>
                    <a:pt x="12814" y="10834"/>
                  </a:cubicBezTo>
                  <a:cubicBezTo>
                    <a:pt x="12821" y="10861"/>
                    <a:pt x="12828" y="10891"/>
                    <a:pt x="12835" y="10919"/>
                  </a:cubicBezTo>
                  <a:cubicBezTo>
                    <a:pt x="12834" y="10917"/>
                    <a:pt x="12832" y="10916"/>
                    <a:pt x="12830" y="10914"/>
                  </a:cubicBezTo>
                  <a:cubicBezTo>
                    <a:pt x="12795" y="10881"/>
                    <a:pt x="12749" y="10865"/>
                    <a:pt x="12704" y="10865"/>
                  </a:cubicBezTo>
                  <a:cubicBezTo>
                    <a:pt x="12690" y="10865"/>
                    <a:pt x="12677" y="10867"/>
                    <a:pt x="12663" y="10869"/>
                  </a:cubicBezTo>
                  <a:cubicBezTo>
                    <a:pt x="12533" y="11031"/>
                    <a:pt x="12404" y="11192"/>
                    <a:pt x="12272" y="11352"/>
                  </a:cubicBezTo>
                  <a:cubicBezTo>
                    <a:pt x="12255" y="11375"/>
                    <a:pt x="12229" y="11389"/>
                    <a:pt x="12200" y="11389"/>
                  </a:cubicBezTo>
                  <a:cubicBezTo>
                    <a:pt x="12195" y="11389"/>
                    <a:pt x="12188" y="11389"/>
                    <a:pt x="12182" y="11387"/>
                  </a:cubicBezTo>
                  <a:cubicBezTo>
                    <a:pt x="12178" y="11397"/>
                    <a:pt x="12174" y="11407"/>
                    <a:pt x="12172" y="11417"/>
                  </a:cubicBezTo>
                  <a:cubicBezTo>
                    <a:pt x="12155" y="11463"/>
                    <a:pt x="12137" y="11509"/>
                    <a:pt x="12121" y="11554"/>
                  </a:cubicBezTo>
                  <a:cubicBezTo>
                    <a:pt x="12088" y="11645"/>
                    <a:pt x="12055" y="11735"/>
                    <a:pt x="12027" y="11827"/>
                  </a:cubicBezTo>
                  <a:cubicBezTo>
                    <a:pt x="11971" y="12000"/>
                    <a:pt x="11916" y="12173"/>
                    <a:pt x="11863" y="12348"/>
                  </a:cubicBezTo>
                  <a:cubicBezTo>
                    <a:pt x="11848" y="12355"/>
                    <a:pt x="11833" y="12363"/>
                    <a:pt x="11820" y="12374"/>
                  </a:cubicBezTo>
                  <a:cubicBezTo>
                    <a:pt x="11780" y="12407"/>
                    <a:pt x="11751" y="12442"/>
                    <a:pt x="11729" y="12490"/>
                  </a:cubicBezTo>
                  <a:cubicBezTo>
                    <a:pt x="11706" y="12539"/>
                    <a:pt x="11686" y="12590"/>
                    <a:pt x="11668" y="12642"/>
                  </a:cubicBezTo>
                  <a:cubicBezTo>
                    <a:pt x="11645" y="12706"/>
                    <a:pt x="11625" y="12770"/>
                    <a:pt x="11606" y="12834"/>
                  </a:cubicBezTo>
                  <a:cubicBezTo>
                    <a:pt x="11567" y="12957"/>
                    <a:pt x="11533" y="13083"/>
                    <a:pt x="11515" y="13211"/>
                  </a:cubicBezTo>
                  <a:cubicBezTo>
                    <a:pt x="11511" y="13250"/>
                    <a:pt x="11520" y="13288"/>
                    <a:pt x="11538" y="13321"/>
                  </a:cubicBezTo>
                  <a:cubicBezTo>
                    <a:pt x="11537" y="13321"/>
                    <a:pt x="11537" y="13322"/>
                    <a:pt x="11536" y="13322"/>
                  </a:cubicBezTo>
                  <a:cubicBezTo>
                    <a:pt x="11453" y="13192"/>
                    <a:pt x="11366" y="13063"/>
                    <a:pt x="11278" y="12935"/>
                  </a:cubicBezTo>
                  <a:cubicBezTo>
                    <a:pt x="11135" y="12714"/>
                    <a:pt x="10994" y="12491"/>
                    <a:pt x="10848" y="12273"/>
                  </a:cubicBezTo>
                  <a:cubicBezTo>
                    <a:pt x="10822" y="12220"/>
                    <a:pt x="10795" y="12170"/>
                    <a:pt x="10766" y="12119"/>
                  </a:cubicBezTo>
                  <a:cubicBezTo>
                    <a:pt x="10721" y="12037"/>
                    <a:pt x="10672" y="11953"/>
                    <a:pt x="10620" y="11876"/>
                  </a:cubicBezTo>
                  <a:cubicBezTo>
                    <a:pt x="10553" y="11776"/>
                    <a:pt x="10486" y="11677"/>
                    <a:pt x="10421" y="11577"/>
                  </a:cubicBezTo>
                  <a:cubicBezTo>
                    <a:pt x="10293" y="11385"/>
                    <a:pt x="10159" y="11195"/>
                    <a:pt x="10024" y="11007"/>
                  </a:cubicBezTo>
                  <a:cubicBezTo>
                    <a:pt x="9985" y="10953"/>
                    <a:pt x="9927" y="10919"/>
                    <a:pt x="9866" y="10919"/>
                  </a:cubicBezTo>
                  <a:cubicBezTo>
                    <a:pt x="9861" y="10919"/>
                    <a:pt x="9856" y="10919"/>
                    <a:pt x="9852" y="10920"/>
                  </a:cubicBezTo>
                  <a:cubicBezTo>
                    <a:pt x="9824" y="10888"/>
                    <a:pt x="9796" y="10856"/>
                    <a:pt x="9767" y="10825"/>
                  </a:cubicBezTo>
                  <a:cubicBezTo>
                    <a:pt x="9736" y="10792"/>
                    <a:pt x="9704" y="10761"/>
                    <a:pt x="9672" y="10729"/>
                  </a:cubicBezTo>
                  <a:cubicBezTo>
                    <a:pt x="9644" y="10701"/>
                    <a:pt x="9615" y="10675"/>
                    <a:pt x="9580" y="10657"/>
                  </a:cubicBezTo>
                  <a:cubicBezTo>
                    <a:pt x="9544" y="10637"/>
                    <a:pt x="9506" y="10628"/>
                    <a:pt x="9468" y="10628"/>
                  </a:cubicBezTo>
                  <a:cubicBezTo>
                    <a:pt x="9459" y="10628"/>
                    <a:pt x="9450" y="10628"/>
                    <a:pt x="9441" y="10629"/>
                  </a:cubicBezTo>
                  <a:cubicBezTo>
                    <a:pt x="9440" y="10628"/>
                    <a:pt x="9438" y="10626"/>
                    <a:pt x="9435" y="10625"/>
                  </a:cubicBezTo>
                  <a:cubicBezTo>
                    <a:pt x="9441" y="10612"/>
                    <a:pt x="9446" y="10600"/>
                    <a:pt x="9448" y="10586"/>
                  </a:cubicBezTo>
                  <a:cubicBezTo>
                    <a:pt x="9450" y="10570"/>
                    <a:pt x="9453" y="10556"/>
                    <a:pt x="9455" y="10541"/>
                  </a:cubicBezTo>
                  <a:cubicBezTo>
                    <a:pt x="9498" y="10457"/>
                    <a:pt x="9525" y="10364"/>
                    <a:pt x="9550" y="10271"/>
                  </a:cubicBezTo>
                  <a:cubicBezTo>
                    <a:pt x="9585" y="10134"/>
                    <a:pt x="9596" y="9996"/>
                    <a:pt x="9600" y="9854"/>
                  </a:cubicBezTo>
                  <a:cubicBezTo>
                    <a:pt x="9602" y="9765"/>
                    <a:pt x="9598" y="9675"/>
                    <a:pt x="9589" y="9586"/>
                  </a:cubicBezTo>
                  <a:cubicBezTo>
                    <a:pt x="9578" y="9501"/>
                    <a:pt x="9572" y="9413"/>
                    <a:pt x="9553" y="9327"/>
                  </a:cubicBezTo>
                  <a:cubicBezTo>
                    <a:pt x="9540" y="9270"/>
                    <a:pt x="9506" y="9221"/>
                    <a:pt x="9456" y="9195"/>
                  </a:cubicBezTo>
                  <a:cubicBezTo>
                    <a:pt x="9433" y="8938"/>
                    <a:pt x="9411" y="8681"/>
                    <a:pt x="9411" y="8424"/>
                  </a:cubicBezTo>
                  <a:cubicBezTo>
                    <a:pt x="9415" y="8330"/>
                    <a:pt x="9434" y="8237"/>
                    <a:pt x="9433" y="8143"/>
                  </a:cubicBezTo>
                  <a:cubicBezTo>
                    <a:pt x="9432" y="8043"/>
                    <a:pt x="9416" y="7944"/>
                    <a:pt x="9398" y="7846"/>
                  </a:cubicBezTo>
                  <a:cubicBezTo>
                    <a:pt x="9379" y="7747"/>
                    <a:pt x="9361" y="7647"/>
                    <a:pt x="9349" y="7547"/>
                  </a:cubicBezTo>
                  <a:cubicBezTo>
                    <a:pt x="9345" y="7500"/>
                    <a:pt x="9333" y="7452"/>
                    <a:pt x="9325" y="7405"/>
                  </a:cubicBezTo>
                  <a:cubicBezTo>
                    <a:pt x="9315" y="7349"/>
                    <a:pt x="9305" y="7293"/>
                    <a:pt x="9296" y="7235"/>
                  </a:cubicBezTo>
                  <a:cubicBezTo>
                    <a:pt x="9278" y="7134"/>
                    <a:pt x="9251" y="7033"/>
                    <a:pt x="9223" y="6934"/>
                  </a:cubicBezTo>
                  <a:cubicBezTo>
                    <a:pt x="9194" y="6838"/>
                    <a:pt x="9167" y="6742"/>
                    <a:pt x="9131" y="6648"/>
                  </a:cubicBezTo>
                  <a:cubicBezTo>
                    <a:pt x="9095" y="6552"/>
                    <a:pt x="9057" y="6455"/>
                    <a:pt x="9019" y="6358"/>
                  </a:cubicBezTo>
                  <a:lnTo>
                    <a:pt x="9019" y="6360"/>
                  </a:lnTo>
                  <a:cubicBezTo>
                    <a:pt x="9018" y="6357"/>
                    <a:pt x="9018" y="6356"/>
                    <a:pt x="9018" y="6355"/>
                  </a:cubicBezTo>
                  <a:cubicBezTo>
                    <a:pt x="9017" y="6352"/>
                    <a:pt x="9016" y="6349"/>
                    <a:pt x="9015" y="6347"/>
                  </a:cubicBezTo>
                  <a:lnTo>
                    <a:pt x="9015" y="6348"/>
                  </a:lnTo>
                  <a:cubicBezTo>
                    <a:pt x="8912" y="6071"/>
                    <a:pt x="8818" y="5791"/>
                    <a:pt x="8712" y="5517"/>
                  </a:cubicBezTo>
                  <a:lnTo>
                    <a:pt x="8712" y="5517"/>
                  </a:lnTo>
                  <a:cubicBezTo>
                    <a:pt x="8712" y="5517"/>
                    <a:pt x="8712" y="5517"/>
                    <a:pt x="8712" y="5517"/>
                  </a:cubicBezTo>
                  <a:lnTo>
                    <a:pt x="8712" y="5517"/>
                  </a:lnTo>
                  <a:cubicBezTo>
                    <a:pt x="8705" y="5497"/>
                    <a:pt x="8698" y="5479"/>
                    <a:pt x="8690" y="5460"/>
                  </a:cubicBezTo>
                  <a:lnTo>
                    <a:pt x="8691" y="5460"/>
                  </a:lnTo>
                  <a:cubicBezTo>
                    <a:pt x="8690" y="5457"/>
                    <a:pt x="8689" y="5457"/>
                    <a:pt x="8689" y="5455"/>
                  </a:cubicBezTo>
                  <a:cubicBezTo>
                    <a:pt x="8687" y="5451"/>
                    <a:pt x="8686" y="5447"/>
                    <a:pt x="8684" y="5443"/>
                  </a:cubicBezTo>
                  <a:lnTo>
                    <a:pt x="8684" y="5443"/>
                  </a:lnTo>
                  <a:cubicBezTo>
                    <a:pt x="8684" y="5444"/>
                    <a:pt x="8684" y="5444"/>
                    <a:pt x="8684" y="5445"/>
                  </a:cubicBezTo>
                  <a:cubicBezTo>
                    <a:pt x="8645" y="5341"/>
                    <a:pt x="8606" y="5239"/>
                    <a:pt x="8556" y="5141"/>
                  </a:cubicBezTo>
                  <a:cubicBezTo>
                    <a:pt x="8509" y="5049"/>
                    <a:pt x="8448" y="4966"/>
                    <a:pt x="8397" y="4875"/>
                  </a:cubicBezTo>
                  <a:cubicBezTo>
                    <a:pt x="8367" y="4823"/>
                    <a:pt x="8338" y="4768"/>
                    <a:pt x="8307" y="4715"/>
                  </a:cubicBezTo>
                  <a:cubicBezTo>
                    <a:pt x="8315" y="4708"/>
                    <a:pt x="8323" y="4703"/>
                    <a:pt x="8331" y="4695"/>
                  </a:cubicBezTo>
                  <a:cubicBezTo>
                    <a:pt x="8403" y="4617"/>
                    <a:pt x="8391" y="4506"/>
                    <a:pt x="8323" y="4433"/>
                  </a:cubicBezTo>
                  <a:cubicBezTo>
                    <a:pt x="8319" y="4428"/>
                    <a:pt x="8315" y="4424"/>
                    <a:pt x="8311" y="4420"/>
                  </a:cubicBezTo>
                  <a:cubicBezTo>
                    <a:pt x="8286" y="4392"/>
                    <a:pt x="8262" y="4363"/>
                    <a:pt x="8239" y="4333"/>
                  </a:cubicBezTo>
                  <a:cubicBezTo>
                    <a:pt x="8106" y="4144"/>
                    <a:pt x="7964" y="3959"/>
                    <a:pt x="7828" y="3772"/>
                  </a:cubicBezTo>
                  <a:cubicBezTo>
                    <a:pt x="7726" y="3622"/>
                    <a:pt x="7638" y="3465"/>
                    <a:pt x="7527" y="3323"/>
                  </a:cubicBezTo>
                  <a:cubicBezTo>
                    <a:pt x="7466" y="3242"/>
                    <a:pt x="7397" y="3169"/>
                    <a:pt x="7327" y="3098"/>
                  </a:cubicBezTo>
                  <a:cubicBezTo>
                    <a:pt x="7265" y="3034"/>
                    <a:pt x="7194" y="2978"/>
                    <a:pt x="7131" y="2914"/>
                  </a:cubicBezTo>
                  <a:cubicBezTo>
                    <a:pt x="6995" y="2777"/>
                    <a:pt x="6866" y="2632"/>
                    <a:pt x="6721" y="2505"/>
                  </a:cubicBezTo>
                  <a:cubicBezTo>
                    <a:pt x="6647" y="2440"/>
                    <a:pt x="6572" y="2376"/>
                    <a:pt x="6501" y="2308"/>
                  </a:cubicBezTo>
                  <a:cubicBezTo>
                    <a:pt x="6430" y="2240"/>
                    <a:pt x="6360" y="2171"/>
                    <a:pt x="6287" y="2104"/>
                  </a:cubicBezTo>
                  <a:cubicBezTo>
                    <a:pt x="6141" y="1969"/>
                    <a:pt x="5988" y="1844"/>
                    <a:pt x="5824" y="1731"/>
                  </a:cubicBezTo>
                  <a:cubicBezTo>
                    <a:pt x="5660" y="1616"/>
                    <a:pt x="5495" y="1500"/>
                    <a:pt x="5317" y="1406"/>
                  </a:cubicBezTo>
                  <a:cubicBezTo>
                    <a:pt x="5131" y="1311"/>
                    <a:pt x="4944" y="1223"/>
                    <a:pt x="4756" y="1134"/>
                  </a:cubicBezTo>
                  <a:cubicBezTo>
                    <a:pt x="4580" y="1049"/>
                    <a:pt x="4400" y="980"/>
                    <a:pt x="4218" y="910"/>
                  </a:cubicBezTo>
                  <a:cubicBezTo>
                    <a:pt x="4119" y="872"/>
                    <a:pt x="4022" y="834"/>
                    <a:pt x="3925" y="797"/>
                  </a:cubicBezTo>
                  <a:cubicBezTo>
                    <a:pt x="3844" y="766"/>
                    <a:pt x="3760" y="745"/>
                    <a:pt x="3677" y="719"/>
                  </a:cubicBezTo>
                  <a:cubicBezTo>
                    <a:pt x="3581" y="689"/>
                    <a:pt x="3486" y="665"/>
                    <a:pt x="3386" y="651"/>
                  </a:cubicBezTo>
                  <a:cubicBezTo>
                    <a:pt x="3316" y="643"/>
                    <a:pt x="3245" y="639"/>
                    <a:pt x="3175" y="631"/>
                  </a:cubicBezTo>
                  <a:cubicBezTo>
                    <a:pt x="3051" y="610"/>
                    <a:pt x="2929" y="578"/>
                    <a:pt x="2804" y="562"/>
                  </a:cubicBezTo>
                  <a:cubicBezTo>
                    <a:pt x="2683" y="546"/>
                    <a:pt x="2561" y="532"/>
                    <a:pt x="2440" y="516"/>
                  </a:cubicBezTo>
                  <a:cubicBezTo>
                    <a:pt x="2365" y="503"/>
                    <a:pt x="2291" y="487"/>
                    <a:pt x="2217" y="468"/>
                  </a:cubicBezTo>
                  <a:cubicBezTo>
                    <a:pt x="2114" y="433"/>
                    <a:pt x="2011" y="394"/>
                    <a:pt x="1906" y="362"/>
                  </a:cubicBezTo>
                  <a:cubicBezTo>
                    <a:pt x="1779" y="325"/>
                    <a:pt x="1646" y="316"/>
                    <a:pt x="1515" y="305"/>
                  </a:cubicBezTo>
                  <a:cubicBezTo>
                    <a:pt x="1428" y="298"/>
                    <a:pt x="1339" y="287"/>
                    <a:pt x="1252" y="287"/>
                  </a:cubicBezTo>
                  <a:cubicBezTo>
                    <a:pt x="1240" y="287"/>
                    <a:pt x="1229" y="287"/>
                    <a:pt x="1217" y="288"/>
                  </a:cubicBezTo>
                  <a:cubicBezTo>
                    <a:pt x="1118" y="290"/>
                    <a:pt x="1021" y="306"/>
                    <a:pt x="923" y="320"/>
                  </a:cubicBezTo>
                  <a:cubicBezTo>
                    <a:pt x="878" y="325"/>
                    <a:pt x="834" y="329"/>
                    <a:pt x="789" y="329"/>
                  </a:cubicBezTo>
                  <a:cubicBezTo>
                    <a:pt x="694" y="323"/>
                    <a:pt x="600" y="306"/>
                    <a:pt x="506" y="306"/>
                  </a:cubicBezTo>
                  <a:cubicBezTo>
                    <a:pt x="463" y="306"/>
                    <a:pt x="420" y="309"/>
                    <a:pt x="377" y="320"/>
                  </a:cubicBezTo>
                  <a:cubicBezTo>
                    <a:pt x="373" y="308"/>
                    <a:pt x="369" y="297"/>
                    <a:pt x="364" y="285"/>
                  </a:cubicBezTo>
                  <a:cubicBezTo>
                    <a:pt x="335" y="220"/>
                    <a:pt x="268" y="178"/>
                    <a:pt x="195" y="178"/>
                  </a:cubicBezTo>
                  <a:cubicBezTo>
                    <a:pt x="193" y="178"/>
                    <a:pt x="190" y="178"/>
                    <a:pt x="187" y="178"/>
                  </a:cubicBezTo>
                  <a:cubicBezTo>
                    <a:pt x="116" y="181"/>
                    <a:pt x="43" y="229"/>
                    <a:pt x="21" y="299"/>
                  </a:cubicBezTo>
                  <a:cubicBezTo>
                    <a:pt x="1" y="369"/>
                    <a:pt x="8" y="439"/>
                    <a:pt x="10" y="510"/>
                  </a:cubicBezTo>
                  <a:cubicBezTo>
                    <a:pt x="12" y="555"/>
                    <a:pt x="13" y="600"/>
                    <a:pt x="14" y="646"/>
                  </a:cubicBezTo>
                  <a:cubicBezTo>
                    <a:pt x="16" y="730"/>
                    <a:pt x="19" y="816"/>
                    <a:pt x="21" y="902"/>
                  </a:cubicBezTo>
                  <a:cubicBezTo>
                    <a:pt x="33" y="1311"/>
                    <a:pt x="35" y="1723"/>
                    <a:pt x="64" y="2131"/>
                  </a:cubicBezTo>
                  <a:cubicBezTo>
                    <a:pt x="92" y="2538"/>
                    <a:pt x="123" y="2944"/>
                    <a:pt x="169" y="3349"/>
                  </a:cubicBezTo>
                  <a:cubicBezTo>
                    <a:pt x="192" y="3541"/>
                    <a:pt x="214" y="3734"/>
                    <a:pt x="256" y="3924"/>
                  </a:cubicBezTo>
                  <a:cubicBezTo>
                    <a:pt x="297" y="4113"/>
                    <a:pt x="357" y="4296"/>
                    <a:pt x="413" y="4481"/>
                  </a:cubicBezTo>
                  <a:cubicBezTo>
                    <a:pt x="437" y="4567"/>
                    <a:pt x="463" y="4652"/>
                    <a:pt x="491" y="4736"/>
                  </a:cubicBezTo>
                  <a:cubicBezTo>
                    <a:pt x="522" y="4828"/>
                    <a:pt x="561" y="4919"/>
                    <a:pt x="599" y="5009"/>
                  </a:cubicBezTo>
                  <a:cubicBezTo>
                    <a:pt x="674" y="5186"/>
                    <a:pt x="754" y="5361"/>
                    <a:pt x="825" y="5540"/>
                  </a:cubicBezTo>
                  <a:cubicBezTo>
                    <a:pt x="857" y="5627"/>
                    <a:pt x="887" y="5712"/>
                    <a:pt x="913" y="5802"/>
                  </a:cubicBezTo>
                  <a:cubicBezTo>
                    <a:pt x="944" y="5911"/>
                    <a:pt x="984" y="6017"/>
                    <a:pt x="1045" y="6114"/>
                  </a:cubicBezTo>
                  <a:cubicBezTo>
                    <a:pt x="1074" y="6162"/>
                    <a:pt x="1125" y="6192"/>
                    <a:pt x="1177" y="6198"/>
                  </a:cubicBezTo>
                  <a:cubicBezTo>
                    <a:pt x="1183" y="6212"/>
                    <a:pt x="1189" y="6226"/>
                    <a:pt x="1194" y="6238"/>
                  </a:cubicBezTo>
                  <a:cubicBezTo>
                    <a:pt x="1268" y="6406"/>
                    <a:pt x="1347" y="6573"/>
                    <a:pt x="1431" y="6737"/>
                  </a:cubicBezTo>
                  <a:cubicBezTo>
                    <a:pt x="1529" y="6927"/>
                    <a:pt x="1628" y="7118"/>
                    <a:pt x="1739" y="7301"/>
                  </a:cubicBezTo>
                  <a:cubicBezTo>
                    <a:pt x="1789" y="7385"/>
                    <a:pt x="1845" y="7466"/>
                    <a:pt x="1899" y="7550"/>
                  </a:cubicBezTo>
                  <a:cubicBezTo>
                    <a:pt x="1950" y="7631"/>
                    <a:pt x="2004" y="7711"/>
                    <a:pt x="2063" y="7788"/>
                  </a:cubicBezTo>
                  <a:cubicBezTo>
                    <a:pt x="2180" y="7942"/>
                    <a:pt x="2294" y="8097"/>
                    <a:pt x="2409" y="8252"/>
                  </a:cubicBezTo>
                  <a:cubicBezTo>
                    <a:pt x="2527" y="8424"/>
                    <a:pt x="2632" y="8603"/>
                    <a:pt x="2771" y="8756"/>
                  </a:cubicBezTo>
                  <a:cubicBezTo>
                    <a:pt x="2889" y="8884"/>
                    <a:pt x="3024" y="8995"/>
                    <a:pt x="3156" y="9110"/>
                  </a:cubicBezTo>
                  <a:cubicBezTo>
                    <a:pt x="3225" y="9170"/>
                    <a:pt x="3294" y="9233"/>
                    <a:pt x="3364" y="9295"/>
                  </a:cubicBezTo>
                  <a:cubicBezTo>
                    <a:pt x="3448" y="9368"/>
                    <a:pt x="3539" y="9434"/>
                    <a:pt x="3628" y="9500"/>
                  </a:cubicBezTo>
                  <a:cubicBezTo>
                    <a:pt x="3784" y="9615"/>
                    <a:pt x="3951" y="9716"/>
                    <a:pt x="4115" y="9819"/>
                  </a:cubicBezTo>
                  <a:cubicBezTo>
                    <a:pt x="4280" y="9923"/>
                    <a:pt x="4451" y="10014"/>
                    <a:pt x="4623" y="10104"/>
                  </a:cubicBezTo>
                  <a:cubicBezTo>
                    <a:pt x="4798" y="10196"/>
                    <a:pt x="4972" y="10294"/>
                    <a:pt x="5153" y="10374"/>
                  </a:cubicBezTo>
                  <a:cubicBezTo>
                    <a:pt x="5519" y="10538"/>
                    <a:pt x="5894" y="10687"/>
                    <a:pt x="6282" y="10794"/>
                  </a:cubicBezTo>
                  <a:cubicBezTo>
                    <a:pt x="6465" y="10844"/>
                    <a:pt x="6651" y="10888"/>
                    <a:pt x="6840" y="10921"/>
                  </a:cubicBezTo>
                  <a:cubicBezTo>
                    <a:pt x="6944" y="10938"/>
                    <a:pt x="7048" y="10955"/>
                    <a:pt x="7152" y="10962"/>
                  </a:cubicBezTo>
                  <a:cubicBezTo>
                    <a:pt x="7247" y="10967"/>
                    <a:pt x="7341" y="10967"/>
                    <a:pt x="7434" y="10968"/>
                  </a:cubicBezTo>
                  <a:cubicBezTo>
                    <a:pt x="7434" y="10967"/>
                    <a:pt x="7434" y="10967"/>
                    <a:pt x="7434" y="10967"/>
                  </a:cubicBezTo>
                  <a:lnTo>
                    <a:pt x="7434" y="10967"/>
                  </a:lnTo>
                  <a:cubicBezTo>
                    <a:pt x="7436" y="10967"/>
                    <a:pt x="7437" y="10967"/>
                    <a:pt x="7439" y="10967"/>
                  </a:cubicBezTo>
                  <a:cubicBezTo>
                    <a:pt x="7440" y="10967"/>
                    <a:pt x="7440" y="10967"/>
                    <a:pt x="7441" y="10967"/>
                  </a:cubicBezTo>
                  <a:lnTo>
                    <a:pt x="7444" y="10967"/>
                  </a:lnTo>
                  <a:cubicBezTo>
                    <a:pt x="7777" y="10976"/>
                    <a:pt x="8111" y="10999"/>
                    <a:pt x="8445" y="10999"/>
                  </a:cubicBezTo>
                  <a:cubicBezTo>
                    <a:pt x="8461" y="10999"/>
                    <a:pt x="8476" y="10999"/>
                    <a:pt x="8492" y="10999"/>
                  </a:cubicBezTo>
                  <a:cubicBezTo>
                    <a:pt x="8657" y="10998"/>
                    <a:pt x="8821" y="10991"/>
                    <a:pt x="8986" y="10988"/>
                  </a:cubicBezTo>
                  <a:cubicBezTo>
                    <a:pt x="9040" y="10988"/>
                    <a:pt x="9092" y="10988"/>
                    <a:pt x="9146" y="10987"/>
                  </a:cubicBezTo>
                  <a:cubicBezTo>
                    <a:pt x="9158" y="10986"/>
                    <a:pt x="9167" y="10986"/>
                    <a:pt x="9178" y="10986"/>
                  </a:cubicBezTo>
                  <a:cubicBezTo>
                    <a:pt x="9142" y="11039"/>
                    <a:pt x="9135" y="11107"/>
                    <a:pt x="9161" y="11168"/>
                  </a:cubicBezTo>
                  <a:cubicBezTo>
                    <a:pt x="9210" y="11281"/>
                    <a:pt x="9285" y="11383"/>
                    <a:pt x="9352" y="11488"/>
                  </a:cubicBezTo>
                  <a:cubicBezTo>
                    <a:pt x="9385" y="11538"/>
                    <a:pt x="9417" y="11589"/>
                    <a:pt x="9450" y="11639"/>
                  </a:cubicBezTo>
                  <a:cubicBezTo>
                    <a:pt x="9537" y="11769"/>
                    <a:pt x="9625" y="11901"/>
                    <a:pt x="9714" y="12029"/>
                  </a:cubicBezTo>
                  <a:cubicBezTo>
                    <a:pt x="9799" y="12152"/>
                    <a:pt x="9887" y="12274"/>
                    <a:pt x="9975" y="12395"/>
                  </a:cubicBezTo>
                  <a:cubicBezTo>
                    <a:pt x="10014" y="12447"/>
                    <a:pt x="10055" y="12499"/>
                    <a:pt x="10096" y="12552"/>
                  </a:cubicBezTo>
                  <a:cubicBezTo>
                    <a:pt x="10122" y="12582"/>
                    <a:pt x="10147" y="12616"/>
                    <a:pt x="10173" y="12646"/>
                  </a:cubicBezTo>
                  <a:cubicBezTo>
                    <a:pt x="10219" y="12701"/>
                    <a:pt x="10268" y="12747"/>
                    <a:pt x="10323" y="12791"/>
                  </a:cubicBezTo>
                  <a:cubicBezTo>
                    <a:pt x="10345" y="12808"/>
                    <a:pt x="10370" y="12818"/>
                    <a:pt x="10397" y="12824"/>
                  </a:cubicBezTo>
                  <a:cubicBezTo>
                    <a:pt x="10401" y="12828"/>
                    <a:pt x="10403" y="12832"/>
                    <a:pt x="10406" y="12836"/>
                  </a:cubicBezTo>
                  <a:cubicBezTo>
                    <a:pt x="10423" y="12861"/>
                    <a:pt x="10442" y="12888"/>
                    <a:pt x="10457" y="12914"/>
                  </a:cubicBezTo>
                  <a:cubicBezTo>
                    <a:pt x="10466" y="12929"/>
                    <a:pt x="10475" y="12944"/>
                    <a:pt x="10484" y="12960"/>
                  </a:cubicBezTo>
                  <a:cubicBezTo>
                    <a:pt x="10467" y="13005"/>
                    <a:pt x="10469" y="13056"/>
                    <a:pt x="10489" y="13103"/>
                  </a:cubicBezTo>
                  <a:cubicBezTo>
                    <a:pt x="10495" y="13122"/>
                    <a:pt x="10503" y="13142"/>
                    <a:pt x="10510" y="13160"/>
                  </a:cubicBezTo>
                  <a:cubicBezTo>
                    <a:pt x="10507" y="13163"/>
                    <a:pt x="10505" y="13166"/>
                    <a:pt x="10501" y="13168"/>
                  </a:cubicBezTo>
                  <a:cubicBezTo>
                    <a:pt x="10438" y="13220"/>
                    <a:pt x="10413" y="13313"/>
                    <a:pt x="10450" y="13389"/>
                  </a:cubicBezTo>
                  <a:cubicBezTo>
                    <a:pt x="10534" y="13562"/>
                    <a:pt x="10626" y="13737"/>
                    <a:pt x="10732" y="13901"/>
                  </a:cubicBezTo>
                  <a:cubicBezTo>
                    <a:pt x="10728" y="13916"/>
                    <a:pt x="10726" y="13931"/>
                    <a:pt x="10726" y="13945"/>
                  </a:cubicBezTo>
                  <a:cubicBezTo>
                    <a:pt x="10723" y="14056"/>
                    <a:pt x="10713" y="14168"/>
                    <a:pt x="10717" y="14279"/>
                  </a:cubicBezTo>
                  <a:cubicBezTo>
                    <a:pt x="10736" y="14681"/>
                    <a:pt x="10755" y="15082"/>
                    <a:pt x="10777" y="15485"/>
                  </a:cubicBezTo>
                  <a:cubicBezTo>
                    <a:pt x="10788" y="15687"/>
                    <a:pt x="10798" y="15890"/>
                    <a:pt x="10811" y="16094"/>
                  </a:cubicBezTo>
                  <a:cubicBezTo>
                    <a:pt x="10811" y="16099"/>
                    <a:pt x="10811" y="16104"/>
                    <a:pt x="10811" y="16110"/>
                  </a:cubicBezTo>
                  <a:cubicBezTo>
                    <a:pt x="10792" y="16396"/>
                    <a:pt x="10776" y="16683"/>
                    <a:pt x="10764" y="16970"/>
                  </a:cubicBezTo>
                  <a:cubicBezTo>
                    <a:pt x="10763" y="17012"/>
                    <a:pt x="10761" y="17055"/>
                    <a:pt x="10760" y="17096"/>
                  </a:cubicBezTo>
                  <a:cubicBezTo>
                    <a:pt x="10753" y="17098"/>
                    <a:pt x="10747" y="17100"/>
                    <a:pt x="10740" y="17104"/>
                  </a:cubicBezTo>
                  <a:cubicBezTo>
                    <a:pt x="10681" y="17130"/>
                    <a:pt x="10642" y="17186"/>
                    <a:pt x="10633" y="17251"/>
                  </a:cubicBezTo>
                  <a:cubicBezTo>
                    <a:pt x="10608" y="17428"/>
                    <a:pt x="10600" y="17610"/>
                    <a:pt x="10587" y="17790"/>
                  </a:cubicBezTo>
                  <a:cubicBezTo>
                    <a:pt x="10578" y="17939"/>
                    <a:pt x="10573" y="18087"/>
                    <a:pt x="10568" y="18237"/>
                  </a:cubicBezTo>
                  <a:lnTo>
                    <a:pt x="10568" y="18237"/>
                  </a:lnTo>
                  <a:cubicBezTo>
                    <a:pt x="10568" y="18236"/>
                    <a:pt x="10568" y="18235"/>
                    <a:pt x="10568" y="18234"/>
                  </a:cubicBezTo>
                  <a:lnTo>
                    <a:pt x="10568" y="18234"/>
                  </a:lnTo>
                  <a:cubicBezTo>
                    <a:pt x="10568" y="18238"/>
                    <a:pt x="10568" y="18242"/>
                    <a:pt x="10568" y="18247"/>
                  </a:cubicBezTo>
                  <a:lnTo>
                    <a:pt x="10568" y="18247"/>
                  </a:lnTo>
                  <a:cubicBezTo>
                    <a:pt x="10568" y="18244"/>
                    <a:pt x="10568" y="18240"/>
                    <a:pt x="10568" y="18237"/>
                  </a:cubicBezTo>
                  <a:lnTo>
                    <a:pt x="10568" y="18237"/>
                  </a:lnTo>
                  <a:cubicBezTo>
                    <a:pt x="10568" y="18240"/>
                    <a:pt x="10568" y="18244"/>
                    <a:pt x="10568" y="18247"/>
                  </a:cubicBezTo>
                  <a:lnTo>
                    <a:pt x="10568" y="18247"/>
                  </a:lnTo>
                  <a:cubicBezTo>
                    <a:pt x="10568" y="18247"/>
                    <a:pt x="10568" y="18247"/>
                    <a:pt x="10568" y="18247"/>
                  </a:cubicBezTo>
                  <a:lnTo>
                    <a:pt x="10568" y="18247"/>
                  </a:lnTo>
                  <a:cubicBezTo>
                    <a:pt x="10568" y="18247"/>
                    <a:pt x="10568" y="18247"/>
                    <a:pt x="10568" y="18247"/>
                  </a:cubicBezTo>
                  <a:cubicBezTo>
                    <a:pt x="10568" y="18247"/>
                    <a:pt x="10568" y="18247"/>
                    <a:pt x="10568" y="18247"/>
                  </a:cubicBezTo>
                  <a:lnTo>
                    <a:pt x="10568" y="18247"/>
                  </a:lnTo>
                  <a:cubicBezTo>
                    <a:pt x="10561" y="18406"/>
                    <a:pt x="10560" y="18567"/>
                    <a:pt x="10557" y="18726"/>
                  </a:cubicBezTo>
                  <a:cubicBezTo>
                    <a:pt x="10554" y="18859"/>
                    <a:pt x="10554" y="18992"/>
                    <a:pt x="10551" y="19125"/>
                  </a:cubicBezTo>
                  <a:cubicBezTo>
                    <a:pt x="10549" y="19395"/>
                    <a:pt x="10551" y="19664"/>
                    <a:pt x="10546" y="19934"/>
                  </a:cubicBezTo>
                  <a:cubicBezTo>
                    <a:pt x="10532" y="20080"/>
                    <a:pt x="10508" y="20230"/>
                    <a:pt x="10515" y="20376"/>
                  </a:cubicBezTo>
                  <a:cubicBezTo>
                    <a:pt x="10517" y="20424"/>
                    <a:pt x="10538" y="20469"/>
                    <a:pt x="10569" y="20501"/>
                  </a:cubicBezTo>
                  <a:cubicBezTo>
                    <a:pt x="10569" y="20504"/>
                    <a:pt x="10569" y="20507"/>
                    <a:pt x="10569" y="20509"/>
                  </a:cubicBezTo>
                  <a:cubicBezTo>
                    <a:pt x="10561" y="20536"/>
                    <a:pt x="10553" y="20565"/>
                    <a:pt x="10546" y="20592"/>
                  </a:cubicBezTo>
                  <a:cubicBezTo>
                    <a:pt x="10529" y="20669"/>
                    <a:pt x="10508" y="20743"/>
                    <a:pt x="10493" y="20819"/>
                  </a:cubicBezTo>
                  <a:cubicBezTo>
                    <a:pt x="10468" y="20949"/>
                    <a:pt x="10443" y="21078"/>
                    <a:pt x="10420" y="21208"/>
                  </a:cubicBezTo>
                  <a:lnTo>
                    <a:pt x="10420" y="21209"/>
                  </a:lnTo>
                  <a:cubicBezTo>
                    <a:pt x="10419" y="21212"/>
                    <a:pt x="10419" y="21216"/>
                    <a:pt x="10418" y="21218"/>
                  </a:cubicBezTo>
                  <a:cubicBezTo>
                    <a:pt x="10410" y="21256"/>
                    <a:pt x="10403" y="21293"/>
                    <a:pt x="10398" y="21332"/>
                  </a:cubicBezTo>
                  <a:cubicBezTo>
                    <a:pt x="10391" y="21365"/>
                    <a:pt x="10385" y="21400"/>
                    <a:pt x="10387" y="21433"/>
                  </a:cubicBezTo>
                  <a:cubicBezTo>
                    <a:pt x="10373" y="21503"/>
                    <a:pt x="10361" y="21574"/>
                    <a:pt x="10359" y="21644"/>
                  </a:cubicBezTo>
                  <a:cubicBezTo>
                    <a:pt x="10358" y="21749"/>
                    <a:pt x="10451" y="21825"/>
                    <a:pt x="10547" y="21825"/>
                  </a:cubicBezTo>
                  <a:cubicBezTo>
                    <a:pt x="10572" y="21825"/>
                    <a:pt x="10598" y="21820"/>
                    <a:pt x="10621" y="21809"/>
                  </a:cubicBezTo>
                  <a:cubicBezTo>
                    <a:pt x="10653" y="21794"/>
                    <a:pt x="10688" y="21777"/>
                    <a:pt x="10713" y="21750"/>
                  </a:cubicBezTo>
                  <a:cubicBezTo>
                    <a:pt x="10737" y="21724"/>
                    <a:pt x="10756" y="21699"/>
                    <a:pt x="10774" y="21671"/>
                  </a:cubicBezTo>
                  <a:cubicBezTo>
                    <a:pt x="10795" y="21682"/>
                    <a:pt x="10818" y="21691"/>
                    <a:pt x="10841" y="21695"/>
                  </a:cubicBezTo>
                  <a:cubicBezTo>
                    <a:pt x="10945" y="21793"/>
                    <a:pt x="11086" y="21842"/>
                    <a:pt x="11227" y="21842"/>
                  </a:cubicBezTo>
                  <a:cubicBezTo>
                    <a:pt x="11232" y="21842"/>
                    <a:pt x="11236" y="21842"/>
                    <a:pt x="11241" y="21842"/>
                  </a:cubicBezTo>
                  <a:cubicBezTo>
                    <a:pt x="11318" y="21840"/>
                    <a:pt x="11394" y="21823"/>
                    <a:pt x="11464" y="21791"/>
                  </a:cubicBezTo>
                  <a:cubicBezTo>
                    <a:pt x="11676" y="21692"/>
                    <a:pt x="11737" y="21445"/>
                    <a:pt x="11710" y="21232"/>
                  </a:cubicBezTo>
                  <a:cubicBezTo>
                    <a:pt x="11717" y="21201"/>
                    <a:pt x="11722" y="21170"/>
                    <a:pt x="11728" y="21138"/>
                  </a:cubicBezTo>
                  <a:cubicBezTo>
                    <a:pt x="11762" y="20966"/>
                    <a:pt x="11791" y="20793"/>
                    <a:pt x="11809" y="20619"/>
                  </a:cubicBezTo>
                  <a:cubicBezTo>
                    <a:pt x="11825" y="20464"/>
                    <a:pt x="11841" y="20309"/>
                    <a:pt x="11856" y="20154"/>
                  </a:cubicBezTo>
                  <a:cubicBezTo>
                    <a:pt x="11871" y="20018"/>
                    <a:pt x="11874" y="19881"/>
                    <a:pt x="11881" y="19744"/>
                  </a:cubicBezTo>
                  <a:cubicBezTo>
                    <a:pt x="11888" y="19620"/>
                    <a:pt x="11889" y="19497"/>
                    <a:pt x="11893" y="19373"/>
                  </a:cubicBezTo>
                  <a:cubicBezTo>
                    <a:pt x="11895" y="19322"/>
                    <a:pt x="11899" y="19272"/>
                    <a:pt x="11893" y="19221"/>
                  </a:cubicBezTo>
                  <a:cubicBezTo>
                    <a:pt x="11888" y="19173"/>
                    <a:pt x="11877" y="19130"/>
                    <a:pt x="11862" y="19084"/>
                  </a:cubicBezTo>
                  <a:cubicBezTo>
                    <a:pt x="11849" y="19049"/>
                    <a:pt x="11829" y="19020"/>
                    <a:pt x="11804" y="18998"/>
                  </a:cubicBezTo>
                  <a:cubicBezTo>
                    <a:pt x="11807" y="18960"/>
                    <a:pt x="11810" y="18920"/>
                    <a:pt x="11813" y="18881"/>
                  </a:cubicBezTo>
                  <a:cubicBezTo>
                    <a:pt x="11820" y="18777"/>
                    <a:pt x="11826" y="18673"/>
                    <a:pt x="11833" y="18567"/>
                  </a:cubicBezTo>
                  <a:cubicBezTo>
                    <a:pt x="11844" y="18408"/>
                    <a:pt x="11854" y="18249"/>
                    <a:pt x="11863" y="18089"/>
                  </a:cubicBezTo>
                  <a:cubicBezTo>
                    <a:pt x="11888" y="17642"/>
                    <a:pt x="11915" y="17195"/>
                    <a:pt x="11941" y="16748"/>
                  </a:cubicBezTo>
                  <a:cubicBezTo>
                    <a:pt x="11952" y="16556"/>
                    <a:pt x="11964" y="16365"/>
                    <a:pt x="11975" y="16173"/>
                  </a:cubicBezTo>
                  <a:cubicBezTo>
                    <a:pt x="11979" y="16125"/>
                    <a:pt x="11982" y="16076"/>
                    <a:pt x="11983" y="16027"/>
                  </a:cubicBezTo>
                  <a:cubicBezTo>
                    <a:pt x="11992" y="16013"/>
                    <a:pt x="11998" y="15998"/>
                    <a:pt x="12003" y="15982"/>
                  </a:cubicBezTo>
                  <a:cubicBezTo>
                    <a:pt x="12022" y="15909"/>
                    <a:pt x="12046" y="15837"/>
                    <a:pt x="12062" y="15765"/>
                  </a:cubicBezTo>
                  <a:cubicBezTo>
                    <a:pt x="12076" y="15701"/>
                    <a:pt x="12087" y="15637"/>
                    <a:pt x="12096" y="15573"/>
                  </a:cubicBezTo>
                  <a:cubicBezTo>
                    <a:pt x="12111" y="15466"/>
                    <a:pt x="12125" y="15361"/>
                    <a:pt x="12135" y="15255"/>
                  </a:cubicBezTo>
                  <a:cubicBezTo>
                    <a:pt x="12143" y="15155"/>
                    <a:pt x="12151" y="15057"/>
                    <a:pt x="12160" y="14957"/>
                  </a:cubicBezTo>
                  <a:cubicBezTo>
                    <a:pt x="12171" y="14884"/>
                    <a:pt x="12181" y="14811"/>
                    <a:pt x="12190" y="14738"/>
                  </a:cubicBezTo>
                  <a:cubicBezTo>
                    <a:pt x="12210" y="14563"/>
                    <a:pt x="12232" y="14389"/>
                    <a:pt x="12248" y="14214"/>
                  </a:cubicBezTo>
                  <a:cubicBezTo>
                    <a:pt x="12268" y="14022"/>
                    <a:pt x="12286" y="13830"/>
                    <a:pt x="12302" y="13638"/>
                  </a:cubicBezTo>
                  <a:cubicBezTo>
                    <a:pt x="12309" y="13558"/>
                    <a:pt x="12316" y="13477"/>
                    <a:pt x="12322" y="13397"/>
                  </a:cubicBezTo>
                  <a:cubicBezTo>
                    <a:pt x="12327" y="13314"/>
                    <a:pt x="12336" y="13233"/>
                    <a:pt x="12341" y="13150"/>
                  </a:cubicBezTo>
                  <a:cubicBezTo>
                    <a:pt x="12391" y="13108"/>
                    <a:pt x="12434" y="13062"/>
                    <a:pt x="12471" y="13008"/>
                  </a:cubicBezTo>
                  <a:cubicBezTo>
                    <a:pt x="12492" y="12978"/>
                    <a:pt x="12513" y="12947"/>
                    <a:pt x="12534" y="12917"/>
                  </a:cubicBezTo>
                  <a:cubicBezTo>
                    <a:pt x="12570" y="12868"/>
                    <a:pt x="12605" y="12818"/>
                    <a:pt x="12642" y="12768"/>
                  </a:cubicBezTo>
                  <a:cubicBezTo>
                    <a:pt x="12698" y="12688"/>
                    <a:pt x="12755" y="12608"/>
                    <a:pt x="12812" y="12528"/>
                  </a:cubicBezTo>
                  <a:cubicBezTo>
                    <a:pt x="12867" y="12450"/>
                    <a:pt x="12923" y="12372"/>
                    <a:pt x="12979" y="12295"/>
                  </a:cubicBezTo>
                  <a:cubicBezTo>
                    <a:pt x="13050" y="12195"/>
                    <a:pt x="13132" y="12096"/>
                    <a:pt x="13188" y="11985"/>
                  </a:cubicBezTo>
                  <a:cubicBezTo>
                    <a:pt x="13215" y="11935"/>
                    <a:pt x="13216" y="11873"/>
                    <a:pt x="13195" y="11821"/>
                  </a:cubicBezTo>
                  <a:cubicBezTo>
                    <a:pt x="13222" y="11782"/>
                    <a:pt x="13248" y="11742"/>
                    <a:pt x="13275" y="11702"/>
                  </a:cubicBezTo>
                  <a:cubicBezTo>
                    <a:pt x="13306" y="11657"/>
                    <a:pt x="13336" y="11610"/>
                    <a:pt x="13367" y="11567"/>
                  </a:cubicBezTo>
                  <a:cubicBezTo>
                    <a:pt x="13393" y="11530"/>
                    <a:pt x="13425" y="11493"/>
                    <a:pt x="13454" y="11454"/>
                  </a:cubicBezTo>
                  <a:cubicBezTo>
                    <a:pt x="13480" y="11455"/>
                    <a:pt x="13508" y="11457"/>
                    <a:pt x="13535" y="11457"/>
                  </a:cubicBezTo>
                  <a:cubicBezTo>
                    <a:pt x="13545" y="11457"/>
                    <a:pt x="13556" y="11456"/>
                    <a:pt x="13566" y="11456"/>
                  </a:cubicBezTo>
                  <a:cubicBezTo>
                    <a:pt x="13649" y="11454"/>
                    <a:pt x="13734" y="11441"/>
                    <a:pt x="13816" y="11422"/>
                  </a:cubicBezTo>
                  <a:cubicBezTo>
                    <a:pt x="13946" y="11391"/>
                    <a:pt x="14073" y="11344"/>
                    <a:pt x="14201" y="11302"/>
                  </a:cubicBezTo>
                  <a:cubicBezTo>
                    <a:pt x="14221" y="11295"/>
                    <a:pt x="14243" y="11289"/>
                    <a:pt x="14262" y="11282"/>
                  </a:cubicBezTo>
                  <a:cubicBezTo>
                    <a:pt x="14336" y="11278"/>
                    <a:pt x="14410" y="11250"/>
                    <a:pt x="14479" y="11227"/>
                  </a:cubicBezTo>
                  <a:cubicBezTo>
                    <a:pt x="14862" y="11102"/>
                    <a:pt x="15215" y="10900"/>
                    <a:pt x="15593" y="10762"/>
                  </a:cubicBezTo>
                  <a:cubicBezTo>
                    <a:pt x="15770" y="10697"/>
                    <a:pt x="15945" y="10630"/>
                    <a:pt x="16116" y="10549"/>
                  </a:cubicBezTo>
                  <a:cubicBezTo>
                    <a:pt x="16296" y="10462"/>
                    <a:pt x="16470" y="10365"/>
                    <a:pt x="16647" y="10271"/>
                  </a:cubicBezTo>
                  <a:cubicBezTo>
                    <a:pt x="16723" y="10234"/>
                    <a:pt x="16799" y="10199"/>
                    <a:pt x="16875" y="10162"/>
                  </a:cubicBezTo>
                  <a:cubicBezTo>
                    <a:pt x="16956" y="10120"/>
                    <a:pt x="17036" y="10077"/>
                    <a:pt x="17116" y="10034"/>
                  </a:cubicBezTo>
                  <a:cubicBezTo>
                    <a:pt x="17276" y="9946"/>
                    <a:pt x="17439" y="9853"/>
                    <a:pt x="17587" y="9744"/>
                  </a:cubicBezTo>
                  <a:cubicBezTo>
                    <a:pt x="17657" y="9693"/>
                    <a:pt x="17726" y="9638"/>
                    <a:pt x="17792" y="9581"/>
                  </a:cubicBezTo>
                  <a:cubicBezTo>
                    <a:pt x="17858" y="9524"/>
                    <a:pt x="17929" y="9469"/>
                    <a:pt x="17992" y="9407"/>
                  </a:cubicBezTo>
                  <a:cubicBezTo>
                    <a:pt x="18117" y="9283"/>
                    <a:pt x="18225" y="9147"/>
                    <a:pt x="18336" y="9012"/>
                  </a:cubicBezTo>
                  <a:cubicBezTo>
                    <a:pt x="18399" y="8942"/>
                    <a:pt x="18462" y="8873"/>
                    <a:pt x="18524" y="8801"/>
                  </a:cubicBezTo>
                  <a:cubicBezTo>
                    <a:pt x="18595" y="8721"/>
                    <a:pt x="18654" y="8632"/>
                    <a:pt x="18723" y="8549"/>
                  </a:cubicBezTo>
                  <a:cubicBezTo>
                    <a:pt x="18851" y="8394"/>
                    <a:pt x="18979" y="8238"/>
                    <a:pt x="19109" y="8084"/>
                  </a:cubicBezTo>
                  <a:cubicBezTo>
                    <a:pt x="19174" y="8005"/>
                    <a:pt x="19238" y="7926"/>
                    <a:pt x="19294" y="7839"/>
                  </a:cubicBezTo>
                  <a:cubicBezTo>
                    <a:pt x="19346" y="7757"/>
                    <a:pt x="19393" y="7672"/>
                    <a:pt x="19439" y="7587"/>
                  </a:cubicBezTo>
                  <a:cubicBezTo>
                    <a:pt x="19530" y="7412"/>
                    <a:pt x="19624" y="7239"/>
                    <a:pt x="19726" y="7070"/>
                  </a:cubicBezTo>
                  <a:cubicBezTo>
                    <a:pt x="19775" y="6987"/>
                    <a:pt x="19823" y="6904"/>
                    <a:pt x="19866" y="6817"/>
                  </a:cubicBezTo>
                  <a:cubicBezTo>
                    <a:pt x="19913" y="6727"/>
                    <a:pt x="19951" y="6632"/>
                    <a:pt x="19984" y="6535"/>
                  </a:cubicBezTo>
                  <a:cubicBezTo>
                    <a:pt x="20017" y="6442"/>
                    <a:pt x="20043" y="6344"/>
                    <a:pt x="20064" y="6248"/>
                  </a:cubicBezTo>
                  <a:cubicBezTo>
                    <a:pt x="20071" y="6216"/>
                    <a:pt x="20078" y="6184"/>
                    <a:pt x="20085" y="6153"/>
                  </a:cubicBezTo>
                  <a:cubicBezTo>
                    <a:pt x="20122" y="6141"/>
                    <a:pt x="20157" y="6118"/>
                    <a:pt x="20178" y="6087"/>
                  </a:cubicBezTo>
                  <a:cubicBezTo>
                    <a:pt x="20225" y="6020"/>
                    <a:pt x="20250" y="5940"/>
                    <a:pt x="20277" y="5864"/>
                  </a:cubicBezTo>
                  <a:cubicBezTo>
                    <a:pt x="20343" y="5671"/>
                    <a:pt x="20401" y="5475"/>
                    <a:pt x="20447" y="5276"/>
                  </a:cubicBezTo>
                  <a:cubicBezTo>
                    <a:pt x="20492" y="5079"/>
                    <a:pt x="20526" y="4881"/>
                    <a:pt x="20555" y="4683"/>
                  </a:cubicBezTo>
                  <a:cubicBezTo>
                    <a:pt x="20583" y="4484"/>
                    <a:pt x="20611" y="4284"/>
                    <a:pt x="20617" y="4083"/>
                  </a:cubicBezTo>
                  <a:cubicBezTo>
                    <a:pt x="20625" y="3893"/>
                    <a:pt x="20624" y="3703"/>
                    <a:pt x="20630" y="3513"/>
                  </a:cubicBezTo>
                  <a:cubicBezTo>
                    <a:pt x="20637" y="3430"/>
                    <a:pt x="20643" y="3348"/>
                    <a:pt x="20649" y="3264"/>
                  </a:cubicBezTo>
                  <a:cubicBezTo>
                    <a:pt x="20654" y="3215"/>
                    <a:pt x="20658" y="3165"/>
                    <a:pt x="20658" y="3116"/>
                  </a:cubicBezTo>
                  <a:cubicBezTo>
                    <a:pt x="20656" y="3045"/>
                    <a:pt x="20648" y="2976"/>
                    <a:pt x="20640" y="2905"/>
                  </a:cubicBezTo>
                  <a:cubicBezTo>
                    <a:pt x="20624" y="2763"/>
                    <a:pt x="20603" y="2624"/>
                    <a:pt x="20589" y="2481"/>
                  </a:cubicBezTo>
                  <a:cubicBezTo>
                    <a:pt x="20587" y="2421"/>
                    <a:pt x="20587" y="2362"/>
                    <a:pt x="20589" y="2303"/>
                  </a:cubicBezTo>
                  <a:cubicBezTo>
                    <a:pt x="20590" y="2292"/>
                    <a:pt x="20590" y="2282"/>
                    <a:pt x="20591" y="2271"/>
                  </a:cubicBezTo>
                  <a:cubicBezTo>
                    <a:pt x="20595" y="2213"/>
                    <a:pt x="20575" y="2158"/>
                    <a:pt x="20539" y="2120"/>
                  </a:cubicBezTo>
                  <a:cubicBezTo>
                    <a:pt x="20532" y="1964"/>
                    <a:pt x="20521" y="1809"/>
                    <a:pt x="20508" y="1654"/>
                  </a:cubicBezTo>
                  <a:cubicBezTo>
                    <a:pt x="20489" y="1458"/>
                    <a:pt x="20467" y="1262"/>
                    <a:pt x="20436" y="1068"/>
                  </a:cubicBezTo>
                  <a:cubicBezTo>
                    <a:pt x="20422" y="977"/>
                    <a:pt x="20407" y="886"/>
                    <a:pt x="20392" y="797"/>
                  </a:cubicBezTo>
                  <a:cubicBezTo>
                    <a:pt x="20378" y="717"/>
                    <a:pt x="20368" y="635"/>
                    <a:pt x="20342" y="559"/>
                  </a:cubicBezTo>
                  <a:cubicBezTo>
                    <a:pt x="20332" y="524"/>
                    <a:pt x="20320" y="491"/>
                    <a:pt x="20306" y="459"/>
                  </a:cubicBezTo>
                  <a:cubicBezTo>
                    <a:pt x="20329" y="450"/>
                    <a:pt x="20353" y="442"/>
                    <a:pt x="20375" y="428"/>
                  </a:cubicBezTo>
                  <a:cubicBezTo>
                    <a:pt x="20422" y="400"/>
                    <a:pt x="20451" y="361"/>
                    <a:pt x="20467" y="309"/>
                  </a:cubicBezTo>
                  <a:cubicBezTo>
                    <a:pt x="20481" y="260"/>
                    <a:pt x="20471" y="197"/>
                    <a:pt x="20445" y="155"/>
                  </a:cubicBezTo>
                  <a:cubicBezTo>
                    <a:pt x="20399" y="76"/>
                    <a:pt x="20301" y="38"/>
                    <a:pt x="20215" y="22"/>
                  </a:cubicBezTo>
                  <a:cubicBezTo>
                    <a:pt x="20132" y="7"/>
                    <a:pt x="20049" y="0"/>
                    <a:pt x="199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36"/>
            <p:cNvSpPr/>
            <p:nvPr/>
          </p:nvSpPr>
          <p:spPr>
            <a:xfrm>
              <a:off x="8067975" y="1730900"/>
              <a:ext cx="30425" cy="30325"/>
            </a:xfrm>
            <a:custGeom>
              <a:avLst/>
              <a:gdLst/>
              <a:ahLst/>
              <a:cxnLst/>
              <a:rect l="l" t="t" r="r" b="b"/>
              <a:pathLst>
                <a:path w="1217" h="1213" extrusionOk="0">
                  <a:moveTo>
                    <a:pt x="693" y="0"/>
                  </a:moveTo>
                  <a:cubicBezTo>
                    <a:pt x="677" y="0"/>
                    <a:pt x="661" y="2"/>
                    <a:pt x="645" y="5"/>
                  </a:cubicBezTo>
                  <a:cubicBezTo>
                    <a:pt x="608" y="13"/>
                    <a:pt x="563" y="35"/>
                    <a:pt x="536" y="62"/>
                  </a:cubicBezTo>
                  <a:cubicBezTo>
                    <a:pt x="467" y="127"/>
                    <a:pt x="418" y="205"/>
                    <a:pt x="379" y="292"/>
                  </a:cubicBezTo>
                  <a:cubicBezTo>
                    <a:pt x="376" y="300"/>
                    <a:pt x="371" y="308"/>
                    <a:pt x="368" y="314"/>
                  </a:cubicBezTo>
                  <a:cubicBezTo>
                    <a:pt x="354" y="310"/>
                    <a:pt x="339" y="308"/>
                    <a:pt x="324" y="308"/>
                  </a:cubicBezTo>
                  <a:cubicBezTo>
                    <a:pt x="293" y="308"/>
                    <a:pt x="262" y="317"/>
                    <a:pt x="236" y="335"/>
                  </a:cubicBezTo>
                  <a:cubicBezTo>
                    <a:pt x="217" y="348"/>
                    <a:pt x="203" y="366"/>
                    <a:pt x="192" y="385"/>
                  </a:cubicBezTo>
                  <a:cubicBezTo>
                    <a:pt x="162" y="389"/>
                    <a:pt x="133" y="397"/>
                    <a:pt x="109" y="414"/>
                  </a:cubicBezTo>
                  <a:cubicBezTo>
                    <a:pt x="2" y="487"/>
                    <a:pt x="1" y="646"/>
                    <a:pt x="108" y="720"/>
                  </a:cubicBezTo>
                  <a:cubicBezTo>
                    <a:pt x="110" y="721"/>
                    <a:pt x="113" y="723"/>
                    <a:pt x="115" y="725"/>
                  </a:cubicBezTo>
                  <a:cubicBezTo>
                    <a:pt x="168" y="767"/>
                    <a:pt x="216" y="815"/>
                    <a:pt x="265" y="861"/>
                  </a:cubicBezTo>
                  <a:cubicBezTo>
                    <a:pt x="328" y="918"/>
                    <a:pt x="402" y="958"/>
                    <a:pt x="471" y="1008"/>
                  </a:cubicBezTo>
                  <a:cubicBezTo>
                    <a:pt x="469" y="1007"/>
                    <a:pt x="468" y="1006"/>
                    <a:pt x="467" y="1005"/>
                  </a:cubicBezTo>
                  <a:lnTo>
                    <a:pt x="467" y="1005"/>
                  </a:lnTo>
                  <a:cubicBezTo>
                    <a:pt x="469" y="1007"/>
                    <a:pt x="472" y="1009"/>
                    <a:pt x="475" y="1011"/>
                  </a:cubicBezTo>
                  <a:cubicBezTo>
                    <a:pt x="478" y="1013"/>
                    <a:pt x="480" y="1015"/>
                    <a:pt x="482" y="1017"/>
                  </a:cubicBezTo>
                  <a:lnTo>
                    <a:pt x="482" y="1017"/>
                  </a:lnTo>
                  <a:cubicBezTo>
                    <a:pt x="482" y="1016"/>
                    <a:pt x="481" y="1016"/>
                    <a:pt x="480" y="1015"/>
                  </a:cubicBezTo>
                  <a:lnTo>
                    <a:pt x="480" y="1015"/>
                  </a:lnTo>
                  <a:cubicBezTo>
                    <a:pt x="503" y="1033"/>
                    <a:pt x="524" y="1050"/>
                    <a:pt x="545" y="1069"/>
                  </a:cubicBezTo>
                  <a:cubicBezTo>
                    <a:pt x="563" y="1087"/>
                    <a:pt x="583" y="1106"/>
                    <a:pt x="601" y="1125"/>
                  </a:cubicBezTo>
                  <a:cubicBezTo>
                    <a:pt x="615" y="1139"/>
                    <a:pt x="627" y="1153"/>
                    <a:pt x="641" y="1166"/>
                  </a:cubicBezTo>
                  <a:cubicBezTo>
                    <a:pt x="674" y="1197"/>
                    <a:pt x="718" y="1212"/>
                    <a:pt x="761" y="1212"/>
                  </a:cubicBezTo>
                  <a:cubicBezTo>
                    <a:pt x="762" y="1212"/>
                    <a:pt x="764" y="1212"/>
                    <a:pt x="766" y="1212"/>
                  </a:cubicBezTo>
                  <a:cubicBezTo>
                    <a:pt x="817" y="1211"/>
                    <a:pt x="867" y="1188"/>
                    <a:pt x="902" y="1149"/>
                  </a:cubicBezTo>
                  <a:cubicBezTo>
                    <a:pt x="945" y="1101"/>
                    <a:pt x="953" y="1039"/>
                    <a:pt x="938" y="983"/>
                  </a:cubicBezTo>
                  <a:cubicBezTo>
                    <a:pt x="945" y="962"/>
                    <a:pt x="950" y="939"/>
                    <a:pt x="947" y="915"/>
                  </a:cubicBezTo>
                  <a:cubicBezTo>
                    <a:pt x="946" y="899"/>
                    <a:pt x="942" y="885"/>
                    <a:pt x="937" y="870"/>
                  </a:cubicBezTo>
                  <a:cubicBezTo>
                    <a:pt x="992" y="843"/>
                    <a:pt x="1031" y="788"/>
                    <a:pt x="1039" y="724"/>
                  </a:cubicBezTo>
                  <a:cubicBezTo>
                    <a:pt x="1072" y="693"/>
                    <a:pt x="1104" y="660"/>
                    <a:pt x="1130" y="623"/>
                  </a:cubicBezTo>
                  <a:cubicBezTo>
                    <a:pt x="1151" y="596"/>
                    <a:pt x="1169" y="569"/>
                    <a:pt x="1184" y="539"/>
                  </a:cubicBezTo>
                  <a:cubicBezTo>
                    <a:pt x="1200" y="507"/>
                    <a:pt x="1202" y="474"/>
                    <a:pt x="1206" y="440"/>
                  </a:cubicBezTo>
                  <a:cubicBezTo>
                    <a:pt x="1216" y="330"/>
                    <a:pt x="1122" y="245"/>
                    <a:pt x="1019" y="244"/>
                  </a:cubicBezTo>
                  <a:cubicBezTo>
                    <a:pt x="993" y="190"/>
                    <a:pt x="943" y="150"/>
                    <a:pt x="883" y="139"/>
                  </a:cubicBezTo>
                  <a:cubicBezTo>
                    <a:pt x="867" y="81"/>
                    <a:pt x="818" y="31"/>
                    <a:pt x="761" y="10"/>
                  </a:cubicBezTo>
                  <a:cubicBezTo>
                    <a:pt x="740" y="3"/>
                    <a:pt x="716" y="0"/>
                    <a:pt x="693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36"/>
            <p:cNvSpPr/>
            <p:nvPr/>
          </p:nvSpPr>
          <p:spPr>
            <a:xfrm>
              <a:off x="7997275" y="1720850"/>
              <a:ext cx="28350" cy="28250"/>
            </a:xfrm>
            <a:custGeom>
              <a:avLst/>
              <a:gdLst/>
              <a:ahLst/>
              <a:cxnLst/>
              <a:rect l="l" t="t" r="r" b="b"/>
              <a:pathLst>
                <a:path w="1134" h="1130" extrusionOk="0">
                  <a:moveTo>
                    <a:pt x="546" y="1"/>
                  </a:moveTo>
                  <a:cubicBezTo>
                    <a:pt x="525" y="1"/>
                    <a:pt x="505" y="4"/>
                    <a:pt x="486" y="13"/>
                  </a:cubicBezTo>
                  <a:cubicBezTo>
                    <a:pt x="447" y="30"/>
                    <a:pt x="411" y="49"/>
                    <a:pt x="378" y="76"/>
                  </a:cubicBezTo>
                  <a:cubicBezTo>
                    <a:pt x="324" y="123"/>
                    <a:pt x="275" y="174"/>
                    <a:pt x="226" y="225"/>
                  </a:cubicBezTo>
                  <a:cubicBezTo>
                    <a:pt x="195" y="257"/>
                    <a:pt x="167" y="288"/>
                    <a:pt x="137" y="318"/>
                  </a:cubicBezTo>
                  <a:cubicBezTo>
                    <a:pt x="107" y="352"/>
                    <a:pt x="74" y="383"/>
                    <a:pt x="51" y="420"/>
                  </a:cubicBezTo>
                  <a:cubicBezTo>
                    <a:pt x="1" y="505"/>
                    <a:pt x="20" y="623"/>
                    <a:pt x="108" y="675"/>
                  </a:cubicBezTo>
                  <a:cubicBezTo>
                    <a:pt x="145" y="698"/>
                    <a:pt x="183" y="707"/>
                    <a:pt x="222" y="707"/>
                  </a:cubicBezTo>
                  <a:cubicBezTo>
                    <a:pt x="224" y="707"/>
                    <a:pt x="226" y="707"/>
                    <a:pt x="228" y="707"/>
                  </a:cubicBezTo>
                  <a:lnTo>
                    <a:pt x="228" y="707"/>
                  </a:lnTo>
                  <a:cubicBezTo>
                    <a:pt x="216" y="736"/>
                    <a:pt x="210" y="766"/>
                    <a:pt x="216" y="799"/>
                  </a:cubicBezTo>
                  <a:cubicBezTo>
                    <a:pt x="225" y="862"/>
                    <a:pt x="259" y="917"/>
                    <a:pt x="317" y="946"/>
                  </a:cubicBezTo>
                  <a:cubicBezTo>
                    <a:pt x="317" y="951"/>
                    <a:pt x="317" y="957"/>
                    <a:pt x="317" y="962"/>
                  </a:cubicBezTo>
                  <a:cubicBezTo>
                    <a:pt x="321" y="1023"/>
                    <a:pt x="368" y="1088"/>
                    <a:pt x="425" y="1111"/>
                  </a:cubicBezTo>
                  <a:cubicBezTo>
                    <a:pt x="454" y="1123"/>
                    <a:pt x="484" y="1129"/>
                    <a:pt x="514" y="1129"/>
                  </a:cubicBezTo>
                  <a:cubicBezTo>
                    <a:pt x="516" y="1129"/>
                    <a:pt x="519" y="1129"/>
                    <a:pt x="521" y="1129"/>
                  </a:cubicBezTo>
                  <a:cubicBezTo>
                    <a:pt x="556" y="1128"/>
                    <a:pt x="592" y="1119"/>
                    <a:pt x="625" y="1099"/>
                  </a:cubicBezTo>
                  <a:cubicBezTo>
                    <a:pt x="667" y="1077"/>
                    <a:pt x="705" y="1048"/>
                    <a:pt x="742" y="1017"/>
                  </a:cubicBezTo>
                  <a:cubicBezTo>
                    <a:pt x="775" y="1011"/>
                    <a:pt x="807" y="995"/>
                    <a:pt x="832" y="971"/>
                  </a:cubicBezTo>
                  <a:cubicBezTo>
                    <a:pt x="881" y="925"/>
                    <a:pt x="932" y="876"/>
                    <a:pt x="982" y="830"/>
                  </a:cubicBezTo>
                  <a:cubicBezTo>
                    <a:pt x="1025" y="788"/>
                    <a:pt x="1073" y="747"/>
                    <a:pt x="1101" y="692"/>
                  </a:cubicBezTo>
                  <a:cubicBezTo>
                    <a:pt x="1134" y="630"/>
                    <a:pt x="1119" y="551"/>
                    <a:pt x="1076" y="497"/>
                  </a:cubicBezTo>
                  <a:cubicBezTo>
                    <a:pt x="1073" y="455"/>
                    <a:pt x="1057" y="415"/>
                    <a:pt x="1026" y="381"/>
                  </a:cubicBezTo>
                  <a:cubicBezTo>
                    <a:pt x="1009" y="363"/>
                    <a:pt x="989" y="348"/>
                    <a:pt x="965" y="338"/>
                  </a:cubicBezTo>
                  <a:cubicBezTo>
                    <a:pt x="957" y="329"/>
                    <a:pt x="948" y="321"/>
                    <a:pt x="938" y="313"/>
                  </a:cubicBezTo>
                  <a:cubicBezTo>
                    <a:pt x="921" y="270"/>
                    <a:pt x="888" y="235"/>
                    <a:pt x="848" y="214"/>
                  </a:cubicBezTo>
                  <a:cubicBezTo>
                    <a:pt x="842" y="190"/>
                    <a:pt x="833" y="168"/>
                    <a:pt x="818" y="147"/>
                  </a:cubicBezTo>
                  <a:cubicBezTo>
                    <a:pt x="790" y="107"/>
                    <a:pt x="751" y="84"/>
                    <a:pt x="709" y="75"/>
                  </a:cubicBezTo>
                  <a:cubicBezTo>
                    <a:pt x="686" y="45"/>
                    <a:pt x="654" y="21"/>
                    <a:pt x="616" y="11"/>
                  </a:cubicBezTo>
                  <a:cubicBezTo>
                    <a:pt x="593" y="5"/>
                    <a:pt x="569" y="1"/>
                    <a:pt x="546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36"/>
            <p:cNvSpPr/>
            <p:nvPr/>
          </p:nvSpPr>
          <p:spPr>
            <a:xfrm>
              <a:off x="8022250" y="1954325"/>
              <a:ext cx="44600" cy="38875"/>
            </a:xfrm>
            <a:custGeom>
              <a:avLst/>
              <a:gdLst/>
              <a:ahLst/>
              <a:cxnLst/>
              <a:rect l="l" t="t" r="r" b="b"/>
              <a:pathLst>
                <a:path w="1784" h="1555" extrusionOk="0">
                  <a:moveTo>
                    <a:pt x="214" y="0"/>
                  </a:moveTo>
                  <a:cubicBezTo>
                    <a:pt x="144" y="0"/>
                    <a:pt x="75" y="42"/>
                    <a:pt x="43" y="108"/>
                  </a:cubicBezTo>
                  <a:cubicBezTo>
                    <a:pt x="0" y="202"/>
                    <a:pt x="43" y="308"/>
                    <a:pt x="134" y="354"/>
                  </a:cubicBezTo>
                  <a:cubicBezTo>
                    <a:pt x="140" y="357"/>
                    <a:pt x="146" y="358"/>
                    <a:pt x="153" y="362"/>
                  </a:cubicBezTo>
                  <a:cubicBezTo>
                    <a:pt x="129" y="379"/>
                    <a:pt x="109" y="402"/>
                    <a:pt x="95" y="430"/>
                  </a:cubicBezTo>
                  <a:cubicBezTo>
                    <a:pt x="87" y="447"/>
                    <a:pt x="85" y="466"/>
                    <a:pt x="82" y="485"/>
                  </a:cubicBezTo>
                  <a:cubicBezTo>
                    <a:pt x="55" y="521"/>
                    <a:pt x="38" y="566"/>
                    <a:pt x="42" y="612"/>
                  </a:cubicBezTo>
                  <a:cubicBezTo>
                    <a:pt x="49" y="684"/>
                    <a:pt x="103" y="749"/>
                    <a:pt x="175" y="768"/>
                  </a:cubicBezTo>
                  <a:cubicBezTo>
                    <a:pt x="178" y="770"/>
                    <a:pt x="182" y="771"/>
                    <a:pt x="186" y="773"/>
                  </a:cubicBezTo>
                  <a:cubicBezTo>
                    <a:pt x="186" y="797"/>
                    <a:pt x="193" y="820"/>
                    <a:pt x="201" y="842"/>
                  </a:cubicBezTo>
                  <a:cubicBezTo>
                    <a:pt x="97" y="876"/>
                    <a:pt x="38" y="996"/>
                    <a:pt x="91" y="1100"/>
                  </a:cubicBezTo>
                  <a:cubicBezTo>
                    <a:pt x="46" y="1142"/>
                    <a:pt x="19" y="1196"/>
                    <a:pt x="25" y="1259"/>
                  </a:cubicBezTo>
                  <a:cubicBezTo>
                    <a:pt x="29" y="1296"/>
                    <a:pt x="42" y="1329"/>
                    <a:pt x="64" y="1355"/>
                  </a:cubicBezTo>
                  <a:cubicBezTo>
                    <a:pt x="70" y="1371"/>
                    <a:pt x="77" y="1386"/>
                    <a:pt x="87" y="1401"/>
                  </a:cubicBezTo>
                  <a:cubicBezTo>
                    <a:pt x="119" y="1446"/>
                    <a:pt x="159" y="1473"/>
                    <a:pt x="212" y="1489"/>
                  </a:cubicBezTo>
                  <a:cubicBezTo>
                    <a:pt x="264" y="1505"/>
                    <a:pt x="322" y="1511"/>
                    <a:pt x="376" y="1515"/>
                  </a:cubicBezTo>
                  <a:cubicBezTo>
                    <a:pt x="423" y="1519"/>
                    <a:pt x="470" y="1523"/>
                    <a:pt x="516" y="1526"/>
                  </a:cubicBezTo>
                  <a:cubicBezTo>
                    <a:pt x="623" y="1531"/>
                    <a:pt x="731" y="1537"/>
                    <a:pt x="838" y="1541"/>
                  </a:cubicBezTo>
                  <a:cubicBezTo>
                    <a:pt x="917" y="1544"/>
                    <a:pt x="995" y="1545"/>
                    <a:pt x="1074" y="1545"/>
                  </a:cubicBezTo>
                  <a:cubicBezTo>
                    <a:pt x="1160" y="1545"/>
                    <a:pt x="1246" y="1544"/>
                    <a:pt x="1331" y="1544"/>
                  </a:cubicBezTo>
                  <a:cubicBezTo>
                    <a:pt x="1349" y="1544"/>
                    <a:pt x="1367" y="1544"/>
                    <a:pt x="1385" y="1544"/>
                  </a:cubicBezTo>
                  <a:lnTo>
                    <a:pt x="1394" y="1544"/>
                  </a:lnTo>
                  <a:cubicBezTo>
                    <a:pt x="1416" y="1544"/>
                    <a:pt x="1436" y="1539"/>
                    <a:pt x="1457" y="1531"/>
                  </a:cubicBezTo>
                  <a:cubicBezTo>
                    <a:pt x="1459" y="1534"/>
                    <a:pt x="1461" y="1536"/>
                    <a:pt x="1465" y="1537"/>
                  </a:cubicBezTo>
                  <a:cubicBezTo>
                    <a:pt x="1491" y="1550"/>
                    <a:pt x="1519" y="1554"/>
                    <a:pt x="1546" y="1554"/>
                  </a:cubicBezTo>
                  <a:cubicBezTo>
                    <a:pt x="1605" y="1552"/>
                    <a:pt x="1664" y="1521"/>
                    <a:pt x="1698" y="1470"/>
                  </a:cubicBezTo>
                  <a:cubicBezTo>
                    <a:pt x="1701" y="1465"/>
                    <a:pt x="1704" y="1459"/>
                    <a:pt x="1706" y="1455"/>
                  </a:cubicBezTo>
                  <a:cubicBezTo>
                    <a:pt x="1712" y="1446"/>
                    <a:pt x="1717" y="1437"/>
                    <a:pt x="1722" y="1427"/>
                  </a:cubicBezTo>
                  <a:cubicBezTo>
                    <a:pt x="1742" y="1384"/>
                    <a:pt x="1745" y="1341"/>
                    <a:pt x="1744" y="1294"/>
                  </a:cubicBezTo>
                  <a:cubicBezTo>
                    <a:pt x="1742" y="1203"/>
                    <a:pt x="1726" y="1097"/>
                    <a:pt x="1676" y="1019"/>
                  </a:cubicBezTo>
                  <a:cubicBezTo>
                    <a:pt x="1677" y="980"/>
                    <a:pt x="1677" y="943"/>
                    <a:pt x="1677" y="904"/>
                  </a:cubicBezTo>
                  <a:cubicBezTo>
                    <a:pt x="1681" y="770"/>
                    <a:pt x="1688" y="635"/>
                    <a:pt x="1699" y="501"/>
                  </a:cubicBezTo>
                  <a:cubicBezTo>
                    <a:pt x="1700" y="491"/>
                    <a:pt x="1701" y="482"/>
                    <a:pt x="1704" y="471"/>
                  </a:cubicBezTo>
                  <a:cubicBezTo>
                    <a:pt x="1756" y="428"/>
                    <a:pt x="1784" y="353"/>
                    <a:pt x="1767" y="287"/>
                  </a:cubicBezTo>
                  <a:cubicBezTo>
                    <a:pt x="1747" y="218"/>
                    <a:pt x="1691" y="154"/>
                    <a:pt x="1616" y="144"/>
                  </a:cubicBezTo>
                  <a:cubicBezTo>
                    <a:pt x="1535" y="136"/>
                    <a:pt x="1451" y="134"/>
                    <a:pt x="1370" y="131"/>
                  </a:cubicBezTo>
                  <a:cubicBezTo>
                    <a:pt x="1268" y="126"/>
                    <a:pt x="1167" y="120"/>
                    <a:pt x="1067" y="112"/>
                  </a:cubicBezTo>
                  <a:cubicBezTo>
                    <a:pt x="967" y="103"/>
                    <a:pt x="867" y="94"/>
                    <a:pt x="767" y="84"/>
                  </a:cubicBezTo>
                  <a:cubicBezTo>
                    <a:pt x="655" y="72"/>
                    <a:pt x="544" y="68"/>
                    <a:pt x="432" y="60"/>
                  </a:cubicBezTo>
                  <a:cubicBezTo>
                    <a:pt x="413" y="58"/>
                    <a:pt x="392" y="54"/>
                    <a:pt x="373" y="51"/>
                  </a:cubicBezTo>
                  <a:cubicBezTo>
                    <a:pt x="361" y="48"/>
                    <a:pt x="350" y="45"/>
                    <a:pt x="340" y="40"/>
                  </a:cubicBezTo>
                  <a:cubicBezTo>
                    <a:pt x="322" y="34"/>
                    <a:pt x="306" y="27"/>
                    <a:pt x="289" y="18"/>
                  </a:cubicBezTo>
                  <a:cubicBezTo>
                    <a:pt x="265" y="6"/>
                    <a:pt x="240" y="0"/>
                    <a:pt x="214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36"/>
            <p:cNvSpPr/>
            <p:nvPr/>
          </p:nvSpPr>
          <p:spPr>
            <a:xfrm>
              <a:off x="8041450" y="1939200"/>
              <a:ext cx="9250" cy="8850"/>
            </a:xfrm>
            <a:custGeom>
              <a:avLst/>
              <a:gdLst/>
              <a:ahLst/>
              <a:cxnLst/>
              <a:rect l="l" t="t" r="r" b="b"/>
              <a:pathLst>
                <a:path w="370" h="354" extrusionOk="0">
                  <a:moveTo>
                    <a:pt x="176" y="0"/>
                  </a:moveTo>
                  <a:cubicBezTo>
                    <a:pt x="174" y="0"/>
                    <a:pt x="171" y="0"/>
                    <a:pt x="169" y="0"/>
                  </a:cubicBezTo>
                  <a:cubicBezTo>
                    <a:pt x="72" y="3"/>
                    <a:pt x="0" y="100"/>
                    <a:pt x="8" y="193"/>
                  </a:cubicBezTo>
                  <a:cubicBezTo>
                    <a:pt x="17" y="291"/>
                    <a:pt x="101" y="354"/>
                    <a:pt x="195" y="354"/>
                  </a:cubicBezTo>
                  <a:cubicBezTo>
                    <a:pt x="197" y="354"/>
                    <a:pt x="199" y="354"/>
                    <a:pt x="201" y="354"/>
                  </a:cubicBezTo>
                  <a:cubicBezTo>
                    <a:pt x="298" y="350"/>
                    <a:pt x="370" y="253"/>
                    <a:pt x="362" y="161"/>
                  </a:cubicBezTo>
                  <a:cubicBezTo>
                    <a:pt x="353" y="63"/>
                    <a:pt x="270" y="0"/>
                    <a:pt x="176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015;p36"/>
            <p:cNvSpPr/>
            <p:nvPr/>
          </p:nvSpPr>
          <p:spPr>
            <a:xfrm>
              <a:off x="8041100" y="1925475"/>
              <a:ext cx="9900" cy="9425"/>
            </a:xfrm>
            <a:custGeom>
              <a:avLst/>
              <a:gdLst/>
              <a:ahLst/>
              <a:cxnLst/>
              <a:rect l="l" t="t" r="r" b="b"/>
              <a:pathLst>
                <a:path w="396" h="377" extrusionOk="0">
                  <a:moveTo>
                    <a:pt x="208" y="1"/>
                  </a:moveTo>
                  <a:cubicBezTo>
                    <a:pt x="202" y="1"/>
                    <a:pt x="196" y="1"/>
                    <a:pt x="191" y="2"/>
                  </a:cubicBezTo>
                  <a:cubicBezTo>
                    <a:pt x="155" y="4"/>
                    <a:pt x="124" y="17"/>
                    <a:pt x="99" y="36"/>
                  </a:cubicBezTo>
                  <a:cubicBezTo>
                    <a:pt x="89" y="42"/>
                    <a:pt x="80" y="49"/>
                    <a:pt x="70" y="57"/>
                  </a:cubicBezTo>
                  <a:cubicBezTo>
                    <a:pt x="22" y="97"/>
                    <a:pt x="1" y="173"/>
                    <a:pt x="17" y="232"/>
                  </a:cubicBezTo>
                  <a:cubicBezTo>
                    <a:pt x="40" y="318"/>
                    <a:pt x="116" y="377"/>
                    <a:pt x="199" y="377"/>
                  </a:cubicBezTo>
                  <a:cubicBezTo>
                    <a:pt x="201" y="377"/>
                    <a:pt x="203" y="377"/>
                    <a:pt x="204" y="377"/>
                  </a:cubicBezTo>
                  <a:cubicBezTo>
                    <a:pt x="218" y="377"/>
                    <a:pt x="231" y="375"/>
                    <a:pt x="244" y="371"/>
                  </a:cubicBezTo>
                  <a:cubicBezTo>
                    <a:pt x="339" y="348"/>
                    <a:pt x="395" y="265"/>
                    <a:pt x="392" y="169"/>
                  </a:cubicBezTo>
                  <a:cubicBezTo>
                    <a:pt x="387" y="74"/>
                    <a:pt x="299" y="1"/>
                    <a:pt x="208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" name="Google Shape;1016;p36"/>
            <p:cNvSpPr/>
            <p:nvPr/>
          </p:nvSpPr>
          <p:spPr>
            <a:xfrm>
              <a:off x="8051150" y="1810100"/>
              <a:ext cx="9250" cy="9250"/>
            </a:xfrm>
            <a:custGeom>
              <a:avLst/>
              <a:gdLst/>
              <a:ahLst/>
              <a:cxnLst/>
              <a:rect l="l" t="t" r="r" b="b"/>
              <a:pathLst>
                <a:path w="370" h="370" extrusionOk="0">
                  <a:moveTo>
                    <a:pt x="191" y="0"/>
                  </a:moveTo>
                  <a:cubicBezTo>
                    <a:pt x="189" y="0"/>
                    <a:pt x="187" y="0"/>
                    <a:pt x="185" y="1"/>
                  </a:cubicBezTo>
                  <a:cubicBezTo>
                    <a:pt x="85" y="3"/>
                    <a:pt x="0" y="82"/>
                    <a:pt x="0" y="185"/>
                  </a:cubicBezTo>
                  <a:cubicBezTo>
                    <a:pt x="0" y="281"/>
                    <a:pt x="80" y="370"/>
                    <a:pt x="179" y="370"/>
                  </a:cubicBezTo>
                  <a:cubicBezTo>
                    <a:pt x="180" y="370"/>
                    <a:pt x="182" y="370"/>
                    <a:pt x="184" y="370"/>
                  </a:cubicBezTo>
                  <a:cubicBezTo>
                    <a:pt x="285" y="368"/>
                    <a:pt x="369" y="289"/>
                    <a:pt x="369" y="186"/>
                  </a:cubicBezTo>
                  <a:cubicBezTo>
                    <a:pt x="369" y="89"/>
                    <a:pt x="289" y="0"/>
                    <a:pt x="191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" name="Google Shape;1017;p36"/>
            <p:cNvSpPr/>
            <p:nvPr/>
          </p:nvSpPr>
          <p:spPr>
            <a:xfrm>
              <a:off x="7765425" y="1451300"/>
              <a:ext cx="112225" cy="121250"/>
            </a:xfrm>
            <a:custGeom>
              <a:avLst/>
              <a:gdLst/>
              <a:ahLst/>
              <a:cxnLst/>
              <a:rect l="l" t="t" r="r" b="b"/>
              <a:pathLst>
                <a:path w="4489" h="4850" extrusionOk="0">
                  <a:moveTo>
                    <a:pt x="2039" y="1834"/>
                  </a:moveTo>
                  <a:lnTo>
                    <a:pt x="2039" y="1834"/>
                  </a:lnTo>
                  <a:cubicBezTo>
                    <a:pt x="2040" y="1835"/>
                    <a:pt x="2041" y="1836"/>
                    <a:pt x="2041" y="1837"/>
                  </a:cubicBezTo>
                  <a:lnTo>
                    <a:pt x="2041" y="1837"/>
                  </a:lnTo>
                  <a:cubicBezTo>
                    <a:pt x="2041" y="1835"/>
                    <a:pt x="2040" y="1835"/>
                    <a:pt x="2039" y="1834"/>
                  </a:cubicBezTo>
                  <a:close/>
                  <a:moveTo>
                    <a:pt x="2052" y="1848"/>
                  </a:moveTo>
                  <a:cubicBezTo>
                    <a:pt x="2052" y="1849"/>
                    <a:pt x="2053" y="1850"/>
                    <a:pt x="2054" y="1851"/>
                  </a:cubicBezTo>
                  <a:lnTo>
                    <a:pt x="2054" y="1851"/>
                  </a:lnTo>
                  <a:cubicBezTo>
                    <a:pt x="2053" y="1850"/>
                    <a:pt x="2053" y="1849"/>
                    <a:pt x="2052" y="1848"/>
                  </a:cubicBezTo>
                  <a:close/>
                  <a:moveTo>
                    <a:pt x="2888" y="2804"/>
                  </a:moveTo>
                  <a:lnTo>
                    <a:pt x="2888" y="2804"/>
                  </a:lnTo>
                  <a:cubicBezTo>
                    <a:pt x="2889" y="2805"/>
                    <a:pt x="2891" y="2807"/>
                    <a:pt x="2892" y="2808"/>
                  </a:cubicBezTo>
                  <a:cubicBezTo>
                    <a:pt x="2891" y="2806"/>
                    <a:pt x="2890" y="2805"/>
                    <a:pt x="2888" y="2804"/>
                  </a:cubicBezTo>
                  <a:close/>
                  <a:moveTo>
                    <a:pt x="1786" y="2972"/>
                  </a:moveTo>
                  <a:lnTo>
                    <a:pt x="1786" y="2972"/>
                  </a:lnTo>
                  <a:cubicBezTo>
                    <a:pt x="1787" y="2972"/>
                    <a:pt x="1788" y="2973"/>
                    <a:pt x="1789" y="2973"/>
                  </a:cubicBezTo>
                  <a:lnTo>
                    <a:pt x="1789" y="2973"/>
                  </a:lnTo>
                  <a:cubicBezTo>
                    <a:pt x="1788" y="2972"/>
                    <a:pt x="1787" y="2972"/>
                    <a:pt x="1786" y="2972"/>
                  </a:cubicBezTo>
                  <a:close/>
                  <a:moveTo>
                    <a:pt x="203" y="0"/>
                  </a:moveTo>
                  <a:cubicBezTo>
                    <a:pt x="194" y="0"/>
                    <a:pt x="186" y="1"/>
                    <a:pt x="177" y="2"/>
                  </a:cubicBezTo>
                  <a:cubicBezTo>
                    <a:pt x="81" y="14"/>
                    <a:pt x="0" y="111"/>
                    <a:pt x="18" y="210"/>
                  </a:cubicBezTo>
                  <a:cubicBezTo>
                    <a:pt x="25" y="244"/>
                    <a:pt x="37" y="275"/>
                    <a:pt x="57" y="304"/>
                  </a:cubicBezTo>
                  <a:cubicBezTo>
                    <a:pt x="79" y="334"/>
                    <a:pt x="111" y="355"/>
                    <a:pt x="138" y="379"/>
                  </a:cubicBezTo>
                  <a:cubicBezTo>
                    <a:pt x="244" y="479"/>
                    <a:pt x="350" y="577"/>
                    <a:pt x="454" y="678"/>
                  </a:cubicBezTo>
                  <a:cubicBezTo>
                    <a:pt x="563" y="782"/>
                    <a:pt x="666" y="892"/>
                    <a:pt x="771" y="999"/>
                  </a:cubicBezTo>
                  <a:cubicBezTo>
                    <a:pt x="875" y="1108"/>
                    <a:pt x="985" y="1213"/>
                    <a:pt x="1095" y="1317"/>
                  </a:cubicBezTo>
                  <a:cubicBezTo>
                    <a:pt x="1203" y="1418"/>
                    <a:pt x="1306" y="1525"/>
                    <a:pt x="1403" y="1636"/>
                  </a:cubicBezTo>
                  <a:cubicBezTo>
                    <a:pt x="1535" y="1793"/>
                    <a:pt x="1655" y="1956"/>
                    <a:pt x="1788" y="2109"/>
                  </a:cubicBezTo>
                  <a:cubicBezTo>
                    <a:pt x="1854" y="2184"/>
                    <a:pt x="1920" y="2257"/>
                    <a:pt x="1994" y="2323"/>
                  </a:cubicBezTo>
                  <a:cubicBezTo>
                    <a:pt x="2066" y="2388"/>
                    <a:pt x="2134" y="2457"/>
                    <a:pt x="2199" y="2530"/>
                  </a:cubicBezTo>
                  <a:cubicBezTo>
                    <a:pt x="2241" y="2580"/>
                    <a:pt x="2280" y="2632"/>
                    <a:pt x="2320" y="2683"/>
                  </a:cubicBezTo>
                  <a:cubicBezTo>
                    <a:pt x="2192" y="2656"/>
                    <a:pt x="2059" y="2643"/>
                    <a:pt x="1931" y="2623"/>
                  </a:cubicBezTo>
                  <a:lnTo>
                    <a:pt x="1931" y="2623"/>
                  </a:lnTo>
                  <a:cubicBezTo>
                    <a:pt x="1932" y="2623"/>
                    <a:pt x="1932" y="2623"/>
                    <a:pt x="1932" y="2623"/>
                  </a:cubicBezTo>
                  <a:lnTo>
                    <a:pt x="1932" y="2623"/>
                  </a:lnTo>
                  <a:cubicBezTo>
                    <a:pt x="1842" y="2607"/>
                    <a:pt x="1754" y="2592"/>
                    <a:pt x="1663" y="2578"/>
                  </a:cubicBezTo>
                  <a:cubicBezTo>
                    <a:pt x="1565" y="2563"/>
                    <a:pt x="1468" y="2552"/>
                    <a:pt x="1371" y="2536"/>
                  </a:cubicBezTo>
                  <a:cubicBezTo>
                    <a:pt x="1278" y="2519"/>
                    <a:pt x="1186" y="2503"/>
                    <a:pt x="1092" y="2495"/>
                  </a:cubicBezTo>
                  <a:cubicBezTo>
                    <a:pt x="995" y="2486"/>
                    <a:pt x="898" y="2474"/>
                    <a:pt x="800" y="2460"/>
                  </a:cubicBezTo>
                  <a:cubicBezTo>
                    <a:pt x="715" y="2449"/>
                    <a:pt x="630" y="2432"/>
                    <a:pt x="545" y="2418"/>
                  </a:cubicBezTo>
                  <a:cubicBezTo>
                    <a:pt x="499" y="2410"/>
                    <a:pt x="452" y="2403"/>
                    <a:pt x="406" y="2397"/>
                  </a:cubicBezTo>
                  <a:cubicBezTo>
                    <a:pt x="383" y="2395"/>
                    <a:pt x="358" y="2393"/>
                    <a:pt x="333" y="2393"/>
                  </a:cubicBezTo>
                  <a:cubicBezTo>
                    <a:pt x="284" y="2393"/>
                    <a:pt x="233" y="2401"/>
                    <a:pt x="192" y="2425"/>
                  </a:cubicBezTo>
                  <a:cubicBezTo>
                    <a:pt x="121" y="2467"/>
                    <a:pt x="87" y="2554"/>
                    <a:pt x="110" y="2634"/>
                  </a:cubicBezTo>
                  <a:cubicBezTo>
                    <a:pt x="130" y="2709"/>
                    <a:pt x="193" y="2757"/>
                    <a:pt x="268" y="2768"/>
                  </a:cubicBezTo>
                  <a:cubicBezTo>
                    <a:pt x="275" y="2769"/>
                    <a:pt x="282" y="2770"/>
                    <a:pt x="289" y="2770"/>
                  </a:cubicBezTo>
                  <a:cubicBezTo>
                    <a:pt x="303" y="2770"/>
                    <a:pt x="318" y="2767"/>
                    <a:pt x="333" y="2763"/>
                  </a:cubicBezTo>
                  <a:lnTo>
                    <a:pt x="341" y="2763"/>
                  </a:lnTo>
                  <a:cubicBezTo>
                    <a:pt x="480" y="2774"/>
                    <a:pt x="618" y="2809"/>
                    <a:pt x="756" y="2827"/>
                  </a:cubicBezTo>
                  <a:cubicBezTo>
                    <a:pt x="893" y="2846"/>
                    <a:pt x="1031" y="2858"/>
                    <a:pt x="1168" y="2875"/>
                  </a:cubicBezTo>
                  <a:lnTo>
                    <a:pt x="1168" y="2875"/>
                  </a:lnTo>
                  <a:cubicBezTo>
                    <a:pt x="1166" y="2875"/>
                    <a:pt x="1165" y="2875"/>
                    <a:pt x="1164" y="2874"/>
                  </a:cubicBezTo>
                  <a:lnTo>
                    <a:pt x="1164" y="2874"/>
                  </a:lnTo>
                  <a:cubicBezTo>
                    <a:pt x="1167" y="2875"/>
                    <a:pt x="1169" y="2875"/>
                    <a:pt x="1171" y="2876"/>
                  </a:cubicBezTo>
                  <a:lnTo>
                    <a:pt x="1171" y="2876"/>
                  </a:lnTo>
                  <a:cubicBezTo>
                    <a:pt x="1170" y="2875"/>
                    <a:pt x="1169" y="2875"/>
                    <a:pt x="1168" y="2875"/>
                  </a:cubicBezTo>
                  <a:lnTo>
                    <a:pt x="1168" y="2875"/>
                  </a:lnTo>
                  <a:cubicBezTo>
                    <a:pt x="1170" y="2876"/>
                    <a:pt x="1173" y="2876"/>
                    <a:pt x="1176" y="2876"/>
                  </a:cubicBezTo>
                  <a:lnTo>
                    <a:pt x="1176" y="2876"/>
                  </a:lnTo>
                  <a:cubicBezTo>
                    <a:pt x="1175" y="2876"/>
                    <a:pt x="1173" y="2876"/>
                    <a:pt x="1171" y="2876"/>
                  </a:cubicBezTo>
                  <a:lnTo>
                    <a:pt x="1171" y="2876"/>
                  </a:lnTo>
                  <a:cubicBezTo>
                    <a:pt x="1174" y="2876"/>
                    <a:pt x="1176" y="2876"/>
                    <a:pt x="1179" y="2877"/>
                  </a:cubicBezTo>
                  <a:cubicBezTo>
                    <a:pt x="1178" y="2877"/>
                    <a:pt x="1177" y="2877"/>
                    <a:pt x="1176" y="2876"/>
                  </a:cubicBezTo>
                  <a:lnTo>
                    <a:pt x="1176" y="2876"/>
                  </a:lnTo>
                  <a:cubicBezTo>
                    <a:pt x="1281" y="2895"/>
                    <a:pt x="1385" y="2914"/>
                    <a:pt x="1491" y="2927"/>
                  </a:cubicBezTo>
                  <a:cubicBezTo>
                    <a:pt x="1588" y="2940"/>
                    <a:pt x="1686" y="2955"/>
                    <a:pt x="1783" y="2972"/>
                  </a:cubicBezTo>
                  <a:lnTo>
                    <a:pt x="1783" y="2972"/>
                  </a:lnTo>
                  <a:cubicBezTo>
                    <a:pt x="1783" y="2972"/>
                    <a:pt x="1783" y="2972"/>
                    <a:pt x="1783" y="2972"/>
                  </a:cubicBezTo>
                  <a:lnTo>
                    <a:pt x="1783" y="2972"/>
                  </a:lnTo>
                  <a:cubicBezTo>
                    <a:pt x="1784" y="2972"/>
                    <a:pt x="1785" y="2972"/>
                    <a:pt x="1786" y="2972"/>
                  </a:cubicBezTo>
                  <a:lnTo>
                    <a:pt x="1786" y="2972"/>
                  </a:lnTo>
                  <a:cubicBezTo>
                    <a:pt x="1786" y="2972"/>
                    <a:pt x="1786" y="2972"/>
                    <a:pt x="1786" y="2972"/>
                  </a:cubicBezTo>
                  <a:lnTo>
                    <a:pt x="1786" y="2972"/>
                  </a:lnTo>
                  <a:cubicBezTo>
                    <a:pt x="1787" y="2972"/>
                    <a:pt x="1788" y="2972"/>
                    <a:pt x="1790" y="2973"/>
                  </a:cubicBezTo>
                  <a:cubicBezTo>
                    <a:pt x="1789" y="2973"/>
                    <a:pt x="1789" y="2973"/>
                    <a:pt x="1789" y="2973"/>
                  </a:cubicBezTo>
                  <a:lnTo>
                    <a:pt x="1789" y="2973"/>
                  </a:lnTo>
                  <a:cubicBezTo>
                    <a:pt x="1906" y="2993"/>
                    <a:pt x="2024" y="3008"/>
                    <a:pt x="2142" y="3026"/>
                  </a:cubicBezTo>
                  <a:cubicBezTo>
                    <a:pt x="2201" y="3037"/>
                    <a:pt x="2261" y="3047"/>
                    <a:pt x="2319" y="3062"/>
                  </a:cubicBezTo>
                  <a:cubicBezTo>
                    <a:pt x="2343" y="3070"/>
                    <a:pt x="2366" y="3079"/>
                    <a:pt x="2389" y="3089"/>
                  </a:cubicBezTo>
                  <a:cubicBezTo>
                    <a:pt x="2436" y="3112"/>
                    <a:pt x="2481" y="3140"/>
                    <a:pt x="2526" y="3167"/>
                  </a:cubicBezTo>
                  <a:cubicBezTo>
                    <a:pt x="2539" y="3176"/>
                    <a:pt x="2550" y="3184"/>
                    <a:pt x="2561" y="3194"/>
                  </a:cubicBezTo>
                  <a:cubicBezTo>
                    <a:pt x="2587" y="3218"/>
                    <a:pt x="2611" y="3243"/>
                    <a:pt x="2635" y="3268"/>
                  </a:cubicBezTo>
                  <a:cubicBezTo>
                    <a:pt x="2634" y="3267"/>
                    <a:pt x="2634" y="3267"/>
                    <a:pt x="2634" y="3267"/>
                  </a:cubicBezTo>
                  <a:lnTo>
                    <a:pt x="2634" y="3267"/>
                  </a:lnTo>
                  <a:cubicBezTo>
                    <a:pt x="2635" y="3268"/>
                    <a:pt x="2636" y="3269"/>
                    <a:pt x="2637" y="3270"/>
                  </a:cubicBezTo>
                  <a:cubicBezTo>
                    <a:pt x="2640" y="3273"/>
                    <a:pt x="2644" y="3277"/>
                    <a:pt x="2647" y="3280"/>
                  </a:cubicBezTo>
                  <a:cubicBezTo>
                    <a:pt x="2645" y="3278"/>
                    <a:pt x="2643" y="3276"/>
                    <a:pt x="2639" y="3273"/>
                  </a:cubicBezTo>
                  <a:lnTo>
                    <a:pt x="2639" y="3273"/>
                  </a:lnTo>
                  <a:cubicBezTo>
                    <a:pt x="2676" y="3313"/>
                    <a:pt x="2712" y="3355"/>
                    <a:pt x="2749" y="3396"/>
                  </a:cubicBezTo>
                  <a:cubicBezTo>
                    <a:pt x="2787" y="3438"/>
                    <a:pt x="2841" y="3463"/>
                    <a:pt x="2895" y="3463"/>
                  </a:cubicBezTo>
                  <a:cubicBezTo>
                    <a:pt x="2897" y="3463"/>
                    <a:pt x="2900" y="3463"/>
                    <a:pt x="2902" y="3463"/>
                  </a:cubicBezTo>
                  <a:cubicBezTo>
                    <a:pt x="2918" y="3463"/>
                    <a:pt x="2933" y="3460"/>
                    <a:pt x="2949" y="3455"/>
                  </a:cubicBezTo>
                  <a:cubicBezTo>
                    <a:pt x="2966" y="3478"/>
                    <a:pt x="2986" y="3500"/>
                    <a:pt x="3003" y="3524"/>
                  </a:cubicBezTo>
                  <a:cubicBezTo>
                    <a:pt x="3067" y="3616"/>
                    <a:pt x="3142" y="3701"/>
                    <a:pt x="3207" y="3794"/>
                  </a:cubicBezTo>
                  <a:cubicBezTo>
                    <a:pt x="3242" y="3845"/>
                    <a:pt x="3276" y="3897"/>
                    <a:pt x="3315" y="3946"/>
                  </a:cubicBezTo>
                  <a:cubicBezTo>
                    <a:pt x="3352" y="3992"/>
                    <a:pt x="3408" y="4018"/>
                    <a:pt x="3462" y="4018"/>
                  </a:cubicBezTo>
                  <a:cubicBezTo>
                    <a:pt x="3465" y="4018"/>
                    <a:pt x="3467" y="4018"/>
                    <a:pt x="3469" y="4018"/>
                  </a:cubicBezTo>
                  <a:cubicBezTo>
                    <a:pt x="3506" y="4017"/>
                    <a:pt x="3543" y="4005"/>
                    <a:pt x="3575" y="3981"/>
                  </a:cubicBezTo>
                  <a:cubicBezTo>
                    <a:pt x="3612" y="3951"/>
                    <a:pt x="3636" y="3908"/>
                    <a:pt x="3644" y="3862"/>
                  </a:cubicBezTo>
                  <a:cubicBezTo>
                    <a:pt x="3655" y="3950"/>
                    <a:pt x="3669" y="4038"/>
                    <a:pt x="3690" y="4125"/>
                  </a:cubicBezTo>
                  <a:cubicBezTo>
                    <a:pt x="3709" y="4211"/>
                    <a:pt x="3730" y="4297"/>
                    <a:pt x="3760" y="4378"/>
                  </a:cubicBezTo>
                  <a:cubicBezTo>
                    <a:pt x="3770" y="4408"/>
                    <a:pt x="3782" y="4437"/>
                    <a:pt x="3798" y="4464"/>
                  </a:cubicBezTo>
                  <a:cubicBezTo>
                    <a:pt x="3811" y="4484"/>
                    <a:pt x="3826" y="4505"/>
                    <a:pt x="3839" y="4525"/>
                  </a:cubicBezTo>
                  <a:cubicBezTo>
                    <a:pt x="3839" y="4525"/>
                    <a:pt x="3839" y="4525"/>
                    <a:pt x="3839" y="4525"/>
                  </a:cubicBezTo>
                  <a:lnTo>
                    <a:pt x="3839" y="4525"/>
                  </a:lnTo>
                  <a:cubicBezTo>
                    <a:pt x="3876" y="4584"/>
                    <a:pt x="3915" y="4641"/>
                    <a:pt x="3959" y="4696"/>
                  </a:cubicBezTo>
                  <a:cubicBezTo>
                    <a:pt x="3979" y="4721"/>
                    <a:pt x="3996" y="4748"/>
                    <a:pt x="4015" y="4776"/>
                  </a:cubicBezTo>
                  <a:cubicBezTo>
                    <a:pt x="4049" y="4825"/>
                    <a:pt x="4107" y="4849"/>
                    <a:pt x="4165" y="4849"/>
                  </a:cubicBezTo>
                  <a:cubicBezTo>
                    <a:pt x="4166" y="4849"/>
                    <a:pt x="4168" y="4849"/>
                    <a:pt x="4169" y="4849"/>
                  </a:cubicBezTo>
                  <a:cubicBezTo>
                    <a:pt x="4207" y="4848"/>
                    <a:pt x="4243" y="4835"/>
                    <a:pt x="4274" y="4813"/>
                  </a:cubicBezTo>
                  <a:cubicBezTo>
                    <a:pt x="4357" y="4751"/>
                    <a:pt x="4369" y="4636"/>
                    <a:pt x="4312" y="4554"/>
                  </a:cubicBezTo>
                  <a:cubicBezTo>
                    <a:pt x="4285" y="4515"/>
                    <a:pt x="4258" y="4479"/>
                    <a:pt x="4229" y="4443"/>
                  </a:cubicBezTo>
                  <a:cubicBezTo>
                    <a:pt x="4200" y="4407"/>
                    <a:pt x="4175" y="4367"/>
                    <a:pt x="4150" y="4328"/>
                  </a:cubicBezTo>
                  <a:lnTo>
                    <a:pt x="4150" y="4328"/>
                  </a:lnTo>
                  <a:cubicBezTo>
                    <a:pt x="4154" y="4333"/>
                    <a:pt x="4159" y="4340"/>
                    <a:pt x="4163" y="4347"/>
                  </a:cubicBezTo>
                  <a:cubicBezTo>
                    <a:pt x="4149" y="4324"/>
                    <a:pt x="4134" y="4301"/>
                    <a:pt x="4118" y="4279"/>
                  </a:cubicBezTo>
                  <a:cubicBezTo>
                    <a:pt x="4118" y="4277"/>
                    <a:pt x="4117" y="4276"/>
                    <a:pt x="4117" y="4275"/>
                  </a:cubicBezTo>
                  <a:cubicBezTo>
                    <a:pt x="4107" y="4256"/>
                    <a:pt x="4101" y="4235"/>
                    <a:pt x="4094" y="4214"/>
                  </a:cubicBezTo>
                  <a:cubicBezTo>
                    <a:pt x="4064" y="4115"/>
                    <a:pt x="4042" y="4013"/>
                    <a:pt x="4023" y="3910"/>
                  </a:cubicBezTo>
                  <a:cubicBezTo>
                    <a:pt x="4015" y="3859"/>
                    <a:pt x="4009" y="3807"/>
                    <a:pt x="4007" y="3756"/>
                  </a:cubicBezTo>
                  <a:cubicBezTo>
                    <a:pt x="4002" y="3584"/>
                    <a:pt x="4016" y="3412"/>
                    <a:pt x="4031" y="3240"/>
                  </a:cubicBezTo>
                  <a:cubicBezTo>
                    <a:pt x="4031" y="3240"/>
                    <a:pt x="4031" y="3240"/>
                    <a:pt x="4031" y="3239"/>
                  </a:cubicBezTo>
                  <a:cubicBezTo>
                    <a:pt x="4031" y="3232"/>
                    <a:pt x="4032" y="3224"/>
                    <a:pt x="4032" y="3216"/>
                  </a:cubicBezTo>
                  <a:cubicBezTo>
                    <a:pt x="4032" y="3221"/>
                    <a:pt x="4032" y="3224"/>
                    <a:pt x="4032" y="3228"/>
                  </a:cubicBezTo>
                  <a:cubicBezTo>
                    <a:pt x="4042" y="3122"/>
                    <a:pt x="4056" y="3017"/>
                    <a:pt x="4073" y="2912"/>
                  </a:cubicBezTo>
                  <a:cubicBezTo>
                    <a:pt x="4089" y="2815"/>
                    <a:pt x="4103" y="2715"/>
                    <a:pt x="4123" y="2619"/>
                  </a:cubicBezTo>
                  <a:cubicBezTo>
                    <a:pt x="4168" y="2413"/>
                    <a:pt x="4205" y="2207"/>
                    <a:pt x="4249" y="2001"/>
                  </a:cubicBezTo>
                  <a:lnTo>
                    <a:pt x="4249" y="2001"/>
                  </a:lnTo>
                  <a:cubicBezTo>
                    <a:pt x="4247" y="2009"/>
                    <a:pt x="4245" y="2017"/>
                    <a:pt x="4242" y="2025"/>
                  </a:cubicBezTo>
                  <a:cubicBezTo>
                    <a:pt x="4278" y="1874"/>
                    <a:pt x="4313" y="1724"/>
                    <a:pt x="4345" y="1574"/>
                  </a:cubicBezTo>
                  <a:cubicBezTo>
                    <a:pt x="4378" y="1424"/>
                    <a:pt x="4405" y="1275"/>
                    <a:pt x="4432" y="1123"/>
                  </a:cubicBezTo>
                  <a:cubicBezTo>
                    <a:pt x="4447" y="1037"/>
                    <a:pt x="4460" y="952"/>
                    <a:pt x="4468" y="866"/>
                  </a:cubicBezTo>
                  <a:cubicBezTo>
                    <a:pt x="4469" y="848"/>
                    <a:pt x="4470" y="830"/>
                    <a:pt x="4470" y="811"/>
                  </a:cubicBezTo>
                  <a:cubicBezTo>
                    <a:pt x="4472" y="801"/>
                    <a:pt x="4473" y="791"/>
                    <a:pt x="4474" y="781"/>
                  </a:cubicBezTo>
                  <a:cubicBezTo>
                    <a:pt x="4488" y="680"/>
                    <a:pt x="4423" y="585"/>
                    <a:pt x="4321" y="569"/>
                  </a:cubicBezTo>
                  <a:cubicBezTo>
                    <a:pt x="4312" y="568"/>
                    <a:pt x="4302" y="567"/>
                    <a:pt x="4293" y="567"/>
                  </a:cubicBezTo>
                  <a:cubicBezTo>
                    <a:pt x="4205" y="567"/>
                    <a:pt x="4121" y="632"/>
                    <a:pt x="4110" y="722"/>
                  </a:cubicBezTo>
                  <a:cubicBezTo>
                    <a:pt x="4107" y="737"/>
                    <a:pt x="4106" y="751"/>
                    <a:pt x="4105" y="766"/>
                  </a:cubicBezTo>
                  <a:lnTo>
                    <a:pt x="4104" y="768"/>
                  </a:lnTo>
                  <a:cubicBezTo>
                    <a:pt x="4103" y="777"/>
                    <a:pt x="4102" y="785"/>
                    <a:pt x="4102" y="794"/>
                  </a:cubicBezTo>
                  <a:cubicBezTo>
                    <a:pt x="4101" y="816"/>
                    <a:pt x="4098" y="839"/>
                    <a:pt x="4096" y="862"/>
                  </a:cubicBezTo>
                  <a:cubicBezTo>
                    <a:pt x="4080" y="1005"/>
                    <a:pt x="4054" y="1148"/>
                    <a:pt x="4026" y="1288"/>
                  </a:cubicBezTo>
                  <a:cubicBezTo>
                    <a:pt x="3999" y="1431"/>
                    <a:pt x="3967" y="1572"/>
                    <a:pt x="3936" y="1714"/>
                  </a:cubicBezTo>
                  <a:lnTo>
                    <a:pt x="3936" y="1710"/>
                  </a:lnTo>
                  <a:cubicBezTo>
                    <a:pt x="3908" y="1833"/>
                    <a:pt x="3880" y="1953"/>
                    <a:pt x="3855" y="2075"/>
                  </a:cubicBezTo>
                  <a:cubicBezTo>
                    <a:pt x="3831" y="2189"/>
                    <a:pt x="3811" y="2304"/>
                    <a:pt x="3788" y="2419"/>
                  </a:cubicBezTo>
                  <a:cubicBezTo>
                    <a:pt x="3709" y="2792"/>
                    <a:pt x="3655" y="3168"/>
                    <a:pt x="3640" y="3550"/>
                  </a:cubicBezTo>
                  <a:cubicBezTo>
                    <a:pt x="3636" y="3626"/>
                    <a:pt x="3635" y="3703"/>
                    <a:pt x="3639" y="3780"/>
                  </a:cubicBezTo>
                  <a:cubicBezTo>
                    <a:pt x="3633" y="3759"/>
                    <a:pt x="3624" y="3739"/>
                    <a:pt x="3610" y="3722"/>
                  </a:cubicBezTo>
                  <a:cubicBezTo>
                    <a:pt x="3586" y="3692"/>
                    <a:pt x="3563" y="3661"/>
                    <a:pt x="3541" y="3629"/>
                  </a:cubicBezTo>
                  <a:lnTo>
                    <a:pt x="3541" y="3629"/>
                  </a:lnTo>
                  <a:cubicBezTo>
                    <a:pt x="3542" y="3630"/>
                    <a:pt x="3543" y="3631"/>
                    <a:pt x="3544" y="3632"/>
                  </a:cubicBezTo>
                  <a:lnTo>
                    <a:pt x="3544" y="3632"/>
                  </a:lnTo>
                  <a:cubicBezTo>
                    <a:pt x="3509" y="3581"/>
                    <a:pt x="3473" y="3532"/>
                    <a:pt x="3435" y="3483"/>
                  </a:cubicBezTo>
                  <a:cubicBezTo>
                    <a:pt x="3372" y="3400"/>
                    <a:pt x="3310" y="3317"/>
                    <a:pt x="3250" y="3232"/>
                  </a:cubicBezTo>
                  <a:cubicBezTo>
                    <a:pt x="3147" y="3084"/>
                    <a:pt x="3021" y="2954"/>
                    <a:pt x="2902" y="2820"/>
                  </a:cubicBezTo>
                  <a:lnTo>
                    <a:pt x="2902" y="2820"/>
                  </a:lnTo>
                  <a:cubicBezTo>
                    <a:pt x="2902" y="2820"/>
                    <a:pt x="2902" y="2820"/>
                    <a:pt x="2902" y="2821"/>
                  </a:cubicBezTo>
                  <a:cubicBezTo>
                    <a:pt x="2901" y="2819"/>
                    <a:pt x="2899" y="2817"/>
                    <a:pt x="2898" y="2815"/>
                  </a:cubicBezTo>
                  <a:lnTo>
                    <a:pt x="2898" y="2815"/>
                  </a:lnTo>
                  <a:cubicBezTo>
                    <a:pt x="2899" y="2817"/>
                    <a:pt x="2901" y="2819"/>
                    <a:pt x="2902" y="2820"/>
                  </a:cubicBezTo>
                  <a:lnTo>
                    <a:pt x="2902" y="2820"/>
                  </a:lnTo>
                  <a:cubicBezTo>
                    <a:pt x="2900" y="2817"/>
                    <a:pt x="2898" y="2814"/>
                    <a:pt x="2895" y="2812"/>
                  </a:cubicBezTo>
                  <a:lnTo>
                    <a:pt x="2895" y="2812"/>
                  </a:lnTo>
                  <a:cubicBezTo>
                    <a:pt x="2896" y="2813"/>
                    <a:pt x="2897" y="2814"/>
                    <a:pt x="2898" y="2815"/>
                  </a:cubicBezTo>
                  <a:lnTo>
                    <a:pt x="2898" y="2815"/>
                  </a:lnTo>
                  <a:cubicBezTo>
                    <a:pt x="2897" y="2814"/>
                    <a:pt x="2895" y="2813"/>
                    <a:pt x="2894" y="2811"/>
                  </a:cubicBezTo>
                  <a:lnTo>
                    <a:pt x="2894" y="2811"/>
                  </a:lnTo>
                  <a:cubicBezTo>
                    <a:pt x="2895" y="2812"/>
                    <a:pt x="2895" y="2812"/>
                    <a:pt x="2895" y="2812"/>
                  </a:cubicBezTo>
                  <a:lnTo>
                    <a:pt x="2895" y="2812"/>
                  </a:lnTo>
                  <a:cubicBezTo>
                    <a:pt x="2895" y="2811"/>
                    <a:pt x="2894" y="2810"/>
                    <a:pt x="2893" y="2809"/>
                  </a:cubicBezTo>
                  <a:cubicBezTo>
                    <a:pt x="2891" y="2807"/>
                    <a:pt x="2888" y="2805"/>
                    <a:pt x="2886" y="2802"/>
                  </a:cubicBezTo>
                  <a:lnTo>
                    <a:pt x="2886" y="2802"/>
                  </a:lnTo>
                  <a:cubicBezTo>
                    <a:pt x="2887" y="2803"/>
                    <a:pt x="2888" y="2803"/>
                    <a:pt x="2888" y="2804"/>
                  </a:cubicBezTo>
                  <a:lnTo>
                    <a:pt x="2888" y="2804"/>
                  </a:lnTo>
                  <a:cubicBezTo>
                    <a:pt x="2750" y="2639"/>
                    <a:pt x="2626" y="2463"/>
                    <a:pt x="2487" y="2299"/>
                  </a:cubicBezTo>
                  <a:cubicBezTo>
                    <a:pt x="2451" y="2255"/>
                    <a:pt x="2412" y="2212"/>
                    <a:pt x="2372" y="2170"/>
                  </a:cubicBezTo>
                  <a:cubicBezTo>
                    <a:pt x="2333" y="2130"/>
                    <a:pt x="2290" y="2094"/>
                    <a:pt x="2250" y="2056"/>
                  </a:cubicBezTo>
                  <a:cubicBezTo>
                    <a:pt x="2181" y="1992"/>
                    <a:pt x="2117" y="1922"/>
                    <a:pt x="2054" y="1851"/>
                  </a:cubicBezTo>
                  <a:lnTo>
                    <a:pt x="2054" y="1851"/>
                  </a:lnTo>
                  <a:cubicBezTo>
                    <a:pt x="2054" y="1851"/>
                    <a:pt x="2055" y="1852"/>
                    <a:pt x="2055" y="1852"/>
                  </a:cubicBezTo>
                  <a:cubicBezTo>
                    <a:pt x="2053" y="1850"/>
                    <a:pt x="2051" y="1848"/>
                    <a:pt x="2050" y="1846"/>
                  </a:cubicBezTo>
                  <a:lnTo>
                    <a:pt x="2050" y="1846"/>
                  </a:lnTo>
                  <a:cubicBezTo>
                    <a:pt x="2050" y="1847"/>
                    <a:pt x="2051" y="1848"/>
                    <a:pt x="2052" y="1848"/>
                  </a:cubicBezTo>
                  <a:lnTo>
                    <a:pt x="2052" y="1848"/>
                  </a:lnTo>
                  <a:cubicBezTo>
                    <a:pt x="2050" y="1846"/>
                    <a:pt x="2048" y="1845"/>
                    <a:pt x="2047" y="1843"/>
                  </a:cubicBezTo>
                  <a:lnTo>
                    <a:pt x="2047" y="1843"/>
                  </a:lnTo>
                  <a:cubicBezTo>
                    <a:pt x="2047" y="1843"/>
                    <a:pt x="2047" y="1843"/>
                    <a:pt x="2047" y="1844"/>
                  </a:cubicBezTo>
                  <a:lnTo>
                    <a:pt x="2047" y="1844"/>
                  </a:lnTo>
                  <a:cubicBezTo>
                    <a:pt x="2046" y="1843"/>
                    <a:pt x="2045" y="1842"/>
                    <a:pt x="2045" y="1841"/>
                  </a:cubicBezTo>
                  <a:cubicBezTo>
                    <a:pt x="2043" y="1839"/>
                    <a:pt x="2042" y="1838"/>
                    <a:pt x="2041" y="1837"/>
                  </a:cubicBezTo>
                  <a:lnTo>
                    <a:pt x="2041" y="1837"/>
                  </a:lnTo>
                  <a:cubicBezTo>
                    <a:pt x="2042" y="1837"/>
                    <a:pt x="2042" y="1838"/>
                    <a:pt x="2042" y="1838"/>
                  </a:cubicBezTo>
                  <a:cubicBezTo>
                    <a:pt x="1979" y="1763"/>
                    <a:pt x="1920" y="1686"/>
                    <a:pt x="1858" y="1610"/>
                  </a:cubicBezTo>
                  <a:cubicBezTo>
                    <a:pt x="1806" y="1543"/>
                    <a:pt x="1753" y="1477"/>
                    <a:pt x="1698" y="1412"/>
                  </a:cubicBezTo>
                  <a:cubicBezTo>
                    <a:pt x="1635" y="1337"/>
                    <a:pt x="1568" y="1267"/>
                    <a:pt x="1500" y="1195"/>
                  </a:cubicBezTo>
                  <a:cubicBezTo>
                    <a:pt x="1441" y="1131"/>
                    <a:pt x="1374" y="1071"/>
                    <a:pt x="1310" y="1010"/>
                  </a:cubicBezTo>
                  <a:cubicBezTo>
                    <a:pt x="1242" y="946"/>
                    <a:pt x="1174" y="880"/>
                    <a:pt x="1108" y="814"/>
                  </a:cubicBezTo>
                  <a:cubicBezTo>
                    <a:pt x="980" y="687"/>
                    <a:pt x="859" y="553"/>
                    <a:pt x="728" y="427"/>
                  </a:cubicBezTo>
                  <a:cubicBezTo>
                    <a:pt x="662" y="364"/>
                    <a:pt x="594" y="303"/>
                    <a:pt x="527" y="240"/>
                  </a:cubicBezTo>
                  <a:cubicBezTo>
                    <a:pt x="467" y="183"/>
                    <a:pt x="408" y="123"/>
                    <a:pt x="344" y="69"/>
                  </a:cubicBezTo>
                  <a:cubicBezTo>
                    <a:pt x="310" y="27"/>
                    <a:pt x="260" y="0"/>
                    <a:pt x="203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1018;p36"/>
            <p:cNvSpPr/>
            <p:nvPr/>
          </p:nvSpPr>
          <p:spPr>
            <a:xfrm>
              <a:off x="7794625" y="1602925"/>
              <a:ext cx="122250" cy="21025"/>
            </a:xfrm>
            <a:custGeom>
              <a:avLst/>
              <a:gdLst/>
              <a:ahLst/>
              <a:cxnLst/>
              <a:rect l="l" t="t" r="r" b="b"/>
              <a:pathLst>
                <a:path w="4890" h="841" extrusionOk="0">
                  <a:moveTo>
                    <a:pt x="2128" y="74"/>
                  </a:moveTo>
                  <a:cubicBezTo>
                    <a:pt x="2125" y="74"/>
                    <a:pt x="2122" y="74"/>
                    <a:pt x="2119" y="75"/>
                  </a:cubicBezTo>
                  <a:lnTo>
                    <a:pt x="2119" y="75"/>
                  </a:lnTo>
                  <a:cubicBezTo>
                    <a:pt x="2122" y="75"/>
                    <a:pt x="2125" y="74"/>
                    <a:pt x="2128" y="74"/>
                  </a:cubicBezTo>
                  <a:close/>
                  <a:moveTo>
                    <a:pt x="11" y="402"/>
                  </a:moveTo>
                  <a:cubicBezTo>
                    <a:pt x="11" y="402"/>
                    <a:pt x="11" y="402"/>
                    <a:pt x="11" y="402"/>
                  </a:cubicBezTo>
                  <a:lnTo>
                    <a:pt x="11" y="402"/>
                  </a:lnTo>
                  <a:cubicBezTo>
                    <a:pt x="11" y="402"/>
                    <a:pt x="11" y="402"/>
                    <a:pt x="11" y="402"/>
                  </a:cubicBezTo>
                  <a:close/>
                  <a:moveTo>
                    <a:pt x="3675" y="1"/>
                  </a:moveTo>
                  <a:cubicBezTo>
                    <a:pt x="3585" y="1"/>
                    <a:pt x="3494" y="5"/>
                    <a:pt x="3404" y="9"/>
                  </a:cubicBezTo>
                  <a:cubicBezTo>
                    <a:pt x="3351" y="11"/>
                    <a:pt x="3300" y="13"/>
                    <a:pt x="3247" y="14"/>
                  </a:cubicBezTo>
                  <a:cubicBezTo>
                    <a:pt x="3241" y="15"/>
                    <a:pt x="3234" y="15"/>
                    <a:pt x="3228" y="15"/>
                  </a:cubicBezTo>
                  <a:cubicBezTo>
                    <a:pt x="3095" y="15"/>
                    <a:pt x="2962" y="6"/>
                    <a:pt x="2829" y="6"/>
                  </a:cubicBezTo>
                  <a:cubicBezTo>
                    <a:pt x="2783" y="6"/>
                    <a:pt x="2738" y="7"/>
                    <a:pt x="2692" y="10"/>
                  </a:cubicBezTo>
                  <a:cubicBezTo>
                    <a:pt x="2498" y="21"/>
                    <a:pt x="2306" y="46"/>
                    <a:pt x="2114" y="76"/>
                  </a:cubicBezTo>
                  <a:cubicBezTo>
                    <a:pt x="2115" y="76"/>
                    <a:pt x="2117" y="75"/>
                    <a:pt x="2119" y="75"/>
                  </a:cubicBezTo>
                  <a:lnTo>
                    <a:pt x="2119" y="75"/>
                  </a:lnTo>
                  <a:cubicBezTo>
                    <a:pt x="2040" y="85"/>
                    <a:pt x="1961" y="94"/>
                    <a:pt x="1883" y="104"/>
                  </a:cubicBezTo>
                  <a:cubicBezTo>
                    <a:pt x="1796" y="115"/>
                    <a:pt x="1709" y="131"/>
                    <a:pt x="1623" y="147"/>
                  </a:cubicBezTo>
                  <a:cubicBezTo>
                    <a:pt x="1548" y="157"/>
                    <a:pt x="1471" y="163"/>
                    <a:pt x="1395" y="165"/>
                  </a:cubicBezTo>
                  <a:lnTo>
                    <a:pt x="1411" y="165"/>
                  </a:lnTo>
                  <a:cubicBezTo>
                    <a:pt x="1328" y="167"/>
                    <a:pt x="1244" y="168"/>
                    <a:pt x="1161" y="176"/>
                  </a:cubicBezTo>
                  <a:cubicBezTo>
                    <a:pt x="1086" y="183"/>
                    <a:pt x="1012" y="189"/>
                    <a:pt x="937" y="194"/>
                  </a:cubicBezTo>
                  <a:cubicBezTo>
                    <a:pt x="898" y="195"/>
                    <a:pt x="858" y="196"/>
                    <a:pt x="819" y="197"/>
                  </a:cubicBezTo>
                  <a:cubicBezTo>
                    <a:pt x="786" y="199"/>
                    <a:pt x="753" y="200"/>
                    <a:pt x="721" y="201"/>
                  </a:cubicBezTo>
                  <a:cubicBezTo>
                    <a:pt x="652" y="205"/>
                    <a:pt x="584" y="211"/>
                    <a:pt x="516" y="215"/>
                  </a:cubicBezTo>
                  <a:cubicBezTo>
                    <a:pt x="459" y="215"/>
                    <a:pt x="402" y="212"/>
                    <a:pt x="344" y="208"/>
                  </a:cubicBezTo>
                  <a:cubicBezTo>
                    <a:pt x="321" y="204"/>
                    <a:pt x="297" y="201"/>
                    <a:pt x="273" y="196"/>
                  </a:cubicBezTo>
                  <a:cubicBezTo>
                    <a:pt x="247" y="184"/>
                    <a:pt x="219" y="177"/>
                    <a:pt x="190" y="177"/>
                  </a:cubicBezTo>
                  <a:cubicBezTo>
                    <a:pt x="170" y="177"/>
                    <a:pt x="150" y="180"/>
                    <a:pt x="130" y="187"/>
                  </a:cubicBezTo>
                  <a:cubicBezTo>
                    <a:pt x="50" y="216"/>
                    <a:pt x="1" y="298"/>
                    <a:pt x="8" y="380"/>
                  </a:cubicBezTo>
                  <a:cubicBezTo>
                    <a:pt x="8" y="379"/>
                    <a:pt x="8" y="379"/>
                    <a:pt x="8" y="378"/>
                  </a:cubicBezTo>
                  <a:cubicBezTo>
                    <a:pt x="8" y="380"/>
                    <a:pt x="8" y="384"/>
                    <a:pt x="9" y="386"/>
                  </a:cubicBezTo>
                  <a:cubicBezTo>
                    <a:pt x="9" y="391"/>
                    <a:pt x="10" y="396"/>
                    <a:pt x="11" y="401"/>
                  </a:cubicBezTo>
                  <a:cubicBezTo>
                    <a:pt x="11" y="401"/>
                    <a:pt x="11" y="400"/>
                    <a:pt x="11" y="399"/>
                  </a:cubicBezTo>
                  <a:cubicBezTo>
                    <a:pt x="11" y="401"/>
                    <a:pt x="11" y="402"/>
                    <a:pt x="12" y="403"/>
                  </a:cubicBezTo>
                  <a:cubicBezTo>
                    <a:pt x="11" y="403"/>
                    <a:pt x="11" y="403"/>
                    <a:pt x="11" y="402"/>
                  </a:cubicBezTo>
                  <a:lnTo>
                    <a:pt x="11" y="402"/>
                  </a:lnTo>
                  <a:cubicBezTo>
                    <a:pt x="12" y="409"/>
                    <a:pt x="14" y="415"/>
                    <a:pt x="17" y="422"/>
                  </a:cubicBezTo>
                  <a:cubicBezTo>
                    <a:pt x="27" y="456"/>
                    <a:pt x="46" y="487"/>
                    <a:pt x="75" y="512"/>
                  </a:cubicBezTo>
                  <a:cubicBezTo>
                    <a:pt x="125" y="554"/>
                    <a:pt x="195" y="560"/>
                    <a:pt x="258" y="569"/>
                  </a:cubicBezTo>
                  <a:cubicBezTo>
                    <a:pt x="327" y="580"/>
                    <a:pt x="397" y="585"/>
                    <a:pt x="468" y="585"/>
                  </a:cubicBezTo>
                  <a:cubicBezTo>
                    <a:pt x="520" y="585"/>
                    <a:pt x="573" y="582"/>
                    <a:pt x="625" y="578"/>
                  </a:cubicBezTo>
                  <a:cubicBezTo>
                    <a:pt x="743" y="570"/>
                    <a:pt x="861" y="569"/>
                    <a:pt x="978" y="562"/>
                  </a:cubicBezTo>
                  <a:cubicBezTo>
                    <a:pt x="1092" y="555"/>
                    <a:pt x="1204" y="540"/>
                    <a:pt x="1316" y="536"/>
                  </a:cubicBezTo>
                  <a:cubicBezTo>
                    <a:pt x="1423" y="535"/>
                    <a:pt x="1529" y="532"/>
                    <a:pt x="1636" y="518"/>
                  </a:cubicBezTo>
                  <a:cubicBezTo>
                    <a:pt x="1730" y="505"/>
                    <a:pt x="1822" y="487"/>
                    <a:pt x="1915" y="473"/>
                  </a:cubicBezTo>
                  <a:lnTo>
                    <a:pt x="1914" y="473"/>
                  </a:lnTo>
                  <a:cubicBezTo>
                    <a:pt x="2062" y="455"/>
                    <a:pt x="2210" y="435"/>
                    <a:pt x="2359" y="412"/>
                  </a:cubicBezTo>
                  <a:cubicBezTo>
                    <a:pt x="2511" y="395"/>
                    <a:pt x="2662" y="380"/>
                    <a:pt x="2814" y="376"/>
                  </a:cubicBezTo>
                  <a:cubicBezTo>
                    <a:pt x="2937" y="377"/>
                    <a:pt x="3061" y="385"/>
                    <a:pt x="3184" y="385"/>
                  </a:cubicBezTo>
                  <a:cubicBezTo>
                    <a:pt x="3312" y="385"/>
                    <a:pt x="3440" y="375"/>
                    <a:pt x="3568" y="371"/>
                  </a:cubicBezTo>
                  <a:cubicBezTo>
                    <a:pt x="3589" y="371"/>
                    <a:pt x="3610" y="371"/>
                    <a:pt x="3631" y="371"/>
                  </a:cubicBezTo>
                  <a:cubicBezTo>
                    <a:pt x="3718" y="371"/>
                    <a:pt x="3804" y="375"/>
                    <a:pt x="3891" y="384"/>
                  </a:cubicBezTo>
                  <a:cubicBezTo>
                    <a:pt x="3926" y="388"/>
                    <a:pt x="3961" y="394"/>
                    <a:pt x="3996" y="401"/>
                  </a:cubicBezTo>
                  <a:cubicBezTo>
                    <a:pt x="4030" y="410"/>
                    <a:pt x="4065" y="420"/>
                    <a:pt x="4099" y="433"/>
                  </a:cubicBezTo>
                  <a:cubicBezTo>
                    <a:pt x="4113" y="439"/>
                    <a:pt x="4127" y="446"/>
                    <a:pt x="4141" y="454"/>
                  </a:cubicBezTo>
                  <a:cubicBezTo>
                    <a:pt x="4205" y="490"/>
                    <a:pt x="4267" y="534"/>
                    <a:pt x="4328" y="576"/>
                  </a:cubicBezTo>
                  <a:cubicBezTo>
                    <a:pt x="4363" y="602"/>
                    <a:pt x="4397" y="629"/>
                    <a:pt x="4430" y="658"/>
                  </a:cubicBezTo>
                  <a:cubicBezTo>
                    <a:pt x="4471" y="698"/>
                    <a:pt x="4507" y="741"/>
                    <a:pt x="4546" y="782"/>
                  </a:cubicBezTo>
                  <a:cubicBezTo>
                    <a:pt x="4583" y="820"/>
                    <a:pt x="4632" y="840"/>
                    <a:pt x="4682" y="840"/>
                  </a:cubicBezTo>
                  <a:cubicBezTo>
                    <a:pt x="4685" y="840"/>
                    <a:pt x="4687" y="840"/>
                    <a:pt x="4690" y="840"/>
                  </a:cubicBezTo>
                  <a:cubicBezTo>
                    <a:pt x="4732" y="839"/>
                    <a:pt x="4774" y="824"/>
                    <a:pt x="4808" y="793"/>
                  </a:cubicBezTo>
                  <a:cubicBezTo>
                    <a:pt x="4880" y="727"/>
                    <a:pt x="4889" y="603"/>
                    <a:pt x="4819" y="531"/>
                  </a:cubicBezTo>
                  <a:cubicBezTo>
                    <a:pt x="4806" y="518"/>
                    <a:pt x="4793" y="504"/>
                    <a:pt x="4779" y="490"/>
                  </a:cubicBezTo>
                  <a:cubicBezTo>
                    <a:pt x="4727" y="432"/>
                    <a:pt x="4674" y="375"/>
                    <a:pt x="4612" y="328"/>
                  </a:cubicBezTo>
                  <a:cubicBezTo>
                    <a:pt x="4575" y="299"/>
                    <a:pt x="4537" y="271"/>
                    <a:pt x="4498" y="244"/>
                  </a:cubicBezTo>
                  <a:cubicBezTo>
                    <a:pt x="4443" y="209"/>
                    <a:pt x="4390" y="168"/>
                    <a:pt x="4333" y="137"/>
                  </a:cubicBezTo>
                  <a:cubicBezTo>
                    <a:pt x="4128" y="26"/>
                    <a:pt x="3903" y="1"/>
                    <a:pt x="3675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36"/>
            <p:cNvSpPr/>
            <p:nvPr/>
          </p:nvSpPr>
          <p:spPr>
            <a:xfrm>
              <a:off x="7925250" y="1521850"/>
              <a:ext cx="32200" cy="132925"/>
            </a:xfrm>
            <a:custGeom>
              <a:avLst/>
              <a:gdLst/>
              <a:ahLst/>
              <a:cxnLst/>
              <a:rect l="l" t="t" r="r" b="b"/>
              <a:pathLst>
                <a:path w="1288" h="5317" extrusionOk="0">
                  <a:moveTo>
                    <a:pt x="615" y="1345"/>
                  </a:moveTo>
                  <a:lnTo>
                    <a:pt x="615" y="1345"/>
                  </a:lnTo>
                  <a:cubicBezTo>
                    <a:pt x="614" y="1351"/>
                    <a:pt x="612" y="1357"/>
                    <a:pt x="611" y="1364"/>
                  </a:cubicBezTo>
                  <a:cubicBezTo>
                    <a:pt x="612" y="1358"/>
                    <a:pt x="614" y="1351"/>
                    <a:pt x="615" y="1345"/>
                  </a:cubicBezTo>
                  <a:close/>
                  <a:moveTo>
                    <a:pt x="912" y="1676"/>
                  </a:moveTo>
                  <a:cubicBezTo>
                    <a:pt x="910" y="1682"/>
                    <a:pt x="909" y="1688"/>
                    <a:pt x="907" y="1694"/>
                  </a:cubicBezTo>
                  <a:lnTo>
                    <a:pt x="907" y="1694"/>
                  </a:lnTo>
                  <a:cubicBezTo>
                    <a:pt x="909" y="1689"/>
                    <a:pt x="911" y="1682"/>
                    <a:pt x="912" y="1676"/>
                  </a:cubicBezTo>
                  <a:close/>
                  <a:moveTo>
                    <a:pt x="241" y="2892"/>
                  </a:moveTo>
                  <a:cubicBezTo>
                    <a:pt x="240" y="2896"/>
                    <a:pt x="239" y="2900"/>
                    <a:pt x="238" y="2904"/>
                  </a:cubicBezTo>
                  <a:lnTo>
                    <a:pt x="238" y="2904"/>
                  </a:lnTo>
                  <a:cubicBezTo>
                    <a:pt x="239" y="2900"/>
                    <a:pt x="240" y="2896"/>
                    <a:pt x="241" y="2892"/>
                  </a:cubicBezTo>
                  <a:close/>
                  <a:moveTo>
                    <a:pt x="168" y="3190"/>
                  </a:moveTo>
                  <a:cubicBezTo>
                    <a:pt x="168" y="3191"/>
                    <a:pt x="168" y="3192"/>
                    <a:pt x="168" y="3193"/>
                  </a:cubicBezTo>
                  <a:lnTo>
                    <a:pt x="168" y="3193"/>
                  </a:lnTo>
                  <a:cubicBezTo>
                    <a:pt x="168" y="3192"/>
                    <a:pt x="168" y="3191"/>
                    <a:pt x="168" y="3190"/>
                  </a:cubicBezTo>
                  <a:close/>
                  <a:moveTo>
                    <a:pt x="168" y="3193"/>
                  </a:moveTo>
                  <a:cubicBezTo>
                    <a:pt x="168" y="3193"/>
                    <a:pt x="167" y="3194"/>
                    <a:pt x="167" y="3194"/>
                  </a:cubicBezTo>
                  <a:lnTo>
                    <a:pt x="167" y="3194"/>
                  </a:lnTo>
                  <a:cubicBezTo>
                    <a:pt x="167" y="3194"/>
                    <a:pt x="168" y="3193"/>
                    <a:pt x="168" y="3193"/>
                  </a:cubicBezTo>
                  <a:close/>
                  <a:moveTo>
                    <a:pt x="1095" y="1"/>
                  </a:moveTo>
                  <a:cubicBezTo>
                    <a:pt x="998" y="1"/>
                    <a:pt x="919" y="78"/>
                    <a:pt x="912" y="174"/>
                  </a:cubicBezTo>
                  <a:cubicBezTo>
                    <a:pt x="912" y="176"/>
                    <a:pt x="912" y="178"/>
                    <a:pt x="910" y="179"/>
                  </a:cubicBezTo>
                  <a:cubicBezTo>
                    <a:pt x="900" y="220"/>
                    <a:pt x="884" y="259"/>
                    <a:pt x="872" y="299"/>
                  </a:cubicBezTo>
                  <a:cubicBezTo>
                    <a:pt x="860" y="336"/>
                    <a:pt x="857" y="374"/>
                    <a:pt x="852" y="413"/>
                  </a:cubicBezTo>
                  <a:cubicBezTo>
                    <a:pt x="845" y="466"/>
                    <a:pt x="840" y="520"/>
                    <a:pt x="829" y="574"/>
                  </a:cubicBezTo>
                  <a:cubicBezTo>
                    <a:pt x="795" y="702"/>
                    <a:pt x="753" y="826"/>
                    <a:pt x="716" y="953"/>
                  </a:cubicBezTo>
                  <a:cubicBezTo>
                    <a:pt x="679" y="1083"/>
                    <a:pt x="647" y="1214"/>
                    <a:pt x="615" y="1345"/>
                  </a:cubicBezTo>
                  <a:lnTo>
                    <a:pt x="615" y="1345"/>
                  </a:lnTo>
                  <a:cubicBezTo>
                    <a:pt x="616" y="1344"/>
                    <a:pt x="616" y="1342"/>
                    <a:pt x="617" y="1341"/>
                  </a:cubicBezTo>
                  <a:lnTo>
                    <a:pt x="617" y="1341"/>
                  </a:lnTo>
                  <a:cubicBezTo>
                    <a:pt x="585" y="1475"/>
                    <a:pt x="548" y="1605"/>
                    <a:pt x="519" y="1739"/>
                  </a:cubicBezTo>
                  <a:cubicBezTo>
                    <a:pt x="492" y="1865"/>
                    <a:pt x="463" y="1992"/>
                    <a:pt x="434" y="2116"/>
                  </a:cubicBezTo>
                  <a:cubicBezTo>
                    <a:pt x="400" y="2254"/>
                    <a:pt x="367" y="2392"/>
                    <a:pt x="330" y="2527"/>
                  </a:cubicBezTo>
                  <a:cubicBezTo>
                    <a:pt x="310" y="2595"/>
                    <a:pt x="291" y="2664"/>
                    <a:pt x="275" y="2734"/>
                  </a:cubicBezTo>
                  <a:cubicBezTo>
                    <a:pt x="261" y="2794"/>
                    <a:pt x="249" y="2855"/>
                    <a:pt x="236" y="2916"/>
                  </a:cubicBezTo>
                  <a:cubicBezTo>
                    <a:pt x="236" y="2916"/>
                    <a:pt x="236" y="2915"/>
                    <a:pt x="236" y="2915"/>
                  </a:cubicBezTo>
                  <a:lnTo>
                    <a:pt x="236" y="2915"/>
                  </a:lnTo>
                  <a:cubicBezTo>
                    <a:pt x="213" y="3009"/>
                    <a:pt x="189" y="3102"/>
                    <a:pt x="167" y="3196"/>
                  </a:cubicBezTo>
                  <a:cubicBezTo>
                    <a:pt x="167" y="3195"/>
                    <a:pt x="167" y="3195"/>
                    <a:pt x="167" y="3194"/>
                  </a:cubicBezTo>
                  <a:lnTo>
                    <a:pt x="167" y="3194"/>
                  </a:lnTo>
                  <a:cubicBezTo>
                    <a:pt x="131" y="3346"/>
                    <a:pt x="93" y="3497"/>
                    <a:pt x="69" y="3651"/>
                  </a:cubicBezTo>
                  <a:cubicBezTo>
                    <a:pt x="41" y="3820"/>
                    <a:pt x="0" y="3992"/>
                    <a:pt x="0" y="4164"/>
                  </a:cubicBezTo>
                  <a:cubicBezTo>
                    <a:pt x="0" y="4343"/>
                    <a:pt x="15" y="4520"/>
                    <a:pt x="65" y="4693"/>
                  </a:cubicBezTo>
                  <a:cubicBezTo>
                    <a:pt x="92" y="4781"/>
                    <a:pt x="131" y="4863"/>
                    <a:pt x="180" y="4941"/>
                  </a:cubicBezTo>
                  <a:cubicBezTo>
                    <a:pt x="223" y="5009"/>
                    <a:pt x="276" y="5071"/>
                    <a:pt x="322" y="5138"/>
                  </a:cubicBezTo>
                  <a:cubicBezTo>
                    <a:pt x="344" y="5180"/>
                    <a:pt x="366" y="5221"/>
                    <a:pt x="397" y="5257"/>
                  </a:cubicBezTo>
                  <a:cubicBezTo>
                    <a:pt x="431" y="5297"/>
                    <a:pt x="482" y="5317"/>
                    <a:pt x="533" y="5317"/>
                  </a:cubicBezTo>
                  <a:cubicBezTo>
                    <a:pt x="535" y="5317"/>
                    <a:pt x="536" y="5317"/>
                    <a:pt x="538" y="5317"/>
                  </a:cubicBezTo>
                  <a:cubicBezTo>
                    <a:pt x="581" y="5315"/>
                    <a:pt x="626" y="5299"/>
                    <a:pt x="659" y="5269"/>
                  </a:cubicBezTo>
                  <a:cubicBezTo>
                    <a:pt x="731" y="5202"/>
                    <a:pt x="735" y="5095"/>
                    <a:pt x="680" y="5020"/>
                  </a:cubicBezTo>
                  <a:lnTo>
                    <a:pt x="680" y="5020"/>
                  </a:lnTo>
                  <a:cubicBezTo>
                    <a:pt x="680" y="5020"/>
                    <a:pt x="680" y="5020"/>
                    <a:pt x="681" y="5020"/>
                  </a:cubicBezTo>
                  <a:cubicBezTo>
                    <a:pt x="678" y="5017"/>
                    <a:pt x="677" y="5015"/>
                    <a:pt x="675" y="5013"/>
                  </a:cubicBezTo>
                  <a:cubicBezTo>
                    <a:pt x="646" y="4962"/>
                    <a:pt x="618" y="4913"/>
                    <a:pt x="583" y="4867"/>
                  </a:cubicBezTo>
                  <a:cubicBezTo>
                    <a:pt x="548" y="4822"/>
                    <a:pt x="514" y="4775"/>
                    <a:pt x="482" y="4726"/>
                  </a:cubicBezTo>
                  <a:cubicBezTo>
                    <a:pt x="469" y="4703"/>
                    <a:pt x="456" y="4680"/>
                    <a:pt x="445" y="4655"/>
                  </a:cubicBezTo>
                  <a:cubicBezTo>
                    <a:pt x="434" y="4625"/>
                    <a:pt x="423" y="4594"/>
                    <a:pt x="414" y="4562"/>
                  </a:cubicBezTo>
                  <a:cubicBezTo>
                    <a:pt x="404" y="4523"/>
                    <a:pt x="395" y="4483"/>
                    <a:pt x="388" y="4444"/>
                  </a:cubicBezTo>
                  <a:cubicBezTo>
                    <a:pt x="380" y="4370"/>
                    <a:pt x="374" y="4296"/>
                    <a:pt x="371" y="4223"/>
                  </a:cubicBezTo>
                  <a:cubicBezTo>
                    <a:pt x="371" y="4173"/>
                    <a:pt x="372" y="4125"/>
                    <a:pt x="376" y="4077"/>
                  </a:cubicBezTo>
                  <a:cubicBezTo>
                    <a:pt x="390" y="3962"/>
                    <a:pt x="412" y="3850"/>
                    <a:pt x="430" y="3734"/>
                  </a:cubicBezTo>
                  <a:cubicBezTo>
                    <a:pt x="447" y="3626"/>
                    <a:pt x="470" y="3519"/>
                    <a:pt x="495" y="3412"/>
                  </a:cubicBezTo>
                  <a:lnTo>
                    <a:pt x="495" y="3412"/>
                  </a:lnTo>
                  <a:cubicBezTo>
                    <a:pt x="495" y="3414"/>
                    <a:pt x="494" y="3416"/>
                    <a:pt x="494" y="3418"/>
                  </a:cubicBezTo>
                  <a:lnTo>
                    <a:pt x="494" y="3418"/>
                  </a:lnTo>
                  <a:cubicBezTo>
                    <a:pt x="516" y="3323"/>
                    <a:pt x="539" y="3229"/>
                    <a:pt x="562" y="3134"/>
                  </a:cubicBezTo>
                  <a:cubicBezTo>
                    <a:pt x="577" y="3076"/>
                    <a:pt x="593" y="3018"/>
                    <a:pt x="605" y="2960"/>
                  </a:cubicBezTo>
                  <a:cubicBezTo>
                    <a:pt x="619" y="2897"/>
                    <a:pt x="630" y="2833"/>
                    <a:pt x="645" y="2771"/>
                  </a:cubicBezTo>
                  <a:cubicBezTo>
                    <a:pt x="669" y="2681"/>
                    <a:pt x="695" y="2591"/>
                    <a:pt x="717" y="2500"/>
                  </a:cubicBezTo>
                  <a:cubicBezTo>
                    <a:pt x="743" y="2402"/>
                    <a:pt x="769" y="2305"/>
                    <a:pt x="793" y="2205"/>
                  </a:cubicBezTo>
                  <a:cubicBezTo>
                    <a:pt x="833" y="2035"/>
                    <a:pt x="868" y="1864"/>
                    <a:pt x="907" y="1694"/>
                  </a:cubicBezTo>
                  <a:lnTo>
                    <a:pt x="907" y="1694"/>
                  </a:lnTo>
                  <a:cubicBezTo>
                    <a:pt x="907" y="1696"/>
                    <a:pt x="906" y="1697"/>
                    <a:pt x="906" y="1699"/>
                  </a:cubicBezTo>
                  <a:cubicBezTo>
                    <a:pt x="938" y="1569"/>
                    <a:pt x="971" y="1440"/>
                    <a:pt x="1003" y="1308"/>
                  </a:cubicBezTo>
                  <a:lnTo>
                    <a:pt x="1003" y="1308"/>
                  </a:lnTo>
                  <a:cubicBezTo>
                    <a:pt x="1003" y="1310"/>
                    <a:pt x="1003" y="1311"/>
                    <a:pt x="1003" y="1312"/>
                  </a:cubicBezTo>
                  <a:cubicBezTo>
                    <a:pt x="1038" y="1160"/>
                    <a:pt x="1085" y="1012"/>
                    <a:pt x="1129" y="862"/>
                  </a:cubicBezTo>
                  <a:cubicBezTo>
                    <a:pt x="1153" y="780"/>
                    <a:pt x="1186" y="695"/>
                    <a:pt x="1200" y="609"/>
                  </a:cubicBezTo>
                  <a:cubicBezTo>
                    <a:pt x="1209" y="546"/>
                    <a:pt x="1211" y="480"/>
                    <a:pt x="1223" y="417"/>
                  </a:cubicBezTo>
                  <a:cubicBezTo>
                    <a:pt x="1245" y="343"/>
                    <a:pt x="1276" y="272"/>
                    <a:pt x="1281" y="193"/>
                  </a:cubicBezTo>
                  <a:cubicBezTo>
                    <a:pt x="1288" y="93"/>
                    <a:pt x="1203" y="4"/>
                    <a:pt x="1104" y="1"/>
                  </a:cubicBezTo>
                  <a:cubicBezTo>
                    <a:pt x="1101" y="1"/>
                    <a:pt x="1098" y="1"/>
                    <a:pt x="1095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36"/>
            <p:cNvSpPr/>
            <p:nvPr/>
          </p:nvSpPr>
          <p:spPr>
            <a:xfrm>
              <a:off x="7849550" y="1662425"/>
              <a:ext cx="112525" cy="27475"/>
            </a:xfrm>
            <a:custGeom>
              <a:avLst/>
              <a:gdLst/>
              <a:ahLst/>
              <a:cxnLst/>
              <a:rect l="l" t="t" r="r" b="b"/>
              <a:pathLst>
                <a:path w="4501" h="1099" extrusionOk="0">
                  <a:moveTo>
                    <a:pt x="3801" y="1"/>
                  </a:moveTo>
                  <a:cubicBezTo>
                    <a:pt x="3792" y="1"/>
                    <a:pt x="3782" y="1"/>
                    <a:pt x="3773" y="1"/>
                  </a:cubicBezTo>
                  <a:cubicBezTo>
                    <a:pt x="3683" y="3"/>
                    <a:pt x="3598" y="16"/>
                    <a:pt x="3511" y="31"/>
                  </a:cubicBezTo>
                  <a:cubicBezTo>
                    <a:pt x="3422" y="46"/>
                    <a:pt x="3332" y="60"/>
                    <a:pt x="3243" y="77"/>
                  </a:cubicBezTo>
                  <a:cubicBezTo>
                    <a:pt x="3153" y="93"/>
                    <a:pt x="3061" y="118"/>
                    <a:pt x="2971" y="141"/>
                  </a:cubicBezTo>
                  <a:cubicBezTo>
                    <a:pt x="2875" y="165"/>
                    <a:pt x="2779" y="187"/>
                    <a:pt x="2682" y="211"/>
                  </a:cubicBezTo>
                  <a:cubicBezTo>
                    <a:pt x="2586" y="235"/>
                    <a:pt x="2490" y="262"/>
                    <a:pt x="2396" y="291"/>
                  </a:cubicBezTo>
                  <a:cubicBezTo>
                    <a:pt x="2311" y="317"/>
                    <a:pt x="2228" y="349"/>
                    <a:pt x="2142" y="374"/>
                  </a:cubicBezTo>
                  <a:cubicBezTo>
                    <a:pt x="2147" y="373"/>
                    <a:pt x="2151" y="372"/>
                    <a:pt x="2156" y="371"/>
                  </a:cubicBezTo>
                  <a:lnTo>
                    <a:pt x="2156" y="371"/>
                  </a:lnTo>
                  <a:cubicBezTo>
                    <a:pt x="2129" y="378"/>
                    <a:pt x="2104" y="386"/>
                    <a:pt x="2079" y="393"/>
                  </a:cubicBezTo>
                  <a:lnTo>
                    <a:pt x="2087" y="390"/>
                  </a:lnTo>
                  <a:lnTo>
                    <a:pt x="2087" y="390"/>
                  </a:lnTo>
                  <a:cubicBezTo>
                    <a:pt x="1904" y="439"/>
                    <a:pt x="1718" y="486"/>
                    <a:pt x="1530" y="518"/>
                  </a:cubicBezTo>
                  <a:cubicBezTo>
                    <a:pt x="1448" y="530"/>
                    <a:pt x="1366" y="540"/>
                    <a:pt x="1284" y="554"/>
                  </a:cubicBezTo>
                  <a:cubicBezTo>
                    <a:pt x="1204" y="566"/>
                    <a:pt x="1125" y="581"/>
                    <a:pt x="1045" y="595"/>
                  </a:cubicBezTo>
                  <a:cubicBezTo>
                    <a:pt x="964" y="608"/>
                    <a:pt x="884" y="629"/>
                    <a:pt x="804" y="650"/>
                  </a:cubicBezTo>
                  <a:cubicBezTo>
                    <a:pt x="724" y="669"/>
                    <a:pt x="644" y="689"/>
                    <a:pt x="563" y="705"/>
                  </a:cubicBezTo>
                  <a:cubicBezTo>
                    <a:pt x="505" y="712"/>
                    <a:pt x="446" y="716"/>
                    <a:pt x="388" y="717"/>
                  </a:cubicBezTo>
                  <a:cubicBezTo>
                    <a:pt x="353" y="717"/>
                    <a:pt x="316" y="714"/>
                    <a:pt x="279" y="714"/>
                  </a:cubicBezTo>
                  <a:cubicBezTo>
                    <a:pt x="245" y="714"/>
                    <a:pt x="211" y="716"/>
                    <a:pt x="179" y="724"/>
                  </a:cubicBezTo>
                  <a:cubicBezTo>
                    <a:pt x="121" y="737"/>
                    <a:pt x="62" y="780"/>
                    <a:pt x="39" y="837"/>
                  </a:cubicBezTo>
                  <a:cubicBezTo>
                    <a:pt x="0" y="930"/>
                    <a:pt x="35" y="1039"/>
                    <a:pt x="129" y="1082"/>
                  </a:cubicBezTo>
                  <a:cubicBezTo>
                    <a:pt x="153" y="1093"/>
                    <a:pt x="178" y="1098"/>
                    <a:pt x="204" y="1098"/>
                  </a:cubicBezTo>
                  <a:cubicBezTo>
                    <a:pt x="206" y="1098"/>
                    <a:pt x="208" y="1098"/>
                    <a:pt x="211" y="1098"/>
                  </a:cubicBezTo>
                  <a:cubicBezTo>
                    <a:pt x="231" y="1097"/>
                    <a:pt x="253" y="1093"/>
                    <a:pt x="272" y="1085"/>
                  </a:cubicBezTo>
                  <a:cubicBezTo>
                    <a:pt x="316" y="1087"/>
                    <a:pt x="361" y="1088"/>
                    <a:pt x="405" y="1088"/>
                  </a:cubicBezTo>
                  <a:cubicBezTo>
                    <a:pt x="453" y="1088"/>
                    <a:pt x="501" y="1086"/>
                    <a:pt x="548" y="1080"/>
                  </a:cubicBezTo>
                  <a:cubicBezTo>
                    <a:pt x="646" y="1066"/>
                    <a:pt x="742" y="1047"/>
                    <a:pt x="838" y="1023"/>
                  </a:cubicBezTo>
                  <a:cubicBezTo>
                    <a:pt x="929" y="1000"/>
                    <a:pt x="1017" y="973"/>
                    <a:pt x="1108" y="959"/>
                  </a:cubicBezTo>
                  <a:cubicBezTo>
                    <a:pt x="1192" y="945"/>
                    <a:pt x="1276" y="930"/>
                    <a:pt x="1360" y="915"/>
                  </a:cubicBezTo>
                  <a:lnTo>
                    <a:pt x="1360" y="915"/>
                  </a:lnTo>
                  <a:cubicBezTo>
                    <a:pt x="1361" y="914"/>
                    <a:pt x="1363" y="914"/>
                    <a:pt x="1365" y="914"/>
                  </a:cubicBezTo>
                  <a:lnTo>
                    <a:pt x="1365" y="914"/>
                  </a:lnTo>
                  <a:cubicBezTo>
                    <a:pt x="1365" y="914"/>
                    <a:pt x="1364" y="914"/>
                    <a:pt x="1364" y="914"/>
                  </a:cubicBezTo>
                  <a:lnTo>
                    <a:pt x="1364" y="914"/>
                  </a:lnTo>
                  <a:cubicBezTo>
                    <a:pt x="1366" y="914"/>
                    <a:pt x="1368" y="913"/>
                    <a:pt x="1369" y="913"/>
                  </a:cubicBezTo>
                  <a:lnTo>
                    <a:pt x="1369" y="913"/>
                  </a:lnTo>
                  <a:cubicBezTo>
                    <a:pt x="1368" y="913"/>
                    <a:pt x="1366" y="914"/>
                    <a:pt x="1365" y="914"/>
                  </a:cubicBezTo>
                  <a:lnTo>
                    <a:pt x="1365" y="914"/>
                  </a:lnTo>
                  <a:cubicBezTo>
                    <a:pt x="1367" y="914"/>
                    <a:pt x="1368" y="913"/>
                    <a:pt x="1370" y="913"/>
                  </a:cubicBezTo>
                  <a:lnTo>
                    <a:pt x="1370" y="913"/>
                  </a:lnTo>
                  <a:cubicBezTo>
                    <a:pt x="1370" y="913"/>
                    <a:pt x="1370" y="913"/>
                    <a:pt x="1369" y="913"/>
                  </a:cubicBezTo>
                  <a:lnTo>
                    <a:pt x="1369" y="913"/>
                  </a:lnTo>
                  <a:cubicBezTo>
                    <a:pt x="1372" y="913"/>
                    <a:pt x="1374" y="912"/>
                    <a:pt x="1376" y="912"/>
                  </a:cubicBezTo>
                  <a:lnTo>
                    <a:pt x="1378" y="912"/>
                  </a:lnTo>
                  <a:cubicBezTo>
                    <a:pt x="1514" y="892"/>
                    <a:pt x="1649" y="874"/>
                    <a:pt x="1783" y="844"/>
                  </a:cubicBezTo>
                  <a:cubicBezTo>
                    <a:pt x="1920" y="813"/>
                    <a:pt x="2055" y="781"/>
                    <a:pt x="2190" y="744"/>
                  </a:cubicBezTo>
                  <a:cubicBezTo>
                    <a:pt x="2327" y="705"/>
                    <a:pt x="2461" y="658"/>
                    <a:pt x="2597" y="616"/>
                  </a:cubicBezTo>
                  <a:cubicBezTo>
                    <a:pt x="2777" y="566"/>
                    <a:pt x="2956" y="525"/>
                    <a:pt x="3136" y="481"/>
                  </a:cubicBezTo>
                  <a:cubicBezTo>
                    <a:pt x="3309" y="438"/>
                    <a:pt x="3486" y="410"/>
                    <a:pt x="3662" y="381"/>
                  </a:cubicBezTo>
                  <a:cubicBezTo>
                    <a:pt x="3703" y="375"/>
                    <a:pt x="3745" y="371"/>
                    <a:pt x="3787" y="370"/>
                  </a:cubicBezTo>
                  <a:lnTo>
                    <a:pt x="3800" y="370"/>
                  </a:lnTo>
                  <a:cubicBezTo>
                    <a:pt x="3856" y="386"/>
                    <a:pt x="3911" y="406"/>
                    <a:pt x="3965" y="427"/>
                  </a:cubicBezTo>
                  <a:cubicBezTo>
                    <a:pt x="3985" y="435"/>
                    <a:pt x="4005" y="444"/>
                    <a:pt x="4024" y="454"/>
                  </a:cubicBezTo>
                  <a:cubicBezTo>
                    <a:pt x="4081" y="489"/>
                    <a:pt x="4135" y="530"/>
                    <a:pt x="4191" y="566"/>
                  </a:cubicBezTo>
                  <a:cubicBezTo>
                    <a:pt x="4221" y="586"/>
                    <a:pt x="4254" y="595"/>
                    <a:pt x="4288" y="595"/>
                  </a:cubicBezTo>
                  <a:cubicBezTo>
                    <a:pt x="4350" y="595"/>
                    <a:pt x="4412" y="563"/>
                    <a:pt x="4446" y="508"/>
                  </a:cubicBezTo>
                  <a:cubicBezTo>
                    <a:pt x="4501" y="422"/>
                    <a:pt x="4472" y="309"/>
                    <a:pt x="4388" y="254"/>
                  </a:cubicBezTo>
                  <a:cubicBezTo>
                    <a:pt x="4301" y="197"/>
                    <a:pt x="4221" y="135"/>
                    <a:pt x="4125" y="94"/>
                  </a:cubicBezTo>
                  <a:cubicBezTo>
                    <a:pt x="4077" y="72"/>
                    <a:pt x="4024" y="55"/>
                    <a:pt x="3973" y="38"/>
                  </a:cubicBezTo>
                  <a:cubicBezTo>
                    <a:pt x="3937" y="25"/>
                    <a:pt x="3903" y="12"/>
                    <a:pt x="3866" y="6"/>
                  </a:cubicBezTo>
                  <a:cubicBezTo>
                    <a:pt x="3844" y="2"/>
                    <a:pt x="3823" y="1"/>
                    <a:pt x="3801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36"/>
            <p:cNvSpPr/>
            <p:nvPr/>
          </p:nvSpPr>
          <p:spPr>
            <a:xfrm>
              <a:off x="7912350" y="1649050"/>
              <a:ext cx="10000" cy="9625"/>
            </a:xfrm>
            <a:custGeom>
              <a:avLst/>
              <a:gdLst/>
              <a:ahLst/>
              <a:cxnLst/>
              <a:rect l="l" t="t" r="r" b="b"/>
              <a:pathLst>
                <a:path w="400" h="385" extrusionOk="0">
                  <a:moveTo>
                    <a:pt x="198" y="0"/>
                  </a:moveTo>
                  <a:cubicBezTo>
                    <a:pt x="169" y="0"/>
                    <a:pt x="140" y="7"/>
                    <a:pt x="115" y="20"/>
                  </a:cubicBezTo>
                  <a:cubicBezTo>
                    <a:pt x="65" y="46"/>
                    <a:pt x="34" y="89"/>
                    <a:pt x="21" y="139"/>
                  </a:cubicBezTo>
                  <a:cubicBezTo>
                    <a:pt x="0" y="201"/>
                    <a:pt x="12" y="273"/>
                    <a:pt x="59" y="325"/>
                  </a:cubicBezTo>
                  <a:cubicBezTo>
                    <a:pt x="95" y="365"/>
                    <a:pt x="146" y="384"/>
                    <a:pt x="197" y="384"/>
                  </a:cubicBezTo>
                  <a:cubicBezTo>
                    <a:pt x="199" y="384"/>
                    <a:pt x="200" y="384"/>
                    <a:pt x="202" y="384"/>
                  </a:cubicBezTo>
                  <a:cubicBezTo>
                    <a:pt x="244" y="383"/>
                    <a:pt x="288" y="367"/>
                    <a:pt x="321" y="336"/>
                  </a:cubicBezTo>
                  <a:cubicBezTo>
                    <a:pt x="388" y="275"/>
                    <a:pt x="400" y="182"/>
                    <a:pt x="364" y="100"/>
                  </a:cubicBezTo>
                  <a:cubicBezTo>
                    <a:pt x="336" y="35"/>
                    <a:pt x="267" y="0"/>
                    <a:pt x="198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36"/>
            <p:cNvSpPr/>
            <p:nvPr/>
          </p:nvSpPr>
          <p:spPr>
            <a:xfrm>
              <a:off x="7903450" y="1639625"/>
              <a:ext cx="9650" cy="9275"/>
            </a:xfrm>
            <a:custGeom>
              <a:avLst/>
              <a:gdLst/>
              <a:ahLst/>
              <a:cxnLst/>
              <a:rect l="l" t="t" r="r" b="b"/>
              <a:pathLst>
                <a:path w="386" h="371" extrusionOk="0">
                  <a:moveTo>
                    <a:pt x="184" y="1"/>
                  </a:moveTo>
                  <a:cubicBezTo>
                    <a:pt x="182" y="1"/>
                    <a:pt x="179" y="1"/>
                    <a:pt x="177" y="1"/>
                  </a:cubicBezTo>
                  <a:cubicBezTo>
                    <a:pt x="76" y="4"/>
                    <a:pt x="1" y="105"/>
                    <a:pt x="9" y="201"/>
                  </a:cubicBezTo>
                  <a:cubicBezTo>
                    <a:pt x="17" y="304"/>
                    <a:pt x="104" y="370"/>
                    <a:pt x="202" y="370"/>
                  </a:cubicBezTo>
                  <a:cubicBezTo>
                    <a:pt x="204" y="370"/>
                    <a:pt x="207" y="370"/>
                    <a:pt x="209" y="370"/>
                  </a:cubicBezTo>
                  <a:cubicBezTo>
                    <a:pt x="310" y="367"/>
                    <a:pt x="385" y="266"/>
                    <a:pt x="377" y="170"/>
                  </a:cubicBezTo>
                  <a:cubicBezTo>
                    <a:pt x="369" y="69"/>
                    <a:pt x="282" y="1"/>
                    <a:pt x="184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" name="Google Shape;1023;p36"/>
            <p:cNvSpPr/>
            <p:nvPr/>
          </p:nvSpPr>
          <p:spPr>
            <a:xfrm>
              <a:off x="7842275" y="1508275"/>
              <a:ext cx="10300" cy="9325"/>
            </a:xfrm>
            <a:custGeom>
              <a:avLst/>
              <a:gdLst/>
              <a:ahLst/>
              <a:cxnLst/>
              <a:rect l="l" t="t" r="r" b="b"/>
              <a:pathLst>
                <a:path w="412" h="373" extrusionOk="0">
                  <a:moveTo>
                    <a:pt x="205" y="1"/>
                  </a:moveTo>
                  <a:cubicBezTo>
                    <a:pt x="153" y="1"/>
                    <a:pt x="104" y="25"/>
                    <a:pt x="68" y="62"/>
                  </a:cubicBezTo>
                  <a:cubicBezTo>
                    <a:pt x="2" y="131"/>
                    <a:pt x="1" y="244"/>
                    <a:pt x="65" y="313"/>
                  </a:cubicBezTo>
                  <a:cubicBezTo>
                    <a:pt x="102" y="353"/>
                    <a:pt x="151" y="372"/>
                    <a:pt x="200" y="372"/>
                  </a:cubicBezTo>
                  <a:cubicBezTo>
                    <a:pt x="202" y="372"/>
                    <a:pt x="203" y="372"/>
                    <a:pt x="204" y="372"/>
                  </a:cubicBezTo>
                  <a:cubicBezTo>
                    <a:pt x="248" y="371"/>
                    <a:pt x="291" y="355"/>
                    <a:pt x="326" y="324"/>
                  </a:cubicBezTo>
                  <a:cubicBezTo>
                    <a:pt x="352" y="303"/>
                    <a:pt x="368" y="272"/>
                    <a:pt x="379" y="240"/>
                  </a:cubicBezTo>
                  <a:cubicBezTo>
                    <a:pt x="411" y="145"/>
                    <a:pt x="351" y="37"/>
                    <a:pt x="257" y="9"/>
                  </a:cubicBezTo>
                  <a:cubicBezTo>
                    <a:pt x="240" y="3"/>
                    <a:pt x="222" y="1"/>
                    <a:pt x="205" y="1"/>
                  </a:cubicBezTo>
                  <a:close/>
                </a:path>
              </a:pathLst>
            </a:custGeom>
            <a:solidFill>
              <a:srgbClr val="6BA9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" name="Google Shape;1024;p36"/>
            <p:cNvSpPr/>
            <p:nvPr/>
          </p:nvSpPr>
          <p:spPr>
            <a:xfrm>
              <a:off x="7843650" y="1509550"/>
              <a:ext cx="550" cy="625"/>
            </a:xfrm>
            <a:custGeom>
              <a:avLst/>
              <a:gdLst/>
              <a:ahLst/>
              <a:cxnLst/>
              <a:rect l="l" t="t" r="r" b="b"/>
              <a:pathLst>
                <a:path w="22" h="25" extrusionOk="0">
                  <a:moveTo>
                    <a:pt x="21" y="0"/>
                  </a:moveTo>
                  <a:lnTo>
                    <a:pt x="21" y="0"/>
                  </a:lnTo>
                  <a:cubicBezTo>
                    <a:pt x="21" y="1"/>
                    <a:pt x="20" y="1"/>
                    <a:pt x="20" y="2"/>
                  </a:cubicBezTo>
                  <a:lnTo>
                    <a:pt x="20" y="2"/>
                  </a:lnTo>
                  <a:cubicBezTo>
                    <a:pt x="20" y="1"/>
                    <a:pt x="21" y="1"/>
                    <a:pt x="21" y="0"/>
                  </a:cubicBezTo>
                  <a:close/>
                  <a:moveTo>
                    <a:pt x="20" y="2"/>
                  </a:moveTo>
                  <a:lnTo>
                    <a:pt x="20" y="2"/>
                  </a:lnTo>
                  <a:cubicBezTo>
                    <a:pt x="14" y="8"/>
                    <a:pt x="9" y="13"/>
                    <a:pt x="4" y="18"/>
                  </a:cubicBezTo>
                  <a:cubicBezTo>
                    <a:pt x="3" y="20"/>
                    <a:pt x="3" y="22"/>
                    <a:pt x="2" y="23"/>
                  </a:cubicBezTo>
                  <a:lnTo>
                    <a:pt x="2" y="23"/>
                  </a:lnTo>
                  <a:cubicBezTo>
                    <a:pt x="5" y="19"/>
                    <a:pt x="9" y="16"/>
                    <a:pt x="13" y="11"/>
                  </a:cubicBezTo>
                  <a:cubicBezTo>
                    <a:pt x="16" y="9"/>
                    <a:pt x="17" y="5"/>
                    <a:pt x="20" y="2"/>
                  </a:cubicBezTo>
                  <a:close/>
                  <a:moveTo>
                    <a:pt x="2" y="23"/>
                  </a:moveTo>
                  <a:cubicBezTo>
                    <a:pt x="1" y="23"/>
                    <a:pt x="1" y="24"/>
                    <a:pt x="1" y="24"/>
                  </a:cubicBezTo>
                  <a:cubicBezTo>
                    <a:pt x="1" y="24"/>
                    <a:pt x="1" y="23"/>
                    <a:pt x="2" y="23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1025;p36"/>
            <p:cNvSpPr/>
            <p:nvPr/>
          </p:nvSpPr>
          <p:spPr>
            <a:xfrm>
              <a:off x="7916525" y="1568500"/>
              <a:ext cx="9650" cy="9275"/>
            </a:xfrm>
            <a:custGeom>
              <a:avLst/>
              <a:gdLst/>
              <a:ahLst/>
              <a:cxnLst/>
              <a:rect l="l" t="t" r="r" b="b"/>
              <a:pathLst>
                <a:path w="386" h="371" extrusionOk="0">
                  <a:moveTo>
                    <a:pt x="185" y="1"/>
                  </a:moveTo>
                  <a:cubicBezTo>
                    <a:pt x="183" y="1"/>
                    <a:pt x="180" y="1"/>
                    <a:pt x="178" y="1"/>
                  </a:cubicBezTo>
                  <a:cubicBezTo>
                    <a:pt x="76" y="3"/>
                    <a:pt x="0" y="105"/>
                    <a:pt x="8" y="201"/>
                  </a:cubicBezTo>
                  <a:cubicBezTo>
                    <a:pt x="17" y="303"/>
                    <a:pt x="105" y="370"/>
                    <a:pt x="204" y="370"/>
                  </a:cubicBezTo>
                  <a:cubicBezTo>
                    <a:pt x="205" y="370"/>
                    <a:pt x="207" y="370"/>
                    <a:pt x="209" y="370"/>
                  </a:cubicBezTo>
                  <a:cubicBezTo>
                    <a:pt x="309" y="367"/>
                    <a:pt x="386" y="265"/>
                    <a:pt x="378" y="170"/>
                  </a:cubicBezTo>
                  <a:cubicBezTo>
                    <a:pt x="369" y="68"/>
                    <a:pt x="282" y="1"/>
                    <a:pt x="185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1026;p36"/>
            <p:cNvSpPr/>
            <p:nvPr/>
          </p:nvSpPr>
          <p:spPr>
            <a:xfrm>
              <a:off x="7918550" y="1555800"/>
              <a:ext cx="9625" cy="9250"/>
            </a:xfrm>
            <a:custGeom>
              <a:avLst/>
              <a:gdLst/>
              <a:ahLst/>
              <a:cxnLst/>
              <a:rect l="l" t="t" r="r" b="b"/>
              <a:pathLst>
                <a:path w="385" h="370" extrusionOk="0">
                  <a:moveTo>
                    <a:pt x="182" y="0"/>
                  </a:moveTo>
                  <a:cubicBezTo>
                    <a:pt x="180" y="0"/>
                    <a:pt x="178" y="0"/>
                    <a:pt x="177" y="0"/>
                  </a:cubicBezTo>
                  <a:cubicBezTo>
                    <a:pt x="76" y="4"/>
                    <a:pt x="1" y="105"/>
                    <a:pt x="7" y="200"/>
                  </a:cubicBezTo>
                  <a:cubicBezTo>
                    <a:pt x="16" y="303"/>
                    <a:pt x="104" y="370"/>
                    <a:pt x="200" y="370"/>
                  </a:cubicBezTo>
                  <a:cubicBezTo>
                    <a:pt x="203" y="370"/>
                    <a:pt x="205" y="370"/>
                    <a:pt x="208" y="370"/>
                  </a:cubicBezTo>
                  <a:cubicBezTo>
                    <a:pt x="309" y="367"/>
                    <a:pt x="385" y="265"/>
                    <a:pt x="377" y="169"/>
                  </a:cubicBezTo>
                  <a:cubicBezTo>
                    <a:pt x="369" y="67"/>
                    <a:pt x="280" y="0"/>
                    <a:pt x="182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" name="Google Shape;1027;p36"/>
            <p:cNvSpPr/>
            <p:nvPr/>
          </p:nvSpPr>
          <p:spPr>
            <a:xfrm>
              <a:off x="7906900" y="1560575"/>
              <a:ext cx="9250" cy="9275"/>
            </a:xfrm>
            <a:custGeom>
              <a:avLst/>
              <a:gdLst/>
              <a:ahLst/>
              <a:cxnLst/>
              <a:rect l="l" t="t" r="r" b="b"/>
              <a:pathLst>
                <a:path w="370" h="371" extrusionOk="0">
                  <a:moveTo>
                    <a:pt x="191" y="0"/>
                  </a:moveTo>
                  <a:cubicBezTo>
                    <a:pt x="189" y="0"/>
                    <a:pt x="187" y="0"/>
                    <a:pt x="185" y="0"/>
                  </a:cubicBezTo>
                  <a:cubicBezTo>
                    <a:pt x="84" y="4"/>
                    <a:pt x="0" y="82"/>
                    <a:pt x="0" y="184"/>
                  </a:cubicBezTo>
                  <a:cubicBezTo>
                    <a:pt x="0" y="282"/>
                    <a:pt x="81" y="371"/>
                    <a:pt x="180" y="371"/>
                  </a:cubicBezTo>
                  <a:cubicBezTo>
                    <a:pt x="182" y="371"/>
                    <a:pt x="183" y="371"/>
                    <a:pt x="184" y="371"/>
                  </a:cubicBezTo>
                  <a:cubicBezTo>
                    <a:pt x="286" y="367"/>
                    <a:pt x="369" y="288"/>
                    <a:pt x="369" y="185"/>
                  </a:cubicBezTo>
                  <a:cubicBezTo>
                    <a:pt x="369" y="89"/>
                    <a:pt x="289" y="0"/>
                    <a:pt x="191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1028;p36"/>
            <p:cNvSpPr/>
            <p:nvPr/>
          </p:nvSpPr>
          <p:spPr>
            <a:xfrm>
              <a:off x="8280050" y="1544450"/>
              <a:ext cx="150" cy="25"/>
            </a:xfrm>
            <a:custGeom>
              <a:avLst/>
              <a:gdLst/>
              <a:ahLst/>
              <a:cxnLst/>
              <a:rect l="l" t="t" r="r" b="b"/>
              <a:pathLst>
                <a:path w="6" h="1" extrusionOk="0">
                  <a:moveTo>
                    <a:pt x="1" y="0"/>
                  </a:moveTo>
                  <a:lnTo>
                    <a:pt x="2" y="0"/>
                  </a:lnTo>
                  <a:lnTo>
                    <a:pt x="6" y="0"/>
                  </a:lnTo>
                  <a:cubicBezTo>
                    <a:pt x="4" y="0"/>
                    <a:pt x="3" y="0"/>
                    <a:pt x="1" y="0"/>
                  </a:cubicBezTo>
                  <a:close/>
                </a:path>
              </a:pathLst>
            </a:custGeom>
            <a:solidFill>
              <a:srgbClr val="6BA9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36"/>
            <p:cNvSpPr/>
            <p:nvPr/>
          </p:nvSpPr>
          <p:spPr>
            <a:xfrm>
              <a:off x="8194375" y="1451500"/>
              <a:ext cx="92000" cy="115550"/>
            </a:xfrm>
            <a:custGeom>
              <a:avLst/>
              <a:gdLst/>
              <a:ahLst/>
              <a:cxnLst/>
              <a:rect l="l" t="t" r="r" b="b"/>
              <a:pathLst>
                <a:path w="3680" h="4622" extrusionOk="0">
                  <a:moveTo>
                    <a:pt x="795" y="796"/>
                  </a:moveTo>
                  <a:cubicBezTo>
                    <a:pt x="795" y="797"/>
                    <a:pt x="796" y="798"/>
                    <a:pt x="796" y="799"/>
                  </a:cubicBezTo>
                  <a:cubicBezTo>
                    <a:pt x="795" y="798"/>
                    <a:pt x="795" y="797"/>
                    <a:pt x="795" y="796"/>
                  </a:cubicBezTo>
                  <a:close/>
                  <a:moveTo>
                    <a:pt x="913" y="2748"/>
                  </a:moveTo>
                  <a:cubicBezTo>
                    <a:pt x="912" y="2749"/>
                    <a:pt x="912" y="2751"/>
                    <a:pt x="911" y="2752"/>
                  </a:cubicBezTo>
                  <a:cubicBezTo>
                    <a:pt x="912" y="2751"/>
                    <a:pt x="912" y="2749"/>
                    <a:pt x="913" y="2748"/>
                  </a:cubicBezTo>
                  <a:close/>
                  <a:moveTo>
                    <a:pt x="975" y="3572"/>
                  </a:moveTo>
                  <a:lnTo>
                    <a:pt x="975" y="3572"/>
                  </a:lnTo>
                  <a:cubicBezTo>
                    <a:pt x="974" y="3574"/>
                    <a:pt x="972" y="3577"/>
                    <a:pt x="971" y="3579"/>
                  </a:cubicBezTo>
                  <a:lnTo>
                    <a:pt x="971" y="3579"/>
                  </a:lnTo>
                  <a:cubicBezTo>
                    <a:pt x="973" y="3577"/>
                    <a:pt x="974" y="3574"/>
                    <a:pt x="975" y="3572"/>
                  </a:cubicBezTo>
                  <a:close/>
                  <a:moveTo>
                    <a:pt x="3425" y="3719"/>
                  </a:moveTo>
                  <a:cubicBezTo>
                    <a:pt x="3421" y="3720"/>
                    <a:pt x="3416" y="3721"/>
                    <a:pt x="3412" y="3721"/>
                  </a:cubicBezTo>
                  <a:lnTo>
                    <a:pt x="3412" y="3721"/>
                  </a:lnTo>
                  <a:cubicBezTo>
                    <a:pt x="3416" y="3720"/>
                    <a:pt x="3421" y="3720"/>
                    <a:pt x="3425" y="3719"/>
                  </a:cubicBezTo>
                  <a:close/>
                  <a:moveTo>
                    <a:pt x="3156" y="1"/>
                  </a:moveTo>
                  <a:cubicBezTo>
                    <a:pt x="3148" y="1"/>
                    <a:pt x="3141" y="1"/>
                    <a:pt x="3133" y="2"/>
                  </a:cubicBezTo>
                  <a:cubicBezTo>
                    <a:pt x="3083" y="9"/>
                    <a:pt x="3043" y="35"/>
                    <a:pt x="3011" y="74"/>
                  </a:cubicBezTo>
                  <a:cubicBezTo>
                    <a:pt x="2990" y="98"/>
                    <a:pt x="2977" y="128"/>
                    <a:pt x="2965" y="156"/>
                  </a:cubicBezTo>
                  <a:cubicBezTo>
                    <a:pt x="2931" y="223"/>
                    <a:pt x="2888" y="284"/>
                    <a:pt x="2849" y="347"/>
                  </a:cubicBezTo>
                  <a:cubicBezTo>
                    <a:pt x="2803" y="423"/>
                    <a:pt x="2753" y="496"/>
                    <a:pt x="2706" y="571"/>
                  </a:cubicBezTo>
                  <a:cubicBezTo>
                    <a:pt x="2661" y="646"/>
                    <a:pt x="2609" y="717"/>
                    <a:pt x="2567" y="794"/>
                  </a:cubicBezTo>
                  <a:cubicBezTo>
                    <a:pt x="2528" y="865"/>
                    <a:pt x="2488" y="935"/>
                    <a:pt x="2443" y="1004"/>
                  </a:cubicBezTo>
                  <a:cubicBezTo>
                    <a:pt x="2446" y="1001"/>
                    <a:pt x="2447" y="998"/>
                    <a:pt x="2449" y="996"/>
                  </a:cubicBezTo>
                  <a:lnTo>
                    <a:pt x="2449" y="996"/>
                  </a:lnTo>
                  <a:cubicBezTo>
                    <a:pt x="2447" y="1000"/>
                    <a:pt x="2445" y="1002"/>
                    <a:pt x="2442" y="1006"/>
                  </a:cubicBezTo>
                  <a:cubicBezTo>
                    <a:pt x="2442" y="1007"/>
                    <a:pt x="2441" y="1008"/>
                    <a:pt x="2441" y="1008"/>
                  </a:cubicBezTo>
                  <a:cubicBezTo>
                    <a:pt x="2441" y="1008"/>
                    <a:pt x="2441" y="1009"/>
                    <a:pt x="2440" y="1009"/>
                  </a:cubicBezTo>
                  <a:cubicBezTo>
                    <a:pt x="2439" y="1010"/>
                    <a:pt x="2438" y="1013"/>
                    <a:pt x="2437" y="1014"/>
                  </a:cubicBezTo>
                  <a:cubicBezTo>
                    <a:pt x="2397" y="1073"/>
                    <a:pt x="2355" y="1129"/>
                    <a:pt x="2315" y="1188"/>
                  </a:cubicBezTo>
                  <a:cubicBezTo>
                    <a:pt x="2272" y="1249"/>
                    <a:pt x="2231" y="1316"/>
                    <a:pt x="2190" y="1380"/>
                  </a:cubicBezTo>
                  <a:cubicBezTo>
                    <a:pt x="2142" y="1451"/>
                    <a:pt x="2094" y="1522"/>
                    <a:pt x="2043" y="1589"/>
                  </a:cubicBezTo>
                  <a:cubicBezTo>
                    <a:pt x="1997" y="1651"/>
                    <a:pt x="1946" y="1709"/>
                    <a:pt x="1901" y="1771"/>
                  </a:cubicBezTo>
                  <a:cubicBezTo>
                    <a:pt x="1805" y="1902"/>
                    <a:pt x="1715" y="2037"/>
                    <a:pt x="1620" y="2170"/>
                  </a:cubicBezTo>
                  <a:cubicBezTo>
                    <a:pt x="1573" y="2236"/>
                    <a:pt x="1520" y="2299"/>
                    <a:pt x="1473" y="2367"/>
                  </a:cubicBezTo>
                  <a:cubicBezTo>
                    <a:pt x="1427" y="2432"/>
                    <a:pt x="1382" y="2498"/>
                    <a:pt x="1337" y="2563"/>
                  </a:cubicBezTo>
                  <a:cubicBezTo>
                    <a:pt x="1324" y="2582"/>
                    <a:pt x="1310" y="2599"/>
                    <a:pt x="1298" y="2617"/>
                  </a:cubicBezTo>
                  <a:cubicBezTo>
                    <a:pt x="1299" y="2570"/>
                    <a:pt x="1297" y="2522"/>
                    <a:pt x="1290" y="2474"/>
                  </a:cubicBezTo>
                  <a:cubicBezTo>
                    <a:pt x="1267" y="2305"/>
                    <a:pt x="1231" y="2138"/>
                    <a:pt x="1179" y="1976"/>
                  </a:cubicBezTo>
                  <a:cubicBezTo>
                    <a:pt x="1151" y="1894"/>
                    <a:pt x="1123" y="1814"/>
                    <a:pt x="1098" y="1734"/>
                  </a:cubicBezTo>
                  <a:cubicBezTo>
                    <a:pt x="1072" y="1655"/>
                    <a:pt x="1050" y="1575"/>
                    <a:pt x="1023" y="1498"/>
                  </a:cubicBezTo>
                  <a:cubicBezTo>
                    <a:pt x="972" y="1343"/>
                    <a:pt x="909" y="1193"/>
                    <a:pt x="861" y="1038"/>
                  </a:cubicBezTo>
                  <a:lnTo>
                    <a:pt x="861" y="1038"/>
                  </a:lnTo>
                  <a:cubicBezTo>
                    <a:pt x="863" y="1046"/>
                    <a:pt x="865" y="1053"/>
                    <a:pt x="867" y="1061"/>
                  </a:cubicBezTo>
                  <a:cubicBezTo>
                    <a:pt x="844" y="972"/>
                    <a:pt x="821" y="882"/>
                    <a:pt x="795" y="794"/>
                  </a:cubicBezTo>
                  <a:lnTo>
                    <a:pt x="795" y="794"/>
                  </a:lnTo>
                  <a:cubicBezTo>
                    <a:pt x="795" y="795"/>
                    <a:pt x="795" y="795"/>
                    <a:pt x="795" y="795"/>
                  </a:cubicBezTo>
                  <a:lnTo>
                    <a:pt x="795" y="795"/>
                  </a:lnTo>
                  <a:cubicBezTo>
                    <a:pt x="794" y="794"/>
                    <a:pt x="794" y="792"/>
                    <a:pt x="793" y="791"/>
                  </a:cubicBezTo>
                  <a:cubicBezTo>
                    <a:pt x="793" y="788"/>
                    <a:pt x="792" y="785"/>
                    <a:pt x="791" y="782"/>
                  </a:cubicBezTo>
                  <a:lnTo>
                    <a:pt x="791" y="782"/>
                  </a:lnTo>
                  <a:cubicBezTo>
                    <a:pt x="792" y="783"/>
                    <a:pt x="792" y="784"/>
                    <a:pt x="792" y="785"/>
                  </a:cubicBezTo>
                  <a:cubicBezTo>
                    <a:pt x="781" y="744"/>
                    <a:pt x="772" y="703"/>
                    <a:pt x="766" y="662"/>
                  </a:cubicBezTo>
                  <a:cubicBezTo>
                    <a:pt x="757" y="606"/>
                    <a:pt x="747" y="539"/>
                    <a:pt x="704" y="498"/>
                  </a:cubicBezTo>
                  <a:cubicBezTo>
                    <a:pt x="672" y="465"/>
                    <a:pt x="639" y="446"/>
                    <a:pt x="593" y="435"/>
                  </a:cubicBezTo>
                  <a:cubicBezTo>
                    <a:pt x="583" y="433"/>
                    <a:pt x="572" y="432"/>
                    <a:pt x="561" y="432"/>
                  </a:cubicBezTo>
                  <a:cubicBezTo>
                    <a:pt x="508" y="432"/>
                    <a:pt x="456" y="460"/>
                    <a:pt x="420" y="498"/>
                  </a:cubicBezTo>
                  <a:cubicBezTo>
                    <a:pt x="367" y="554"/>
                    <a:pt x="363" y="641"/>
                    <a:pt x="399" y="706"/>
                  </a:cubicBezTo>
                  <a:cubicBezTo>
                    <a:pt x="407" y="747"/>
                    <a:pt x="412" y="789"/>
                    <a:pt x="422" y="830"/>
                  </a:cubicBezTo>
                  <a:cubicBezTo>
                    <a:pt x="437" y="884"/>
                    <a:pt x="452" y="936"/>
                    <a:pt x="466" y="990"/>
                  </a:cubicBezTo>
                  <a:cubicBezTo>
                    <a:pt x="493" y="1087"/>
                    <a:pt x="517" y="1184"/>
                    <a:pt x="550" y="1278"/>
                  </a:cubicBezTo>
                  <a:cubicBezTo>
                    <a:pt x="588" y="1380"/>
                    <a:pt x="624" y="1480"/>
                    <a:pt x="661" y="1582"/>
                  </a:cubicBezTo>
                  <a:cubicBezTo>
                    <a:pt x="696" y="1677"/>
                    <a:pt x="720" y="1774"/>
                    <a:pt x="752" y="1870"/>
                  </a:cubicBezTo>
                  <a:cubicBezTo>
                    <a:pt x="787" y="1970"/>
                    <a:pt x="821" y="2068"/>
                    <a:pt x="851" y="2168"/>
                  </a:cubicBezTo>
                  <a:cubicBezTo>
                    <a:pt x="877" y="2269"/>
                    <a:pt x="901" y="2371"/>
                    <a:pt x="917" y="2474"/>
                  </a:cubicBezTo>
                  <a:cubicBezTo>
                    <a:pt x="924" y="2520"/>
                    <a:pt x="929" y="2564"/>
                    <a:pt x="931" y="2610"/>
                  </a:cubicBezTo>
                  <a:cubicBezTo>
                    <a:pt x="929" y="2624"/>
                    <a:pt x="929" y="2639"/>
                    <a:pt x="928" y="2652"/>
                  </a:cubicBezTo>
                  <a:cubicBezTo>
                    <a:pt x="925" y="2680"/>
                    <a:pt x="923" y="2707"/>
                    <a:pt x="917" y="2736"/>
                  </a:cubicBezTo>
                  <a:cubicBezTo>
                    <a:pt x="915" y="2739"/>
                    <a:pt x="914" y="2743"/>
                    <a:pt x="913" y="2748"/>
                  </a:cubicBezTo>
                  <a:lnTo>
                    <a:pt x="913" y="2748"/>
                  </a:lnTo>
                  <a:cubicBezTo>
                    <a:pt x="914" y="2746"/>
                    <a:pt x="914" y="2744"/>
                    <a:pt x="916" y="2743"/>
                  </a:cubicBezTo>
                  <a:lnTo>
                    <a:pt x="916" y="2743"/>
                  </a:lnTo>
                  <a:cubicBezTo>
                    <a:pt x="899" y="2786"/>
                    <a:pt x="888" y="2830"/>
                    <a:pt x="877" y="2877"/>
                  </a:cubicBezTo>
                  <a:cubicBezTo>
                    <a:pt x="878" y="2871"/>
                    <a:pt x="879" y="2865"/>
                    <a:pt x="880" y="2859"/>
                  </a:cubicBezTo>
                  <a:lnTo>
                    <a:pt x="880" y="2859"/>
                  </a:lnTo>
                  <a:cubicBezTo>
                    <a:pt x="868" y="2907"/>
                    <a:pt x="853" y="2958"/>
                    <a:pt x="836" y="3006"/>
                  </a:cubicBezTo>
                  <a:cubicBezTo>
                    <a:pt x="812" y="3065"/>
                    <a:pt x="782" y="3121"/>
                    <a:pt x="757" y="3180"/>
                  </a:cubicBezTo>
                  <a:cubicBezTo>
                    <a:pt x="729" y="3239"/>
                    <a:pt x="704" y="3297"/>
                    <a:pt x="675" y="3356"/>
                  </a:cubicBezTo>
                  <a:cubicBezTo>
                    <a:pt x="679" y="3349"/>
                    <a:pt x="683" y="3341"/>
                    <a:pt x="687" y="3334"/>
                  </a:cubicBezTo>
                  <a:lnTo>
                    <a:pt x="687" y="3334"/>
                  </a:lnTo>
                  <a:cubicBezTo>
                    <a:pt x="670" y="3365"/>
                    <a:pt x="652" y="3396"/>
                    <a:pt x="634" y="3428"/>
                  </a:cubicBezTo>
                  <a:cubicBezTo>
                    <a:pt x="636" y="3427"/>
                    <a:pt x="636" y="3425"/>
                    <a:pt x="637" y="3424"/>
                  </a:cubicBezTo>
                  <a:lnTo>
                    <a:pt x="637" y="3424"/>
                  </a:lnTo>
                  <a:cubicBezTo>
                    <a:pt x="613" y="3467"/>
                    <a:pt x="584" y="3508"/>
                    <a:pt x="560" y="3551"/>
                  </a:cubicBezTo>
                  <a:cubicBezTo>
                    <a:pt x="536" y="3594"/>
                    <a:pt x="512" y="3637"/>
                    <a:pt x="488" y="3682"/>
                  </a:cubicBezTo>
                  <a:cubicBezTo>
                    <a:pt x="473" y="3708"/>
                    <a:pt x="455" y="3733"/>
                    <a:pt x="437" y="3758"/>
                  </a:cubicBezTo>
                  <a:cubicBezTo>
                    <a:pt x="400" y="3811"/>
                    <a:pt x="402" y="3877"/>
                    <a:pt x="429" y="3933"/>
                  </a:cubicBezTo>
                  <a:cubicBezTo>
                    <a:pt x="386" y="3963"/>
                    <a:pt x="346" y="3996"/>
                    <a:pt x="310" y="4036"/>
                  </a:cubicBezTo>
                  <a:cubicBezTo>
                    <a:pt x="279" y="4069"/>
                    <a:pt x="249" y="4104"/>
                    <a:pt x="221" y="4138"/>
                  </a:cubicBezTo>
                  <a:lnTo>
                    <a:pt x="67" y="4319"/>
                  </a:lnTo>
                  <a:cubicBezTo>
                    <a:pt x="1" y="4394"/>
                    <a:pt x="11" y="4514"/>
                    <a:pt x="88" y="4578"/>
                  </a:cubicBezTo>
                  <a:cubicBezTo>
                    <a:pt x="121" y="4607"/>
                    <a:pt x="162" y="4622"/>
                    <a:pt x="204" y="4622"/>
                  </a:cubicBezTo>
                  <a:cubicBezTo>
                    <a:pt x="207" y="4622"/>
                    <a:pt x="210" y="4622"/>
                    <a:pt x="213" y="4622"/>
                  </a:cubicBezTo>
                  <a:cubicBezTo>
                    <a:pt x="264" y="4620"/>
                    <a:pt x="313" y="4599"/>
                    <a:pt x="349" y="4558"/>
                  </a:cubicBezTo>
                  <a:cubicBezTo>
                    <a:pt x="433" y="4458"/>
                    <a:pt x="516" y="4355"/>
                    <a:pt x="607" y="4260"/>
                  </a:cubicBezTo>
                  <a:cubicBezTo>
                    <a:pt x="615" y="4252"/>
                    <a:pt x="624" y="4244"/>
                    <a:pt x="633" y="4236"/>
                  </a:cubicBezTo>
                  <a:cubicBezTo>
                    <a:pt x="640" y="4232"/>
                    <a:pt x="647" y="4227"/>
                    <a:pt x="654" y="4222"/>
                  </a:cubicBezTo>
                  <a:cubicBezTo>
                    <a:pt x="678" y="4210"/>
                    <a:pt x="702" y="4197"/>
                    <a:pt x="727" y="4186"/>
                  </a:cubicBezTo>
                  <a:cubicBezTo>
                    <a:pt x="753" y="4177"/>
                    <a:pt x="780" y="4166"/>
                    <a:pt x="807" y="4158"/>
                  </a:cubicBezTo>
                  <a:cubicBezTo>
                    <a:pt x="871" y="4142"/>
                    <a:pt x="935" y="4131"/>
                    <a:pt x="1000" y="4120"/>
                  </a:cubicBezTo>
                  <a:cubicBezTo>
                    <a:pt x="1156" y="4101"/>
                    <a:pt x="1311" y="4091"/>
                    <a:pt x="1467" y="4077"/>
                  </a:cubicBezTo>
                  <a:cubicBezTo>
                    <a:pt x="1625" y="4064"/>
                    <a:pt x="1783" y="4057"/>
                    <a:pt x="1941" y="4054"/>
                  </a:cubicBezTo>
                  <a:cubicBezTo>
                    <a:pt x="1970" y="4054"/>
                    <a:pt x="1998" y="4054"/>
                    <a:pt x="2026" y="4054"/>
                  </a:cubicBezTo>
                  <a:cubicBezTo>
                    <a:pt x="2194" y="4054"/>
                    <a:pt x="2362" y="4057"/>
                    <a:pt x="2529" y="4057"/>
                  </a:cubicBezTo>
                  <a:cubicBezTo>
                    <a:pt x="2621" y="4058"/>
                    <a:pt x="2712" y="4062"/>
                    <a:pt x="2804" y="4066"/>
                  </a:cubicBezTo>
                  <a:cubicBezTo>
                    <a:pt x="2843" y="4067"/>
                    <a:pt x="2882" y="4067"/>
                    <a:pt x="2921" y="4067"/>
                  </a:cubicBezTo>
                  <a:cubicBezTo>
                    <a:pt x="2973" y="4067"/>
                    <a:pt x="3024" y="4067"/>
                    <a:pt x="3076" y="4066"/>
                  </a:cubicBezTo>
                  <a:lnTo>
                    <a:pt x="3076" y="4066"/>
                  </a:lnTo>
                  <a:cubicBezTo>
                    <a:pt x="3123" y="4066"/>
                    <a:pt x="3170" y="4068"/>
                    <a:pt x="3216" y="4072"/>
                  </a:cubicBezTo>
                  <a:cubicBezTo>
                    <a:pt x="3266" y="4077"/>
                    <a:pt x="3315" y="4083"/>
                    <a:pt x="3363" y="4091"/>
                  </a:cubicBezTo>
                  <a:cubicBezTo>
                    <a:pt x="3376" y="4093"/>
                    <a:pt x="3388" y="4094"/>
                    <a:pt x="3401" y="4094"/>
                  </a:cubicBezTo>
                  <a:cubicBezTo>
                    <a:pt x="3431" y="4094"/>
                    <a:pt x="3461" y="4089"/>
                    <a:pt x="3491" y="4084"/>
                  </a:cubicBezTo>
                  <a:lnTo>
                    <a:pt x="3493" y="4084"/>
                  </a:lnTo>
                  <a:cubicBezTo>
                    <a:pt x="3588" y="4081"/>
                    <a:pt x="3670" y="4005"/>
                    <a:pt x="3675" y="3908"/>
                  </a:cubicBezTo>
                  <a:cubicBezTo>
                    <a:pt x="3680" y="3806"/>
                    <a:pt x="3600" y="3716"/>
                    <a:pt x="3499" y="3712"/>
                  </a:cubicBezTo>
                  <a:cubicBezTo>
                    <a:pt x="3496" y="3712"/>
                    <a:pt x="3492" y="3712"/>
                    <a:pt x="3489" y="3712"/>
                  </a:cubicBezTo>
                  <a:cubicBezTo>
                    <a:pt x="3469" y="3712"/>
                    <a:pt x="3449" y="3715"/>
                    <a:pt x="3429" y="3718"/>
                  </a:cubicBezTo>
                  <a:cubicBezTo>
                    <a:pt x="3429" y="3718"/>
                    <a:pt x="3428" y="3719"/>
                    <a:pt x="3428" y="3719"/>
                  </a:cubicBezTo>
                  <a:cubicBezTo>
                    <a:pt x="3427" y="3719"/>
                    <a:pt x="3426" y="3719"/>
                    <a:pt x="3425" y="3719"/>
                  </a:cubicBezTo>
                  <a:lnTo>
                    <a:pt x="3425" y="3719"/>
                  </a:lnTo>
                  <a:cubicBezTo>
                    <a:pt x="3425" y="3719"/>
                    <a:pt x="3425" y="3719"/>
                    <a:pt x="3426" y="3719"/>
                  </a:cubicBezTo>
                  <a:cubicBezTo>
                    <a:pt x="3421" y="3719"/>
                    <a:pt x="3416" y="3720"/>
                    <a:pt x="3411" y="3721"/>
                  </a:cubicBezTo>
                  <a:lnTo>
                    <a:pt x="3411" y="3721"/>
                  </a:lnTo>
                  <a:cubicBezTo>
                    <a:pt x="3412" y="3721"/>
                    <a:pt x="3412" y="3721"/>
                    <a:pt x="3412" y="3721"/>
                  </a:cubicBezTo>
                  <a:lnTo>
                    <a:pt x="3412" y="3721"/>
                  </a:lnTo>
                  <a:cubicBezTo>
                    <a:pt x="3411" y="3721"/>
                    <a:pt x="3411" y="3721"/>
                    <a:pt x="3410" y="3722"/>
                  </a:cubicBezTo>
                  <a:cubicBezTo>
                    <a:pt x="3410" y="3721"/>
                    <a:pt x="3411" y="3721"/>
                    <a:pt x="3411" y="3721"/>
                  </a:cubicBezTo>
                  <a:lnTo>
                    <a:pt x="3411" y="3721"/>
                  </a:lnTo>
                  <a:cubicBezTo>
                    <a:pt x="3409" y="3721"/>
                    <a:pt x="3406" y="3722"/>
                    <a:pt x="3403" y="3722"/>
                  </a:cubicBezTo>
                  <a:cubicBezTo>
                    <a:pt x="3347" y="3714"/>
                    <a:pt x="3291" y="3704"/>
                    <a:pt x="3235" y="3701"/>
                  </a:cubicBezTo>
                  <a:cubicBezTo>
                    <a:pt x="3183" y="3697"/>
                    <a:pt x="3132" y="3696"/>
                    <a:pt x="3080" y="3696"/>
                  </a:cubicBezTo>
                  <a:cubicBezTo>
                    <a:pt x="3057" y="3696"/>
                    <a:pt x="3034" y="3696"/>
                    <a:pt x="3011" y="3696"/>
                  </a:cubicBezTo>
                  <a:lnTo>
                    <a:pt x="3017" y="3696"/>
                  </a:lnTo>
                  <a:cubicBezTo>
                    <a:pt x="3001" y="3697"/>
                    <a:pt x="2985" y="3697"/>
                    <a:pt x="2969" y="3697"/>
                  </a:cubicBezTo>
                  <a:cubicBezTo>
                    <a:pt x="2868" y="3697"/>
                    <a:pt x="2768" y="3692"/>
                    <a:pt x="2668" y="3690"/>
                  </a:cubicBezTo>
                  <a:cubicBezTo>
                    <a:pt x="2617" y="3688"/>
                    <a:pt x="2566" y="3688"/>
                    <a:pt x="2514" y="3688"/>
                  </a:cubicBezTo>
                  <a:cubicBezTo>
                    <a:pt x="2473" y="3688"/>
                    <a:pt x="2431" y="3688"/>
                    <a:pt x="2390" y="3688"/>
                  </a:cubicBezTo>
                  <a:cubicBezTo>
                    <a:pt x="2351" y="3688"/>
                    <a:pt x="2311" y="3688"/>
                    <a:pt x="2272" y="3687"/>
                  </a:cubicBezTo>
                  <a:cubicBezTo>
                    <a:pt x="2186" y="3686"/>
                    <a:pt x="2099" y="3685"/>
                    <a:pt x="2013" y="3685"/>
                  </a:cubicBezTo>
                  <a:cubicBezTo>
                    <a:pt x="1898" y="3685"/>
                    <a:pt x="1783" y="3687"/>
                    <a:pt x="1667" y="3692"/>
                  </a:cubicBezTo>
                  <a:cubicBezTo>
                    <a:pt x="1474" y="3700"/>
                    <a:pt x="1281" y="3722"/>
                    <a:pt x="1087" y="3739"/>
                  </a:cubicBezTo>
                  <a:cubicBezTo>
                    <a:pt x="1013" y="3745"/>
                    <a:pt x="936" y="3755"/>
                    <a:pt x="861" y="3767"/>
                  </a:cubicBezTo>
                  <a:cubicBezTo>
                    <a:pt x="898" y="3705"/>
                    <a:pt x="936" y="3643"/>
                    <a:pt x="971" y="3579"/>
                  </a:cubicBezTo>
                  <a:lnTo>
                    <a:pt x="971" y="3579"/>
                  </a:lnTo>
                  <a:cubicBezTo>
                    <a:pt x="971" y="3580"/>
                    <a:pt x="971" y="3580"/>
                    <a:pt x="971" y="3580"/>
                  </a:cubicBezTo>
                  <a:cubicBezTo>
                    <a:pt x="984" y="3556"/>
                    <a:pt x="996" y="3531"/>
                    <a:pt x="1010" y="3506"/>
                  </a:cubicBezTo>
                  <a:cubicBezTo>
                    <a:pt x="1037" y="3494"/>
                    <a:pt x="1062" y="3477"/>
                    <a:pt x="1082" y="3452"/>
                  </a:cubicBezTo>
                  <a:cubicBezTo>
                    <a:pt x="1083" y="3451"/>
                    <a:pt x="1084" y="3448"/>
                    <a:pt x="1086" y="3446"/>
                  </a:cubicBezTo>
                  <a:cubicBezTo>
                    <a:pt x="1087" y="3445"/>
                    <a:pt x="1088" y="3443"/>
                    <a:pt x="1090" y="3441"/>
                  </a:cubicBezTo>
                  <a:cubicBezTo>
                    <a:pt x="1090" y="3440"/>
                    <a:pt x="1091" y="3440"/>
                    <a:pt x="1091" y="3440"/>
                  </a:cubicBezTo>
                  <a:cubicBezTo>
                    <a:pt x="1091" y="3439"/>
                    <a:pt x="1091" y="3438"/>
                    <a:pt x="1092" y="3438"/>
                  </a:cubicBezTo>
                  <a:cubicBezTo>
                    <a:pt x="1163" y="3372"/>
                    <a:pt x="1226" y="3300"/>
                    <a:pt x="1286" y="3224"/>
                  </a:cubicBezTo>
                  <a:cubicBezTo>
                    <a:pt x="1347" y="3150"/>
                    <a:pt x="1402" y="3070"/>
                    <a:pt x="1461" y="2994"/>
                  </a:cubicBezTo>
                  <a:cubicBezTo>
                    <a:pt x="1518" y="2922"/>
                    <a:pt x="1574" y="2851"/>
                    <a:pt x="1628" y="2776"/>
                  </a:cubicBezTo>
                  <a:cubicBezTo>
                    <a:pt x="1681" y="2703"/>
                    <a:pt x="1731" y="2628"/>
                    <a:pt x="1785" y="2555"/>
                  </a:cubicBezTo>
                  <a:cubicBezTo>
                    <a:pt x="1841" y="2481"/>
                    <a:pt x="1901" y="2411"/>
                    <a:pt x="1954" y="2333"/>
                  </a:cubicBezTo>
                  <a:cubicBezTo>
                    <a:pt x="2056" y="2186"/>
                    <a:pt x="2159" y="2038"/>
                    <a:pt x="2271" y="1898"/>
                  </a:cubicBezTo>
                  <a:cubicBezTo>
                    <a:pt x="2386" y="1753"/>
                    <a:pt x="2487" y="1597"/>
                    <a:pt x="2588" y="1443"/>
                  </a:cubicBezTo>
                  <a:lnTo>
                    <a:pt x="2588" y="1443"/>
                  </a:lnTo>
                  <a:cubicBezTo>
                    <a:pt x="2587" y="1443"/>
                    <a:pt x="2587" y="1443"/>
                    <a:pt x="2587" y="1443"/>
                  </a:cubicBezTo>
                  <a:lnTo>
                    <a:pt x="2587" y="1443"/>
                  </a:lnTo>
                  <a:cubicBezTo>
                    <a:pt x="2587" y="1443"/>
                    <a:pt x="2588" y="1442"/>
                    <a:pt x="2588" y="1442"/>
                  </a:cubicBezTo>
                  <a:cubicBezTo>
                    <a:pt x="2590" y="1437"/>
                    <a:pt x="2593" y="1434"/>
                    <a:pt x="2596" y="1430"/>
                  </a:cubicBezTo>
                  <a:lnTo>
                    <a:pt x="2596" y="1430"/>
                  </a:lnTo>
                  <a:cubicBezTo>
                    <a:pt x="2594" y="1433"/>
                    <a:pt x="2592" y="1436"/>
                    <a:pt x="2591" y="1438"/>
                  </a:cubicBezTo>
                  <a:cubicBezTo>
                    <a:pt x="2664" y="1332"/>
                    <a:pt x="2741" y="1227"/>
                    <a:pt x="2809" y="1117"/>
                  </a:cubicBezTo>
                  <a:cubicBezTo>
                    <a:pt x="2839" y="1069"/>
                    <a:pt x="2863" y="1020"/>
                    <a:pt x="2891" y="973"/>
                  </a:cubicBezTo>
                  <a:cubicBezTo>
                    <a:pt x="2921" y="919"/>
                    <a:pt x="2956" y="869"/>
                    <a:pt x="2989" y="817"/>
                  </a:cubicBezTo>
                  <a:cubicBezTo>
                    <a:pt x="3055" y="713"/>
                    <a:pt x="3122" y="608"/>
                    <a:pt x="3188" y="503"/>
                  </a:cubicBezTo>
                  <a:cubicBezTo>
                    <a:pt x="3218" y="454"/>
                    <a:pt x="3250" y="406"/>
                    <a:pt x="3278" y="356"/>
                  </a:cubicBezTo>
                  <a:cubicBezTo>
                    <a:pt x="3290" y="335"/>
                    <a:pt x="3300" y="313"/>
                    <a:pt x="3310" y="291"/>
                  </a:cubicBezTo>
                  <a:cubicBezTo>
                    <a:pt x="3370" y="215"/>
                    <a:pt x="3345" y="95"/>
                    <a:pt x="3269" y="37"/>
                  </a:cubicBezTo>
                  <a:cubicBezTo>
                    <a:pt x="3236" y="13"/>
                    <a:pt x="3197" y="1"/>
                    <a:pt x="3156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" name="Google Shape;1030;p36"/>
            <p:cNvSpPr/>
            <p:nvPr/>
          </p:nvSpPr>
          <p:spPr>
            <a:xfrm>
              <a:off x="8124675" y="1510075"/>
              <a:ext cx="49400" cy="108525"/>
            </a:xfrm>
            <a:custGeom>
              <a:avLst/>
              <a:gdLst/>
              <a:ahLst/>
              <a:cxnLst/>
              <a:rect l="l" t="t" r="r" b="b"/>
              <a:pathLst>
                <a:path w="1976" h="4341" extrusionOk="0">
                  <a:moveTo>
                    <a:pt x="112" y="481"/>
                  </a:moveTo>
                  <a:lnTo>
                    <a:pt x="112" y="481"/>
                  </a:lnTo>
                  <a:cubicBezTo>
                    <a:pt x="113" y="485"/>
                    <a:pt x="114" y="489"/>
                    <a:pt x="116" y="494"/>
                  </a:cubicBezTo>
                  <a:cubicBezTo>
                    <a:pt x="114" y="489"/>
                    <a:pt x="113" y="485"/>
                    <a:pt x="112" y="481"/>
                  </a:cubicBezTo>
                  <a:close/>
                  <a:moveTo>
                    <a:pt x="1530" y="3884"/>
                  </a:moveTo>
                  <a:cubicBezTo>
                    <a:pt x="1530" y="3885"/>
                    <a:pt x="1530" y="3885"/>
                    <a:pt x="1530" y="3885"/>
                  </a:cubicBezTo>
                  <a:cubicBezTo>
                    <a:pt x="1530" y="3885"/>
                    <a:pt x="1530" y="3885"/>
                    <a:pt x="1530" y="3884"/>
                  </a:cubicBezTo>
                  <a:close/>
                  <a:moveTo>
                    <a:pt x="204" y="0"/>
                  </a:moveTo>
                  <a:cubicBezTo>
                    <a:pt x="176" y="0"/>
                    <a:pt x="148" y="6"/>
                    <a:pt x="122" y="19"/>
                  </a:cubicBezTo>
                  <a:cubicBezTo>
                    <a:pt x="30" y="67"/>
                    <a:pt x="0" y="176"/>
                    <a:pt x="40" y="268"/>
                  </a:cubicBezTo>
                  <a:lnTo>
                    <a:pt x="57" y="305"/>
                  </a:lnTo>
                  <a:cubicBezTo>
                    <a:pt x="78" y="363"/>
                    <a:pt x="95" y="422"/>
                    <a:pt x="112" y="481"/>
                  </a:cubicBezTo>
                  <a:lnTo>
                    <a:pt x="112" y="481"/>
                  </a:lnTo>
                  <a:cubicBezTo>
                    <a:pt x="111" y="478"/>
                    <a:pt x="110" y="474"/>
                    <a:pt x="110" y="471"/>
                  </a:cubicBezTo>
                  <a:lnTo>
                    <a:pt x="110" y="471"/>
                  </a:lnTo>
                  <a:cubicBezTo>
                    <a:pt x="135" y="567"/>
                    <a:pt x="158" y="662"/>
                    <a:pt x="192" y="755"/>
                  </a:cubicBezTo>
                  <a:cubicBezTo>
                    <a:pt x="222" y="839"/>
                    <a:pt x="260" y="918"/>
                    <a:pt x="294" y="999"/>
                  </a:cubicBezTo>
                  <a:cubicBezTo>
                    <a:pt x="365" y="1168"/>
                    <a:pt x="431" y="1339"/>
                    <a:pt x="507" y="1506"/>
                  </a:cubicBezTo>
                  <a:cubicBezTo>
                    <a:pt x="546" y="1590"/>
                    <a:pt x="596" y="1671"/>
                    <a:pt x="638" y="1754"/>
                  </a:cubicBezTo>
                  <a:cubicBezTo>
                    <a:pt x="684" y="1839"/>
                    <a:pt x="730" y="1926"/>
                    <a:pt x="774" y="2012"/>
                  </a:cubicBezTo>
                  <a:cubicBezTo>
                    <a:pt x="863" y="2184"/>
                    <a:pt x="957" y="2353"/>
                    <a:pt x="1041" y="2528"/>
                  </a:cubicBezTo>
                  <a:cubicBezTo>
                    <a:pt x="1082" y="2616"/>
                    <a:pt x="1121" y="2707"/>
                    <a:pt x="1164" y="2795"/>
                  </a:cubicBezTo>
                  <a:cubicBezTo>
                    <a:pt x="1206" y="2885"/>
                    <a:pt x="1251" y="2971"/>
                    <a:pt x="1296" y="3058"/>
                  </a:cubicBezTo>
                  <a:cubicBezTo>
                    <a:pt x="1340" y="3145"/>
                    <a:pt x="1384" y="3232"/>
                    <a:pt x="1429" y="3318"/>
                  </a:cubicBezTo>
                  <a:cubicBezTo>
                    <a:pt x="1475" y="3400"/>
                    <a:pt x="1521" y="3485"/>
                    <a:pt x="1561" y="3571"/>
                  </a:cubicBezTo>
                  <a:cubicBezTo>
                    <a:pt x="1568" y="3590"/>
                    <a:pt x="1575" y="3610"/>
                    <a:pt x="1581" y="3630"/>
                  </a:cubicBezTo>
                  <a:cubicBezTo>
                    <a:pt x="1583" y="3639"/>
                    <a:pt x="1585" y="3647"/>
                    <a:pt x="1586" y="3656"/>
                  </a:cubicBezTo>
                  <a:cubicBezTo>
                    <a:pt x="1586" y="3659"/>
                    <a:pt x="1587" y="3661"/>
                    <a:pt x="1587" y="3662"/>
                  </a:cubicBezTo>
                  <a:cubicBezTo>
                    <a:pt x="1587" y="3668"/>
                    <a:pt x="1587" y="3674"/>
                    <a:pt x="1586" y="3679"/>
                  </a:cubicBezTo>
                  <a:cubicBezTo>
                    <a:pt x="1583" y="3695"/>
                    <a:pt x="1580" y="3710"/>
                    <a:pt x="1577" y="3726"/>
                  </a:cubicBezTo>
                  <a:cubicBezTo>
                    <a:pt x="1570" y="3755"/>
                    <a:pt x="1562" y="3782"/>
                    <a:pt x="1555" y="3811"/>
                  </a:cubicBezTo>
                  <a:cubicBezTo>
                    <a:pt x="1551" y="3829"/>
                    <a:pt x="1544" y="3845"/>
                    <a:pt x="1538" y="3862"/>
                  </a:cubicBezTo>
                  <a:lnTo>
                    <a:pt x="1539" y="3862"/>
                  </a:lnTo>
                  <a:cubicBezTo>
                    <a:pt x="1539" y="3862"/>
                    <a:pt x="1538" y="3863"/>
                    <a:pt x="1538" y="3863"/>
                  </a:cubicBezTo>
                  <a:cubicBezTo>
                    <a:pt x="1538" y="3865"/>
                    <a:pt x="1538" y="3866"/>
                    <a:pt x="1538" y="3866"/>
                  </a:cubicBezTo>
                  <a:cubicBezTo>
                    <a:pt x="1537" y="3868"/>
                    <a:pt x="1535" y="3870"/>
                    <a:pt x="1535" y="3874"/>
                  </a:cubicBezTo>
                  <a:cubicBezTo>
                    <a:pt x="1533" y="3876"/>
                    <a:pt x="1532" y="3880"/>
                    <a:pt x="1531" y="3882"/>
                  </a:cubicBezTo>
                  <a:lnTo>
                    <a:pt x="1531" y="3882"/>
                  </a:lnTo>
                  <a:cubicBezTo>
                    <a:pt x="1521" y="3908"/>
                    <a:pt x="1512" y="3936"/>
                    <a:pt x="1499" y="3961"/>
                  </a:cubicBezTo>
                  <a:cubicBezTo>
                    <a:pt x="1479" y="3995"/>
                    <a:pt x="1456" y="4027"/>
                    <a:pt x="1435" y="4062"/>
                  </a:cubicBezTo>
                  <a:cubicBezTo>
                    <a:pt x="1381" y="4148"/>
                    <a:pt x="1404" y="4262"/>
                    <a:pt x="1491" y="4317"/>
                  </a:cubicBezTo>
                  <a:cubicBezTo>
                    <a:pt x="1507" y="4329"/>
                    <a:pt x="1525" y="4336"/>
                    <a:pt x="1544" y="4340"/>
                  </a:cubicBezTo>
                  <a:cubicBezTo>
                    <a:pt x="1554" y="4320"/>
                    <a:pt x="1569" y="4302"/>
                    <a:pt x="1583" y="4284"/>
                  </a:cubicBezTo>
                  <a:cubicBezTo>
                    <a:pt x="1597" y="4266"/>
                    <a:pt x="1614" y="4248"/>
                    <a:pt x="1628" y="4228"/>
                  </a:cubicBezTo>
                  <a:cubicBezTo>
                    <a:pt x="1657" y="4194"/>
                    <a:pt x="1686" y="4158"/>
                    <a:pt x="1715" y="4124"/>
                  </a:cubicBezTo>
                  <a:cubicBezTo>
                    <a:pt x="1751" y="4082"/>
                    <a:pt x="1787" y="4041"/>
                    <a:pt x="1825" y="3999"/>
                  </a:cubicBezTo>
                  <a:cubicBezTo>
                    <a:pt x="1852" y="3969"/>
                    <a:pt x="1881" y="3938"/>
                    <a:pt x="1910" y="3909"/>
                  </a:cubicBezTo>
                  <a:cubicBezTo>
                    <a:pt x="1914" y="3897"/>
                    <a:pt x="1918" y="3884"/>
                    <a:pt x="1920" y="3870"/>
                  </a:cubicBezTo>
                  <a:cubicBezTo>
                    <a:pt x="1931" y="3826"/>
                    <a:pt x="1944" y="3780"/>
                    <a:pt x="1952" y="3734"/>
                  </a:cubicBezTo>
                  <a:cubicBezTo>
                    <a:pt x="1976" y="3594"/>
                    <a:pt x="1920" y="3452"/>
                    <a:pt x="1856" y="3329"/>
                  </a:cubicBezTo>
                  <a:cubicBezTo>
                    <a:pt x="1767" y="3159"/>
                    <a:pt x="1676" y="2991"/>
                    <a:pt x="1588" y="2819"/>
                  </a:cubicBezTo>
                  <a:cubicBezTo>
                    <a:pt x="1500" y="2647"/>
                    <a:pt x="1425" y="2468"/>
                    <a:pt x="1339" y="2296"/>
                  </a:cubicBezTo>
                  <a:cubicBezTo>
                    <a:pt x="1250" y="2116"/>
                    <a:pt x="1155" y="1941"/>
                    <a:pt x="1062" y="1765"/>
                  </a:cubicBezTo>
                  <a:cubicBezTo>
                    <a:pt x="975" y="1599"/>
                    <a:pt x="882" y="1436"/>
                    <a:pt x="805" y="1267"/>
                  </a:cubicBezTo>
                  <a:cubicBezTo>
                    <a:pt x="727" y="1079"/>
                    <a:pt x="650" y="890"/>
                    <a:pt x="570" y="704"/>
                  </a:cubicBezTo>
                  <a:cubicBezTo>
                    <a:pt x="543" y="639"/>
                    <a:pt x="520" y="575"/>
                    <a:pt x="500" y="507"/>
                  </a:cubicBezTo>
                  <a:cubicBezTo>
                    <a:pt x="464" y="370"/>
                    <a:pt x="429" y="232"/>
                    <a:pt x="371" y="101"/>
                  </a:cubicBezTo>
                  <a:cubicBezTo>
                    <a:pt x="342" y="36"/>
                    <a:pt x="273" y="0"/>
                    <a:pt x="204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1" name="Google Shape;1031;p36"/>
            <p:cNvSpPr/>
            <p:nvPr/>
          </p:nvSpPr>
          <p:spPr>
            <a:xfrm>
              <a:off x="8141100" y="1621525"/>
              <a:ext cx="126175" cy="25375"/>
            </a:xfrm>
            <a:custGeom>
              <a:avLst/>
              <a:gdLst/>
              <a:ahLst/>
              <a:cxnLst/>
              <a:rect l="l" t="t" r="r" b="b"/>
              <a:pathLst>
                <a:path w="5047" h="1015" extrusionOk="0">
                  <a:moveTo>
                    <a:pt x="4775" y="45"/>
                  </a:moveTo>
                  <a:cubicBezTo>
                    <a:pt x="4772" y="46"/>
                    <a:pt x="4770" y="46"/>
                    <a:pt x="4768" y="46"/>
                  </a:cubicBezTo>
                  <a:cubicBezTo>
                    <a:pt x="4770" y="46"/>
                    <a:pt x="4772" y="46"/>
                    <a:pt x="4773" y="45"/>
                  </a:cubicBezTo>
                  <a:close/>
                  <a:moveTo>
                    <a:pt x="3312" y="0"/>
                  </a:moveTo>
                  <a:cubicBezTo>
                    <a:pt x="3291" y="0"/>
                    <a:pt x="3270" y="0"/>
                    <a:pt x="3249" y="0"/>
                  </a:cubicBezTo>
                  <a:cubicBezTo>
                    <a:pt x="3212" y="0"/>
                    <a:pt x="3174" y="0"/>
                    <a:pt x="3137" y="0"/>
                  </a:cubicBezTo>
                  <a:cubicBezTo>
                    <a:pt x="3103" y="0"/>
                    <a:pt x="3068" y="0"/>
                    <a:pt x="3034" y="1"/>
                  </a:cubicBezTo>
                  <a:cubicBezTo>
                    <a:pt x="2953" y="3"/>
                    <a:pt x="2872" y="9"/>
                    <a:pt x="2792" y="13"/>
                  </a:cubicBezTo>
                  <a:cubicBezTo>
                    <a:pt x="2753" y="14"/>
                    <a:pt x="2715" y="14"/>
                    <a:pt x="2676" y="15"/>
                  </a:cubicBezTo>
                  <a:cubicBezTo>
                    <a:pt x="2639" y="16"/>
                    <a:pt x="2601" y="17"/>
                    <a:pt x="2563" y="19"/>
                  </a:cubicBezTo>
                  <a:cubicBezTo>
                    <a:pt x="2492" y="23"/>
                    <a:pt x="2421" y="27"/>
                    <a:pt x="2350" y="29"/>
                  </a:cubicBezTo>
                  <a:cubicBezTo>
                    <a:pt x="2290" y="30"/>
                    <a:pt x="2230" y="30"/>
                    <a:pt x="2170" y="31"/>
                  </a:cubicBezTo>
                  <a:cubicBezTo>
                    <a:pt x="2005" y="34"/>
                    <a:pt x="1842" y="49"/>
                    <a:pt x="1677" y="61"/>
                  </a:cubicBezTo>
                  <a:cubicBezTo>
                    <a:pt x="1580" y="69"/>
                    <a:pt x="1483" y="89"/>
                    <a:pt x="1386" y="110"/>
                  </a:cubicBezTo>
                  <a:cubicBezTo>
                    <a:pt x="1295" y="129"/>
                    <a:pt x="1202" y="148"/>
                    <a:pt x="1110" y="162"/>
                  </a:cubicBezTo>
                  <a:cubicBezTo>
                    <a:pt x="1017" y="177"/>
                    <a:pt x="924" y="190"/>
                    <a:pt x="833" y="208"/>
                  </a:cubicBezTo>
                  <a:cubicBezTo>
                    <a:pt x="734" y="229"/>
                    <a:pt x="637" y="255"/>
                    <a:pt x="543" y="293"/>
                  </a:cubicBezTo>
                  <a:cubicBezTo>
                    <a:pt x="336" y="374"/>
                    <a:pt x="209" y="549"/>
                    <a:pt x="67" y="709"/>
                  </a:cubicBezTo>
                  <a:cubicBezTo>
                    <a:pt x="1" y="786"/>
                    <a:pt x="12" y="906"/>
                    <a:pt x="89" y="971"/>
                  </a:cubicBezTo>
                  <a:cubicBezTo>
                    <a:pt x="123" y="999"/>
                    <a:pt x="164" y="1014"/>
                    <a:pt x="207" y="1014"/>
                  </a:cubicBezTo>
                  <a:cubicBezTo>
                    <a:pt x="209" y="1014"/>
                    <a:pt x="211" y="1014"/>
                    <a:pt x="212" y="1014"/>
                  </a:cubicBezTo>
                  <a:cubicBezTo>
                    <a:pt x="262" y="1012"/>
                    <a:pt x="313" y="990"/>
                    <a:pt x="348" y="949"/>
                  </a:cubicBezTo>
                  <a:cubicBezTo>
                    <a:pt x="409" y="880"/>
                    <a:pt x="466" y="811"/>
                    <a:pt x="528" y="743"/>
                  </a:cubicBezTo>
                  <a:cubicBezTo>
                    <a:pt x="548" y="725"/>
                    <a:pt x="568" y="707"/>
                    <a:pt x="589" y="688"/>
                  </a:cubicBezTo>
                  <a:cubicBezTo>
                    <a:pt x="601" y="679"/>
                    <a:pt x="615" y="671"/>
                    <a:pt x="626" y="662"/>
                  </a:cubicBezTo>
                  <a:cubicBezTo>
                    <a:pt x="643" y="654"/>
                    <a:pt x="659" y="646"/>
                    <a:pt x="676" y="638"/>
                  </a:cubicBezTo>
                  <a:cubicBezTo>
                    <a:pt x="713" y="624"/>
                    <a:pt x="750" y="611"/>
                    <a:pt x="786" y="599"/>
                  </a:cubicBezTo>
                  <a:cubicBezTo>
                    <a:pt x="928" y="563"/>
                    <a:pt x="1073" y="542"/>
                    <a:pt x="1217" y="519"/>
                  </a:cubicBezTo>
                  <a:cubicBezTo>
                    <a:pt x="1353" y="497"/>
                    <a:pt x="1487" y="464"/>
                    <a:pt x="1623" y="440"/>
                  </a:cubicBezTo>
                  <a:cubicBezTo>
                    <a:pt x="1731" y="428"/>
                    <a:pt x="1838" y="421"/>
                    <a:pt x="1947" y="414"/>
                  </a:cubicBezTo>
                  <a:cubicBezTo>
                    <a:pt x="2034" y="408"/>
                    <a:pt x="2119" y="401"/>
                    <a:pt x="2206" y="400"/>
                  </a:cubicBezTo>
                  <a:lnTo>
                    <a:pt x="2190" y="400"/>
                  </a:lnTo>
                  <a:cubicBezTo>
                    <a:pt x="2267" y="399"/>
                    <a:pt x="2346" y="400"/>
                    <a:pt x="2422" y="397"/>
                  </a:cubicBezTo>
                  <a:cubicBezTo>
                    <a:pt x="2498" y="393"/>
                    <a:pt x="2572" y="389"/>
                    <a:pt x="2647" y="387"/>
                  </a:cubicBezTo>
                  <a:cubicBezTo>
                    <a:pt x="2801" y="382"/>
                    <a:pt x="2954" y="373"/>
                    <a:pt x="3107" y="369"/>
                  </a:cubicBezTo>
                  <a:cubicBezTo>
                    <a:pt x="3146" y="369"/>
                    <a:pt x="3185" y="369"/>
                    <a:pt x="3224" y="369"/>
                  </a:cubicBezTo>
                  <a:cubicBezTo>
                    <a:pt x="3363" y="369"/>
                    <a:pt x="3501" y="372"/>
                    <a:pt x="3640" y="375"/>
                  </a:cubicBezTo>
                  <a:cubicBezTo>
                    <a:pt x="3732" y="376"/>
                    <a:pt x="3823" y="377"/>
                    <a:pt x="3915" y="381"/>
                  </a:cubicBezTo>
                  <a:cubicBezTo>
                    <a:pt x="3996" y="383"/>
                    <a:pt x="4077" y="391"/>
                    <a:pt x="4159" y="397"/>
                  </a:cubicBezTo>
                  <a:cubicBezTo>
                    <a:pt x="4298" y="406"/>
                    <a:pt x="4436" y="403"/>
                    <a:pt x="4574" y="408"/>
                  </a:cubicBezTo>
                  <a:cubicBezTo>
                    <a:pt x="4626" y="411"/>
                    <a:pt x="4677" y="414"/>
                    <a:pt x="4728" y="414"/>
                  </a:cubicBezTo>
                  <a:cubicBezTo>
                    <a:pt x="4767" y="414"/>
                    <a:pt x="4805" y="412"/>
                    <a:pt x="4843" y="407"/>
                  </a:cubicBezTo>
                  <a:lnTo>
                    <a:pt x="4843" y="407"/>
                  </a:lnTo>
                  <a:cubicBezTo>
                    <a:pt x="4843" y="407"/>
                    <a:pt x="4842" y="407"/>
                    <a:pt x="4842" y="407"/>
                  </a:cubicBezTo>
                  <a:cubicBezTo>
                    <a:pt x="4851" y="406"/>
                    <a:pt x="4860" y="405"/>
                    <a:pt x="4869" y="405"/>
                  </a:cubicBezTo>
                  <a:cubicBezTo>
                    <a:pt x="4970" y="396"/>
                    <a:pt x="5047" y="306"/>
                    <a:pt x="5039" y="205"/>
                  </a:cubicBezTo>
                  <a:cubicBezTo>
                    <a:pt x="5031" y="110"/>
                    <a:pt x="4948" y="35"/>
                    <a:pt x="4854" y="35"/>
                  </a:cubicBezTo>
                  <a:cubicBezTo>
                    <a:pt x="4849" y="35"/>
                    <a:pt x="4844" y="35"/>
                    <a:pt x="4840" y="35"/>
                  </a:cubicBezTo>
                  <a:cubicBezTo>
                    <a:pt x="4820" y="37"/>
                    <a:pt x="4801" y="41"/>
                    <a:pt x="4781" y="43"/>
                  </a:cubicBezTo>
                  <a:cubicBezTo>
                    <a:pt x="4776" y="45"/>
                    <a:pt x="4771" y="45"/>
                    <a:pt x="4767" y="45"/>
                  </a:cubicBezTo>
                  <a:cubicBezTo>
                    <a:pt x="4703" y="45"/>
                    <a:pt x="4640" y="41"/>
                    <a:pt x="4576" y="38"/>
                  </a:cubicBezTo>
                  <a:cubicBezTo>
                    <a:pt x="4494" y="35"/>
                    <a:pt x="4414" y="35"/>
                    <a:pt x="4333" y="34"/>
                  </a:cubicBezTo>
                  <a:cubicBezTo>
                    <a:pt x="4173" y="32"/>
                    <a:pt x="4015" y="11"/>
                    <a:pt x="3855" y="9"/>
                  </a:cubicBezTo>
                  <a:cubicBezTo>
                    <a:pt x="3673" y="7"/>
                    <a:pt x="3493" y="0"/>
                    <a:pt x="3312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2" name="Google Shape;1032;p36"/>
            <p:cNvSpPr/>
            <p:nvPr/>
          </p:nvSpPr>
          <p:spPr>
            <a:xfrm>
              <a:off x="8077550" y="1619800"/>
              <a:ext cx="40975" cy="77725"/>
            </a:xfrm>
            <a:custGeom>
              <a:avLst/>
              <a:gdLst/>
              <a:ahLst/>
              <a:cxnLst/>
              <a:rect l="l" t="t" r="r" b="b"/>
              <a:pathLst>
                <a:path w="1639" h="3109" extrusionOk="0">
                  <a:moveTo>
                    <a:pt x="1243" y="2809"/>
                  </a:moveTo>
                  <a:lnTo>
                    <a:pt x="1239" y="2819"/>
                  </a:lnTo>
                  <a:cubicBezTo>
                    <a:pt x="1240" y="2816"/>
                    <a:pt x="1241" y="2813"/>
                    <a:pt x="1243" y="2809"/>
                  </a:cubicBezTo>
                  <a:close/>
                  <a:moveTo>
                    <a:pt x="205" y="1"/>
                  </a:moveTo>
                  <a:cubicBezTo>
                    <a:pt x="191" y="1"/>
                    <a:pt x="178" y="2"/>
                    <a:pt x="164" y="5"/>
                  </a:cubicBezTo>
                  <a:cubicBezTo>
                    <a:pt x="67" y="28"/>
                    <a:pt x="1" y="125"/>
                    <a:pt x="21" y="225"/>
                  </a:cubicBezTo>
                  <a:cubicBezTo>
                    <a:pt x="33" y="275"/>
                    <a:pt x="65" y="317"/>
                    <a:pt x="106" y="343"/>
                  </a:cubicBezTo>
                  <a:cubicBezTo>
                    <a:pt x="155" y="439"/>
                    <a:pt x="198" y="538"/>
                    <a:pt x="246" y="634"/>
                  </a:cubicBezTo>
                  <a:cubicBezTo>
                    <a:pt x="274" y="685"/>
                    <a:pt x="300" y="737"/>
                    <a:pt x="325" y="789"/>
                  </a:cubicBezTo>
                  <a:cubicBezTo>
                    <a:pt x="351" y="847"/>
                    <a:pt x="375" y="905"/>
                    <a:pt x="402" y="960"/>
                  </a:cubicBezTo>
                  <a:cubicBezTo>
                    <a:pt x="458" y="1072"/>
                    <a:pt x="527" y="1175"/>
                    <a:pt x="592" y="1280"/>
                  </a:cubicBezTo>
                  <a:cubicBezTo>
                    <a:pt x="654" y="1381"/>
                    <a:pt x="716" y="1481"/>
                    <a:pt x="777" y="1583"/>
                  </a:cubicBezTo>
                  <a:cubicBezTo>
                    <a:pt x="833" y="1685"/>
                    <a:pt x="887" y="1789"/>
                    <a:pt x="944" y="1892"/>
                  </a:cubicBezTo>
                  <a:cubicBezTo>
                    <a:pt x="998" y="1990"/>
                    <a:pt x="1053" y="2085"/>
                    <a:pt x="1098" y="2188"/>
                  </a:cubicBezTo>
                  <a:cubicBezTo>
                    <a:pt x="1160" y="2335"/>
                    <a:pt x="1222" y="2483"/>
                    <a:pt x="1266" y="2636"/>
                  </a:cubicBezTo>
                  <a:cubicBezTo>
                    <a:pt x="1266" y="2636"/>
                    <a:pt x="1266" y="2636"/>
                    <a:pt x="1268" y="2637"/>
                  </a:cubicBezTo>
                  <a:cubicBezTo>
                    <a:pt x="1268" y="2666"/>
                    <a:pt x="1266" y="2694"/>
                    <a:pt x="1264" y="2723"/>
                  </a:cubicBezTo>
                  <a:cubicBezTo>
                    <a:pt x="1263" y="2736"/>
                    <a:pt x="1261" y="2747"/>
                    <a:pt x="1258" y="2760"/>
                  </a:cubicBezTo>
                  <a:cubicBezTo>
                    <a:pt x="1254" y="2774"/>
                    <a:pt x="1249" y="2788"/>
                    <a:pt x="1245" y="2803"/>
                  </a:cubicBezTo>
                  <a:cubicBezTo>
                    <a:pt x="1246" y="2801"/>
                    <a:pt x="1247" y="2799"/>
                    <a:pt x="1248" y="2796"/>
                  </a:cubicBezTo>
                  <a:lnTo>
                    <a:pt x="1248" y="2796"/>
                  </a:lnTo>
                  <a:cubicBezTo>
                    <a:pt x="1247" y="2799"/>
                    <a:pt x="1246" y="2802"/>
                    <a:pt x="1245" y="2804"/>
                  </a:cubicBezTo>
                  <a:lnTo>
                    <a:pt x="1243" y="2809"/>
                  </a:lnTo>
                  <a:lnTo>
                    <a:pt x="1243" y="2809"/>
                  </a:lnTo>
                  <a:cubicBezTo>
                    <a:pt x="1237" y="2821"/>
                    <a:pt x="1230" y="2833"/>
                    <a:pt x="1225" y="2845"/>
                  </a:cubicBezTo>
                  <a:cubicBezTo>
                    <a:pt x="1184" y="2937"/>
                    <a:pt x="1223" y="3048"/>
                    <a:pt x="1314" y="3091"/>
                  </a:cubicBezTo>
                  <a:cubicBezTo>
                    <a:pt x="1341" y="3104"/>
                    <a:pt x="1369" y="3108"/>
                    <a:pt x="1398" y="3108"/>
                  </a:cubicBezTo>
                  <a:cubicBezTo>
                    <a:pt x="1465" y="3106"/>
                    <a:pt x="1532" y="3067"/>
                    <a:pt x="1561" y="3002"/>
                  </a:cubicBezTo>
                  <a:cubicBezTo>
                    <a:pt x="1599" y="2919"/>
                    <a:pt x="1625" y="2837"/>
                    <a:pt x="1634" y="2746"/>
                  </a:cubicBezTo>
                  <a:cubicBezTo>
                    <a:pt x="1637" y="2713"/>
                    <a:pt x="1638" y="2680"/>
                    <a:pt x="1637" y="2645"/>
                  </a:cubicBezTo>
                  <a:cubicBezTo>
                    <a:pt x="1637" y="2578"/>
                    <a:pt x="1620" y="2517"/>
                    <a:pt x="1598" y="2453"/>
                  </a:cubicBezTo>
                  <a:cubicBezTo>
                    <a:pt x="1569" y="2370"/>
                    <a:pt x="1539" y="2288"/>
                    <a:pt x="1505" y="2207"/>
                  </a:cubicBezTo>
                  <a:cubicBezTo>
                    <a:pt x="1470" y="2118"/>
                    <a:pt x="1436" y="2027"/>
                    <a:pt x="1392" y="1940"/>
                  </a:cubicBezTo>
                  <a:cubicBezTo>
                    <a:pt x="1346" y="1849"/>
                    <a:pt x="1295" y="1763"/>
                    <a:pt x="1245" y="1673"/>
                  </a:cubicBezTo>
                  <a:cubicBezTo>
                    <a:pt x="1198" y="1588"/>
                    <a:pt x="1154" y="1501"/>
                    <a:pt x="1108" y="1415"/>
                  </a:cubicBezTo>
                  <a:cubicBezTo>
                    <a:pt x="1010" y="1242"/>
                    <a:pt x="899" y="1075"/>
                    <a:pt x="794" y="907"/>
                  </a:cubicBezTo>
                  <a:cubicBezTo>
                    <a:pt x="748" y="825"/>
                    <a:pt x="710" y="741"/>
                    <a:pt x="671" y="656"/>
                  </a:cubicBezTo>
                  <a:cubicBezTo>
                    <a:pt x="630" y="569"/>
                    <a:pt x="584" y="484"/>
                    <a:pt x="543" y="397"/>
                  </a:cubicBezTo>
                  <a:cubicBezTo>
                    <a:pt x="499" y="309"/>
                    <a:pt x="463" y="215"/>
                    <a:pt x="411" y="131"/>
                  </a:cubicBezTo>
                  <a:cubicBezTo>
                    <a:pt x="378" y="76"/>
                    <a:pt x="333" y="30"/>
                    <a:pt x="270" y="11"/>
                  </a:cubicBezTo>
                  <a:cubicBezTo>
                    <a:pt x="250" y="4"/>
                    <a:pt x="228" y="1"/>
                    <a:pt x="205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3" name="Google Shape;1033;p36"/>
            <p:cNvSpPr/>
            <p:nvPr/>
          </p:nvSpPr>
          <p:spPr>
            <a:xfrm>
              <a:off x="8115200" y="1646875"/>
              <a:ext cx="10125" cy="10075"/>
            </a:xfrm>
            <a:custGeom>
              <a:avLst/>
              <a:gdLst/>
              <a:ahLst/>
              <a:cxnLst/>
              <a:rect l="l" t="t" r="r" b="b"/>
              <a:pathLst>
                <a:path w="405" h="403" extrusionOk="0">
                  <a:moveTo>
                    <a:pt x="20" y="246"/>
                  </a:moveTo>
                  <a:cubicBezTo>
                    <a:pt x="20" y="247"/>
                    <a:pt x="20" y="247"/>
                    <a:pt x="20" y="247"/>
                  </a:cubicBezTo>
                  <a:lnTo>
                    <a:pt x="20" y="247"/>
                  </a:lnTo>
                  <a:cubicBezTo>
                    <a:pt x="20" y="247"/>
                    <a:pt x="20" y="246"/>
                    <a:pt x="20" y="246"/>
                  </a:cubicBezTo>
                  <a:close/>
                  <a:moveTo>
                    <a:pt x="20" y="247"/>
                  </a:moveTo>
                  <a:lnTo>
                    <a:pt x="20" y="247"/>
                  </a:lnTo>
                  <a:cubicBezTo>
                    <a:pt x="21" y="248"/>
                    <a:pt x="21" y="249"/>
                    <a:pt x="21" y="249"/>
                  </a:cubicBezTo>
                  <a:lnTo>
                    <a:pt x="21" y="249"/>
                  </a:lnTo>
                  <a:cubicBezTo>
                    <a:pt x="21" y="249"/>
                    <a:pt x="21" y="249"/>
                    <a:pt x="21" y="248"/>
                  </a:cubicBezTo>
                  <a:cubicBezTo>
                    <a:pt x="21" y="248"/>
                    <a:pt x="21" y="247"/>
                    <a:pt x="20" y="247"/>
                  </a:cubicBezTo>
                  <a:close/>
                  <a:moveTo>
                    <a:pt x="199" y="1"/>
                  </a:moveTo>
                  <a:cubicBezTo>
                    <a:pt x="148" y="1"/>
                    <a:pt x="95" y="21"/>
                    <a:pt x="59" y="59"/>
                  </a:cubicBezTo>
                  <a:cubicBezTo>
                    <a:pt x="13" y="108"/>
                    <a:pt x="1" y="172"/>
                    <a:pt x="17" y="230"/>
                  </a:cubicBezTo>
                  <a:cubicBezTo>
                    <a:pt x="23" y="253"/>
                    <a:pt x="33" y="276"/>
                    <a:pt x="47" y="295"/>
                  </a:cubicBezTo>
                  <a:cubicBezTo>
                    <a:pt x="44" y="292"/>
                    <a:pt x="41" y="288"/>
                    <a:pt x="38" y="284"/>
                  </a:cubicBezTo>
                  <a:cubicBezTo>
                    <a:pt x="35" y="278"/>
                    <a:pt x="31" y="271"/>
                    <a:pt x="28" y="266"/>
                  </a:cubicBezTo>
                  <a:cubicBezTo>
                    <a:pt x="28" y="266"/>
                    <a:pt x="27" y="264"/>
                    <a:pt x="27" y="264"/>
                  </a:cubicBezTo>
                  <a:cubicBezTo>
                    <a:pt x="25" y="259"/>
                    <a:pt x="23" y="254"/>
                    <a:pt x="21" y="249"/>
                  </a:cubicBezTo>
                  <a:lnTo>
                    <a:pt x="21" y="249"/>
                  </a:lnTo>
                  <a:cubicBezTo>
                    <a:pt x="22" y="257"/>
                    <a:pt x="25" y="266"/>
                    <a:pt x="27" y="274"/>
                  </a:cubicBezTo>
                  <a:cubicBezTo>
                    <a:pt x="46" y="353"/>
                    <a:pt x="126" y="403"/>
                    <a:pt x="203" y="403"/>
                  </a:cubicBezTo>
                  <a:cubicBezTo>
                    <a:pt x="206" y="403"/>
                    <a:pt x="208" y="403"/>
                    <a:pt x="211" y="403"/>
                  </a:cubicBezTo>
                  <a:cubicBezTo>
                    <a:pt x="227" y="403"/>
                    <a:pt x="243" y="400"/>
                    <a:pt x="258" y="396"/>
                  </a:cubicBezTo>
                  <a:cubicBezTo>
                    <a:pt x="358" y="365"/>
                    <a:pt x="404" y="262"/>
                    <a:pt x="380" y="165"/>
                  </a:cubicBezTo>
                  <a:cubicBezTo>
                    <a:pt x="380" y="164"/>
                    <a:pt x="380" y="164"/>
                    <a:pt x="380" y="164"/>
                  </a:cubicBezTo>
                  <a:cubicBezTo>
                    <a:pt x="369" y="120"/>
                    <a:pt x="354" y="86"/>
                    <a:pt x="321" y="51"/>
                  </a:cubicBezTo>
                  <a:cubicBezTo>
                    <a:pt x="289" y="16"/>
                    <a:pt x="244" y="1"/>
                    <a:pt x="199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4" name="Google Shape;1034;p36"/>
            <p:cNvSpPr/>
            <p:nvPr/>
          </p:nvSpPr>
          <p:spPr>
            <a:xfrm>
              <a:off x="8122700" y="1634825"/>
              <a:ext cx="9425" cy="9275"/>
            </a:xfrm>
            <a:custGeom>
              <a:avLst/>
              <a:gdLst/>
              <a:ahLst/>
              <a:cxnLst/>
              <a:rect l="l" t="t" r="r" b="b"/>
              <a:pathLst>
                <a:path w="377" h="371" extrusionOk="0">
                  <a:moveTo>
                    <a:pt x="189" y="1"/>
                  </a:moveTo>
                  <a:cubicBezTo>
                    <a:pt x="187" y="1"/>
                    <a:pt x="185" y="1"/>
                    <a:pt x="183" y="1"/>
                  </a:cubicBezTo>
                  <a:cubicBezTo>
                    <a:pt x="81" y="3"/>
                    <a:pt x="0" y="90"/>
                    <a:pt x="4" y="191"/>
                  </a:cubicBezTo>
                  <a:cubicBezTo>
                    <a:pt x="7" y="290"/>
                    <a:pt x="89" y="370"/>
                    <a:pt x="187" y="370"/>
                  </a:cubicBezTo>
                  <a:cubicBezTo>
                    <a:pt x="189" y="370"/>
                    <a:pt x="191" y="370"/>
                    <a:pt x="193" y="370"/>
                  </a:cubicBezTo>
                  <a:cubicBezTo>
                    <a:pt x="295" y="368"/>
                    <a:pt x="376" y="281"/>
                    <a:pt x="373" y="180"/>
                  </a:cubicBezTo>
                  <a:cubicBezTo>
                    <a:pt x="371" y="81"/>
                    <a:pt x="287" y="1"/>
                    <a:pt x="189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5" name="Google Shape;1035;p36"/>
            <p:cNvSpPr/>
            <p:nvPr/>
          </p:nvSpPr>
          <p:spPr>
            <a:xfrm>
              <a:off x="8192025" y="1522125"/>
              <a:ext cx="9425" cy="9275"/>
            </a:xfrm>
            <a:custGeom>
              <a:avLst/>
              <a:gdLst/>
              <a:ahLst/>
              <a:cxnLst/>
              <a:rect l="l" t="t" r="r" b="b"/>
              <a:pathLst>
                <a:path w="377" h="371" extrusionOk="0">
                  <a:moveTo>
                    <a:pt x="187" y="0"/>
                  </a:moveTo>
                  <a:cubicBezTo>
                    <a:pt x="186" y="0"/>
                    <a:pt x="184" y="0"/>
                    <a:pt x="183" y="0"/>
                  </a:cubicBezTo>
                  <a:cubicBezTo>
                    <a:pt x="81" y="4"/>
                    <a:pt x="0" y="89"/>
                    <a:pt x="4" y="191"/>
                  </a:cubicBezTo>
                  <a:cubicBezTo>
                    <a:pt x="6" y="290"/>
                    <a:pt x="90" y="371"/>
                    <a:pt x="189" y="371"/>
                  </a:cubicBezTo>
                  <a:cubicBezTo>
                    <a:pt x="191" y="371"/>
                    <a:pt x="192" y="371"/>
                    <a:pt x="193" y="371"/>
                  </a:cubicBezTo>
                  <a:cubicBezTo>
                    <a:pt x="295" y="367"/>
                    <a:pt x="376" y="281"/>
                    <a:pt x="373" y="180"/>
                  </a:cubicBezTo>
                  <a:cubicBezTo>
                    <a:pt x="371" y="80"/>
                    <a:pt x="286" y="0"/>
                    <a:pt x="187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" name="Google Shape;1036;p36"/>
            <p:cNvSpPr/>
            <p:nvPr/>
          </p:nvSpPr>
          <p:spPr>
            <a:xfrm>
              <a:off x="8188825" y="1640925"/>
              <a:ext cx="9400" cy="9275"/>
            </a:xfrm>
            <a:custGeom>
              <a:avLst/>
              <a:gdLst/>
              <a:ahLst/>
              <a:cxnLst/>
              <a:rect l="l" t="t" r="r" b="b"/>
              <a:pathLst>
                <a:path w="376" h="371" extrusionOk="0">
                  <a:moveTo>
                    <a:pt x="186" y="0"/>
                  </a:moveTo>
                  <a:cubicBezTo>
                    <a:pt x="185" y="0"/>
                    <a:pt x="183" y="0"/>
                    <a:pt x="182" y="0"/>
                  </a:cubicBezTo>
                  <a:cubicBezTo>
                    <a:pt x="81" y="4"/>
                    <a:pt x="0" y="90"/>
                    <a:pt x="2" y="191"/>
                  </a:cubicBezTo>
                  <a:cubicBezTo>
                    <a:pt x="6" y="291"/>
                    <a:pt x="89" y="371"/>
                    <a:pt x="189" y="371"/>
                  </a:cubicBezTo>
                  <a:cubicBezTo>
                    <a:pt x="190" y="371"/>
                    <a:pt x="192" y="371"/>
                    <a:pt x="193" y="371"/>
                  </a:cubicBezTo>
                  <a:cubicBezTo>
                    <a:pt x="294" y="367"/>
                    <a:pt x="375" y="282"/>
                    <a:pt x="373" y="180"/>
                  </a:cubicBezTo>
                  <a:cubicBezTo>
                    <a:pt x="369" y="81"/>
                    <a:pt x="286" y="0"/>
                    <a:pt x="186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" name="Google Shape;1037;p36"/>
            <p:cNvSpPr/>
            <p:nvPr/>
          </p:nvSpPr>
          <p:spPr>
            <a:xfrm>
              <a:off x="8231400" y="1557325"/>
              <a:ext cx="9400" cy="9275"/>
            </a:xfrm>
            <a:custGeom>
              <a:avLst/>
              <a:gdLst/>
              <a:ahLst/>
              <a:cxnLst/>
              <a:rect l="l" t="t" r="r" b="b"/>
              <a:pathLst>
                <a:path w="376" h="371" extrusionOk="0">
                  <a:moveTo>
                    <a:pt x="187" y="1"/>
                  </a:moveTo>
                  <a:cubicBezTo>
                    <a:pt x="185" y="1"/>
                    <a:pt x="184" y="1"/>
                    <a:pt x="183" y="1"/>
                  </a:cubicBezTo>
                  <a:cubicBezTo>
                    <a:pt x="82" y="4"/>
                    <a:pt x="1" y="90"/>
                    <a:pt x="3" y="191"/>
                  </a:cubicBezTo>
                  <a:cubicBezTo>
                    <a:pt x="6" y="290"/>
                    <a:pt x="89" y="370"/>
                    <a:pt x="188" y="370"/>
                  </a:cubicBezTo>
                  <a:cubicBezTo>
                    <a:pt x="190" y="370"/>
                    <a:pt x="192" y="370"/>
                    <a:pt x="194" y="370"/>
                  </a:cubicBezTo>
                  <a:cubicBezTo>
                    <a:pt x="295" y="368"/>
                    <a:pt x="376" y="281"/>
                    <a:pt x="374" y="180"/>
                  </a:cubicBezTo>
                  <a:cubicBezTo>
                    <a:pt x="370" y="81"/>
                    <a:pt x="287" y="1"/>
                    <a:pt x="187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" name="Google Shape;1038;p36"/>
            <p:cNvSpPr/>
            <p:nvPr/>
          </p:nvSpPr>
          <p:spPr>
            <a:xfrm>
              <a:off x="8243350" y="1558125"/>
              <a:ext cx="9425" cy="9275"/>
            </a:xfrm>
            <a:custGeom>
              <a:avLst/>
              <a:gdLst/>
              <a:ahLst/>
              <a:cxnLst/>
              <a:rect l="l" t="t" r="r" b="b"/>
              <a:pathLst>
                <a:path w="377" h="371" extrusionOk="0">
                  <a:moveTo>
                    <a:pt x="190" y="1"/>
                  </a:moveTo>
                  <a:cubicBezTo>
                    <a:pt x="188" y="1"/>
                    <a:pt x="186" y="1"/>
                    <a:pt x="184" y="1"/>
                  </a:cubicBezTo>
                  <a:cubicBezTo>
                    <a:pt x="82" y="4"/>
                    <a:pt x="1" y="90"/>
                    <a:pt x="4" y="191"/>
                  </a:cubicBezTo>
                  <a:cubicBezTo>
                    <a:pt x="6" y="290"/>
                    <a:pt x="90" y="370"/>
                    <a:pt x="188" y="370"/>
                  </a:cubicBezTo>
                  <a:cubicBezTo>
                    <a:pt x="190" y="370"/>
                    <a:pt x="192" y="370"/>
                    <a:pt x="194" y="370"/>
                  </a:cubicBezTo>
                  <a:cubicBezTo>
                    <a:pt x="296" y="368"/>
                    <a:pt x="377" y="281"/>
                    <a:pt x="374" y="180"/>
                  </a:cubicBezTo>
                  <a:cubicBezTo>
                    <a:pt x="371" y="81"/>
                    <a:pt x="288" y="1"/>
                    <a:pt x="190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" name="Google Shape;1039;p36"/>
            <p:cNvSpPr/>
            <p:nvPr/>
          </p:nvSpPr>
          <p:spPr>
            <a:xfrm>
              <a:off x="8235775" y="1569800"/>
              <a:ext cx="9400" cy="9300"/>
            </a:xfrm>
            <a:custGeom>
              <a:avLst/>
              <a:gdLst/>
              <a:ahLst/>
              <a:cxnLst/>
              <a:rect l="l" t="t" r="r" b="b"/>
              <a:pathLst>
                <a:path w="376" h="372" extrusionOk="0">
                  <a:moveTo>
                    <a:pt x="187" y="0"/>
                  </a:moveTo>
                  <a:cubicBezTo>
                    <a:pt x="185" y="0"/>
                    <a:pt x="184" y="0"/>
                    <a:pt x="183" y="0"/>
                  </a:cubicBezTo>
                  <a:cubicBezTo>
                    <a:pt x="82" y="4"/>
                    <a:pt x="1" y="90"/>
                    <a:pt x="3" y="191"/>
                  </a:cubicBezTo>
                  <a:cubicBezTo>
                    <a:pt x="6" y="290"/>
                    <a:pt x="89" y="371"/>
                    <a:pt x="188" y="371"/>
                  </a:cubicBezTo>
                  <a:cubicBezTo>
                    <a:pt x="190" y="371"/>
                    <a:pt x="192" y="371"/>
                    <a:pt x="194" y="371"/>
                  </a:cubicBezTo>
                  <a:cubicBezTo>
                    <a:pt x="295" y="368"/>
                    <a:pt x="376" y="282"/>
                    <a:pt x="374" y="180"/>
                  </a:cubicBezTo>
                  <a:cubicBezTo>
                    <a:pt x="370" y="81"/>
                    <a:pt x="287" y="0"/>
                    <a:pt x="187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1040;p36"/>
            <p:cNvSpPr/>
            <p:nvPr/>
          </p:nvSpPr>
          <p:spPr>
            <a:xfrm>
              <a:off x="7768350" y="1453575"/>
              <a:ext cx="236725" cy="272725"/>
            </a:xfrm>
            <a:custGeom>
              <a:avLst/>
              <a:gdLst/>
              <a:ahLst/>
              <a:cxnLst/>
              <a:rect l="l" t="t" r="r" b="b"/>
              <a:pathLst>
                <a:path w="9469" h="10909" extrusionOk="0">
                  <a:moveTo>
                    <a:pt x="2507" y="380"/>
                  </a:moveTo>
                  <a:lnTo>
                    <a:pt x="2507" y="380"/>
                  </a:lnTo>
                  <a:cubicBezTo>
                    <a:pt x="2508" y="380"/>
                    <a:pt x="2508" y="380"/>
                    <a:pt x="2508" y="380"/>
                  </a:cubicBezTo>
                  <a:lnTo>
                    <a:pt x="2508" y="380"/>
                  </a:lnTo>
                  <a:cubicBezTo>
                    <a:pt x="2508" y="380"/>
                    <a:pt x="2508" y="380"/>
                    <a:pt x="2507" y="380"/>
                  </a:cubicBezTo>
                  <a:close/>
                  <a:moveTo>
                    <a:pt x="2429" y="741"/>
                  </a:moveTo>
                  <a:cubicBezTo>
                    <a:pt x="2430" y="741"/>
                    <a:pt x="2431" y="741"/>
                    <a:pt x="2432" y="741"/>
                  </a:cubicBezTo>
                  <a:cubicBezTo>
                    <a:pt x="2431" y="741"/>
                    <a:pt x="2430" y="741"/>
                    <a:pt x="2429" y="741"/>
                  </a:cubicBezTo>
                  <a:close/>
                  <a:moveTo>
                    <a:pt x="2474" y="749"/>
                  </a:moveTo>
                  <a:cubicBezTo>
                    <a:pt x="2475" y="749"/>
                    <a:pt x="2476" y="749"/>
                    <a:pt x="2476" y="749"/>
                  </a:cubicBezTo>
                  <a:cubicBezTo>
                    <a:pt x="2476" y="749"/>
                    <a:pt x="2475" y="749"/>
                    <a:pt x="2474" y="749"/>
                  </a:cubicBezTo>
                  <a:close/>
                  <a:moveTo>
                    <a:pt x="3025" y="856"/>
                  </a:moveTo>
                  <a:lnTo>
                    <a:pt x="3025" y="856"/>
                  </a:lnTo>
                  <a:cubicBezTo>
                    <a:pt x="3027" y="856"/>
                    <a:pt x="3029" y="857"/>
                    <a:pt x="3031" y="857"/>
                  </a:cubicBezTo>
                  <a:lnTo>
                    <a:pt x="3031" y="857"/>
                  </a:lnTo>
                  <a:cubicBezTo>
                    <a:pt x="3029" y="857"/>
                    <a:pt x="3027" y="856"/>
                    <a:pt x="3025" y="856"/>
                  </a:cubicBezTo>
                  <a:close/>
                  <a:moveTo>
                    <a:pt x="5361" y="1835"/>
                  </a:moveTo>
                  <a:cubicBezTo>
                    <a:pt x="5362" y="1836"/>
                    <a:pt x="5363" y="1837"/>
                    <a:pt x="5364" y="1837"/>
                  </a:cubicBezTo>
                  <a:lnTo>
                    <a:pt x="5364" y="1837"/>
                  </a:lnTo>
                  <a:cubicBezTo>
                    <a:pt x="5363" y="1837"/>
                    <a:pt x="5362" y="1836"/>
                    <a:pt x="5361" y="1835"/>
                  </a:cubicBezTo>
                  <a:close/>
                  <a:moveTo>
                    <a:pt x="6556" y="2915"/>
                  </a:moveTo>
                  <a:cubicBezTo>
                    <a:pt x="6561" y="2920"/>
                    <a:pt x="6564" y="2924"/>
                    <a:pt x="6569" y="2929"/>
                  </a:cubicBezTo>
                  <a:lnTo>
                    <a:pt x="6569" y="2929"/>
                  </a:lnTo>
                  <a:cubicBezTo>
                    <a:pt x="6564" y="2924"/>
                    <a:pt x="6560" y="2919"/>
                    <a:pt x="6556" y="2915"/>
                  </a:cubicBezTo>
                  <a:close/>
                  <a:moveTo>
                    <a:pt x="7767" y="4648"/>
                  </a:moveTo>
                  <a:cubicBezTo>
                    <a:pt x="7768" y="4649"/>
                    <a:pt x="7768" y="4649"/>
                    <a:pt x="7768" y="4649"/>
                  </a:cubicBezTo>
                  <a:cubicBezTo>
                    <a:pt x="7768" y="4649"/>
                    <a:pt x="7768" y="4648"/>
                    <a:pt x="7767" y="4648"/>
                  </a:cubicBezTo>
                  <a:close/>
                  <a:moveTo>
                    <a:pt x="5640" y="9969"/>
                  </a:moveTo>
                  <a:lnTo>
                    <a:pt x="5640" y="9969"/>
                  </a:lnTo>
                  <a:cubicBezTo>
                    <a:pt x="5641" y="9969"/>
                    <a:pt x="5642" y="9969"/>
                    <a:pt x="5642" y="9970"/>
                  </a:cubicBezTo>
                  <a:lnTo>
                    <a:pt x="5642" y="9970"/>
                  </a:lnTo>
                  <a:cubicBezTo>
                    <a:pt x="5642" y="9969"/>
                    <a:pt x="5641" y="9969"/>
                    <a:pt x="5640" y="9969"/>
                  </a:cubicBezTo>
                  <a:close/>
                  <a:moveTo>
                    <a:pt x="9000" y="10453"/>
                  </a:moveTo>
                  <a:cubicBezTo>
                    <a:pt x="8999" y="10453"/>
                    <a:pt x="8998" y="10453"/>
                    <a:pt x="8997" y="10453"/>
                  </a:cubicBezTo>
                  <a:lnTo>
                    <a:pt x="8997" y="10453"/>
                  </a:lnTo>
                  <a:cubicBezTo>
                    <a:pt x="8998" y="10453"/>
                    <a:pt x="8999" y="10453"/>
                    <a:pt x="9000" y="10453"/>
                  </a:cubicBezTo>
                  <a:close/>
                  <a:moveTo>
                    <a:pt x="1292" y="608"/>
                  </a:moveTo>
                  <a:cubicBezTo>
                    <a:pt x="1374" y="608"/>
                    <a:pt x="1456" y="609"/>
                    <a:pt x="1539" y="613"/>
                  </a:cubicBezTo>
                  <a:cubicBezTo>
                    <a:pt x="1671" y="623"/>
                    <a:pt x="1802" y="640"/>
                    <a:pt x="1932" y="663"/>
                  </a:cubicBezTo>
                  <a:cubicBezTo>
                    <a:pt x="2018" y="679"/>
                    <a:pt x="2104" y="695"/>
                    <a:pt x="2189" y="706"/>
                  </a:cubicBezTo>
                  <a:cubicBezTo>
                    <a:pt x="2270" y="715"/>
                    <a:pt x="2350" y="727"/>
                    <a:pt x="2429" y="741"/>
                  </a:cubicBezTo>
                  <a:lnTo>
                    <a:pt x="2429" y="741"/>
                  </a:lnTo>
                  <a:cubicBezTo>
                    <a:pt x="2429" y="740"/>
                    <a:pt x="2429" y="740"/>
                    <a:pt x="2428" y="740"/>
                  </a:cubicBezTo>
                  <a:lnTo>
                    <a:pt x="2428" y="740"/>
                  </a:lnTo>
                  <a:cubicBezTo>
                    <a:pt x="2438" y="742"/>
                    <a:pt x="2448" y="743"/>
                    <a:pt x="2457" y="746"/>
                  </a:cubicBezTo>
                  <a:lnTo>
                    <a:pt x="2456" y="746"/>
                  </a:lnTo>
                  <a:cubicBezTo>
                    <a:pt x="2462" y="747"/>
                    <a:pt x="2468" y="748"/>
                    <a:pt x="2474" y="749"/>
                  </a:cubicBezTo>
                  <a:lnTo>
                    <a:pt x="2474" y="749"/>
                  </a:lnTo>
                  <a:cubicBezTo>
                    <a:pt x="2474" y="748"/>
                    <a:pt x="2473" y="748"/>
                    <a:pt x="2473" y="748"/>
                  </a:cubicBezTo>
                  <a:lnTo>
                    <a:pt x="2473" y="748"/>
                  </a:lnTo>
                  <a:lnTo>
                    <a:pt x="2489" y="751"/>
                  </a:lnTo>
                  <a:cubicBezTo>
                    <a:pt x="2491" y="752"/>
                    <a:pt x="2494" y="752"/>
                    <a:pt x="2497" y="752"/>
                  </a:cubicBezTo>
                  <a:lnTo>
                    <a:pt x="2495" y="752"/>
                  </a:lnTo>
                  <a:cubicBezTo>
                    <a:pt x="2623" y="777"/>
                    <a:pt x="2751" y="806"/>
                    <a:pt x="2881" y="830"/>
                  </a:cubicBezTo>
                  <a:cubicBezTo>
                    <a:pt x="2890" y="831"/>
                    <a:pt x="2900" y="833"/>
                    <a:pt x="2909" y="835"/>
                  </a:cubicBezTo>
                  <a:cubicBezTo>
                    <a:pt x="2946" y="844"/>
                    <a:pt x="2985" y="849"/>
                    <a:pt x="3023" y="856"/>
                  </a:cubicBezTo>
                  <a:lnTo>
                    <a:pt x="3023" y="856"/>
                  </a:lnTo>
                  <a:cubicBezTo>
                    <a:pt x="3024" y="856"/>
                    <a:pt x="3024" y="856"/>
                    <a:pt x="3025" y="856"/>
                  </a:cubicBezTo>
                  <a:lnTo>
                    <a:pt x="3025" y="856"/>
                  </a:lnTo>
                  <a:cubicBezTo>
                    <a:pt x="3025" y="856"/>
                    <a:pt x="3024" y="856"/>
                    <a:pt x="3024" y="856"/>
                  </a:cubicBezTo>
                  <a:lnTo>
                    <a:pt x="3024" y="856"/>
                  </a:lnTo>
                  <a:cubicBezTo>
                    <a:pt x="3027" y="856"/>
                    <a:pt x="3031" y="857"/>
                    <a:pt x="3034" y="858"/>
                  </a:cubicBezTo>
                  <a:cubicBezTo>
                    <a:pt x="3033" y="858"/>
                    <a:pt x="3032" y="857"/>
                    <a:pt x="3031" y="857"/>
                  </a:cubicBezTo>
                  <a:lnTo>
                    <a:pt x="3031" y="857"/>
                  </a:lnTo>
                  <a:cubicBezTo>
                    <a:pt x="3178" y="886"/>
                    <a:pt x="3323" y="925"/>
                    <a:pt x="3467" y="970"/>
                  </a:cubicBezTo>
                  <a:cubicBezTo>
                    <a:pt x="3606" y="1012"/>
                    <a:pt x="3746" y="1053"/>
                    <a:pt x="3884" y="1094"/>
                  </a:cubicBezTo>
                  <a:cubicBezTo>
                    <a:pt x="4060" y="1152"/>
                    <a:pt x="4233" y="1222"/>
                    <a:pt x="4400" y="1299"/>
                  </a:cubicBezTo>
                  <a:cubicBezTo>
                    <a:pt x="4536" y="1365"/>
                    <a:pt x="4671" y="1437"/>
                    <a:pt x="4806" y="1508"/>
                  </a:cubicBezTo>
                  <a:cubicBezTo>
                    <a:pt x="4947" y="1583"/>
                    <a:pt x="5085" y="1662"/>
                    <a:pt x="5220" y="1745"/>
                  </a:cubicBezTo>
                  <a:lnTo>
                    <a:pt x="5220" y="1745"/>
                  </a:lnTo>
                  <a:cubicBezTo>
                    <a:pt x="5215" y="1742"/>
                    <a:pt x="5211" y="1739"/>
                    <a:pt x="5206" y="1736"/>
                  </a:cubicBezTo>
                  <a:lnTo>
                    <a:pt x="5206" y="1736"/>
                  </a:lnTo>
                  <a:cubicBezTo>
                    <a:pt x="5211" y="1739"/>
                    <a:pt x="5216" y="1742"/>
                    <a:pt x="5220" y="1745"/>
                  </a:cubicBezTo>
                  <a:lnTo>
                    <a:pt x="5220" y="1745"/>
                  </a:lnTo>
                  <a:cubicBezTo>
                    <a:pt x="5220" y="1745"/>
                    <a:pt x="5220" y="1745"/>
                    <a:pt x="5220" y="1745"/>
                  </a:cubicBezTo>
                  <a:lnTo>
                    <a:pt x="5220" y="1745"/>
                  </a:lnTo>
                  <a:cubicBezTo>
                    <a:pt x="5220" y="1745"/>
                    <a:pt x="5220" y="1745"/>
                    <a:pt x="5221" y="1746"/>
                  </a:cubicBezTo>
                  <a:lnTo>
                    <a:pt x="5221" y="1746"/>
                  </a:lnTo>
                  <a:cubicBezTo>
                    <a:pt x="5221" y="1746"/>
                    <a:pt x="5220" y="1745"/>
                    <a:pt x="5220" y="1745"/>
                  </a:cubicBezTo>
                  <a:lnTo>
                    <a:pt x="5220" y="1745"/>
                  </a:lnTo>
                  <a:cubicBezTo>
                    <a:pt x="5222" y="1746"/>
                    <a:pt x="5224" y="1747"/>
                    <a:pt x="5225" y="1748"/>
                  </a:cubicBezTo>
                  <a:cubicBezTo>
                    <a:pt x="5224" y="1748"/>
                    <a:pt x="5222" y="1747"/>
                    <a:pt x="5221" y="1746"/>
                  </a:cubicBezTo>
                  <a:lnTo>
                    <a:pt x="5221" y="1746"/>
                  </a:lnTo>
                  <a:cubicBezTo>
                    <a:pt x="5263" y="1773"/>
                    <a:pt x="5305" y="1800"/>
                    <a:pt x="5347" y="1826"/>
                  </a:cubicBezTo>
                  <a:cubicBezTo>
                    <a:pt x="5347" y="1826"/>
                    <a:pt x="5346" y="1825"/>
                    <a:pt x="5345" y="1825"/>
                  </a:cubicBezTo>
                  <a:lnTo>
                    <a:pt x="5345" y="1825"/>
                  </a:lnTo>
                  <a:cubicBezTo>
                    <a:pt x="5348" y="1827"/>
                    <a:pt x="5351" y="1829"/>
                    <a:pt x="5353" y="1831"/>
                  </a:cubicBezTo>
                  <a:cubicBezTo>
                    <a:pt x="5358" y="1833"/>
                    <a:pt x="5361" y="1835"/>
                    <a:pt x="5366" y="1838"/>
                  </a:cubicBezTo>
                  <a:cubicBezTo>
                    <a:pt x="5366" y="1838"/>
                    <a:pt x="5365" y="1838"/>
                    <a:pt x="5364" y="1837"/>
                  </a:cubicBezTo>
                  <a:lnTo>
                    <a:pt x="5364" y="1837"/>
                  </a:lnTo>
                  <a:cubicBezTo>
                    <a:pt x="5403" y="1862"/>
                    <a:pt x="5441" y="1887"/>
                    <a:pt x="5480" y="1912"/>
                  </a:cubicBezTo>
                  <a:cubicBezTo>
                    <a:pt x="5616" y="2014"/>
                    <a:pt x="5752" y="2117"/>
                    <a:pt x="5885" y="2224"/>
                  </a:cubicBezTo>
                  <a:cubicBezTo>
                    <a:pt x="5950" y="2280"/>
                    <a:pt x="6014" y="2337"/>
                    <a:pt x="6076" y="2396"/>
                  </a:cubicBezTo>
                  <a:cubicBezTo>
                    <a:pt x="6131" y="2448"/>
                    <a:pt x="6182" y="2504"/>
                    <a:pt x="6234" y="2560"/>
                  </a:cubicBezTo>
                  <a:cubicBezTo>
                    <a:pt x="6346" y="2685"/>
                    <a:pt x="6460" y="2810"/>
                    <a:pt x="6574" y="2933"/>
                  </a:cubicBezTo>
                  <a:cubicBezTo>
                    <a:pt x="6572" y="2932"/>
                    <a:pt x="6570" y="2930"/>
                    <a:pt x="6569" y="2929"/>
                  </a:cubicBezTo>
                  <a:lnTo>
                    <a:pt x="6569" y="2929"/>
                  </a:lnTo>
                  <a:cubicBezTo>
                    <a:pt x="6705" y="3083"/>
                    <a:pt x="6835" y="3242"/>
                    <a:pt x="6962" y="3403"/>
                  </a:cubicBezTo>
                  <a:cubicBezTo>
                    <a:pt x="7085" y="3557"/>
                    <a:pt x="7208" y="3708"/>
                    <a:pt x="7322" y="3868"/>
                  </a:cubicBezTo>
                  <a:cubicBezTo>
                    <a:pt x="7472" y="4094"/>
                    <a:pt x="7605" y="4329"/>
                    <a:pt x="7728" y="4570"/>
                  </a:cubicBezTo>
                  <a:lnTo>
                    <a:pt x="7728" y="4570"/>
                  </a:lnTo>
                  <a:cubicBezTo>
                    <a:pt x="7729" y="4571"/>
                    <a:pt x="7729" y="4572"/>
                    <a:pt x="7729" y="4573"/>
                  </a:cubicBezTo>
                  <a:lnTo>
                    <a:pt x="7729" y="4573"/>
                  </a:lnTo>
                  <a:cubicBezTo>
                    <a:pt x="7730" y="4574"/>
                    <a:pt x="7731" y="4576"/>
                    <a:pt x="7732" y="4577"/>
                  </a:cubicBezTo>
                  <a:cubicBezTo>
                    <a:pt x="7732" y="4577"/>
                    <a:pt x="7731" y="4576"/>
                    <a:pt x="7731" y="4576"/>
                  </a:cubicBezTo>
                  <a:lnTo>
                    <a:pt x="7731" y="4576"/>
                  </a:lnTo>
                  <a:cubicBezTo>
                    <a:pt x="7732" y="4577"/>
                    <a:pt x="7733" y="4579"/>
                    <a:pt x="7734" y="4580"/>
                  </a:cubicBezTo>
                  <a:lnTo>
                    <a:pt x="7734" y="4580"/>
                  </a:lnTo>
                  <a:cubicBezTo>
                    <a:pt x="7734" y="4581"/>
                    <a:pt x="7734" y="4581"/>
                    <a:pt x="7734" y="4581"/>
                  </a:cubicBezTo>
                  <a:lnTo>
                    <a:pt x="7734" y="4581"/>
                  </a:lnTo>
                  <a:cubicBezTo>
                    <a:pt x="7734" y="4582"/>
                    <a:pt x="7734" y="4583"/>
                    <a:pt x="7735" y="4583"/>
                  </a:cubicBezTo>
                  <a:lnTo>
                    <a:pt x="7735" y="4583"/>
                  </a:lnTo>
                  <a:cubicBezTo>
                    <a:pt x="7737" y="4587"/>
                    <a:pt x="7739" y="4591"/>
                    <a:pt x="7741" y="4596"/>
                  </a:cubicBezTo>
                  <a:lnTo>
                    <a:pt x="7742" y="4599"/>
                  </a:lnTo>
                  <a:cubicBezTo>
                    <a:pt x="7742" y="4598"/>
                    <a:pt x="7742" y="4597"/>
                    <a:pt x="7742" y="4597"/>
                  </a:cubicBezTo>
                  <a:cubicBezTo>
                    <a:pt x="7748" y="4611"/>
                    <a:pt x="7755" y="4623"/>
                    <a:pt x="7762" y="4637"/>
                  </a:cubicBezTo>
                  <a:cubicBezTo>
                    <a:pt x="7764" y="4641"/>
                    <a:pt x="7765" y="4645"/>
                    <a:pt x="7767" y="4648"/>
                  </a:cubicBezTo>
                  <a:lnTo>
                    <a:pt x="7767" y="4648"/>
                  </a:lnTo>
                  <a:cubicBezTo>
                    <a:pt x="7767" y="4648"/>
                    <a:pt x="7767" y="4647"/>
                    <a:pt x="7767" y="4647"/>
                  </a:cubicBezTo>
                  <a:lnTo>
                    <a:pt x="7767" y="4647"/>
                  </a:lnTo>
                  <a:cubicBezTo>
                    <a:pt x="7771" y="4653"/>
                    <a:pt x="7774" y="4660"/>
                    <a:pt x="7776" y="4667"/>
                  </a:cubicBezTo>
                  <a:cubicBezTo>
                    <a:pt x="7778" y="4667"/>
                    <a:pt x="7778" y="4668"/>
                    <a:pt x="7778" y="4669"/>
                  </a:cubicBezTo>
                  <a:cubicBezTo>
                    <a:pt x="7778" y="4668"/>
                    <a:pt x="7778" y="4668"/>
                    <a:pt x="7778" y="4668"/>
                  </a:cubicBezTo>
                  <a:cubicBezTo>
                    <a:pt x="7829" y="4770"/>
                    <a:pt x="7880" y="4871"/>
                    <a:pt x="7937" y="4971"/>
                  </a:cubicBezTo>
                  <a:cubicBezTo>
                    <a:pt x="7995" y="5075"/>
                    <a:pt x="8052" y="5177"/>
                    <a:pt x="8106" y="5282"/>
                  </a:cubicBezTo>
                  <a:cubicBezTo>
                    <a:pt x="8178" y="5442"/>
                    <a:pt x="8244" y="5603"/>
                    <a:pt x="8304" y="5767"/>
                  </a:cubicBezTo>
                  <a:cubicBezTo>
                    <a:pt x="8419" y="6113"/>
                    <a:pt x="8520" y="6463"/>
                    <a:pt x="8623" y="6813"/>
                  </a:cubicBezTo>
                  <a:cubicBezTo>
                    <a:pt x="8674" y="6987"/>
                    <a:pt x="8719" y="7164"/>
                    <a:pt x="8769" y="7338"/>
                  </a:cubicBezTo>
                  <a:cubicBezTo>
                    <a:pt x="8816" y="7504"/>
                    <a:pt x="8862" y="7669"/>
                    <a:pt x="8898" y="7837"/>
                  </a:cubicBezTo>
                  <a:cubicBezTo>
                    <a:pt x="8924" y="7968"/>
                    <a:pt x="8950" y="8098"/>
                    <a:pt x="8970" y="8229"/>
                  </a:cubicBezTo>
                  <a:cubicBezTo>
                    <a:pt x="8990" y="8359"/>
                    <a:pt x="9000" y="8490"/>
                    <a:pt x="9010" y="8622"/>
                  </a:cubicBezTo>
                  <a:cubicBezTo>
                    <a:pt x="9031" y="8919"/>
                    <a:pt x="9035" y="9218"/>
                    <a:pt x="9050" y="9516"/>
                  </a:cubicBezTo>
                  <a:cubicBezTo>
                    <a:pt x="9059" y="9676"/>
                    <a:pt x="9064" y="9836"/>
                    <a:pt x="9065" y="9998"/>
                  </a:cubicBezTo>
                  <a:cubicBezTo>
                    <a:pt x="9066" y="10049"/>
                    <a:pt x="9066" y="10102"/>
                    <a:pt x="9067" y="10153"/>
                  </a:cubicBezTo>
                  <a:cubicBezTo>
                    <a:pt x="9063" y="10202"/>
                    <a:pt x="9057" y="10251"/>
                    <a:pt x="9050" y="10301"/>
                  </a:cubicBezTo>
                  <a:cubicBezTo>
                    <a:pt x="9042" y="10350"/>
                    <a:pt x="9037" y="10399"/>
                    <a:pt x="9031" y="10448"/>
                  </a:cubicBezTo>
                  <a:cubicBezTo>
                    <a:pt x="9018" y="10449"/>
                    <a:pt x="9007" y="10451"/>
                    <a:pt x="8995" y="10454"/>
                  </a:cubicBezTo>
                  <a:cubicBezTo>
                    <a:pt x="8996" y="10453"/>
                    <a:pt x="8996" y="10453"/>
                    <a:pt x="8997" y="10453"/>
                  </a:cubicBezTo>
                  <a:lnTo>
                    <a:pt x="8997" y="10453"/>
                  </a:lnTo>
                  <a:cubicBezTo>
                    <a:pt x="8946" y="10458"/>
                    <a:pt x="8895" y="10461"/>
                    <a:pt x="8843" y="10461"/>
                  </a:cubicBezTo>
                  <a:cubicBezTo>
                    <a:pt x="8611" y="10457"/>
                    <a:pt x="8379" y="10447"/>
                    <a:pt x="8148" y="10447"/>
                  </a:cubicBezTo>
                  <a:cubicBezTo>
                    <a:pt x="8107" y="10447"/>
                    <a:pt x="8066" y="10447"/>
                    <a:pt x="8026" y="10448"/>
                  </a:cubicBezTo>
                  <a:lnTo>
                    <a:pt x="8014" y="10448"/>
                  </a:lnTo>
                  <a:cubicBezTo>
                    <a:pt x="7851" y="10446"/>
                    <a:pt x="7687" y="10439"/>
                    <a:pt x="7525" y="10417"/>
                  </a:cubicBezTo>
                  <a:cubicBezTo>
                    <a:pt x="7364" y="10397"/>
                    <a:pt x="7202" y="10381"/>
                    <a:pt x="7041" y="10363"/>
                  </a:cubicBezTo>
                  <a:cubicBezTo>
                    <a:pt x="6776" y="10325"/>
                    <a:pt x="6515" y="10259"/>
                    <a:pt x="6257" y="10193"/>
                  </a:cubicBezTo>
                  <a:cubicBezTo>
                    <a:pt x="6046" y="10135"/>
                    <a:pt x="5845" y="10051"/>
                    <a:pt x="5642" y="9970"/>
                  </a:cubicBezTo>
                  <a:lnTo>
                    <a:pt x="5642" y="9970"/>
                  </a:lnTo>
                  <a:cubicBezTo>
                    <a:pt x="5643" y="9970"/>
                    <a:pt x="5643" y="9970"/>
                    <a:pt x="5643" y="9970"/>
                  </a:cubicBezTo>
                  <a:cubicBezTo>
                    <a:pt x="5519" y="9920"/>
                    <a:pt x="5396" y="9865"/>
                    <a:pt x="5276" y="9803"/>
                  </a:cubicBezTo>
                  <a:cubicBezTo>
                    <a:pt x="5164" y="9746"/>
                    <a:pt x="5053" y="9685"/>
                    <a:pt x="4942" y="9624"/>
                  </a:cubicBezTo>
                  <a:lnTo>
                    <a:pt x="4942" y="9624"/>
                  </a:lnTo>
                  <a:cubicBezTo>
                    <a:pt x="4943" y="9625"/>
                    <a:pt x="4945" y="9626"/>
                    <a:pt x="4946" y="9627"/>
                  </a:cubicBezTo>
                  <a:cubicBezTo>
                    <a:pt x="4942" y="9624"/>
                    <a:pt x="4937" y="9621"/>
                    <a:pt x="4933" y="9619"/>
                  </a:cubicBezTo>
                  <a:cubicBezTo>
                    <a:pt x="4931" y="9618"/>
                    <a:pt x="4928" y="9617"/>
                    <a:pt x="4926" y="9615"/>
                  </a:cubicBezTo>
                  <a:lnTo>
                    <a:pt x="4926" y="9615"/>
                  </a:lnTo>
                  <a:cubicBezTo>
                    <a:pt x="4927" y="9616"/>
                    <a:pt x="4928" y="9616"/>
                    <a:pt x="4929" y="9617"/>
                  </a:cubicBezTo>
                  <a:cubicBezTo>
                    <a:pt x="4928" y="9616"/>
                    <a:pt x="4927" y="9616"/>
                    <a:pt x="4926" y="9614"/>
                  </a:cubicBezTo>
                  <a:lnTo>
                    <a:pt x="4926" y="9614"/>
                  </a:lnTo>
                  <a:cubicBezTo>
                    <a:pt x="4926" y="9615"/>
                    <a:pt x="4926" y="9615"/>
                    <a:pt x="4926" y="9615"/>
                  </a:cubicBezTo>
                  <a:lnTo>
                    <a:pt x="4926" y="9615"/>
                  </a:lnTo>
                  <a:cubicBezTo>
                    <a:pt x="4918" y="9610"/>
                    <a:pt x="4910" y="9606"/>
                    <a:pt x="4902" y="9602"/>
                  </a:cubicBezTo>
                  <a:cubicBezTo>
                    <a:pt x="4898" y="9598"/>
                    <a:pt x="4895" y="9596"/>
                    <a:pt x="4890" y="9594"/>
                  </a:cubicBezTo>
                  <a:cubicBezTo>
                    <a:pt x="4834" y="9562"/>
                    <a:pt x="4777" y="9530"/>
                    <a:pt x="4721" y="9496"/>
                  </a:cubicBezTo>
                  <a:cubicBezTo>
                    <a:pt x="4604" y="9425"/>
                    <a:pt x="4491" y="9351"/>
                    <a:pt x="4373" y="9281"/>
                  </a:cubicBezTo>
                  <a:cubicBezTo>
                    <a:pt x="4271" y="9219"/>
                    <a:pt x="4169" y="9155"/>
                    <a:pt x="4070" y="9085"/>
                  </a:cubicBezTo>
                  <a:cubicBezTo>
                    <a:pt x="3944" y="8989"/>
                    <a:pt x="3823" y="8885"/>
                    <a:pt x="3707" y="8776"/>
                  </a:cubicBezTo>
                  <a:cubicBezTo>
                    <a:pt x="3589" y="8657"/>
                    <a:pt x="3479" y="8532"/>
                    <a:pt x="3361" y="8412"/>
                  </a:cubicBezTo>
                  <a:cubicBezTo>
                    <a:pt x="3240" y="8288"/>
                    <a:pt x="3118" y="8167"/>
                    <a:pt x="3009" y="8032"/>
                  </a:cubicBezTo>
                  <a:cubicBezTo>
                    <a:pt x="2920" y="7915"/>
                    <a:pt x="2830" y="7800"/>
                    <a:pt x="2739" y="7684"/>
                  </a:cubicBezTo>
                  <a:cubicBezTo>
                    <a:pt x="2645" y="7566"/>
                    <a:pt x="2546" y="7452"/>
                    <a:pt x="2452" y="7335"/>
                  </a:cubicBezTo>
                  <a:cubicBezTo>
                    <a:pt x="2329" y="7173"/>
                    <a:pt x="2216" y="7003"/>
                    <a:pt x="2104" y="6834"/>
                  </a:cubicBezTo>
                  <a:cubicBezTo>
                    <a:pt x="1990" y="6664"/>
                    <a:pt x="1881" y="6495"/>
                    <a:pt x="1777" y="6320"/>
                  </a:cubicBezTo>
                  <a:cubicBezTo>
                    <a:pt x="1714" y="6208"/>
                    <a:pt x="1660" y="6093"/>
                    <a:pt x="1606" y="5975"/>
                  </a:cubicBezTo>
                  <a:cubicBezTo>
                    <a:pt x="1554" y="5860"/>
                    <a:pt x="1495" y="5747"/>
                    <a:pt x="1445" y="5631"/>
                  </a:cubicBezTo>
                  <a:cubicBezTo>
                    <a:pt x="1391" y="5507"/>
                    <a:pt x="1336" y="5382"/>
                    <a:pt x="1284" y="5258"/>
                  </a:cubicBezTo>
                  <a:cubicBezTo>
                    <a:pt x="1236" y="5143"/>
                    <a:pt x="1181" y="5033"/>
                    <a:pt x="1131" y="4919"/>
                  </a:cubicBezTo>
                  <a:cubicBezTo>
                    <a:pt x="1103" y="4846"/>
                    <a:pt x="1079" y="4773"/>
                    <a:pt x="1057" y="4699"/>
                  </a:cubicBezTo>
                  <a:cubicBezTo>
                    <a:pt x="1032" y="4603"/>
                    <a:pt x="1009" y="4507"/>
                    <a:pt x="989" y="4409"/>
                  </a:cubicBezTo>
                  <a:cubicBezTo>
                    <a:pt x="969" y="4314"/>
                    <a:pt x="952" y="4217"/>
                    <a:pt x="929" y="4122"/>
                  </a:cubicBezTo>
                  <a:cubicBezTo>
                    <a:pt x="881" y="3926"/>
                    <a:pt x="825" y="3732"/>
                    <a:pt x="772" y="3537"/>
                  </a:cubicBezTo>
                  <a:cubicBezTo>
                    <a:pt x="720" y="3324"/>
                    <a:pt x="687" y="3106"/>
                    <a:pt x="654" y="2889"/>
                  </a:cubicBezTo>
                  <a:cubicBezTo>
                    <a:pt x="619" y="2672"/>
                    <a:pt x="565" y="2461"/>
                    <a:pt x="534" y="2245"/>
                  </a:cubicBezTo>
                  <a:cubicBezTo>
                    <a:pt x="526" y="2156"/>
                    <a:pt x="520" y="2069"/>
                    <a:pt x="518" y="1979"/>
                  </a:cubicBezTo>
                  <a:cubicBezTo>
                    <a:pt x="518" y="1961"/>
                    <a:pt x="518" y="1943"/>
                    <a:pt x="518" y="1926"/>
                  </a:cubicBezTo>
                  <a:cubicBezTo>
                    <a:pt x="518" y="1922"/>
                    <a:pt x="518" y="1920"/>
                    <a:pt x="518" y="1917"/>
                  </a:cubicBezTo>
                  <a:lnTo>
                    <a:pt x="518" y="1907"/>
                  </a:lnTo>
                  <a:cubicBezTo>
                    <a:pt x="519" y="1786"/>
                    <a:pt x="526" y="1665"/>
                    <a:pt x="527" y="1543"/>
                  </a:cubicBezTo>
                  <a:cubicBezTo>
                    <a:pt x="529" y="1419"/>
                    <a:pt x="525" y="1295"/>
                    <a:pt x="520" y="1171"/>
                  </a:cubicBezTo>
                  <a:cubicBezTo>
                    <a:pt x="522" y="1104"/>
                    <a:pt x="529" y="1036"/>
                    <a:pt x="537" y="969"/>
                  </a:cubicBezTo>
                  <a:cubicBezTo>
                    <a:pt x="555" y="855"/>
                    <a:pt x="575" y="743"/>
                    <a:pt x="591" y="630"/>
                  </a:cubicBezTo>
                  <a:cubicBezTo>
                    <a:pt x="632" y="626"/>
                    <a:pt x="673" y="622"/>
                    <a:pt x="713" y="619"/>
                  </a:cubicBezTo>
                  <a:cubicBezTo>
                    <a:pt x="850" y="611"/>
                    <a:pt x="989" y="610"/>
                    <a:pt x="1127" y="608"/>
                  </a:cubicBezTo>
                  <a:cubicBezTo>
                    <a:pt x="1182" y="608"/>
                    <a:pt x="1237" y="608"/>
                    <a:pt x="1292" y="608"/>
                  </a:cubicBezTo>
                  <a:close/>
                  <a:moveTo>
                    <a:pt x="395" y="0"/>
                  </a:moveTo>
                  <a:cubicBezTo>
                    <a:pt x="337" y="0"/>
                    <a:pt x="280" y="27"/>
                    <a:pt x="239" y="78"/>
                  </a:cubicBezTo>
                  <a:cubicBezTo>
                    <a:pt x="238" y="79"/>
                    <a:pt x="236" y="81"/>
                    <a:pt x="235" y="84"/>
                  </a:cubicBezTo>
                  <a:cubicBezTo>
                    <a:pt x="231" y="83"/>
                    <a:pt x="227" y="83"/>
                    <a:pt x="223" y="83"/>
                  </a:cubicBezTo>
                  <a:cubicBezTo>
                    <a:pt x="213" y="83"/>
                    <a:pt x="203" y="84"/>
                    <a:pt x="192" y="86"/>
                  </a:cubicBezTo>
                  <a:lnTo>
                    <a:pt x="188" y="86"/>
                  </a:lnTo>
                  <a:cubicBezTo>
                    <a:pt x="124" y="94"/>
                    <a:pt x="68" y="149"/>
                    <a:pt x="48" y="209"/>
                  </a:cubicBezTo>
                  <a:cubicBezTo>
                    <a:pt x="34" y="255"/>
                    <a:pt x="33" y="302"/>
                    <a:pt x="33" y="349"/>
                  </a:cubicBezTo>
                  <a:lnTo>
                    <a:pt x="33" y="363"/>
                  </a:lnTo>
                  <a:lnTo>
                    <a:pt x="33" y="371"/>
                  </a:lnTo>
                  <a:cubicBezTo>
                    <a:pt x="33" y="402"/>
                    <a:pt x="33" y="433"/>
                    <a:pt x="33" y="464"/>
                  </a:cubicBezTo>
                  <a:cubicBezTo>
                    <a:pt x="32" y="469"/>
                    <a:pt x="29" y="472"/>
                    <a:pt x="28" y="477"/>
                  </a:cubicBezTo>
                  <a:cubicBezTo>
                    <a:pt x="26" y="498"/>
                    <a:pt x="28" y="517"/>
                    <a:pt x="33" y="536"/>
                  </a:cubicBezTo>
                  <a:cubicBezTo>
                    <a:pt x="32" y="552"/>
                    <a:pt x="32" y="570"/>
                    <a:pt x="32" y="586"/>
                  </a:cubicBezTo>
                  <a:cubicBezTo>
                    <a:pt x="32" y="590"/>
                    <a:pt x="32" y="595"/>
                    <a:pt x="32" y="598"/>
                  </a:cubicBezTo>
                  <a:cubicBezTo>
                    <a:pt x="32" y="597"/>
                    <a:pt x="32" y="596"/>
                    <a:pt x="33" y="595"/>
                  </a:cubicBezTo>
                  <a:lnTo>
                    <a:pt x="33" y="595"/>
                  </a:lnTo>
                  <a:cubicBezTo>
                    <a:pt x="33" y="597"/>
                    <a:pt x="32" y="600"/>
                    <a:pt x="32" y="603"/>
                  </a:cubicBezTo>
                  <a:cubicBezTo>
                    <a:pt x="32" y="608"/>
                    <a:pt x="32" y="613"/>
                    <a:pt x="33" y="619"/>
                  </a:cubicBezTo>
                  <a:cubicBezTo>
                    <a:pt x="32" y="615"/>
                    <a:pt x="32" y="612"/>
                    <a:pt x="32" y="608"/>
                  </a:cubicBezTo>
                  <a:cubicBezTo>
                    <a:pt x="26" y="930"/>
                    <a:pt x="15" y="1252"/>
                    <a:pt x="8" y="1574"/>
                  </a:cubicBezTo>
                  <a:cubicBezTo>
                    <a:pt x="5" y="1738"/>
                    <a:pt x="1" y="1902"/>
                    <a:pt x="2" y="2066"/>
                  </a:cubicBezTo>
                  <a:cubicBezTo>
                    <a:pt x="3" y="2228"/>
                    <a:pt x="2" y="2391"/>
                    <a:pt x="20" y="2552"/>
                  </a:cubicBezTo>
                  <a:cubicBezTo>
                    <a:pt x="43" y="2764"/>
                    <a:pt x="83" y="2971"/>
                    <a:pt x="125" y="3179"/>
                  </a:cubicBezTo>
                  <a:cubicBezTo>
                    <a:pt x="165" y="3373"/>
                    <a:pt x="214" y="3567"/>
                    <a:pt x="275" y="3755"/>
                  </a:cubicBezTo>
                  <a:cubicBezTo>
                    <a:pt x="338" y="3947"/>
                    <a:pt x="409" y="4136"/>
                    <a:pt x="475" y="4326"/>
                  </a:cubicBezTo>
                  <a:cubicBezTo>
                    <a:pt x="537" y="4503"/>
                    <a:pt x="594" y="4681"/>
                    <a:pt x="645" y="4862"/>
                  </a:cubicBezTo>
                  <a:cubicBezTo>
                    <a:pt x="696" y="5052"/>
                    <a:pt x="746" y="5242"/>
                    <a:pt x="813" y="5426"/>
                  </a:cubicBezTo>
                  <a:cubicBezTo>
                    <a:pt x="880" y="5617"/>
                    <a:pt x="951" y="5807"/>
                    <a:pt x="1035" y="5991"/>
                  </a:cubicBezTo>
                  <a:cubicBezTo>
                    <a:pt x="1201" y="6359"/>
                    <a:pt x="1398" y="6711"/>
                    <a:pt x="1614" y="7053"/>
                  </a:cubicBezTo>
                  <a:cubicBezTo>
                    <a:pt x="1666" y="7135"/>
                    <a:pt x="1716" y="7219"/>
                    <a:pt x="1771" y="7300"/>
                  </a:cubicBezTo>
                  <a:cubicBezTo>
                    <a:pt x="1829" y="7388"/>
                    <a:pt x="1891" y="7474"/>
                    <a:pt x="1953" y="7560"/>
                  </a:cubicBezTo>
                  <a:cubicBezTo>
                    <a:pt x="2073" y="7722"/>
                    <a:pt x="2210" y="7872"/>
                    <a:pt x="2345" y="8023"/>
                  </a:cubicBezTo>
                  <a:cubicBezTo>
                    <a:pt x="2474" y="8167"/>
                    <a:pt x="2600" y="8314"/>
                    <a:pt x="2737" y="8452"/>
                  </a:cubicBezTo>
                  <a:cubicBezTo>
                    <a:pt x="2879" y="8591"/>
                    <a:pt x="3025" y="8725"/>
                    <a:pt x="3167" y="8864"/>
                  </a:cubicBezTo>
                  <a:cubicBezTo>
                    <a:pt x="3161" y="8859"/>
                    <a:pt x="3157" y="8853"/>
                    <a:pt x="3150" y="8846"/>
                  </a:cubicBezTo>
                  <a:lnTo>
                    <a:pt x="3150" y="8846"/>
                  </a:lnTo>
                  <a:cubicBezTo>
                    <a:pt x="3286" y="8981"/>
                    <a:pt x="3422" y="9111"/>
                    <a:pt x="3568" y="9235"/>
                  </a:cubicBezTo>
                  <a:cubicBezTo>
                    <a:pt x="3706" y="9350"/>
                    <a:pt x="3849" y="9459"/>
                    <a:pt x="3997" y="9557"/>
                  </a:cubicBezTo>
                  <a:cubicBezTo>
                    <a:pt x="4008" y="9564"/>
                    <a:pt x="4018" y="9571"/>
                    <a:pt x="4027" y="9578"/>
                  </a:cubicBezTo>
                  <a:cubicBezTo>
                    <a:pt x="4034" y="9606"/>
                    <a:pt x="4048" y="9635"/>
                    <a:pt x="4069" y="9658"/>
                  </a:cubicBezTo>
                  <a:cubicBezTo>
                    <a:pt x="4110" y="9701"/>
                    <a:pt x="4171" y="9730"/>
                    <a:pt x="4223" y="9761"/>
                  </a:cubicBezTo>
                  <a:cubicBezTo>
                    <a:pt x="4264" y="9785"/>
                    <a:pt x="4305" y="9809"/>
                    <a:pt x="4346" y="9833"/>
                  </a:cubicBezTo>
                  <a:cubicBezTo>
                    <a:pt x="4432" y="9883"/>
                    <a:pt x="4518" y="9932"/>
                    <a:pt x="4607" y="9977"/>
                  </a:cubicBezTo>
                  <a:cubicBezTo>
                    <a:pt x="4792" y="10070"/>
                    <a:pt x="4982" y="10153"/>
                    <a:pt x="5167" y="10246"/>
                  </a:cubicBezTo>
                  <a:cubicBezTo>
                    <a:pt x="5192" y="10258"/>
                    <a:pt x="5219" y="10264"/>
                    <a:pt x="5246" y="10264"/>
                  </a:cubicBezTo>
                  <a:cubicBezTo>
                    <a:pt x="5257" y="10264"/>
                    <a:pt x="5268" y="10263"/>
                    <a:pt x="5279" y="10261"/>
                  </a:cubicBezTo>
                  <a:cubicBezTo>
                    <a:pt x="5359" y="10288"/>
                    <a:pt x="5440" y="10314"/>
                    <a:pt x="5519" y="10344"/>
                  </a:cubicBezTo>
                  <a:cubicBezTo>
                    <a:pt x="5707" y="10415"/>
                    <a:pt x="5892" y="10490"/>
                    <a:pt x="6084" y="10550"/>
                  </a:cubicBezTo>
                  <a:cubicBezTo>
                    <a:pt x="6180" y="10580"/>
                    <a:pt x="6280" y="10601"/>
                    <a:pt x="6377" y="10624"/>
                  </a:cubicBezTo>
                  <a:cubicBezTo>
                    <a:pt x="6469" y="10645"/>
                    <a:pt x="6563" y="10668"/>
                    <a:pt x="6656" y="10687"/>
                  </a:cubicBezTo>
                  <a:cubicBezTo>
                    <a:pt x="6743" y="10706"/>
                    <a:pt x="6830" y="10719"/>
                    <a:pt x="6917" y="10734"/>
                  </a:cubicBezTo>
                  <a:cubicBezTo>
                    <a:pt x="7014" y="10750"/>
                    <a:pt x="7111" y="10768"/>
                    <a:pt x="7208" y="10784"/>
                  </a:cubicBezTo>
                  <a:cubicBezTo>
                    <a:pt x="7419" y="10819"/>
                    <a:pt x="7630" y="10843"/>
                    <a:pt x="7842" y="10864"/>
                  </a:cubicBezTo>
                  <a:cubicBezTo>
                    <a:pt x="7850" y="10865"/>
                    <a:pt x="7856" y="10865"/>
                    <a:pt x="7863" y="10865"/>
                  </a:cubicBezTo>
                  <a:cubicBezTo>
                    <a:pt x="7908" y="10864"/>
                    <a:pt x="7948" y="10845"/>
                    <a:pt x="7980" y="10815"/>
                  </a:cubicBezTo>
                  <a:cubicBezTo>
                    <a:pt x="8061" y="10815"/>
                    <a:pt x="8142" y="10815"/>
                    <a:pt x="8224" y="10814"/>
                  </a:cubicBezTo>
                  <a:lnTo>
                    <a:pt x="8234" y="10814"/>
                  </a:lnTo>
                  <a:cubicBezTo>
                    <a:pt x="8417" y="10817"/>
                    <a:pt x="8601" y="10827"/>
                    <a:pt x="8785" y="10830"/>
                  </a:cubicBezTo>
                  <a:cubicBezTo>
                    <a:pt x="8797" y="10830"/>
                    <a:pt x="8810" y="10830"/>
                    <a:pt x="8822" y="10830"/>
                  </a:cubicBezTo>
                  <a:cubicBezTo>
                    <a:pt x="8889" y="10830"/>
                    <a:pt x="8955" y="10828"/>
                    <a:pt x="9022" y="10821"/>
                  </a:cubicBezTo>
                  <a:cubicBezTo>
                    <a:pt x="9045" y="10860"/>
                    <a:pt x="9083" y="10892"/>
                    <a:pt x="9133" y="10903"/>
                  </a:cubicBezTo>
                  <a:cubicBezTo>
                    <a:pt x="9149" y="10908"/>
                    <a:pt x="9165" y="10909"/>
                    <a:pt x="9181" y="10909"/>
                  </a:cubicBezTo>
                  <a:cubicBezTo>
                    <a:pt x="9261" y="10907"/>
                    <a:pt x="9341" y="10851"/>
                    <a:pt x="9357" y="10768"/>
                  </a:cubicBezTo>
                  <a:cubicBezTo>
                    <a:pt x="9367" y="10718"/>
                    <a:pt x="9372" y="10668"/>
                    <a:pt x="9378" y="10617"/>
                  </a:cubicBezTo>
                  <a:cubicBezTo>
                    <a:pt x="9407" y="10589"/>
                    <a:pt x="9426" y="10553"/>
                    <a:pt x="9430" y="10511"/>
                  </a:cubicBezTo>
                  <a:cubicBezTo>
                    <a:pt x="9438" y="10401"/>
                    <a:pt x="9437" y="10290"/>
                    <a:pt x="9437" y="10178"/>
                  </a:cubicBezTo>
                  <a:lnTo>
                    <a:pt x="9437" y="10172"/>
                  </a:lnTo>
                  <a:cubicBezTo>
                    <a:pt x="9450" y="10042"/>
                    <a:pt x="9460" y="9911"/>
                    <a:pt x="9463" y="9779"/>
                  </a:cubicBezTo>
                  <a:cubicBezTo>
                    <a:pt x="9469" y="9592"/>
                    <a:pt x="9462" y="9403"/>
                    <a:pt x="9464" y="9217"/>
                  </a:cubicBezTo>
                  <a:cubicBezTo>
                    <a:pt x="9465" y="9118"/>
                    <a:pt x="9468" y="9020"/>
                    <a:pt x="9468" y="8923"/>
                  </a:cubicBezTo>
                  <a:cubicBezTo>
                    <a:pt x="9468" y="8828"/>
                    <a:pt x="9463" y="8734"/>
                    <a:pt x="9461" y="8641"/>
                  </a:cubicBezTo>
                  <a:cubicBezTo>
                    <a:pt x="9457" y="8444"/>
                    <a:pt x="9463" y="8245"/>
                    <a:pt x="9442" y="8048"/>
                  </a:cubicBezTo>
                  <a:cubicBezTo>
                    <a:pt x="9423" y="7852"/>
                    <a:pt x="9388" y="7659"/>
                    <a:pt x="9351" y="7467"/>
                  </a:cubicBezTo>
                  <a:cubicBezTo>
                    <a:pt x="9314" y="7270"/>
                    <a:pt x="9263" y="7078"/>
                    <a:pt x="9217" y="6884"/>
                  </a:cubicBezTo>
                  <a:cubicBezTo>
                    <a:pt x="9175" y="6703"/>
                    <a:pt x="9128" y="6525"/>
                    <a:pt x="9077" y="6346"/>
                  </a:cubicBezTo>
                  <a:cubicBezTo>
                    <a:pt x="9024" y="6160"/>
                    <a:pt x="8971" y="5974"/>
                    <a:pt x="8903" y="5792"/>
                  </a:cubicBezTo>
                  <a:cubicBezTo>
                    <a:pt x="8834" y="5612"/>
                    <a:pt x="8762" y="5433"/>
                    <a:pt x="8687" y="5254"/>
                  </a:cubicBezTo>
                  <a:cubicBezTo>
                    <a:pt x="8540" y="4902"/>
                    <a:pt x="8355" y="4567"/>
                    <a:pt x="8147" y="4247"/>
                  </a:cubicBezTo>
                  <a:cubicBezTo>
                    <a:pt x="8118" y="4202"/>
                    <a:pt x="8093" y="4157"/>
                    <a:pt x="8067" y="4111"/>
                  </a:cubicBezTo>
                  <a:cubicBezTo>
                    <a:pt x="8141" y="4049"/>
                    <a:pt x="8156" y="3933"/>
                    <a:pt x="8094" y="3856"/>
                  </a:cubicBezTo>
                  <a:cubicBezTo>
                    <a:pt x="8074" y="3831"/>
                    <a:pt x="8057" y="3804"/>
                    <a:pt x="8038" y="3778"/>
                  </a:cubicBezTo>
                  <a:lnTo>
                    <a:pt x="8038" y="3778"/>
                  </a:lnTo>
                  <a:cubicBezTo>
                    <a:pt x="8041" y="3782"/>
                    <a:pt x="8043" y="3785"/>
                    <a:pt x="8045" y="3788"/>
                  </a:cubicBezTo>
                  <a:cubicBezTo>
                    <a:pt x="7969" y="3675"/>
                    <a:pt x="7897" y="3559"/>
                    <a:pt x="7820" y="3447"/>
                  </a:cubicBezTo>
                  <a:cubicBezTo>
                    <a:pt x="7740" y="3330"/>
                    <a:pt x="7655" y="3216"/>
                    <a:pt x="7568" y="3103"/>
                  </a:cubicBezTo>
                  <a:cubicBezTo>
                    <a:pt x="7398" y="2886"/>
                    <a:pt x="7223" y="2671"/>
                    <a:pt x="7038" y="2464"/>
                  </a:cubicBezTo>
                  <a:cubicBezTo>
                    <a:pt x="6902" y="2314"/>
                    <a:pt x="6756" y="2174"/>
                    <a:pt x="6609" y="2034"/>
                  </a:cubicBezTo>
                  <a:cubicBezTo>
                    <a:pt x="6465" y="1898"/>
                    <a:pt x="6312" y="1769"/>
                    <a:pt x="6147" y="1656"/>
                  </a:cubicBezTo>
                  <a:cubicBezTo>
                    <a:pt x="5977" y="1539"/>
                    <a:pt x="5803" y="1428"/>
                    <a:pt x="5630" y="1315"/>
                  </a:cubicBezTo>
                  <a:cubicBezTo>
                    <a:pt x="5472" y="1212"/>
                    <a:pt x="5312" y="1107"/>
                    <a:pt x="5148" y="1015"/>
                  </a:cubicBezTo>
                  <a:cubicBezTo>
                    <a:pt x="4971" y="917"/>
                    <a:pt x="4791" y="826"/>
                    <a:pt x="4602" y="754"/>
                  </a:cubicBezTo>
                  <a:cubicBezTo>
                    <a:pt x="4409" y="680"/>
                    <a:pt x="4215" y="607"/>
                    <a:pt x="4018" y="543"/>
                  </a:cubicBezTo>
                  <a:cubicBezTo>
                    <a:pt x="3812" y="477"/>
                    <a:pt x="3606" y="414"/>
                    <a:pt x="3399" y="357"/>
                  </a:cubicBezTo>
                  <a:cubicBezTo>
                    <a:pt x="3311" y="332"/>
                    <a:pt x="3222" y="311"/>
                    <a:pt x="3133" y="291"/>
                  </a:cubicBezTo>
                  <a:cubicBezTo>
                    <a:pt x="3077" y="279"/>
                    <a:pt x="3022" y="267"/>
                    <a:pt x="2966" y="256"/>
                  </a:cubicBezTo>
                  <a:cubicBezTo>
                    <a:pt x="2924" y="249"/>
                    <a:pt x="2879" y="238"/>
                    <a:pt x="2836" y="238"/>
                  </a:cubicBezTo>
                  <a:cubicBezTo>
                    <a:pt x="2809" y="238"/>
                    <a:pt x="2781" y="242"/>
                    <a:pt x="2755" y="254"/>
                  </a:cubicBezTo>
                  <a:cubicBezTo>
                    <a:pt x="2694" y="283"/>
                    <a:pt x="2653" y="340"/>
                    <a:pt x="2646" y="407"/>
                  </a:cubicBezTo>
                  <a:cubicBezTo>
                    <a:pt x="2611" y="400"/>
                    <a:pt x="2578" y="392"/>
                    <a:pt x="2544" y="387"/>
                  </a:cubicBezTo>
                  <a:lnTo>
                    <a:pt x="2546" y="387"/>
                  </a:lnTo>
                  <a:cubicBezTo>
                    <a:pt x="2534" y="384"/>
                    <a:pt x="2521" y="382"/>
                    <a:pt x="2508" y="380"/>
                  </a:cubicBezTo>
                  <a:lnTo>
                    <a:pt x="2508" y="380"/>
                  </a:lnTo>
                  <a:cubicBezTo>
                    <a:pt x="2509" y="380"/>
                    <a:pt x="2510" y="380"/>
                    <a:pt x="2511" y="381"/>
                  </a:cubicBezTo>
                  <a:lnTo>
                    <a:pt x="2511" y="381"/>
                  </a:lnTo>
                  <a:cubicBezTo>
                    <a:pt x="2368" y="356"/>
                    <a:pt x="2226" y="340"/>
                    <a:pt x="2083" y="316"/>
                  </a:cubicBezTo>
                  <a:lnTo>
                    <a:pt x="2083" y="316"/>
                  </a:lnTo>
                  <a:cubicBezTo>
                    <a:pt x="2085" y="317"/>
                    <a:pt x="2088" y="317"/>
                    <a:pt x="2091" y="318"/>
                  </a:cubicBezTo>
                  <a:cubicBezTo>
                    <a:pt x="1912" y="285"/>
                    <a:pt x="1732" y="253"/>
                    <a:pt x="1549" y="244"/>
                  </a:cubicBezTo>
                  <a:cubicBezTo>
                    <a:pt x="1458" y="239"/>
                    <a:pt x="1366" y="237"/>
                    <a:pt x="1275" y="237"/>
                  </a:cubicBezTo>
                  <a:cubicBezTo>
                    <a:pt x="1194" y="237"/>
                    <a:pt x="1112" y="239"/>
                    <a:pt x="1031" y="239"/>
                  </a:cubicBezTo>
                  <a:cubicBezTo>
                    <a:pt x="894" y="240"/>
                    <a:pt x="757" y="247"/>
                    <a:pt x="619" y="259"/>
                  </a:cubicBezTo>
                  <a:cubicBezTo>
                    <a:pt x="617" y="232"/>
                    <a:pt x="614" y="206"/>
                    <a:pt x="606" y="180"/>
                  </a:cubicBezTo>
                  <a:cubicBezTo>
                    <a:pt x="591" y="133"/>
                    <a:pt x="563" y="81"/>
                    <a:pt x="525" y="49"/>
                  </a:cubicBezTo>
                  <a:cubicBezTo>
                    <a:pt x="486" y="17"/>
                    <a:pt x="440" y="0"/>
                    <a:pt x="395" y="0"/>
                  </a:cubicBezTo>
                  <a:close/>
                </a:path>
              </a:pathLst>
            </a:custGeom>
            <a:solidFill>
              <a:srgbClr val="FFFFFF">
                <a:alpha val="38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" name="Google Shape;1041;p36"/>
            <p:cNvSpPr/>
            <p:nvPr/>
          </p:nvSpPr>
          <p:spPr>
            <a:xfrm>
              <a:off x="7840350" y="1474325"/>
              <a:ext cx="100" cy="25"/>
            </a:xfrm>
            <a:custGeom>
              <a:avLst/>
              <a:gdLst/>
              <a:ahLst/>
              <a:cxnLst/>
              <a:rect l="l" t="t" r="r" b="b"/>
              <a:pathLst>
                <a:path w="4" h="1" extrusionOk="0">
                  <a:moveTo>
                    <a:pt x="4" y="0"/>
                  </a:moveTo>
                  <a:cubicBezTo>
                    <a:pt x="2" y="0"/>
                    <a:pt x="1" y="0"/>
                    <a:pt x="0" y="0"/>
                  </a:cubicBezTo>
                  <a:lnTo>
                    <a:pt x="0" y="0"/>
                  </a:lnTo>
                  <a:cubicBezTo>
                    <a:pt x="1" y="0"/>
                    <a:pt x="2" y="0"/>
                    <a:pt x="4" y="0"/>
                  </a:cubicBezTo>
                  <a:close/>
                </a:path>
              </a:pathLst>
            </a:custGeom>
            <a:solidFill>
              <a:srgbClr val="B8D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" name="Google Shape;1042;p36"/>
            <p:cNvSpPr/>
            <p:nvPr/>
          </p:nvSpPr>
          <p:spPr>
            <a:xfrm>
              <a:off x="8226650" y="1676950"/>
              <a:ext cx="75" cy="50"/>
            </a:xfrm>
            <a:custGeom>
              <a:avLst/>
              <a:gdLst/>
              <a:ahLst/>
              <a:cxnLst/>
              <a:rect l="l" t="t" r="r" b="b"/>
              <a:pathLst>
                <a:path w="3" h="2" extrusionOk="0">
                  <a:moveTo>
                    <a:pt x="2" y="0"/>
                  </a:moveTo>
                  <a:lnTo>
                    <a:pt x="2" y="0"/>
                  </a:lnTo>
                  <a:cubicBezTo>
                    <a:pt x="1" y="0"/>
                    <a:pt x="1" y="1"/>
                    <a:pt x="1" y="1"/>
                  </a:cubicBezTo>
                  <a:lnTo>
                    <a:pt x="2" y="0"/>
                  </a:lnTo>
                  <a:close/>
                </a:path>
              </a:pathLst>
            </a:custGeom>
            <a:solidFill>
              <a:srgbClr val="B8D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" name="Google Shape;1043;p36"/>
            <p:cNvSpPr/>
            <p:nvPr/>
          </p:nvSpPr>
          <p:spPr>
            <a:xfrm>
              <a:off x="8080750" y="1448900"/>
              <a:ext cx="207000" cy="287225"/>
            </a:xfrm>
            <a:custGeom>
              <a:avLst/>
              <a:gdLst/>
              <a:ahLst/>
              <a:cxnLst/>
              <a:rect l="l" t="t" r="r" b="b"/>
              <a:pathLst>
                <a:path w="8280" h="11489" extrusionOk="0">
                  <a:moveTo>
                    <a:pt x="4406" y="1475"/>
                  </a:moveTo>
                  <a:cubicBezTo>
                    <a:pt x="4405" y="1475"/>
                    <a:pt x="4404" y="1475"/>
                    <a:pt x="4403" y="1476"/>
                  </a:cubicBezTo>
                  <a:lnTo>
                    <a:pt x="4403" y="1476"/>
                  </a:lnTo>
                  <a:cubicBezTo>
                    <a:pt x="4404" y="1475"/>
                    <a:pt x="4405" y="1475"/>
                    <a:pt x="4406" y="1475"/>
                  </a:cubicBezTo>
                  <a:close/>
                  <a:moveTo>
                    <a:pt x="7458" y="5083"/>
                  </a:moveTo>
                  <a:cubicBezTo>
                    <a:pt x="7457" y="5088"/>
                    <a:pt x="7456" y="5093"/>
                    <a:pt x="7455" y="5098"/>
                  </a:cubicBezTo>
                  <a:cubicBezTo>
                    <a:pt x="7456" y="5093"/>
                    <a:pt x="7457" y="5088"/>
                    <a:pt x="7458" y="5083"/>
                  </a:cubicBezTo>
                  <a:close/>
                  <a:moveTo>
                    <a:pt x="5447" y="9006"/>
                  </a:moveTo>
                  <a:cubicBezTo>
                    <a:pt x="5444" y="9008"/>
                    <a:pt x="5442" y="9010"/>
                    <a:pt x="5440" y="9013"/>
                  </a:cubicBezTo>
                  <a:lnTo>
                    <a:pt x="5440" y="9013"/>
                  </a:lnTo>
                  <a:cubicBezTo>
                    <a:pt x="5443" y="9010"/>
                    <a:pt x="5445" y="9008"/>
                    <a:pt x="5447" y="9006"/>
                  </a:cubicBezTo>
                  <a:close/>
                  <a:moveTo>
                    <a:pt x="625" y="10435"/>
                  </a:moveTo>
                  <a:cubicBezTo>
                    <a:pt x="625" y="10436"/>
                    <a:pt x="625" y="10437"/>
                    <a:pt x="626" y="10438"/>
                  </a:cubicBezTo>
                  <a:lnTo>
                    <a:pt x="626" y="10438"/>
                  </a:lnTo>
                  <a:cubicBezTo>
                    <a:pt x="625" y="10437"/>
                    <a:pt x="625" y="10436"/>
                    <a:pt x="625" y="10435"/>
                  </a:cubicBezTo>
                  <a:close/>
                  <a:moveTo>
                    <a:pt x="2961" y="10477"/>
                  </a:moveTo>
                  <a:cubicBezTo>
                    <a:pt x="2957" y="10479"/>
                    <a:pt x="2952" y="10480"/>
                    <a:pt x="2948" y="10482"/>
                  </a:cubicBezTo>
                  <a:lnTo>
                    <a:pt x="2948" y="10482"/>
                  </a:lnTo>
                  <a:cubicBezTo>
                    <a:pt x="2952" y="10480"/>
                    <a:pt x="2957" y="10479"/>
                    <a:pt x="2961" y="10477"/>
                  </a:cubicBezTo>
                  <a:close/>
                  <a:moveTo>
                    <a:pt x="643" y="10510"/>
                  </a:moveTo>
                  <a:lnTo>
                    <a:pt x="643" y="10510"/>
                  </a:lnTo>
                  <a:cubicBezTo>
                    <a:pt x="643" y="10511"/>
                    <a:pt x="643" y="10512"/>
                    <a:pt x="643" y="10513"/>
                  </a:cubicBezTo>
                  <a:cubicBezTo>
                    <a:pt x="643" y="10512"/>
                    <a:pt x="643" y="10511"/>
                    <a:pt x="643" y="10510"/>
                  </a:cubicBezTo>
                  <a:close/>
                  <a:moveTo>
                    <a:pt x="7391" y="632"/>
                  </a:moveTo>
                  <a:cubicBezTo>
                    <a:pt x="7455" y="867"/>
                    <a:pt x="7513" y="1105"/>
                    <a:pt x="7562" y="1345"/>
                  </a:cubicBezTo>
                  <a:cubicBezTo>
                    <a:pt x="7586" y="1465"/>
                    <a:pt x="7609" y="1587"/>
                    <a:pt x="7625" y="1708"/>
                  </a:cubicBezTo>
                  <a:cubicBezTo>
                    <a:pt x="7644" y="1838"/>
                    <a:pt x="7653" y="1971"/>
                    <a:pt x="7663" y="2102"/>
                  </a:cubicBezTo>
                  <a:cubicBezTo>
                    <a:pt x="7662" y="2094"/>
                    <a:pt x="7662" y="2086"/>
                    <a:pt x="7661" y="2078"/>
                  </a:cubicBezTo>
                  <a:lnTo>
                    <a:pt x="7661" y="2078"/>
                  </a:lnTo>
                  <a:cubicBezTo>
                    <a:pt x="7671" y="2216"/>
                    <a:pt x="7678" y="2353"/>
                    <a:pt x="7679" y="2490"/>
                  </a:cubicBezTo>
                  <a:cubicBezTo>
                    <a:pt x="7681" y="2623"/>
                    <a:pt x="7677" y="2756"/>
                    <a:pt x="7677" y="2889"/>
                  </a:cubicBezTo>
                  <a:cubicBezTo>
                    <a:pt x="7678" y="3021"/>
                    <a:pt x="7675" y="3151"/>
                    <a:pt x="7667" y="3281"/>
                  </a:cubicBezTo>
                  <a:cubicBezTo>
                    <a:pt x="7660" y="3405"/>
                    <a:pt x="7657" y="3528"/>
                    <a:pt x="7652" y="3651"/>
                  </a:cubicBezTo>
                  <a:cubicBezTo>
                    <a:pt x="7652" y="3656"/>
                    <a:pt x="7652" y="3661"/>
                    <a:pt x="7651" y="3667"/>
                  </a:cubicBezTo>
                  <a:cubicBezTo>
                    <a:pt x="7651" y="3678"/>
                    <a:pt x="7649" y="3691"/>
                    <a:pt x="7648" y="3703"/>
                  </a:cubicBezTo>
                  <a:cubicBezTo>
                    <a:pt x="7637" y="3883"/>
                    <a:pt x="7613" y="4060"/>
                    <a:pt x="7593" y="4238"/>
                  </a:cubicBezTo>
                  <a:cubicBezTo>
                    <a:pt x="7573" y="4431"/>
                    <a:pt x="7548" y="4620"/>
                    <a:pt x="7511" y="4809"/>
                  </a:cubicBezTo>
                  <a:cubicBezTo>
                    <a:pt x="7513" y="4801"/>
                    <a:pt x="7514" y="4793"/>
                    <a:pt x="7517" y="4785"/>
                  </a:cubicBezTo>
                  <a:lnTo>
                    <a:pt x="7517" y="4785"/>
                  </a:lnTo>
                  <a:cubicBezTo>
                    <a:pt x="7496" y="4882"/>
                    <a:pt x="7478" y="4979"/>
                    <a:pt x="7459" y="5077"/>
                  </a:cubicBezTo>
                  <a:lnTo>
                    <a:pt x="7459" y="5077"/>
                  </a:lnTo>
                  <a:cubicBezTo>
                    <a:pt x="7459" y="5076"/>
                    <a:pt x="7459" y="5075"/>
                    <a:pt x="7460" y="5074"/>
                  </a:cubicBezTo>
                  <a:lnTo>
                    <a:pt x="7460" y="5074"/>
                  </a:lnTo>
                  <a:cubicBezTo>
                    <a:pt x="7428" y="5226"/>
                    <a:pt x="7388" y="5378"/>
                    <a:pt x="7349" y="5531"/>
                  </a:cubicBezTo>
                  <a:cubicBezTo>
                    <a:pt x="7313" y="5668"/>
                    <a:pt x="7273" y="5804"/>
                    <a:pt x="7229" y="5939"/>
                  </a:cubicBezTo>
                  <a:cubicBezTo>
                    <a:pt x="7142" y="6179"/>
                    <a:pt x="7040" y="6414"/>
                    <a:pt x="6947" y="6652"/>
                  </a:cubicBezTo>
                  <a:cubicBezTo>
                    <a:pt x="6855" y="6887"/>
                    <a:pt x="6753" y="7118"/>
                    <a:pt x="6644" y="7344"/>
                  </a:cubicBezTo>
                  <a:cubicBezTo>
                    <a:pt x="6587" y="7457"/>
                    <a:pt x="6525" y="7568"/>
                    <a:pt x="6466" y="7679"/>
                  </a:cubicBezTo>
                  <a:cubicBezTo>
                    <a:pt x="6403" y="7797"/>
                    <a:pt x="6340" y="7916"/>
                    <a:pt x="6269" y="8029"/>
                  </a:cubicBezTo>
                  <a:cubicBezTo>
                    <a:pt x="6186" y="8143"/>
                    <a:pt x="6093" y="8253"/>
                    <a:pt x="6004" y="8363"/>
                  </a:cubicBezTo>
                  <a:cubicBezTo>
                    <a:pt x="5917" y="8469"/>
                    <a:pt x="5831" y="8576"/>
                    <a:pt x="5741" y="8679"/>
                  </a:cubicBezTo>
                  <a:cubicBezTo>
                    <a:pt x="5639" y="8791"/>
                    <a:pt x="5539" y="8902"/>
                    <a:pt x="5439" y="9015"/>
                  </a:cubicBezTo>
                  <a:cubicBezTo>
                    <a:pt x="5439" y="9014"/>
                    <a:pt x="5440" y="9013"/>
                    <a:pt x="5440" y="9013"/>
                  </a:cubicBezTo>
                  <a:lnTo>
                    <a:pt x="5440" y="9013"/>
                  </a:lnTo>
                  <a:cubicBezTo>
                    <a:pt x="5382" y="9076"/>
                    <a:pt x="5322" y="9136"/>
                    <a:pt x="5258" y="9194"/>
                  </a:cubicBezTo>
                  <a:cubicBezTo>
                    <a:pt x="5112" y="9314"/>
                    <a:pt x="4955" y="9421"/>
                    <a:pt x="4798" y="9527"/>
                  </a:cubicBezTo>
                  <a:cubicBezTo>
                    <a:pt x="4698" y="9591"/>
                    <a:pt x="4596" y="9654"/>
                    <a:pt x="4496" y="9717"/>
                  </a:cubicBezTo>
                  <a:cubicBezTo>
                    <a:pt x="4392" y="9781"/>
                    <a:pt x="4289" y="9847"/>
                    <a:pt x="4181" y="9905"/>
                  </a:cubicBezTo>
                  <a:cubicBezTo>
                    <a:pt x="3973" y="10015"/>
                    <a:pt x="3764" y="10124"/>
                    <a:pt x="3555" y="10231"/>
                  </a:cubicBezTo>
                  <a:cubicBezTo>
                    <a:pt x="3354" y="10327"/>
                    <a:pt x="3150" y="10412"/>
                    <a:pt x="2939" y="10485"/>
                  </a:cubicBezTo>
                  <a:cubicBezTo>
                    <a:pt x="2942" y="10484"/>
                    <a:pt x="2945" y="10483"/>
                    <a:pt x="2948" y="10482"/>
                  </a:cubicBezTo>
                  <a:lnTo>
                    <a:pt x="2948" y="10482"/>
                  </a:lnTo>
                  <a:cubicBezTo>
                    <a:pt x="2826" y="10522"/>
                    <a:pt x="2704" y="10563"/>
                    <a:pt x="2579" y="10596"/>
                  </a:cubicBezTo>
                  <a:cubicBezTo>
                    <a:pt x="2444" y="10633"/>
                    <a:pt x="2308" y="10667"/>
                    <a:pt x="2173" y="10705"/>
                  </a:cubicBezTo>
                  <a:cubicBezTo>
                    <a:pt x="1931" y="10771"/>
                    <a:pt x="1688" y="10829"/>
                    <a:pt x="1441" y="10880"/>
                  </a:cubicBezTo>
                  <a:cubicBezTo>
                    <a:pt x="1269" y="10915"/>
                    <a:pt x="1096" y="10947"/>
                    <a:pt x="921" y="10969"/>
                  </a:cubicBezTo>
                  <a:cubicBezTo>
                    <a:pt x="874" y="10975"/>
                    <a:pt x="827" y="10982"/>
                    <a:pt x="781" y="10987"/>
                  </a:cubicBezTo>
                  <a:cubicBezTo>
                    <a:pt x="729" y="10830"/>
                    <a:pt x="681" y="10672"/>
                    <a:pt x="643" y="10510"/>
                  </a:cubicBezTo>
                  <a:lnTo>
                    <a:pt x="643" y="10510"/>
                  </a:lnTo>
                  <a:cubicBezTo>
                    <a:pt x="643" y="10510"/>
                    <a:pt x="643" y="10510"/>
                    <a:pt x="643" y="10510"/>
                  </a:cubicBezTo>
                  <a:lnTo>
                    <a:pt x="643" y="10510"/>
                  </a:lnTo>
                  <a:cubicBezTo>
                    <a:pt x="640" y="10497"/>
                    <a:pt x="636" y="10483"/>
                    <a:pt x="633" y="10472"/>
                  </a:cubicBezTo>
                  <a:cubicBezTo>
                    <a:pt x="631" y="10461"/>
                    <a:pt x="628" y="10451"/>
                    <a:pt x="626" y="10440"/>
                  </a:cubicBezTo>
                  <a:lnTo>
                    <a:pt x="626" y="10440"/>
                  </a:lnTo>
                  <a:cubicBezTo>
                    <a:pt x="626" y="10440"/>
                    <a:pt x="626" y="10440"/>
                    <a:pt x="626" y="10441"/>
                  </a:cubicBezTo>
                  <a:cubicBezTo>
                    <a:pt x="626" y="10439"/>
                    <a:pt x="626" y="10438"/>
                    <a:pt x="626" y="10438"/>
                  </a:cubicBezTo>
                  <a:lnTo>
                    <a:pt x="626" y="10438"/>
                  </a:lnTo>
                  <a:cubicBezTo>
                    <a:pt x="626" y="10438"/>
                    <a:pt x="626" y="10439"/>
                    <a:pt x="626" y="10440"/>
                  </a:cubicBezTo>
                  <a:lnTo>
                    <a:pt x="626" y="10440"/>
                  </a:lnTo>
                  <a:cubicBezTo>
                    <a:pt x="619" y="10412"/>
                    <a:pt x="614" y="10383"/>
                    <a:pt x="607" y="10355"/>
                  </a:cubicBezTo>
                  <a:cubicBezTo>
                    <a:pt x="602" y="10338"/>
                    <a:pt x="599" y="10321"/>
                    <a:pt x="594" y="10305"/>
                  </a:cubicBezTo>
                  <a:cubicBezTo>
                    <a:pt x="593" y="10297"/>
                    <a:pt x="592" y="10287"/>
                    <a:pt x="590" y="10279"/>
                  </a:cubicBezTo>
                  <a:cubicBezTo>
                    <a:pt x="587" y="10270"/>
                    <a:pt x="585" y="10260"/>
                    <a:pt x="583" y="10251"/>
                  </a:cubicBezTo>
                  <a:cubicBezTo>
                    <a:pt x="575" y="10221"/>
                    <a:pt x="568" y="10192"/>
                    <a:pt x="561" y="10163"/>
                  </a:cubicBezTo>
                  <a:lnTo>
                    <a:pt x="561" y="10163"/>
                  </a:lnTo>
                  <a:cubicBezTo>
                    <a:pt x="562" y="10163"/>
                    <a:pt x="562" y="10164"/>
                    <a:pt x="562" y="10164"/>
                  </a:cubicBezTo>
                  <a:cubicBezTo>
                    <a:pt x="529" y="10026"/>
                    <a:pt x="503" y="9886"/>
                    <a:pt x="482" y="9744"/>
                  </a:cubicBezTo>
                  <a:cubicBezTo>
                    <a:pt x="462" y="9608"/>
                    <a:pt x="437" y="9472"/>
                    <a:pt x="421" y="9334"/>
                  </a:cubicBezTo>
                  <a:cubicBezTo>
                    <a:pt x="412" y="9230"/>
                    <a:pt x="409" y="9126"/>
                    <a:pt x="405" y="9020"/>
                  </a:cubicBezTo>
                  <a:cubicBezTo>
                    <a:pt x="401" y="8918"/>
                    <a:pt x="393" y="8813"/>
                    <a:pt x="385" y="8709"/>
                  </a:cubicBezTo>
                  <a:cubicBezTo>
                    <a:pt x="371" y="8508"/>
                    <a:pt x="370" y="8305"/>
                    <a:pt x="375" y="8102"/>
                  </a:cubicBezTo>
                  <a:cubicBezTo>
                    <a:pt x="381" y="7917"/>
                    <a:pt x="401" y="7732"/>
                    <a:pt x="416" y="7548"/>
                  </a:cubicBezTo>
                  <a:cubicBezTo>
                    <a:pt x="431" y="7357"/>
                    <a:pt x="451" y="7168"/>
                    <a:pt x="479" y="6979"/>
                  </a:cubicBezTo>
                  <a:cubicBezTo>
                    <a:pt x="520" y="6732"/>
                    <a:pt x="568" y="6487"/>
                    <a:pt x="635" y="6245"/>
                  </a:cubicBezTo>
                  <a:cubicBezTo>
                    <a:pt x="722" y="5955"/>
                    <a:pt x="809" y="5664"/>
                    <a:pt x="906" y="5376"/>
                  </a:cubicBezTo>
                  <a:cubicBezTo>
                    <a:pt x="957" y="5228"/>
                    <a:pt x="1000" y="5077"/>
                    <a:pt x="1056" y="4929"/>
                  </a:cubicBezTo>
                  <a:cubicBezTo>
                    <a:pt x="1108" y="4790"/>
                    <a:pt x="1164" y="4654"/>
                    <a:pt x="1224" y="4517"/>
                  </a:cubicBezTo>
                  <a:cubicBezTo>
                    <a:pt x="1337" y="4269"/>
                    <a:pt x="1468" y="4030"/>
                    <a:pt x="1610" y="3799"/>
                  </a:cubicBezTo>
                  <a:cubicBezTo>
                    <a:pt x="1659" y="3725"/>
                    <a:pt x="1710" y="3652"/>
                    <a:pt x="1764" y="3581"/>
                  </a:cubicBezTo>
                  <a:cubicBezTo>
                    <a:pt x="1814" y="3516"/>
                    <a:pt x="1867" y="3454"/>
                    <a:pt x="1918" y="3389"/>
                  </a:cubicBezTo>
                  <a:cubicBezTo>
                    <a:pt x="2020" y="3257"/>
                    <a:pt x="2125" y="3129"/>
                    <a:pt x="2229" y="3001"/>
                  </a:cubicBezTo>
                  <a:cubicBezTo>
                    <a:pt x="2360" y="2847"/>
                    <a:pt x="2496" y="2695"/>
                    <a:pt x="2640" y="2554"/>
                  </a:cubicBezTo>
                  <a:cubicBezTo>
                    <a:pt x="2785" y="2425"/>
                    <a:pt x="2945" y="2313"/>
                    <a:pt x="3104" y="2201"/>
                  </a:cubicBezTo>
                  <a:cubicBezTo>
                    <a:pt x="3170" y="2155"/>
                    <a:pt x="3240" y="2115"/>
                    <a:pt x="3310" y="2075"/>
                  </a:cubicBezTo>
                  <a:cubicBezTo>
                    <a:pt x="3375" y="2038"/>
                    <a:pt x="3437" y="1996"/>
                    <a:pt x="3497" y="1953"/>
                  </a:cubicBezTo>
                  <a:lnTo>
                    <a:pt x="3497" y="1953"/>
                  </a:lnTo>
                  <a:cubicBezTo>
                    <a:pt x="3492" y="1957"/>
                    <a:pt x="3485" y="1962"/>
                    <a:pt x="3479" y="1966"/>
                  </a:cubicBezTo>
                  <a:cubicBezTo>
                    <a:pt x="3632" y="1858"/>
                    <a:pt x="3797" y="1765"/>
                    <a:pt x="3964" y="1676"/>
                  </a:cubicBezTo>
                  <a:cubicBezTo>
                    <a:pt x="4107" y="1604"/>
                    <a:pt x="4253" y="1536"/>
                    <a:pt x="4403" y="1476"/>
                  </a:cubicBezTo>
                  <a:lnTo>
                    <a:pt x="4403" y="1476"/>
                  </a:lnTo>
                  <a:cubicBezTo>
                    <a:pt x="4403" y="1476"/>
                    <a:pt x="4403" y="1476"/>
                    <a:pt x="4403" y="1476"/>
                  </a:cubicBezTo>
                  <a:cubicBezTo>
                    <a:pt x="4403" y="1476"/>
                    <a:pt x="4403" y="1476"/>
                    <a:pt x="4403" y="1476"/>
                  </a:cubicBezTo>
                  <a:lnTo>
                    <a:pt x="4403" y="1476"/>
                  </a:lnTo>
                  <a:cubicBezTo>
                    <a:pt x="4403" y="1476"/>
                    <a:pt x="4403" y="1476"/>
                    <a:pt x="4403" y="1476"/>
                  </a:cubicBezTo>
                  <a:lnTo>
                    <a:pt x="4403" y="1476"/>
                  </a:lnTo>
                  <a:cubicBezTo>
                    <a:pt x="4405" y="1475"/>
                    <a:pt x="4407" y="1474"/>
                    <a:pt x="4408" y="1474"/>
                  </a:cubicBezTo>
                  <a:lnTo>
                    <a:pt x="4408" y="1474"/>
                  </a:lnTo>
                  <a:cubicBezTo>
                    <a:pt x="4408" y="1474"/>
                    <a:pt x="4407" y="1474"/>
                    <a:pt x="4406" y="1475"/>
                  </a:cubicBezTo>
                  <a:lnTo>
                    <a:pt x="4406" y="1475"/>
                  </a:lnTo>
                  <a:cubicBezTo>
                    <a:pt x="4407" y="1474"/>
                    <a:pt x="4407" y="1474"/>
                    <a:pt x="4408" y="1474"/>
                  </a:cubicBezTo>
                  <a:lnTo>
                    <a:pt x="4408" y="1474"/>
                  </a:lnTo>
                  <a:cubicBezTo>
                    <a:pt x="4408" y="1474"/>
                    <a:pt x="4408" y="1474"/>
                    <a:pt x="4408" y="1474"/>
                  </a:cubicBezTo>
                  <a:lnTo>
                    <a:pt x="4408" y="1474"/>
                  </a:lnTo>
                  <a:cubicBezTo>
                    <a:pt x="4409" y="1474"/>
                    <a:pt x="4409" y="1474"/>
                    <a:pt x="4409" y="1474"/>
                  </a:cubicBezTo>
                  <a:lnTo>
                    <a:pt x="4409" y="1474"/>
                  </a:lnTo>
                  <a:cubicBezTo>
                    <a:pt x="4409" y="1474"/>
                    <a:pt x="4409" y="1474"/>
                    <a:pt x="4408" y="1474"/>
                  </a:cubicBezTo>
                  <a:lnTo>
                    <a:pt x="4408" y="1474"/>
                  </a:lnTo>
                  <a:cubicBezTo>
                    <a:pt x="4409" y="1474"/>
                    <a:pt x="4409" y="1474"/>
                    <a:pt x="4410" y="1474"/>
                  </a:cubicBezTo>
                  <a:cubicBezTo>
                    <a:pt x="4411" y="1473"/>
                    <a:pt x="4413" y="1472"/>
                    <a:pt x="4415" y="1471"/>
                  </a:cubicBezTo>
                  <a:lnTo>
                    <a:pt x="4415" y="1471"/>
                  </a:lnTo>
                  <a:cubicBezTo>
                    <a:pt x="4413" y="1472"/>
                    <a:pt x="4412" y="1472"/>
                    <a:pt x="4411" y="1472"/>
                  </a:cubicBezTo>
                  <a:cubicBezTo>
                    <a:pt x="4413" y="1472"/>
                    <a:pt x="4415" y="1471"/>
                    <a:pt x="4418" y="1470"/>
                  </a:cubicBezTo>
                  <a:lnTo>
                    <a:pt x="4418" y="1470"/>
                  </a:lnTo>
                  <a:cubicBezTo>
                    <a:pt x="4417" y="1470"/>
                    <a:pt x="4416" y="1471"/>
                    <a:pt x="4415" y="1471"/>
                  </a:cubicBezTo>
                  <a:lnTo>
                    <a:pt x="4415" y="1471"/>
                  </a:lnTo>
                  <a:cubicBezTo>
                    <a:pt x="4417" y="1471"/>
                    <a:pt x="4420" y="1469"/>
                    <a:pt x="4422" y="1468"/>
                  </a:cubicBezTo>
                  <a:lnTo>
                    <a:pt x="4422" y="1468"/>
                  </a:lnTo>
                  <a:cubicBezTo>
                    <a:pt x="4421" y="1469"/>
                    <a:pt x="4419" y="1469"/>
                    <a:pt x="4418" y="1470"/>
                  </a:cubicBezTo>
                  <a:lnTo>
                    <a:pt x="4418" y="1470"/>
                  </a:lnTo>
                  <a:cubicBezTo>
                    <a:pt x="4420" y="1469"/>
                    <a:pt x="4423" y="1468"/>
                    <a:pt x="4426" y="1467"/>
                  </a:cubicBezTo>
                  <a:lnTo>
                    <a:pt x="4426" y="1467"/>
                  </a:lnTo>
                  <a:cubicBezTo>
                    <a:pt x="4425" y="1467"/>
                    <a:pt x="4424" y="1468"/>
                    <a:pt x="4422" y="1468"/>
                  </a:cubicBezTo>
                  <a:lnTo>
                    <a:pt x="4422" y="1468"/>
                  </a:lnTo>
                  <a:cubicBezTo>
                    <a:pt x="4575" y="1414"/>
                    <a:pt x="4729" y="1364"/>
                    <a:pt x="4881" y="1308"/>
                  </a:cubicBezTo>
                  <a:cubicBezTo>
                    <a:pt x="5029" y="1254"/>
                    <a:pt x="5176" y="1201"/>
                    <a:pt x="5324" y="1149"/>
                  </a:cubicBezTo>
                  <a:cubicBezTo>
                    <a:pt x="5638" y="1039"/>
                    <a:pt x="5951" y="929"/>
                    <a:pt x="6275" y="849"/>
                  </a:cubicBezTo>
                  <a:cubicBezTo>
                    <a:pt x="6517" y="797"/>
                    <a:pt x="6760" y="744"/>
                    <a:pt x="7004" y="703"/>
                  </a:cubicBezTo>
                  <a:cubicBezTo>
                    <a:pt x="7126" y="683"/>
                    <a:pt x="7246" y="662"/>
                    <a:pt x="7366" y="638"/>
                  </a:cubicBezTo>
                  <a:cubicBezTo>
                    <a:pt x="7374" y="635"/>
                    <a:pt x="7382" y="634"/>
                    <a:pt x="7391" y="632"/>
                  </a:cubicBezTo>
                  <a:close/>
                  <a:moveTo>
                    <a:pt x="7446" y="1"/>
                  </a:moveTo>
                  <a:cubicBezTo>
                    <a:pt x="7351" y="1"/>
                    <a:pt x="7278" y="67"/>
                    <a:pt x="7259" y="162"/>
                  </a:cubicBezTo>
                  <a:cubicBezTo>
                    <a:pt x="7233" y="164"/>
                    <a:pt x="7207" y="167"/>
                    <a:pt x="7179" y="169"/>
                  </a:cubicBezTo>
                  <a:cubicBezTo>
                    <a:pt x="6988" y="191"/>
                    <a:pt x="6795" y="210"/>
                    <a:pt x="6608" y="251"/>
                  </a:cubicBezTo>
                  <a:cubicBezTo>
                    <a:pt x="6408" y="296"/>
                    <a:pt x="6209" y="346"/>
                    <a:pt x="6008" y="394"/>
                  </a:cubicBezTo>
                  <a:cubicBezTo>
                    <a:pt x="5916" y="417"/>
                    <a:pt x="5823" y="438"/>
                    <a:pt x="5732" y="465"/>
                  </a:cubicBezTo>
                  <a:cubicBezTo>
                    <a:pt x="5637" y="491"/>
                    <a:pt x="5542" y="521"/>
                    <a:pt x="5455" y="566"/>
                  </a:cubicBezTo>
                  <a:cubicBezTo>
                    <a:pt x="5388" y="601"/>
                    <a:pt x="5322" y="639"/>
                    <a:pt x="5258" y="679"/>
                  </a:cubicBezTo>
                  <a:cubicBezTo>
                    <a:pt x="5209" y="709"/>
                    <a:pt x="5179" y="759"/>
                    <a:pt x="5173" y="811"/>
                  </a:cubicBezTo>
                  <a:cubicBezTo>
                    <a:pt x="5047" y="856"/>
                    <a:pt x="4922" y="899"/>
                    <a:pt x="4799" y="945"/>
                  </a:cubicBezTo>
                  <a:cubicBezTo>
                    <a:pt x="4617" y="1012"/>
                    <a:pt x="4431" y="1068"/>
                    <a:pt x="4251" y="1138"/>
                  </a:cubicBezTo>
                  <a:cubicBezTo>
                    <a:pt x="3894" y="1280"/>
                    <a:pt x="3551" y="1464"/>
                    <a:pt x="3237" y="1685"/>
                  </a:cubicBezTo>
                  <a:lnTo>
                    <a:pt x="3237" y="1685"/>
                  </a:lnTo>
                  <a:cubicBezTo>
                    <a:pt x="3241" y="1683"/>
                    <a:pt x="3245" y="1679"/>
                    <a:pt x="3249" y="1676"/>
                  </a:cubicBezTo>
                  <a:lnTo>
                    <a:pt x="3249" y="1676"/>
                  </a:lnTo>
                  <a:cubicBezTo>
                    <a:pt x="3177" y="1726"/>
                    <a:pt x="3102" y="1769"/>
                    <a:pt x="3025" y="1812"/>
                  </a:cubicBezTo>
                  <a:cubicBezTo>
                    <a:pt x="2933" y="1866"/>
                    <a:pt x="2847" y="1931"/>
                    <a:pt x="2759" y="1994"/>
                  </a:cubicBezTo>
                  <a:cubicBezTo>
                    <a:pt x="2671" y="2058"/>
                    <a:pt x="2580" y="2120"/>
                    <a:pt x="2497" y="2189"/>
                  </a:cubicBezTo>
                  <a:cubicBezTo>
                    <a:pt x="2401" y="2268"/>
                    <a:pt x="2314" y="2354"/>
                    <a:pt x="2230" y="2444"/>
                  </a:cubicBezTo>
                  <a:cubicBezTo>
                    <a:pt x="2098" y="2587"/>
                    <a:pt x="1970" y="2732"/>
                    <a:pt x="1849" y="2885"/>
                  </a:cubicBezTo>
                  <a:cubicBezTo>
                    <a:pt x="1727" y="3034"/>
                    <a:pt x="1606" y="3185"/>
                    <a:pt x="1485" y="3336"/>
                  </a:cubicBezTo>
                  <a:cubicBezTo>
                    <a:pt x="1364" y="3488"/>
                    <a:pt x="1263" y="3654"/>
                    <a:pt x="1167" y="3823"/>
                  </a:cubicBezTo>
                  <a:cubicBezTo>
                    <a:pt x="1073" y="3988"/>
                    <a:pt x="983" y="4154"/>
                    <a:pt x="905" y="4326"/>
                  </a:cubicBezTo>
                  <a:cubicBezTo>
                    <a:pt x="825" y="4504"/>
                    <a:pt x="747" y="4683"/>
                    <a:pt x="684" y="4867"/>
                  </a:cubicBezTo>
                  <a:cubicBezTo>
                    <a:pt x="624" y="5043"/>
                    <a:pt x="568" y="5221"/>
                    <a:pt x="511" y="5397"/>
                  </a:cubicBezTo>
                  <a:cubicBezTo>
                    <a:pt x="454" y="5575"/>
                    <a:pt x="396" y="5754"/>
                    <a:pt x="343" y="5932"/>
                  </a:cubicBezTo>
                  <a:cubicBezTo>
                    <a:pt x="315" y="6027"/>
                    <a:pt x="283" y="6122"/>
                    <a:pt x="259" y="6219"/>
                  </a:cubicBezTo>
                  <a:cubicBezTo>
                    <a:pt x="235" y="6313"/>
                    <a:pt x="215" y="6409"/>
                    <a:pt x="193" y="6503"/>
                  </a:cubicBezTo>
                  <a:cubicBezTo>
                    <a:pt x="150" y="6688"/>
                    <a:pt x="118" y="6876"/>
                    <a:pt x="93" y="7065"/>
                  </a:cubicBezTo>
                  <a:cubicBezTo>
                    <a:pt x="68" y="7248"/>
                    <a:pt x="54" y="7432"/>
                    <a:pt x="38" y="7617"/>
                  </a:cubicBezTo>
                  <a:cubicBezTo>
                    <a:pt x="22" y="7807"/>
                    <a:pt x="5" y="7996"/>
                    <a:pt x="3" y="8187"/>
                  </a:cubicBezTo>
                  <a:cubicBezTo>
                    <a:pt x="1" y="8365"/>
                    <a:pt x="3" y="8546"/>
                    <a:pt x="16" y="8724"/>
                  </a:cubicBezTo>
                  <a:cubicBezTo>
                    <a:pt x="21" y="8815"/>
                    <a:pt x="30" y="8904"/>
                    <a:pt x="34" y="8994"/>
                  </a:cubicBezTo>
                  <a:cubicBezTo>
                    <a:pt x="37" y="9090"/>
                    <a:pt x="41" y="9185"/>
                    <a:pt x="46" y="9280"/>
                  </a:cubicBezTo>
                  <a:cubicBezTo>
                    <a:pt x="57" y="9465"/>
                    <a:pt x="93" y="9648"/>
                    <a:pt x="121" y="9831"/>
                  </a:cubicBezTo>
                  <a:cubicBezTo>
                    <a:pt x="134" y="9922"/>
                    <a:pt x="148" y="10012"/>
                    <a:pt x="168" y="10100"/>
                  </a:cubicBezTo>
                  <a:cubicBezTo>
                    <a:pt x="179" y="10152"/>
                    <a:pt x="192" y="10204"/>
                    <a:pt x="204" y="10255"/>
                  </a:cubicBezTo>
                  <a:cubicBezTo>
                    <a:pt x="213" y="10298"/>
                    <a:pt x="220" y="10345"/>
                    <a:pt x="234" y="10386"/>
                  </a:cubicBezTo>
                  <a:cubicBezTo>
                    <a:pt x="235" y="10390"/>
                    <a:pt x="236" y="10394"/>
                    <a:pt x="237" y="10397"/>
                  </a:cubicBezTo>
                  <a:lnTo>
                    <a:pt x="237" y="10397"/>
                  </a:lnTo>
                  <a:cubicBezTo>
                    <a:pt x="237" y="10397"/>
                    <a:pt x="237" y="10396"/>
                    <a:pt x="236" y="10396"/>
                  </a:cubicBezTo>
                  <a:lnTo>
                    <a:pt x="236" y="10396"/>
                  </a:lnTo>
                  <a:cubicBezTo>
                    <a:pt x="244" y="10426"/>
                    <a:pt x="251" y="10454"/>
                    <a:pt x="257" y="10484"/>
                  </a:cubicBezTo>
                  <a:cubicBezTo>
                    <a:pt x="263" y="10505"/>
                    <a:pt x="266" y="10526"/>
                    <a:pt x="272" y="10547"/>
                  </a:cubicBezTo>
                  <a:cubicBezTo>
                    <a:pt x="273" y="10552"/>
                    <a:pt x="274" y="10557"/>
                    <a:pt x="275" y="10563"/>
                  </a:cubicBezTo>
                  <a:lnTo>
                    <a:pt x="275" y="10563"/>
                  </a:lnTo>
                  <a:cubicBezTo>
                    <a:pt x="275" y="10563"/>
                    <a:pt x="275" y="10563"/>
                    <a:pt x="275" y="10563"/>
                  </a:cubicBezTo>
                  <a:lnTo>
                    <a:pt x="275" y="10563"/>
                  </a:lnTo>
                  <a:cubicBezTo>
                    <a:pt x="275" y="10563"/>
                    <a:pt x="275" y="10563"/>
                    <a:pt x="275" y="10563"/>
                  </a:cubicBezTo>
                  <a:lnTo>
                    <a:pt x="275" y="10563"/>
                  </a:lnTo>
                  <a:cubicBezTo>
                    <a:pt x="276" y="10565"/>
                    <a:pt x="276" y="10567"/>
                    <a:pt x="276" y="10569"/>
                  </a:cubicBezTo>
                  <a:cubicBezTo>
                    <a:pt x="276" y="10568"/>
                    <a:pt x="276" y="10567"/>
                    <a:pt x="276" y="10566"/>
                  </a:cubicBezTo>
                  <a:lnTo>
                    <a:pt x="276" y="10566"/>
                  </a:lnTo>
                  <a:cubicBezTo>
                    <a:pt x="277" y="10567"/>
                    <a:pt x="277" y="10569"/>
                    <a:pt x="277" y="10570"/>
                  </a:cubicBezTo>
                  <a:cubicBezTo>
                    <a:pt x="277" y="10572"/>
                    <a:pt x="279" y="10573"/>
                    <a:pt x="279" y="10574"/>
                  </a:cubicBezTo>
                  <a:cubicBezTo>
                    <a:pt x="279" y="10577"/>
                    <a:pt x="280" y="10580"/>
                    <a:pt x="281" y="10583"/>
                  </a:cubicBezTo>
                  <a:lnTo>
                    <a:pt x="281" y="10583"/>
                  </a:lnTo>
                  <a:cubicBezTo>
                    <a:pt x="280" y="10582"/>
                    <a:pt x="280" y="10580"/>
                    <a:pt x="280" y="10579"/>
                  </a:cubicBezTo>
                  <a:lnTo>
                    <a:pt x="280" y="10579"/>
                  </a:lnTo>
                  <a:cubicBezTo>
                    <a:pt x="280" y="10581"/>
                    <a:pt x="281" y="10584"/>
                    <a:pt x="281" y="10586"/>
                  </a:cubicBezTo>
                  <a:cubicBezTo>
                    <a:pt x="281" y="10585"/>
                    <a:pt x="281" y="10584"/>
                    <a:pt x="281" y="10583"/>
                  </a:cubicBezTo>
                  <a:lnTo>
                    <a:pt x="281" y="10583"/>
                  </a:lnTo>
                  <a:cubicBezTo>
                    <a:pt x="319" y="10748"/>
                    <a:pt x="364" y="10911"/>
                    <a:pt x="417" y="11071"/>
                  </a:cubicBezTo>
                  <a:cubicBezTo>
                    <a:pt x="375" y="11098"/>
                    <a:pt x="340" y="11136"/>
                    <a:pt x="329" y="11188"/>
                  </a:cubicBezTo>
                  <a:cubicBezTo>
                    <a:pt x="314" y="11250"/>
                    <a:pt x="322" y="11311"/>
                    <a:pt x="353" y="11366"/>
                  </a:cubicBezTo>
                  <a:cubicBezTo>
                    <a:pt x="417" y="11486"/>
                    <a:pt x="574" y="11488"/>
                    <a:pt x="696" y="11488"/>
                  </a:cubicBezTo>
                  <a:cubicBezTo>
                    <a:pt x="701" y="11488"/>
                    <a:pt x="705" y="11488"/>
                    <a:pt x="710" y="11488"/>
                  </a:cubicBezTo>
                  <a:lnTo>
                    <a:pt x="782" y="11488"/>
                  </a:lnTo>
                  <a:cubicBezTo>
                    <a:pt x="793" y="11487"/>
                    <a:pt x="803" y="11487"/>
                    <a:pt x="815" y="11486"/>
                  </a:cubicBezTo>
                  <a:cubicBezTo>
                    <a:pt x="867" y="11483"/>
                    <a:pt x="917" y="11471"/>
                    <a:pt x="967" y="11456"/>
                  </a:cubicBezTo>
                  <a:cubicBezTo>
                    <a:pt x="1025" y="11438"/>
                    <a:pt x="1084" y="11415"/>
                    <a:pt x="1142" y="11394"/>
                  </a:cubicBezTo>
                  <a:cubicBezTo>
                    <a:pt x="1189" y="11377"/>
                    <a:pt x="1223" y="11341"/>
                    <a:pt x="1241" y="11296"/>
                  </a:cubicBezTo>
                  <a:cubicBezTo>
                    <a:pt x="1396" y="11269"/>
                    <a:pt x="1549" y="11237"/>
                    <a:pt x="1702" y="11203"/>
                  </a:cubicBezTo>
                  <a:cubicBezTo>
                    <a:pt x="1885" y="11166"/>
                    <a:pt x="2067" y="11119"/>
                    <a:pt x="2245" y="11068"/>
                  </a:cubicBezTo>
                  <a:cubicBezTo>
                    <a:pt x="2439" y="11015"/>
                    <a:pt x="2635" y="10972"/>
                    <a:pt x="2825" y="10911"/>
                  </a:cubicBezTo>
                  <a:cubicBezTo>
                    <a:pt x="3013" y="10851"/>
                    <a:pt x="3200" y="10792"/>
                    <a:pt x="3381" y="10716"/>
                  </a:cubicBezTo>
                  <a:cubicBezTo>
                    <a:pt x="3569" y="10636"/>
                    <a:pt x="3751" y="10548"/>
                    <a:pt x="3932" y="10452"/>
                  </a:cubicBezTo>
                  <a:cubicBezTo>
                    <a:pt x="4105" y="10362"/>
                    <a:pt x="4278" y="10276"/>
                    <a:pt x="4447" y="10180"/>
                  </a:cubicBezTo>
                  <a:cubicBezTo>
                    <a:pt x="4529" y="10134"/>
                    <a:pt x="4607" y="10083"/>
                    <a:pt x="4687" y="10034"/>
                  </a:cubicBezTo>
                  <a:cubicBezTo>
                    <a:pt x="4768" y="9982"/>
                    <a:pt x="4851" y="9934"/>
                    <a:pt x="4932" y="9881"/>
                  </a:cubicBezTo>
                  <a:cubicBezTo>
                    <a:pt x="5098" y="9774"/>
                    <a:pt x="5261" y="9662"/>
                    <a:pt x="5417" y="9542"/>
                  </a:cubicBezTo>
                  <a:cubicBezTo>
                    <a:pt x="5575" y="9421"/>
                    <a:pt x="5705" y="9271"/>
                    <a:pt x="5837" y="9123"/>
                  </a:cubicBezTo>
                  <a:cubicBezTo>
                    <a:pt x="5863" y="9094"/>
                    <a:pt x="5890" y="9065"/>
                    <a:pt x="5916" y="9035"/>
                  </a:cubicBezTo>
                  <a:cubicBezTo>
                    <a:pt x="5980" y="8966"/>
                    <a:pt x="6045" y="8895"/>
                    <a:pt x="6107" y="8821"/>
                  </a:cubicBezTo>
                  <a:cubicBezTo>
                    <a:pt x="6167" y="8749"/>
                    <a:pt x="6225" y="8676"/>
                    <a:pt x="6284" y="8605"/>
                  </a:cubicBezTo>
                  <a:cubicBezTo>
                    <a:pt x="6406" y="8456"/>
                    <a:pt x="6538" y="8309"/>
                    <a:pt x="6635" y="8141"/>
                  </a:cubicBezTo>
                  <a:cubicBezTo>
                    <a:pt x="6732" y="7973"/>
                    <a:pt x="6824" y="7799"/>
                    <a:pt x="6914" y="7628"/>
                  </a:cubicBezTo>
                  <a:cubicBezTo>
                    <a:pt x="7002" y="7460"/>
                    <a:pt x="7079" y="7286"/>
                    <a:pt x="7157" y="7113"/>
                  </a:cubicBezTo>
                  <a:cubicBezTo>
                    <a:pt x="7232" y="6944"/>
                    <a:pt x="7296" y="6769"/>
                    <a:pt x="7366" y="6597"/>
                  </a:cubicBezTo>
                  <a:cubicBezTo>
                    <a:pt x="7438" y="6418"/>
                    <a:pt x="7518" y="6241"/>
                    <a:pt x="7580" y="6055"/>
                  </a:cubicBezTo>
                  <a:cubicBezTo>
                    <a:pt x="7640" y="5874"/>
                    <a:pt x="7691" y="5688"/>
                    <a:pt x="7736" y="5503"/>
                  </a:cubicBezTo>
                  <a:cubicBezTo>
                    <a:pt x="7759" y="5414"/>
                    <a:pt x="7783" y="5327"/>
                    <a:pt x="7803" y="5237"/>
                  </a:cubicBezTo>
                  <a:cubicBezTo>
                    <a:pt x="7820" y="5162"/>
                    <a:pt x="7833" y="5088"/>
                    <a:pt x="7847" y="5013"/>
                  </a:cubicBezTo>
                  <a:cubicBezTo>
                    <a:pt x="7854" y="5016"/>
                    <a:pt x="7860" y="5021"/>
                    <a:pt x="7867" y="5023"/>
                  </a:cubicBezTo>
                  <a:cubicBezTo>
                    <a:pt x="7881" y="5027"/>
                    <a:pt x="7896" y="5029"/>
                    <a:pt x="7910" y="5029"/>
                  </a:cubicBezTo>
                  <a:cubicBezTo>
                    <a:pt x="7913" y="5029"/>
                    <a:pt x="7916" y="5029"/>
                    <a:pt x="7919" y="5029"/>
                  </a:cubicBezTo>
                  <a:cubicBezTo>
                    <a:pt x="7998" y="5026"/>
                    <a:pt x="8072" y="4971"/>
                    <a:pt x="8093" y="4891"/>
                  </a:cubicBezTo>
                  <a:cubicBezTo>
                    <a:pt x="8119" y="4787"/>
                    <a:pt x="8146" y="4683"/>
                    <a:pt x="8172" y="4579"/>
                  </a:cubicBezTo>
                  <a:cubicBezTo>
                    <a:pt x="8181" y="4543"/>
                    <a:pt x="8188" y="4506"/>
                    <a:pt x="8196" y="4469"/>
                  </a:cubicBezTo>
                  <a:cubicBezTo>
                    <a:pt x="8205" y="4423"/>
                    <a:pt x="8219" y="4376"/>
                    <a:pt x="8225" y="4329"/>
                  </a:cubicBezTo>
                  <a:cubicBezTo>
                    <a:pt x="8247" y="4156"/>
                    <a:pt x="8268" y="3985"/>
                    <a:pt x="8273" y="3811"/>
                  </a:cubicBezTo>
                  <a:cubicBezTo>
                    <a:pt x="8279" y="3449"/>
                    <a:pt x="8265" y="3088"/>
                    <a:pt x="8250" y="2727"/>
                  </a:cubicBezTo>
                  <a:cubicBezTo>
                    <a:pt x="8242" y="2521"/>
                    <a:pt x="8234" y="2315"/>
                    <a:pt x="8219" y="2110"/>
                  </a:cubicBezTo>
                  <a:cubicBezTo>
                    <a:pt x="8210" y="1997"/>
                    <a:pt x="8202" y="1885"/>
                    <a:pt x="8193" y="1772"/>
                  </a:cubicBezTo>
                  <a:cubicBezTo>
                    <a:pt x="8186" y="1670"/>
                    <a:pt x="8170" y="1568"/>
                    <a:pt x="8159" y="1468"/>
                  </a:cubicBezTo>
                  <a:cubicBezTo>
                    <a:pt x="8136" y="1269"/>
                    <a:pt x="8096" y="1071"/>
                    <a:pt x="8060" y="874"/>
                  </a:cubicBezTo>
                  <a:cubicBezTo>
                    <a:pt x="8042" y="782"/>
                    <a:pt x="8022" y="689"/>
                    <a:pt x="8003" y="598"/>
                  </a:cubicBezTo>
                  <a:cubicBezTo>
                    <a:pt x="7981" y="496"/>
                    <a:pt x="7962" y="393"/>
                    <a:pt x="7931" y="295"/>
                  </a:cubicBezTo>
                  <a:cubicBezTo>
                    <a:pt x="7907" y="213"/>
                    <a:pt x="7835" y="157"/>
                    <a:pt x="7753" y="157"/>
                  </a:cubicBezTo>
                  <a:cubicBezTo>
                    <a:pt x="7737" y="157"/>
                    <a:pt x="7721" y="159"/>
                    <a:pt x="7704" y="163"/>
                  </a:cubicBezTo>
                  <a:cubicBezTo>
                    <a:pt x="7687" y="169"/>
                    <a:pt x="7671" y="177"/>
                    <a:pt x="7656" y="187"/>
                  </a:cubicBezTo>
                  <a:cubicBezTo>
                    <a:pt x="7653" y="185"/>
                    <a:pt x="7648" y="184"/>
                    <a:pt x="7645" y="181"/>
                  </a:cubicBezTo>
                  <a:cubicBezTo>
                    <a:pt x="7644" y="178"/>
                    <a:pt x="7643" y="173"/>
                    <a:pt x="7641" y="169"/>
                  </a:cubicBezTo>
                  <a:cubicBezTo>
                    <a:pt x="7611" y="89"/>
                    <a:pt x="7561" y="10"/>
                    <a:pt x="7466" y="2"/>
                  </a:cubicBezTo>
                  <a:cubicBezTo>
                    <a:pt x="7459" y="1"/>
                    <a:pt x="7453" y="1"/>
                    <a:pt x="7446" y="1"/>
                  </a:cubicBezTo>
                  <a:close/>
                </a:path>
              </a:pathLst>
            </a:custGeom>
            <a:solidFill>
              <a:srgbClr val="FFFFFF">
                <a:alpha val="38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" name="Google Shape;1044;p36"/>
            <p:cNvSpPr/>
            <p:nvPr/>
          </p:nvSpPr>
          <p:spPr>
            <a:xfrm>
              <a:off x="8035850" y="1906725"/>
              <a:ext cx="50" cy="650"/>
            </a:xfrm>
            <a:custGeom>
              <a:avLst/>
              <a:gdLst/>
              <a:ahLst/>
              <a:cxnLst/>
              <a:rect l="l" t="t" r="r" b="b"/>
              <a:pathLst>
                <a:path w="2" h="26" extrusionOk="0">
                  <a:moveTo>
                    <a:pt x="1" y="0"/>
                  </a:moveTo>
                  <a:cubicBezTo>
                    <a:pt x="1" y="10"/>
                    <a:pt x="0" y="18"/>
                    <a:pt x="0" y="26"/>
                  </a:cubicBezTo>
                  <a:lnTo>
                    <a:pt x="0" y="26"/>
                  </a:lnTo>
                  <a:cubicBezTo>
                    <a:pt x="0" y="18"/>
                    <a:pt x="1" y="10"/>
                    <a:pt x="1" y="0"/>
                  </a:cubicBezTo>
                  <a:close/>
                </a:path>
              </a:pathLst>
            </a:custGeom>
            <a:solidFill>
              <a:srgbClr val="4729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36"/>
            <p:cNvSpPr/>
            <p:nvPr/>
          </p:nvSpPr>
          <p:spPr>
            <a:xfrm>
              <a:off x="7761775" y="1444175"/>
              <a:ext cx="528000" cy="557025"/>
            </a:xfrm>
            <a:custGeom>
              <a:avLst/>
              <a:gdLst/>
              <a:ahLst/>
              <a:cxnLst/>
              <a:rect l="l" t="t" r="r" b="b"/>
              <a:pathLst>
                <a:path w="21120" h="22281" extrusionOk="0">
                  <a:moveTo>
                    <a:pt x="20519" y="666"/>
                  </a:moveTo>
                  <a:lnTo>
                    <a:pt x="20519" y="666"/>
                  </a:lnTo>
                  <a:cubicBezTo>
                    <a:pt x="20519" y="667"/>
                    <a:pt x="20519" y="669"/>
                    <a:pt x="20519" y="670"/>
                  </a:cubicBezTo>
                  <a:lnTo>
                    <a:pt x="20519" y="670"/>
                  </a:lnTo>
                  <a:cubicBezTo>
                    <a:pt x="20519" y="669"/>
                    <a:pt x="20519" y="667"/>
                    <a:pt x="20519" y="666"/>
                  </a:cubicBezTo>
                  <a:close/>
                  <a:moveTo>
                    <a:pt x="4935" y="1396"/>
                  </a:moveTo>
                  <a:cubicBezTo>
                    <a:pt x="4935" y="1397"/>
                    <a:pt x="4936" y="1397"/>
                    <a:pt x="4936" y="1397"/>
                  </a:cubicBezTo>
                  <a:cubicBezTo>
                    <a:pt x="4936" y="1397"/>
                    <a:pt x="4935" y="1397"/>
                    <a:pt x="4935" y="1396"/>
                  </a:cubicBezTo>
                  <a:close/>
                  <a:moveTo>
                    <a:pt x="524" y="3237"/>
                  </a:moveTo>
                  <a:cubicBezTo>
                    <a:pt x="524" y="3238"/>
                    <a:pt x="524" y="3238"/>
                    <a:pt x="525" y="3238"/>
                  </a:cubicBezTo>
                  <a:cubicBezTo>
                    <a:pt x="525" y="3238"/>
                    <a:pt x="525" y="3237"/>
                    <a:pt x="524" y="3237"/>
                  </a:cubicBezTo>
                  <a:close/>
                  <a:moveTo>
                    <a:pt x="157" y="3279"/>
                  </a:moveTo>
                  <a:cubicBezTo>
                    <a:pt x="157" y="3280"/>
                    <a:pt x="157" y="3281"/>
                    <a:pt x="158" y="3282"/>
                  </a:cubicBezTo>
                  <a:lnTo>
                    <a:pt x="158" y="3282"/>
                  </a:lnTo>
                  <a:cubicBezTo>
                    <a:pt x="158" y="3281"/>
                    <a:pt x="158" y="3280"/>
                    <a:pt x="157" y="3279"/>
                  </a:cubicBezTo>
                  <a:close/>
                  <a:moveTo>
                    <a:pt x="190" y="3519"/>
                  </a:moveTo>
                  <a:lnTo>
                    <a:pt x="190" y="3519"/>
                  </a:lnTo>
                  <a:cubicBezTo>
                    <a:pt x="191" y="3520"/>
                    <a:pt x="191" y="3520"/>
                    <a:pt x="191" y="3521"/>
                  </a:cubicBezTo>
                  <a:cubicBezTo>
                    <a:pt x="191" y="3520"/>
                    <a:pt x="191" y="3520"/>
                    <a:pt x="190" y="3519"/>
                  </a:cubicBezTo>
                  <a:close/>
                  <a:moveTo>
                    <a:pt x="18468" y="3561"/>
                  </a:moveTo>
                  <a:cubicBezTo>
                    <a:pt x="18468" y="3561"/>
                    <a:pt x="18467" y="3561"/>
                    <a:pt x="18467" y="3562"/>
                  </a:cubicBezTo>
                  <a:lnTo>
                    <a:pt x="18467" y="3562"/>
                  </a:lnTo>
                  <a:cubicBezTo>
                    <a:pt x="18467" y="3562"/>
                    <a:pt x="18468" y="3561"/>
                    <a:pt x="18468" y="3561"/>
                  </a:cubicBezTo>
                  <a:close/>
                  <a:moveTo>
                    <a:pt x="13272" y="5538"/>
                  </a:moveTo>
                  <a:cubicBezTo>
                    <a:pt x="13271" y="5541"/>
                    <a:pt x="13270" y="5543"/>
                    <a:pt x="13270" y="5546"/>
                  </a:cubicBezTo>
                  <a:cubicBezTo>
                    <a:pt x="13271" y="5543"/>
                    <a:pt x="13271" y="5541"/>
                    <a:pt x="13272" y="5538"/>
                  </a:cubicBezTo>
                  <a:close/>
                  <a:moveTo>
                    <a:pt x="869" y="635"/>
                  </a:moveTo>
                  <a:cubicBezTo>
                    <a:pt x="899" y="635"/>
                    <a:pt x="929" y="635"/>
                    <a:pt x="959" y="636"/>
                  </a:cubicBezTo>
                  <a:cubicBezTo>
                    <a:pt x="1266" y="646"/>
                    <a:pt x="1573" y="654"/>
                    <a:pt x="1880" y="660"/>
                  </a:cubicBezTo>
                  <a:cubicBezTo>
                    <a:pt x="1964" y="663"/>
                    <a:pt x="2048" y="667"/>
                    <a:pt x="2132" y="672"/>
                  </a:cubicBezTo>
                  <a:cubicBezTo>
                    <a:pt x="2213" y="679"/>
                    <a:pt x="2295" y="689"/>
                    <a:pt x="2375" y="699"/>
                  </a:cubicBezTo>
                  <a:cubicBezTo>
                    <a:pt x="2623" y="740"/>
                    <a:pt x="2870" y="790"/>
                    <a:pt x="3117" y="832"/>
                  </a:cubicBezTo>
                  <a:cubicBezTo>
                    <a:pt x="3387" y="880"/>
                    <a:pt x="3662" y="911"/>
                    <a:pt x="3928" y="984"/>
                  </a:cubicBezTo>
                  <a:cubicBezTo>
                    <a:pt x="4131" y="1046"/>
                    <a:pt x="4325" y="1133"/>
                    <a:pt x="4520" y="1218"/>
                  </a:cubicBezTo>
                  <a:cubicBezTo>
                    <a:pt x="4651" y="1276"/>
                    <a:pt x="4784" y="1333"/>
                    <a:pt x="4917" y="1389"/>
                  </a:cubicBezTo>
                  <a:cubicBezTo>
                    <a:pt x="4919" y="1389"/>
                    <a:pt x="4920" y="1390"/>
                    <a:pt x="4922" y="1390"/>
                  </a:cubicBezTo>
                  <a:cubicBezTo>
                    <a:pt x="4926" y="1392"/>
                    <a:pt x="4931" y="1394"/>
                    <a:pt x="4935" y="1396"/>
                  </a:cubicBezTo>
                  <a:lnTo>
                    <a:pt x="4935" y="1396"/>
                  </a:lnTo>
                  <a:cubicBezTo>
                    <a:pt x="4934" y="1396"/>
                    <a:pt x="4933" y="1395"/>
                    <a:pt x="4931" y="1395"/>
                  </a:cubicBezTo>
                  <a:lnTo>
                    <a:pt x="4931" y="1395"/>
                  </a:lnTo>
                  <a:cubicBezTo>
                    <a:pt x="4932" y="1396"/>
                    <a:pt x="4934" y="1396"/>
                    <a:pt x="4935" y="1396"/>
                  </a:cubicBezTo>
                  <a:lnTo>
                    <a:pt x="4935" y="1396"/>
                  </a:lnTo>
                  <a:cubicBezTo>
                    <a:pt x="4935" y="1396"/>
                    <a:pt x="4935" y="1396"/>
                    <a:pt x="4935" y="1396"/>
                  </a:cubicBezTo>
                  <a:lnTo>
                    <a:pt x="4935" y="1396"/>
                  </a:lnTo>
                  <a:cubicBezTo>
                    <a:pt x="5056" y="1451"/>
                    <a:pt x="5178" y="1502"/>
                    <a:pt x="5296" y="1563"/>
                  </a:cubicBezTo>
                  <a:cubicBezTo>
                    <a:pt x="5415" y="1625"/>
                    <a:pt x="5533" y="1689"/>
                    <a:pt x="5650" y="1755"/>
                  </a:cubicBezTo>
                  <a:cubicBezTo>
                    <a:pt x="5786" y="1840"/>
                    <a:pt x="5921" y="1926"/>
                    <a:pt x="6054" y="2015"/>
                  </a:cubicBezTo>
                  <a:cubicBezTo>
                    <a:pt x="6187" y="2106"/>
                    <a:pt x="6316" y="2201"/>
                    <a:pt x="6443" y="2301"/>
                  </a:cubicBezTo>
                  <a:cubicBezTo>
                    <a:pt x="6575" y="2411"/>
                    <a:pt x="6703" y="2526"/>
                    <a:pt x="6826" y="2645"/>
                  </a:cubicBezTo>
                  <a:cubicBezTo>
                    <a:pt x="6939" y="2754"/>
                    <a:pt x="7047" y="2868"/>
                    <a:pt x="7154" y="2983"/>
                  </a:cubicBezTo>
                  <a:lnTo>
                    <a:pt x="7154" y="2983"/>
                  </a:lnTo>
                  <a:cubicBezTo>
                    <a:pt x="7154" y="2983"/>
                    <a:pt x="7154" y="2983"/>
                    <a:pt x="7154" y="2983"/>
                  </a:cubicBezTo>
                  <a:cubicBezTo>
                    <a:pt x="7154" y="2983"/>
                    <a:pt x="7154" y="2983"/>
                    <a:pt x="7155" y="2983"/>
                  </a:cubicBezTo>
                  <a:lnTo>
                    <a:pt x="7155" y="2983"/>
                  </a:lnTo>
                  <a:cubicBezTo>
                    <a:pt x="7155" y="2984"/>
                    <a:pt x="7155" y="2984"/>
                    <a:pt x="7156" y="2984"/>
                  </a:cubicBezTo>
                  <a:cubicBezTo>
                    <a:pt x="7156" y="2984"/>
                    <a:pt x="7156" y="2984"/>
                    <a:pt x="7156" y="2984"/>
                  </a:cubicBezTo>
                  <a:lnTo>
                    <a:pt x="7156" y="2984"/>
                  </a:lnTo>
                  <a:cubicBezTo>
                    <a:pt x="7157" y="2985"/>
                    <a:pt x="7158" y="2987"/>
                    <a:pt x="7159" y="2988"/>
                  </a:cubicBezTo>
                  <a:cubicBezTo>
                    <a:pt x="7164" y="2992"/>
                    <a:pt x="7167" y="2997"/>
                    <a:pt x="7172" y="3000"/>
                  </a:cubicBezTo>
                  <a:lnTo>
                    <a:pt x="7169" y="2999"/>
                  </a:lnTo>
                  <a:lnTo>
                    <a:pt x="7169" y="2999"/>
                  </a:lnTo>
                  <a:cubicBezTo>
                    <a:pt x="7276" y="3114"/>
                    <a:pt x="7381" y="3229"/>
                    <a:pt x="7481" y="3348"/>
                  </a:cubicBezTo>
                  <a:cubicBezTo>
                    <a:pt x="7583" y="3468"/>
                    <a:pt x="7677" y="3594"/>
                    <a:pt x="7770" y="3720"/>
                  </a:cubicBezTo>
                  <a:cubicBezTo>
                    <a:pt x="7887" y="3891"/>
                    <a:pt x="8002" y="4065"/>
                    <a:pt x="8115" y="4239"/>
                  </a:cubicBezTo>
                  <a:cubicBezTo>
                    <a:pt x="8218" y="4397"/>
                    <a:pt x="8309" y="4560"/>
                    <a:pt x="8400" y="4725"/>
                  </a:cubicBezTo>
                  <a:cubicBezTo>
                    <a:pt x="8497" y="4908"/>
                    <a:pt x="8588" y="5091"/>
                    <a:pt x="8675" y="5277"/>
                  </a:cubicBezTo>
                  <a:cubicBezTo>
                    <a:pt x="8760" y="5454"/>
                    <a:pt x="8826" y="5642"/>
                    <a:pt x="8896" y="5825"/>
                  </a:cubicBezTo>
                  <a:cubicBezTo>
                    <a:pt x="8896" y="5825"/>
                    <a:pt x="8896" y="5825"/>
                    <a:pt x="8896" y="5825"/>
                  </a:cubicBezTo>
                  <a:lnTo>
                    <a:pt x="8896" y="5825"/>
                  </a:lnTo>
                  <a:cubicBezTo>
                    <a:pt x="9012" y="6140"/>
                    <a:pt x="9125" y="6456"/>
                    <a:pt x="9228" y="6777"/>
                  </a:cubicBezTo>
                  <a:cubicBezTo>
                    <a:pt x="9328" y="7093"/>
                    <a:pt x="9414" y="7413"/>
                    <a:pt x="9488" y="7737"/>
                  </a:cubicBezTo>
                  <a:cubicBezTo>
                    <a:pt x="9528" y="7917"/>
                    <a:pt x="9564" y="8099"/>
                    <a:pt x="9592" y="8282"/>
                  </a:cubicBezTo>
                  <a:cubicBezTo>
                    <a:pt x="9622" y="8465"/>
                    <a:pt x="9640" y="8648"/>
                    <a:pt x="9660" y="8832"/>
                  </a:cubicBezTo>
                  <a:cubicBezTo>
                    <a:pt x="9660" y="8829"/>
                    <a:pt x="9660" y="8828"/>
                    <a:pt x="9660" y="8824"/>
                  </a:cubicBezTo>
                  <a:cubicBezTo>
                    <a:pt x="9661" y="8830"/>
                    <a:pt x="9661" y="8834"/>
                    <a:pt x="9661" y="8840"/>
                  </a:cubicBezTo>
                  <a:cubicBezTo>
                    <a:pt x="9661" y="8842"/>
                    <a:pt x="9662" y="8846"/>
                    <a:pt x="9662" y="8848"/>
                  </a:cubicBezTo>
                  <a:cubicBezTo>
                    <a:pt x="9662" y="8846"/>
                    <a:pt x="9662" y="8845"/>
                    <a:pt x="9662" y="8844"/>
                  </a:cubicBezTo>
                  <a:cubicBezTo>
                    <a:pt x="9670" y="8948"/>
                    <a:pt x="9680" y="9052"/>
                    <a:pt x="9683" y="9156"/>
                  </a:cubicBezTo>
                  <a:cubicBezTo>
                    <a:pt x="9686" y="9255"/>
                    <a:pt x="9680" y="9354"/>
                    <a:pt x="9681" y="9454"/>
                  </a:cubicBezTo>
                  <a:cubicBezTo>
                    <a:pt x="9683" y="9657"/>
                    <a:pt x="9693" y="9860"/>
                    <a:pt x="9687" y="10062"/>
                  </a:cubicBezTo>
                  <a:cubicBezTo>
                    <a:pt x="9683" y="10193"/>
                    <a:pt x="9672" y="10323"/>
                    <a:pt x="9661" y="10452"/>
                  </a:cubicBezTo>
                  <a:cubicBezTo>
                    <a:pt x="9649" y="10578"/>
                    <a:pt x="9640" y="10707"/>
                    <a:pt x="9623" y="10832"/>
                  </a:cubicBezTo>
                  <a:cubicBezTo>
                    <a:pt x="9616" y="10872"/>
                    <a:pt x="9605" y="10911"/>
                    <a:pt x="9595" y="10950"/>
                  </a:cubicBezTo>
                  <a:cubicBezTo>
                    <a:pt x="9569" y="10918"/>
                    <a:pt x="9543" y="10886"/>
                    <a:pt x="9518" y="10854"/>
                  </a:cubicBezTo>
                  <a:lnTo>
                    <a:pt x="9518" y="10854"/>
                  </a:lnTo>
                  <a:cubicBezTo>
                    <a:pt x="9518" y="10855"/>
                    <a:pt x="9519" y="10856"/>
                    <a:pt x="9520" y="10858"/>
                  </a:cubicBezTo>
                  <a:cubicBezTo>
                    <a:pt x="9477" y="10799"/>
                    <a:pt x="9432" y="10739"/>
                    <a:pt x="9384" y="10683"/>
                  </a:cubicBezTo>
                  <a:cubicBezTo>
                    <a:pt x="9333" y="10624"/>
                    <a:pt x="9274" y="10569"/>
                    <a:pt x="9216" y="10515"/>
                  </a:cubicBezTo>
                  <a:cubicBezTo>
                    <a:pt x="9130" y="10427"/>
                    <a:pt x="9054" y="10333"/>
                    <a:pt x="8973" y="10243"/>
                  </a:cubicBezTo>
                  <a:cubicBezTo>
                    <a:pt x="8888" y="10149"/>
                    <a:pt x="8810" y="10049"/>
                    <a:pt x="8731" y="9950"/>
                  </a:cubicBezTo>
                  <a:cubicBezTo>
                    <a:pt x="8626" y="9813"/>
                    <a:pt x="8521" y="9674"/>
                    <a:pt x="8413" y="9535"/>
                  </a:cubicBezTo>
                  <a:cubicBezTo>
                    <a:pt x="8306" y="9398"/>
                    <a:pt x="8182" y="9273"/>
                    <a:pt x="8062" y="9145"/>
                  </a:cubicBezTo>
                  <a:cubicBezTo>
                    <a:pt x="7941" y="9016"/>
                    <a:pt x="7830" y="8879"/>
                    <a:pt x="7715" y="8745"/>
                  </a:cubicBezTo>
                  <a:cubicBezTo>
                    <a:pt x="7601" y="8615"/>
                    <a:pt x="7487" y="8486"/>
                    <a:pt x="7376" y="8353"/>
                  </a:cubicBezTo>
                  <a:cubicBezTo>
                    <a:pt x="7121" y="8045"/>
                    <a:pt x="6864" y="7737"/>
                    <a:pt x="6615" y="7424"/>
                  </a:cubicBezTo>
                  <a:cubicBezTo>
                    <a:pt x="6496" y="7276"/>
                    <a:pt x="6379" y="7126"/>
                    <a:pt x="6256" y="6981"/>
                  </a:cubicBezTo>
                  <a:cubicBezTo>
                    <a:pt x="6126" y="6829"/>
                    <a:pt x="5996" y="6679"/>
                    <a:pt x="5874" y="6523"/>
                  </a:cubicBezTo>
                  <a:cubicBezTo>
                    <a:pt x="5806" y="6431"/>
                    <a:pt x="5740" y="6336"/>
                    <a:pt x="5666" y="6248"/>
                  </a:cubicBezTo>
                  <a:cubicBezTo>
                    <a:pt x="5592" y="6160"/>
                    <a:pt x="5517" y="6073"/>
                    <a:pt x="5440" y="5986"/>
                  </a:cubicBezTo>
                  <a:cubicBezTo>
                    <a:pt x="5285" y="5809"/>
                    <a:pt x="5129" y="5632"/>
                    <a:pt x="4971" y="5457"/>
                  </a:cubicBezTo>
                  <a:cubicBezTo>
                    <a:pt x="4843" y="5314"/>
                    <a:pt x="4723" y="5164"/>
                    <a:pt x="4599" y="5017"/>
                  </a:cubicBezTo>
                  <a:cubicBezTo>
                    <a:pt x="4466" y="4863"/>
                    <a:pt x="4333" y="4709"/>
                    <a:pt x="4194" y="4560"/>
                  </a:cubicBezTo>
                  <a:cubicBezTo>
                    <a:pt x="4054" y="4410"/>
                    <a:pt x="3917" y="4259"/>
                    <a:pt x="3785" y="4105"/>
                  </a:cubicBezTo>
                  <a:cubicBezTo>
                    <a:pt x="3722" y="4029"/>
                    <a:pt x="3658" y="3954"/>
                    <a:pt x="3595" y="3879"/>
                  </a:cubicBezTo>
                  <a:cubicBezTo>
                    <a:pt x="3539" y="3812"/>
                    <a:pt x="3479" y="3748"/>
                    <a:pt x="3422" y="3683"/>
                  </a:cubicBezTo>
                  <a:cubicBezTo>
                    <a:pt x="3288" y="3529"/>
                    <a:pt x="3163" y="3367"/>
                    <a:pt x="3031" y="3211"/>
                  </a:cubicBezTo>
                  <a:cubicBezTo>
                    <a:pt x="2968" y="3138"/>
                    <a:pt x="2905" y="3064"/>
                    <a:pt x="2841" y="2990"/>
                  </a:cubicBezTo>
                  <a:cubicBezTo>
                    <a:pt x="2817" y="2968"/>
                    <a:pt x="2793" y="2945"/>
                    <a:pt x="2769" y="2921"/>
                  </a:cubicBezTo>
                  <a:cubicBezTo>
                    <a:pt x="2654" y="2812"/>
                    <a:pt x="2539" y="2701"/>
                    <a:pt x="2424" y="2590"/>
                  </a:cubicBezTo>
                  <a:cubicBezTo>
                    <a:pt x="2344" y="2521"/>
                    <a:pt x="2263" y="2455"/>
                    <a:pt x="2185" y="2385"/>
                  </a:cubicBezTo>
                  <a:cubicBezTo>
                    <a:pt x="2141" y="2346"/>
                    <a:pt x="2098" y="2306"/>
                    <a:pt x="2055" y="2266"/>
                  </a:cubicBezTo>
                  <a:cubicBezTo>
                    <a:pt x="2013" y="2229"/>
                    <a:pt x="1971" y="2192"/>
                    <a:pt x="1926" y="2155"/>
                  </a:cubicBezTo>
                  <a:lnTo>
                    <a:pt x="1926" y="2155"/>
                  </a:lnTo>
                  <a:cubicBezTo>
                    <a:pt x="1928" y="2156"/>
                    <a:pt x="1928" y="2158"/>
                    <a:pt x="1929" y="2159"/>
                  </a:cubicBezTo>
                  <a:cubicBezTo>
                    <a:pt x="1802" y="2064"/>
                    <a:pt x="1673" y="1971"/>
                    <a:pt x="1541" y="1883"/>
                  </a:cubicBezTo>
                  <a:cubicBezTo>
                    <a:pt x="1530" y="1896"/>
                    <a:pt x="1520" y="1909"/>
                    <a:pt x="1514" y="1924"/>
                  </a:cubicBezTo>
                  <a:cubicBezTo>
                    <a:pt x="1514" y="1926"/>
                    <a:pt x="1515" y="1927"/>
                    <a:pt x="1515" y="1928"/>
                  </a:cubicBezTo>
                  <a:cubicBezTo>
                    <a:pt x="1515" y="1929"/>
                    <a:pt x="1516" y="1929"/>
                    <a:pt x="1516" y="1930"/>
                  </a:cubicBezTo>
                  <a:cubicBezTo>
                    <a:pt x="1522" y="1938"/>
                    <a:pt x="1529" y="1945"/>
                    <a:pt x="1534" y="1953"/>
                  </a:cubicBezTo>
                  <a:cubicBezTo>
                    <a:pt x="1628" y="2068"/>
                    <a:pt x="1721" y="2185"/>
                    <a:pt x="1811" y="2304"/>
                  </a:cubicBezTo>
                  <a:cubicBezTo>
                    <a:pt x="1893" y="2414"/>
                    <a:pt x="1966" y="2529"/>
                    <a:pt x="2043" y="2641"/>
                  </a:cubicBezTo>
                  <a:cubicBezTo>
                    <a:pt x="2050" y="2653"/>
                    <a:pt x="2058" y="2664"/>
                    <a:pt x="2065" y="2674"/>
                  </a:cubicBezTo>
                  <a:cubicBezTo>
                    <a:pt x="2141" y="2756"/>
                    <a:pt x="2219" y="2836"/>
                    <a:pt x="2291" y="2919"/>
                  </a:cubicBezTo>
                  <a:cubicBezTo>
                    <a:pt x="2424" y="3075"/>
                    <a:pt x="2556" y="3229"/>
                    <a:pt x="2690" y="3382"/>
                  </a:cubicBezTo>
                  <a:cubicBezTo>
                    <a:pt x="2814" y="3524"/>
                    <a:pt x="2924" y="3674"/>
                    <a:pt x="3046" y="3816"/>
                  </a:cubicBezTo>
                  <a:cubicBezTo>
                    <a:pt x="3176" y="3963"/>
                    <a:pt x="3308" y="4108"/>
                    <a:pt x="3432" y="4259"/>
                  </a:cubicBezTo>
                  <a:cubicBezTo>
                    <a:pt x="3559" y="4413"/>
                    <a:pt x="3690" y="4561"/>
                    <a:pt x="3825" y="4706"/>
                  </a:cubicBezTo>
                  <a:cubicBezTo>
                    <a:pt x="3966" y="4857"/>
                    <a:pt x="4105" y="5012"/>
                    <a:pt x="4241" y="5168"/>
                  </a:cubicBezTo>
                  <a:cubicBezTo>
                    <a:pt x="4371" y="5319"/>
                    <a:pt x="4497" y="5475"/>
                    <a:pt x="4627" y="5626"/>
                  </a:cubicBezTo>
                  <a:cubicBezTo>
                    <a:pt x="4753" y="5771"/>
                    <a:pt x="4885" y="5912"/>
                    <a:pt x="5010" y="6057"/>
                  </a:cubicBezTo>
                  <a:cubicBezTo>
                    <a:pt x="5141" y="6207"/>
                    <a:pt x="5272" y="6353"/>
                    <a:pt x="5398" y="6504"/>
                  </a:cubicBezTo>
                  <a:cubicBezTo>
                    <a:pt x="5496" y="6635"/>
                    <a:pt x="5590" y="6770"/>
                    <a:pt x="5695" y="6895"/>
                  </a:cubicBezTo>
                  <a:cubicBezTo>
                    <a:pt x="5798" y="7017"/>
                    <a:pt x="5906" y="7137"/>
                    <a:pt x="6009" y="7261"/>
                  </a:cubicBezTo>
                  <a:cubicBezTo>
                    <a:pt x="6219" y="7518"/>
                    <a:pt x="6424" y="7780"/>
                    <a:pt x="6634" y="8037"/>
                  </a:cubicBezTo>
                  <a:cubicBezTo>
                    <a:pt x="6886" y="8346"/>
                    <a:pt x="7143" y="8649"/>
                    <a:pt x="7403" y="8950"/>
                  </a:cubicBezTo>
                  <a:cubicBezTo>
                    <a:pt x="7529" y="9097"/>
                    <a:pt x="7652" y="9249"/>
                    <a:pt x="7786" y="9391"/>
                  </a:cubicBezTo>
                  <a:cubicBezTo>
                    <a:pt x="7855" y="9466"/>
                    <a:pt x="7926" y="9539"/>
                    <a:pt x="7995" y="9614"/>
                  </a:cubicBezTo>
                  <a:cubicBezTo>
                    <a:pt x="8055" y="9679"/>
                    <a:pt x="8110" y="9748"/>
                    <a:pt x="8165" y="9819"/>
                  </a:cubicBezTo>
                  <a:cubicBezTo>
                    <a:pt x="8165" y="9817"/>
                    <a:pt x="8163" y="9815"/>
                    <a:pt x="8163" y="9814"/>
                  </a:cubicBezTo>
                  <a:lnTo>
                    <a:pt x="8163" y="9814"/>
                  </a:lnTo>
                  <a:cubicBezTo>
                    <a:pt x="8304" y="10002"/>
                    <a:pt x="8445" y="10187"/>
                    <a:pt x="8595" y="10369"/>
                  </a:cubicBezTo>
                  <a:cubicBezTo>
                    <a:pt x="8668" y="10458"/>
                    <a:pt x="8745" y="10543"/>
                    <a:pt x="8822" y="10630"/>
                  </a:cubicBezTo>
                  <a:cubicBezTo>
                    <a:pt x="8894" y="10715"/>
                    <a:pt x="8974" y="10792"/>
                    <a:pt x="9054" y="10870"/>
                  </a:cubicBezTo>
                  <a:cubicBezTo>
                    <a:pt x="9085" y="10904"/>
                    <a:pt x="9115" y="10938"/>
                    <a:pt x="9145" y="10974"/>
                  </a:cubicBezTo>
                  <a:cubicBezTo>
                    <a:pt x="9143" y="10972"/>
                    <a:pt x="9141" y="10968"/>
                    <a:pt x="9138" y="10966"/>
                  </a:cubicBezTo>
                  <a:lnTo>
                    <a:pt x="9138" y="10966"/>
                  </a:lnTo>
                  <a:cubicBezTo>
                    <a:pt x="9186" y="11026"/>
                    <a:pt x="9233" y="11088"/>
                    <a:pt x="9281" y="11150"/>
                  </a:cubicBezTo>
                  <a:lnTo>
                    <a:pt x="9274" y="11150"/>
                  </a:lnTo>
                  <a:cubicBezTo>
                    <a:pt x="9255" y="11151"/>
                    <a:pt x="9234" y="11152"/>
                    <a:pt x="9214" y="11152"/>
                  </a:cubicBezTo>
                  <a:lnTo>
                    <a:pt x="9213" y="11152"/>
                  </a:lnTo>
                  <a:cubicBezTo>
                    <a:pt x="9211" y="11153"/>
                    <a:pt x="9210" y="11154"/>
                    <a:pt x="9208" y="11157"/>
                  </a:cubicBezTo>
                  <a:cubicBezTo>
                    <a:pt x="9165" y="11158"/>
                    <a:pt x="9121" y="11159"/>
                    <a:pt x="9077" y="11160"/>
                  </a:cubicBezTo>
                  <a:cubicBezTo>
                    <a:pt x="8913" y="11165"/>
                    <a:pt x="8750" y="11174"/>
                    <a:pt x="8586" y="11179"/>
                  </a:cubicBezTo>
                  <a:cubicBezTo>
                    <a:pt x="8548" y="11179"/>
                    <a:pt x="8510" y="11179"/>
                    <a:pt x="8472" y="11179"/>
                  </a:cubicBezTo>
                  <a:cubicBezTo>
                    <a:pt x="8349" y="11179"/>
                    <a:pt x="8226" y="11177"/>
                    <a:pt x="8103" y="11174"/>
                  </a:cubicBezTo>
                  <a:cubicBezTo>
                    <a:pt x="8011" y="11172"/>
                    <a:pt x="7919" y="11168"/>
                    <a:pt x="7827" y="11161"/>
                  </a:cubicBezTo>
                  <a:cubicBezTo>
                    <a:pt x="7746" y="11157"/>
                    <a:pt x="7664" y="11146"/>
                    <a:pt x="7583" y="11137"/>
                  </a:cubicBezTo>
                  <a:cubicBezTo>
                    <a:pt x="7425" y="11114"/>
                    <a:pt x="7268" y="11094"/>
                    <a:pt x="7112" y="11063"/>
                  </a:cubicBezTo>
                  <a:cubicBezTo>
                    <a:pt x="6958" y="11032"/>
                    <a:pt x="6804" y="10998"/>
                    <a:pt x="6651" y="10959"/>
                  </a:cubicBezTo>
                  <a:cubicBezTo>
                    <a:pt x="6463" y="10909"/>
                    <a:pt x="6274" y="10854"/>
                    <a:pt x="6089" y="10789"/>
                  </a:cubicBezTo>
                  <a:cubicBezTo>
                    <a:pt x="5905" y="10726"/>
                    <a:pt x="5722" y="10658"/>
                    <a:pt x="5539" y="10587"/>
                  </a:cubicBezTo>
                  <a:cubicBezTo>
                    <a:pt x="5367" y="10516"/>
                    <a:pt x="5198" y="10441"/>
                    <a:pt x="5030" y="10362"/>
                  </a:cubicBezTo>
                  <a:cubicBezTo>
                    <a:pt x="4865" y="10284"/>
                    <a:pt x="4706" y="10199"/>
                    <a:pt x="4547" y="10109"/>
                  </a:cubicBezTo>
                  <a:cubicBezTo>
                    <a:pt x="4464" y="10057"/>
                    <a:pt x="4380" y="10006"/>
                    <a:pt x="4299" y="9949"/>
                  </a:cubicBezTo>
                  <a:cubicBezTo>
                    <a:pt x="4219" y="9894"/>
                    <a:pt x="4141" y="9837"/>
                    <a:pt x="4065" y="9778"/>
                  </a:cubicBezTo>
                  <a:cubicBezTo>
                    <a:pt x="3985" y="9713"/>
                    <a:pt x="3905" y="9646"/>
                    <a:pt x="3827" y="9578"/>
                  </a:cubicBezTo>
                  <a:cubicBezTo>
                    <a:pt x="3755" y="9512"/>
                    <a:pt x="3686" y="9446"/>
                    <a:pt x="3618" y="9378"/>
                  </a:cubicBezTo>
                  <a:cubicBezTo>
                    <a:pt x="3525" y="9278"/>
                    <a:pt x="3435" y="9179"/>
                    <a:pt x="3343" y="9077"/>
                  </a:cubicBezTo>
                  <a:cubicBezTo>
                    <a:pt x="3246" y="8969"/>
                    <a:pt x="3148" y="8865"/>
                    <a:pt x="3052" y="8757"/>
                  </a:cubicBezTo>
                  <a:cubicBezTo>
                    <a:pt x="2954" y="8647"/>
                    <a:pt x="2857" y="8538"/>
                    <a:pt x="2768" y="8423"/>
                  </a:cubicBezTo>
                  <a:cubicBezTo>
                    <a:pt x="2682" y="8313"/>
                    <a:pt x="2595" y="8203"/>
                    <a:pt x="2510" y="8095"/>
                  </a:cubicBezTo>
                  <a:cubicBezTo>
                    <a:pt x="2438" y="7999"/>
                    <a:pt x="2364" y="7902"/>
                    <a:pt x="2296" y="7805"/>
                  </a:cubicBezTo>
                  <a:cubicBezTo>
                    <a:pt x="2224" y="7702"/>
                    <a:pt x="2153" y="7601"/>
                    <a:pt x="2083" y="7498"/>
                  </a:cubicBezTo>
                  <a:cubicBezTo>
                    <a:pt x="2022" y="7411"/>
                    <a:pt x="1963" y="7324"/>
                    <a:pt x="1905" y="7237"/>
                  </a:cubicBezTo>
                  <a:cubicBezTo>
                    <a:pt x="1837" y="7134"/>
                    <a:pt x="1773" y="7031"/>
                    <a:pt x="1711" y="6927"/>
                  </a:cubicBezTo>
                  <a:cubicBezTo>
                    <a:pt x="1653" y="6822"/>
                    <a:pt x="1596" y="6717"/>
                    <a:pt x="1542" y="6607"/>
                  </a:cubicBezTo>
                  <a:cubicBezTo>
                    <a:pt x="1517" y="6553"/>
                    <a:pt x="1488" y="6501"/>
                    <a:pt x="1464" y="6446"/>
                  </a:cubicBezTo>
                  <a:cubicBezTo>
                    <a:pt x="1438" y="6381"/>
                    <a:pt x="1412" y="6318"/>
                    <a:pt x="1384" y="6254"/>
                  </a:cubicBezTo>
                  <a:lnTo>
                    <a:pt x="1384" y="6254"/>
                  </a:lnTo>
                  <a:cubicBezTo>
                    <a:pt x="1388" y="6262"/>
                    <a:pt x="1391" y="6268"/>
                    <a:pt x="1395" y="6275"/>
                  </a:cubicBezTo>
                  <a:cubicBezTo>
                    <a:pt x="1346" y="6141"/>
                    <a:pt x="1298" y="6008"/>
                    <a:pt x="1248" y="5874"/>
                  </a:cubicBezTo>
                  <a:cubicBezTo>
                    <a:pt x="1203" y="5745"/>
                    <a:pt x="1148" y="5620"/>
                    <a:pt x="1096" y="5494"/>
                  </a:cubicBezTo>
                  <a:cubicBezTo>
                    <a:pt x="1044" y="5364"/>
                    <a:pt x="993" y="5235"/>
                    <a:pt x="948" y="5103"/>
                  </a:cubicBezTo>
                  <a:cubicBezTo>
                    <a:pt x="904" y="4981"/>
                    <a:pt x="869" y="4857"/>
                    <a:pt x="833" y="4733"/>
                  </a:cubicBezTo>
                  <a:cubicBezTo>
                    <a:pt x="780" y="4526"/>
                    <a:pt x="730" y="4317"/>
                    <a:pt x="686" y="4107"/>
                  </a:cubicBezTo>
                  <a:cubicBezTo>
                    <a:pt x="638" y="3890"/>
                    <a:pt x="585" y="3672"/>
                    <a:pt x="554" y="3452"/>
                  </a:cubicBezTo>
                  <a:cubicBezTo>
                    <a:pt x="545" y="3381"/>
                    <a:pt x="535" y="3311"/>
                    <a:pt x="525" y="3242"/>
                  </a:cubicBezTo>
                  <a:cubicBezTo>
                    <a:pt x="525" y="3240"/>
                    <a:pt x="525" y="3238"/>
                    <a:pt x="523" y="3237"/>
                  </a:cubicBezTo>
                  <a:cubicBezTo>
                    <a:pt x="524" y="3237"/>
                    <a:pt x="524" y="3237"/>
                    <a:pt x="524" y="3237"/>
                  </a:cubicBezTo>
                  <a:lnTo>
                    <a:pt x="524" y="3237"/>
                  </a:lnTo>
                  <a:cubicBezTo>
                    <a:pt x="503" y="3048"/>
                    <a:pt x="480" y="2858"/>
                    <a:pt x="457" y="2670"/>
                  </a:cubicBezTo>
                  <a:cubicBezTo>
                    <a:pt x="436" y="2492"/>
                    <a:pt x="424" y="2313"/>
                    <a:pt x="417" y="2135"/>
                  </a:cubicBezTo>
                  <a:cubicBezTo>
                    <a:pt x="416" y="1855"/>
                    <a:pt x="422" y="1572"/>
                    <a:pt x="420" y="1293"/>
                  </a:cubicBezTo>
                  <a:cubicBezTo>
                    <a:pt x="419" y="1142"/>
                    <a:pt x="411" y="992"/>
                    <a:pt x="401" y="843"/>
                  </a:cubicBezTo>
                  <a:cubicBezTo>
                    <a:pt x="398" y="784"/>
                    <a:pt x="392" y="725"/>
                    <a:pt x="386" y="667"/>
                  </a:cubicBezTo>
                  <a:cubicBezTo>
                    <a:pt x="426" y="660"/>
                    <a:pt x="465" y="653"/>
                    <a:pt x="504" y="647"/>
                  </a:cubicBezTo>
                  <a:cubicBezTo>
                    <a:pt x="627" y="639"/>
                    <a:pt x="747" y="635"/>
                    <a:pt x="869" y="635"/>
                  </a:cubicBezTo>
                  <a:close/>
                  <a:moveTo>
                    <a:pt x="15189" y="11213"/>
                  </a:moveTo>
                  <a:cubicBezTo>
                    <a:pt x="15188" y="11214"/>
                    <a:pt x="15188" y="11214"/>
                    <a:pt x="15187" y="11214"/>
                  </a:cubicBezTo>
                  <a:cubicBezTo>
                    <a:pt x="15188" y="11214"/>
                    <a:pt x="15188" y="11214"/>
                    <a:pt x="15189" y="11213"/>
                  </a:cubicBezTo>
                  <a:close/>
                  <a:moveTo>
                    <a:pt x="15178" y="11218"/>
                  </a:moveTo>
                  <a:cubicBezTo>
                    <a:pt x="15176" y="11219"/>
                    <a:pt x="15174" y="11219"/>
                    <a:pt x="15172" y="11220"/>
                  </a:cubicBezTo>
                  <a:cubicBezTo>
                    <a:pt x="15174" y="11219"/>
                    <a:pt x="15176" y="11219"/>
                    <a:pt x="15178" y="11218"/>
                  </a:cubicBezTo>
                  <a:close/>
                  <a:moveTo>
                    <a:pt x="14932" y="11295"/>
                  </a:moveTo>
                  <a:cubicBezTo>
                    <a:pt x="14932" y="11295"/>
                    <a:pt x="14931" y="11295"/>
                    <a:pt x="14931" y="11295"/>
                  </a:cubicBezTo>
                  <a:lnTo>
                    <a:pt x="14931" y="11295"/>
                  </a:lnTo>
                  <a:cubicBezTo>
                    <a:pt x="14931" y="11295"/>
                    <a:pt x="14932" y="11295"/>
                    <a:pt x="14932" y="11295"/>
                  </a:cubicBezTo>
                  <a:close/>
                  <a:moveTo>
                    <a:pt x="15702" y="11403"/>
                  </a:moveTo>
                  <a:lnTo>
                    <a:pt x="15702" y="11403"/>
                  </a:lnTo>
                  <a:cubicBezTo>
                    <a:pt x="15700" y="11404"/>
                    <a:pt x="15698" y="11404"/>
                    <a:pt x="15696" y="11405"/>
                  </a:cubicBezTo>
                  <a:cubicBezTo>
                    <a:pt x="15698" y="11404"/>
                    <a:pt x="15700" y="11404"/>
                    <a:pt x="15702" y="11403"/>
                  </a:cubicBezTo>
                  <a:close/>
                  <a:moveTo>
                    <a:pt x="10171" y="11421"/>
                  </a:moveTo>
                  <a:lnTo>
                    <a:pt x="10171" y="11421"/>
                  </a:lnTo>
                  <a:cubicBezTo>
                    <a:pt x="10172" y="11422"/>
                    <a:pt x="10173" y="11423"/>
                    <a:pt x="10174" y="11424"/>
                  </a:cubicBezTo>
                  <a:lnTo>
                    <a:pt x="10174" y="11424"/>
                  </a:lnTo>
                  <a:cubicBezTo>
                    <a:pt x="10173" y="11423"/>
                    <a:pt x="10172" y="11422"/>
                    <a:pt x="10171" y="11421"/>
                  </a:cubicBezTo>
                  <a:close/>
                  <a:moveTo>
                    <a:pt x="20445" y="390"/>
                  </a:moveTo>
                  <a:cubicBezTo>
                    <a:pt x="20450" y="409"/>
                    <a:pt x="20453" y="430"/>
                    <a:pt x="20459" y="449"/>
                  </a:cubicBezTo>
                  <a:cubicBezTo>
                    <a:pt x="20478" y="518"/>
                    <a:pt x="20496" y="586"/>
                    <a:pt x="20515" y="655"/>
                  </a:cubicBezTo>
                  <a:lnTo>
                    <a:pt x="20515" y="655"/>
                  </a:lnTo>
                  <a:lnTo>
                    <a:pt x="20517" y="662"/>
                  </a:lnTo>
                  <a:cubicBezTo>
                    <a:pt x="20518" y="663"/>
                    <a:pt x="20518" y="665"/>
                    <a:pt x="20519" y="666"/>
                  </a:cubicBezTo>
                  <a:lnTo>
                    <a:pt x="20519" y="666"/>
                  </a:lnTo>
                  <a:cubicBezTo>
                    <a:pt x="20518" y="665"/>
                    <a:pt x="20518" y="664"/>
                    <a:pt x="20518" y="663"/>
                  </a:cubicBezTo>
                  <a:lnTo>
                    <a:pt x="20518" y="663"/>
                  </a:lnTo>
                  <a:cubicBezTo>
                    <a:pt x="20535" y="740"/>
                    <a:pt x="20555" y="815"/>
                    <a:pt x="20567" y="894"/>
                  </a:cubicBezTo>
                  <a:cubicBezTo>
                    <a:pt x="20582" y="982"/>
                    <a:pt x="20595" y="1071"/>
                    <a:pt x="20610" y="1161"/>
                  </a:cubicBezTo>
                  <a:cubicBezTo>
                    <a:pt x="20638" y="1346"/>
                    <a:pt x="20675" y="1529"/>
                    <a:pt x="20703" y="1715"/>
                  </a:cubicBezTo>
                  <a:cubicBezTo>
                    <a:pt x="20713" y="1817"/>
                    <a:pt x="20722" y="1917"/>
                    <a:pt x="20724" y="2020"/>
                  </a:cubicBezTo>
                  <a:cubicBezTo>
                    <a:pt x="20726" y="2129"/>
                    <a:pt x="20729" y="2238"/>
                    <a:pt x="20732" y="2346"/>
                  </a:cubicBezTo>
                  <a:cubicBezTo>
                    <a:pt x="20735" y="2455"/>
                    <a:pt x="20741" y="2562"/>
                    <a:pt x="20745" y="2671"/>
                  </a:cubicBezTo>
                  <a:cubicBezTo>
                    <a:pt x="20747" y="2767"/>
                    <a:pt x="20747" y="2863"/>
                    <a:pt x="20747" y="2960"/>
                  </a:cubicBezTo>
                  <a:cubicBezTo>
                    <a:pt x="20742" y="3218"/>
                    <a:pt x="20746" y="3474"/>
                    <a:pt x="20747" y="3731"/>
                  </a:cubicBezTo>
                  <a:cubicBezTo>
                    <a:pt x="20740" y="3946"/>
                    <a:pt x="20727" y="4161"/>
                    <a:pt x="20715" y="4376"/>
                  </a:cubicBezTo>
                  <a:cubicBezTo>
                    <a:pt x="20703" y="4590"/>
                    <a:pt x="20689" y="4801"/>
                    <a:pt x="20665" y="5014"/>
                  </a:cubicBezTo>
                  <a:cubicBezTo>
                    <a:pt x="20642" y="5159"/>
                    <a:pt x="20614" y="5301"/>
                    <a:pt x="20581" y="5444"/>
                  </a:cubicBezTo>
                  <a:cubicBezTo>
                    <a:pt x="20551" y="5577"/>
                    <a:pt x="20516" y="5708"/>
                    <a:pt x="20483" y="5840"/>
                  </a:cubicBezTo>
                  <a:cubicBezTo>
                    <a:pt x="20431" y="6019"/>
                    <a:pt x="20376" y="6196"/>
                    <a:pt x="20313" y="6371"/>
                  </a:cubicBezTo>
                  <a:cubicBezTo>
                    <a:pt x="20252" y="6541"/>
                    <a:pt x="20181" y="6706"/>
                    <a:pt x="20113" y="6873"/>
                  </a:cubicBezTo>
                  <a:lnTo>
                    <a:pt x="20113" y="6873"/>
                  </a:lnTo>
                  <a:cubicBezTo>
                    <a:pt x="20113" y="6873"/>
                    <a:pt x="20113" y="6873"/>
                    <a:pt x="20113" y="6873"/>
                  </a:cubicBezTo>
                  <a:lnTo>
                    <a:pt x="20113" y="6873"/>
                  </a:lnTo>
                  <a:cubicBezTo>
                    <a:pt x="20113" y="6873"/>
                    <a:pt x="20113" y="6874"/>
                    <a:pt x="20113" y="6874"/>
                  </a:cubicBezTo>
                  <a:lnTo>
                    <a:pt x="20113" y="6874"/>
                  </a:lnTo>
                  <a:cubicBezTo>
                    <a:pt x="20113" y="6874"/>
                    <a:pt x="20113" y="6873"/>
                    <a:pt x="20113" y="6873"/>
                  </a:cubicBezTo>
                  <a:lnTo>
                    <a:pt x="20113" y="6873"/>
                  </a:lnTo>
                  <a:cubicBezTo>
                    <a:pt x="20112" y="6873"/>
                    <a:pt x="20112" y="6874"/>
                    <a:pt x="20112" y="6875"/>
                  </a:cubicBezTo>
                  <a:lnTo>
                    <a:pt x="20112" y="6875"/>
                  </a:lnTo>
                  <a:cubicBezTo>
                    <a:pt x="20112" y="6874"/>
                    <a:pt x="20113" y="6874"/>
                    <a:pt x="20113" y="6874"/>
                  </a:cubicBezTo>
                  <a:lnTo>
                    <a:pt x="20113" y="6874"/>
                  </a:lnTo>
                  <a:cubicBezTo>
                    <a:pt x="20113" y="6874"/>
                    <a:pt x="20112" y="6875"/>
                    <a:pt x="20112" y="6876"/>
                  </a:cubicBezTo>
                  <a:cubicBezTo>
                    <a:pt x="20112" y="6875"/>
                    <a:pt x="20112" y="6875"/>
                    <a:pt x="20112" y="6875"/>
                  </a:cubicBezTo>
                  <a:lnTo>
                    <a:pt x="20112" y="6875"/>
                  </a:lnTo>
                  <a:cubicBezTo>
                    <a:pt x="20112" y="6876"/>
                    <a:pt x="20111" y="6878"/>
                    <a:pt x="20111" y="6879"/>
                  </a:cubicBezTo>
                  <a:cubicBezTo>
                    <a:pt x="20109" y="6885"/>
                    <a:pt x="20107" y="6889"/>
                    <a:pt x="20104" y="6895"/>
                  </a:cubicBezTo>
                  <a:cubicBezTo>
                    <a:pt x="20104" y="6894"/>
                    <a:pt x="20105" y="6893"/>
                    <a:pt x="20105" y="6890"/>
                  </a:cubicBezTo>
                  <a:lnTo>
                    <a:pt x="20105" y="6890"/>
                  </a:lnTo>
                  <a:cubicBezTo>
                    <a:pt x="19975" y="7192"/>
                    <a:pt x="19815" y="7482"/>
                    <a:pt x="19653" y="7766"/>
                  </a:cubicBezTo>
                  <a:cubicBezTo>
                    <a:pt x="19554" y="7930"/>
                    <a:pt x="19456" y="8093"/>
                    <a:pt x="19353" y="8255"/>
                  </a:cubicBezTo>
                  <a:cubicBezTo>
                    <a:pt x="19251" y="8414"/>
                    <a:pt x="19141" y="8563"/>
                    <a:pt x="19026" y="8712"/>
                  </a:cubicBezTo>
                  <a:cubicBezTo>
                    <a:pt x="18838" y="8940"/>
                    <a:pt x="18639" y="9155"/>
                    <a:pt x="18430" y="9360"/>
                  </a:cubicBezTo>
                  <a:cubicBezTo>
                    <a:pt x="18267" y="9511"/>
                    <a:pt x="18101" y="9661"/>
                    <a:pt x="17925" y="9799"/>
                  </a:cubicBezTo>
                  <a:cubicBezTo>
                    <a:pt x="17749" y="9926"/>
                    <a:pt x="17571" y="10051"/>
                    <a:pt x="17388" y="10167"/>
                  </a:cubicBezTo>
                  <a:cubicBezTo>
                    <a:pt x="17202" y="10283"/>
                    <a:pt x="17015" y="10396"/>
                    <a:pt x="16824" y="10504"/>
                  </a:cubicBezTo>
                  <a:cubicBezTo>
                    <a:pt x="16551" y="10648"/>
                    <a:pt x="16274" y="10785"/>
                    <a:pt x="15990" y="10906"/>
                  </a:cubicBezTo>
                  <a:cubicBezTo>
                    <a:pt x="15856" y="10958"/>
                    <a:pt x="15720" y="11004"/>
                    <a:pt x="15585" y="11052"/>
                  </a:cubicBezTo>
                  <a:cubicBezTo>
                    <a:pt x="15451" y="11101"/>
                    <a:pt x="15321" y="11160"/>
                    <a:pt x="15189" y="11213"/>
                  </a:cubicBezTo>
                  <a:lnTo>
                    <a:pt x="15189" y="11213"/>
                  </a:lnTo>
                  <a:cubicBezTo>
                    <a:pt x="15191" y="11213"/>
                    <a:pt x="15193" y="11213"/>
                    <a:pt x="15195" y="11212"/>
                  </a:cubicBezTo>
                  <a:lnTo>
                    <a:pt x="15195" y="11212"/>
                  </a:lnTo>
                  <a:cubicBezTo>
                    <a:pt x="15192" y="11213"/>
                    <a:pt x="15188" y="11214"/>
                    <a:pt x="15186" y="11215"/>
                  </a:cubicBezTo>
                  <a:cubicBezTo>
                    <a:pt x="15184" y="11216"/>
                    <a:pt x="15182" y="11216"/>
                    <a:pt x="15179" y="11217"/>
                  </a:cubicBezTo>
                  <a:lnTo>
                    <a:pt x="15179" y="11217"/>
                  </a:lnTo>
                  <a:cubicBezTo>
                    <a:pt x="15181" y="11217"/>
                    <a:pt x="15183" y="11216"/>
                    <a:pt x="15184" y="11215"/>
                  </a:cubicBezTo>
                  <a:lnTo>
                    <a:pt x="15184" y="11215"/>
                  </a:lnTo>
                  <a:cubicBezTo>
                    <a:pt x="15104" y="11245"/>
                    <a:pt x="15023" y="11271"/>
                    <a:pt x="14940" y="11293"/>
                  </a:cubicBezTo>
                  <a:cubicBezTo>
                    <a:pt x="14945" y="11292"/>
                    <a:pt x="14949" y="11291"/>
                    <a:pt x="14954" y="11291"/>
                  </a:cubicBezTo>
                  <a:cubicBezTo>
                    <a:pt x="14947" y="11292"/>
                    <a:pt x="14940" y="11293"/>
                    <a:pt x="14933" y="11295"/>
                  </a:cubicBezTo>
                  <a:cubicBezTo>
                    <a:pt x="14932" y="11295"/>
                    <a:pt x="14931" y="11295"/>
                    <a:pt x="14930" y="11296"/>
                  </a:cubicBezTo>
                  <a:cubicBezTo>
                    <a:pt x="14930" y="11296"/>
                    <a:pt x="14931" y="11296"/>
                    <a:pt x="14931" y="11295"/>
                  </a:cubicBezTo>
                  <a:lnTo>
                    <a:pt x="14931" y="11295"/>
                  </a:lnTo>
                  <a:cubicBezTo>
                    <a:pt x="14719" y="11347"/>
                    <a:pt x="14505" y="11391"/>
                    <a:pt x="14291" y="11429"/>
                  </a:cubicBezTo>
                  <a:cubicBezTo>
                    <a:pt x="14187" y="11447"/>
                    <a:pt x="14082" y="11460"/>
                    <a:pt x="13977" y="11475"/>
                  </a:cubicBezTo>
                  <a:cubicBezTo>
                    <a:pt x="13870" y="11491"/>
                    <a:pt x="13761" y="11506"/>
                    <a:pt x="13653" y="11520"/>
                  </a:cubicBezTo>
                  <a:cubicBezTo>
                    <a:pt x="13574" y="11528"/>
                    <a:pt x="13496" y="11534"/>
                    <a:pt x="13418" y="11541"/>
                  </a:cubicBezTo>
                  <a:cubicBezTo>
                    <a:pt x="13470" y="11437"/>
                    <a:pt x="13520" y="11333"/>
                    <a:pt x="13569" y="11228"/>
                  </a:cubicBezTo>
                  <a:cubicBezTo>
                    <a:pt x="13636" y="11089"/>
                    <a:pt x="13697" y="10950"/>
                    <a:pt x="13767" y="10813"/>
                  </a:cubicBezTo>
                  <a:cubicBezTo>
                    <a:pt x="13835" y="10680"/>
                    <a:pt x="13907" y="10552"/>
                    <a:pt x="13982" y="10424"/>
                  </a:cubicBezTo>
                  <a:cubicBezTo>
                    <a:pt x="14118" y="10197"/>
                    <a:pt x="14265" y="9977"/>
                    <a:pt x="14404" y="9753"/>
                  </a:cubicBezTo>
                  <a:cubicBezTo>
                    <a:pt x="14513" y="9578"/>
                    <a:pt x="14618" y="9400"/>
                    <a:pt x="14724" y="9224"/>
                  </a:cubicBezTo>
                  <a:cubicBezTo>
                    <a:pt x="14821" y="9062"/>
                    <a:pt x="14925" y="8902"/>
                    <a:pt x="15024" y="8741"/>
                  </a:cubicBezTo>
                  <a:cubicBezTo>
                    <a:pt x="15129" y="8573"/>
                    <a:pt x="15233" y="8403"/>
                    <a:pt x="15344" y="8240"/>
                  </a:cubicBezTo>
                  <a:cubicBezTo>
                    <a:pt x="15455" y="8076"/>
                    <a:pt x="15569" y="7915"/>
                    <a:pt x="15676" y="7750"/>
                  </a:cubicBezTo>
                  <a:cubicBezTo>
                    <a:pt x="15788" y="7578"/>
                    <a:pt x="15896" y="7402"/>
                    <a:pt x="16006" y="7228"/>
                  </a:cubicBezTo>
                  <a:cubicBezTo>
                    <a:pt x="16112" y="7061"/>
                    <a:pt x="16223" y="6896"/>
                    <a:pt x="16333" y="6732"/>
                  </a:cubicBezTo>
                  <a:cubicBezTo>
                    <a:pt x="16546" y="6409"/>
                    <a:pt x="16761" y="6087"/>
                    <a:pt x="16981" y="5769"/>
                  </a:cubicBezTo>
                  <a:cubicBezTo>
                    <a:pt x="17306" y="5300"/>
                    <a:pt x="17629" y="4830"/>
                    <a:pt x="17958" y="4365"/>
                  </a:cubicBezTo>
                  <a:cubicBezTo>
                    <a:pt x="18030" y="4256"/>
                    <a:pt x="18102" y="4147"/>
                    <a:pt x="18174" y="4039"/>
                  </a:cubicBezTo>
                  <a:cubicBezTo>
                    <a:pt x="18180" y="4031"/>
                    <a:pt x="18184" y="4023"/>
                    <a:pt x="18189" y="4015"/>
                  </a:cubicBezTo>
                  <a:cubicBezTo>
                    <a:pt x="18271" y="3879"/>
                    <a:pt x="18355" y="3744"/>
                    <a:pt x="18439" y="3606"/>
                  </a:cubicBezTo>
                  <a:cubicBezTo>
                    <a:pt x="18448" y="3592"/>
                    <a:pt x="18457" y="3576"/>
                    <a:pt x="18467" y="3562"/>
                  </a:cubicBezTo>
                  <a:lnTo>
                    <a:pt x="18467" y="3562"/>
                  </a:lnTo>
                  <a:cubicBezTo>
                    <a:pt x="18467" y="3562"/>
                    <a:pt x="18467" y="3562"/>
                    <a:pt x="18467" y="3562"/>
                  </a:cubicBezTo>
                  <a:cubicBezTo>
                    <a:pt x="18498" y="3510"/>
                    <a:pt x="18530" y="3459"/>
                    <a:pt x="18561" y="3407"/>
                  </a:cubicBezTo>
                  <a:cubicBezTo>
                    <a:pt x="18609" y="3321"/>
                    <a:pt x="18658" y="3231"/>
                    <a:pt x="18706" y="3143"/>
                  </a:cubicBezTo>
                  <a:cubicBezTo>
                    <a:pt x="18792" y="2988"/>
                    <a:pt x="18878" y="2831"/>
                    <a:pt x="18965" y="2676"/>
                  </a:cubicBezTo>
                  <a:cubicBezTo>
                    <a:pt x="18966" y="2673"/>
                    <a:pt x="18968" y="2672"/>
                    <a:pt x="18969" y="2670"/>
                  </a:cubicBezTo>
                  <a:lnTo>
                    <a:pt x="18969" y="2670"/>
                  </a:lnTo>
                  <a:cubicBezTo>
                    <a:pt x="18968" y="2672"/>
                    <a:pt x="18966" y="2674"/>
                    <a:pt x="18965" y="2677"/>
                  </a:cubicBezTo>
                  <a:cubicBezTo>
                    <a:pt x="19146" y="2346"/>
                    <a:pt x="19331" y="2015"/>
                    <a:pt x="19497" y="1675"/>
                  </a:cubicBezTo>
                  <a:lnTo>
                    <a:pt x="19497" y="1675"/>
                  </a:lnTo>
                  <a:cubicBezTo>
                    <a:pt x="19468" y="1689"/>
                    <a:pt x="19443" y="1709"/>
                    <a:pt x="19423" y="1737"/>
                  </a:cubicBezTo>
                  <a:cubicBezTo>
                    <a:pt x="19200" y="2048"/>
                    <a:pt x="18969" y="2353"/>
                    <a:pt x="18747" y="2664"/>
                  </a:cubicBezTo>
                  <a:cubicBezTo>
                    <a:pt x="18631" y="2828"/>
                    <a:pt x="18515" y="2990"/>
                    <a:pt x="18395" y="3151"/>
                  </a:cubicBezTo>
                  <a:cubicBezTo>
                    <a:pt x="18283" y="3301"/>
                    <a:pt x="18167" y="3449"/>
                    <a:pt x="18056" y="3600"/>
                  </a:cubicBezTo>
                  <a:cubicBezTo>
                    <a:pt x="17583" y="4241"/>
                    <a:pt x="17135" y="4900"/>
                    <a:pt x="16681" y="5554"/>
                  </a:cubicBezTo>
                  <a:cubicBezTo>
                    <a:pt x="16461" y="5870"/>
                    <a:pt x="16246" y="6191"/>
                    <a:pt x="16035" y="6512"/>
                  </a:cubicBezTo>
                  <a:cubicBezTo>
                    <a:pt x="15924" y="6680"/>
                    <a:pt x="15809" y="6846"/>
                    <a:pt x="15702" y="7017"/>
                  </a:cubicBezTo>
                  <a:cubicBezTo>
                    <a:pt x="15593" y="7189"/>
                    <a:pt x="15487" y="7363"/>
                    <a:pt x="15376" y="7533"/>
                  </a:cubicBezTo>
                  <a:cubicBezTo>
                    <a:pt x="15270" y="7698"/>
                    <a:pt x="15156" y="7858"/>
                    <a:pt x="15045" y="8020"/>
                  </a:cubicBezTo>
                  <a:cubicBezTo>
                    <a:pt x="14935" y="8185"/>
                    <a:pt x="14831" y="8352"/>
                    <a:pt x="14725" y="8521"/>
                  </a:cubicBezTo>
                  <a:cubicBezTo>
                    <a:pt x="14626" y="8685"/>
                    <a:pt x="14521" y="8845"/>
                    <a:pt x="14422" y="9009"/>
                  </a:cubicBezTo>
                  <a:cubicBezTo>
                    <a:pt x="14318" y="9183"/>
                    <a:pt x="14214" y="9358"/>
                    <a:pt x="14108" y="9530"/>
                  </a:cubicBezTo>
                  <a:cubicBezTo>
                    <a:pt x="13905" y="9857"/>
                    <a:pt x="13684" y="10172"/>
                    <a:pt x="13505" y="10513"/>
                  </a:cubicBezTo>
                  <a:cubicBezTo>
                    <a:pt x="13413" y="10691"/>
                    <a:pt x="13326" y="10871"/>
                    <a:pt x="13242" y="11054"/>
                  </a:cubicBezTo>
                  <a:cubicBezTo>
                    <a:pt x="13226" y="11089"/>
                    <a:pt x="13209" y="11124"/>
                    <a:pt x="13193" y="11158"/>
                  </a:cubicBezTo>
                  <a:cubicBezTo>
                    <a:pt x="13142" y="10952"/>
                    <a:pt x="13099" y="10744"/>
                    <a:pt x="13047" y="10538"/>
                  </a:cubicBezTo>
                  <a:cubicBezTo>
                    <a:pt x="13015" y="10415"/>
                    <a:pt x="12982" y="10290"/>
                    <a:pt x="12956" y="10165"/>
                  </a:cubicBezTo>
                  <a:cubicBezTo>
                    <a:pt x="12932" y="10049"/>
                    <a:pt x="12913" y="9933"/>
                    <a:pt x="12897" y="9817"/>
                  </a:cubicBezTo>
                  <a:cubicBezTo>
                    <a:pt x="12880" y="9625"/>
                    <a:pt x="12861" y="9430"/>
                    <a:pt x="12858" y="9237"/>
                  </a:cubicBezTo>
                  <a:cubicBezTo>
                    <a:pt x="12855" y="9047"/>
                    <a:pt x="12855" y="8858"/>
                    <a:pt x="12855" y="8669"/>
                  </a:cubicBezTo>
                  <a:lnTo>
                    <a:pt x="12855" y="8658"/>
                  </a:lnTo>
                  <a:lnTo>
                    <a:pt x="12855" y="8649"/>
                  </a:lnTo>
                  <a:cubicBezTo>
                    <a:pt x="12856" y="8595"/>
                    <a:pt x="12856" y="8541"/>
                    <a:pt x="12856" y="8487"/>
                  </a:cubicBezTo>
                  <a:lnTo>
                    <a:pt x="12856" y="8491"/>
                  </a:lnTo>
                  <a:cubicBezTo>
                    <a:pt x="12857" y="8259"/>
                    <a:pt x="12860" y="8027"/>
                    <a:pt x="12879" y="7796"/>
                  </a:cubicBezTo>
                  <a:cubicBezTo>
                    <a:pt x="12898" y="7558"/>
                    <a:pt x="12927" y="7322"/>
                    <a:pt x="12956" y="7086"/>
                  </a:cubicBezTo>
                  <a:cubicBezTo>
                    <a:pt x="12995" y="6821"/>
                    <a:pt x="13043" y="6557"/>
                    <a:pt x="13096" y="6295"/>
                  </a:cubicBezTo>
                  <a:cubicBezTo>
                    <a:pt x="13148" y="6036"/>
                    <a:pt x="13206" y="5781"/>
                    <a:pt x="13274" y="5527"/>
                  </a:cubicBezTo>
                  <a:lnTo>
                    <a:pt x="13274" y="5527"/>
                  </a:lnTo>
                  <a:cubicBezTo>
                    <a:pt x="13274" y="5531"/>
                    <a:pt x="13273" y="5535"/>
                    <a:pt x="13272" y="5538"/>
                  </a:cubicBezTo>
                  <a:lnTo>
                    <a:pt x="13272" y="5538"/>
                  </a:lnTo>
                  <a:cubicBezTo>
                    <a:pt x="13300" y="5444"/>
                    <a:pt x="13330" y="5351"/>
                    <a:pt x="13362" y="5259"/>
                  </a:cubicBezTo>
                  <a:cubicBezTo>
                    <a:pt x="13394" y="5168"/>
                    <a:pt x="13431" y="5080"/>
                    <a:pt x="13468" y="4992"/>
                  </a:cubicBezTo>
                  <a:lnTo>
                    <a:pt x="13468" y="4992"/>
                  </a:lnTo>
                  <a:cubicBezTo>
                    <a:pt x="13465" y="4999"/>
                    <a:pt x="13462" y="5005"/>
                    <a:pt x="13459" y="5012"/>
                  </a:cubicBezTo>
                  <a:lnTo>
                    <a:pt x="13459" y="5012"/>
                  </a:lnTo>
                  <a:cubicBezTo>
                    <a:pt x="13526" y="4858"/>
                    <a:pt x="13593" y="4708"/>
                    <a:pt x="13669" y="4559"/>
                  </a:cubicBezTo>
                  <a:cubicBezTo>
                    <a:pt x="13742" y="4414"/>
                    <a:pt x="13821" y="4274"/>
                    <a:pt x="13902" y="4134"/>
                  </a:cubicBezTo>
                  <a:cubicBezTo>
                    <a:pt x="14058" y="3876"/>
                    <a:pt x="14220" y="3625"/>
                    <a:pt x="14399" y="3383"/>
                  </a:cubicBezTo>
                  <a:cubicBezTo>
                    <a:pt x="14589" y="3162"/>
                    <a:pt x="14789" y="2949"/>
                    <a:pt x="14997" y="2744"/>
                  </a:cubicBezTo>
                  <a:cubicBezTo>
                    <a:pt x="15223" y="2544"/>
                    <a:pt x="15452" y="2349"/>
                    <a:pt x="15694" y="2165"/>
                  </a:cubicBezTo>
                  <a:lnTo>
                    <a:pt x="15694" y="2165"/>
                  </a:lnTo>
                  <a:cubicBezTo>
                    <a:pt x="15694" y="2165"/>
                    <a:pt x="15694" y="2165"/>
                    <a:pt x="15694" y="2166"/>
                  </a:cubicBezTo>
                  <a:cubicBezTo>
                    <a:pt x="15770" y="2112"/>
                    <a:pt x="15846" y="2058"/>
                    <a:pt x="15926" y="2009"/>
                  </a:cubicBezTo>
                  <a:cubicBezTo>
                    <a:pt x="16006" y="1959"/>
                    <a:pt x="16089" y="1911"/>
                    <a:pt x="16172" y="1863"/>
                  </a:cubicBezTo>
                  <a:cubicBezTo>
                    <a:pt x="16302" y="1793"/>
                    <a:pt x="16435" y="1723"/>
                    <a:pt x="16565" y="1652"/>
                  </a:cubicBezTo>
                  <a:cubicBezTo>
                    <a:pt x="16698" y="1579"/>
                    <a:pt x="16829" y="1507"/>
                    <a:pt x="16963" y="1437"/>
                  </a:cubicBezTo>
                  <a:cubicBezTo>
                    <a:pt x="17092" y="1371"/>
                    <a:pt x="17230" y="1317"/>
                    <a:pt x="17362" y="1257"/>
                  </a:cubicBezTo>
                  <a:cubicBezTo>
                    <a:pt x="17490" y="1198"/>
                    <a:pt x="17618" y="1140"/>
                    <a:pt x="17746" y="1084"/>
                  </a:cubicBezTo>
                  <a:cubicBezTo>
                    <a:pt x="18115" y="941"/>
                    <a:pt x="18487" y="816"/>
                    <a:pt x="18867" y="709"/>
                  </a:cubicBezTo>
                  <a:cubicBezTo>
                    <a:pt x="19146" y="643"/>
                    <a:pt x="19428" y="584"/>
                    <a:pt x="19709" y="520"/>
                  </a:cubicBezTo>
                  <a:cubicBezTo>
                    <a:pt x="19951" y="465"/>
                    <a:pt x="20198" y="424"/>
                    <a:pt x="20445" y="390"/>
                  </a:cubicBezTo>
                  <a:close/>
                  <a:moveTo>
                    <a:pt x="11007" y="17389"/>
                  </a:moveTo>
                  <a:lnTo>
                    <a:pt x="11007" y="17389"/>
                  </a:lnTo>
                  <a:cubicBezTo>
                    <a:pt x="11007" y="17391"/>
                    <a:pt x="11006" y="17394"/>
                    <a:pt x="11006" y="17396"/>
                  </a:cubicBezTo>
                  <a:lnTo>
                    <a:pt x="11006" y="17396"/>
                  </a:lnTo>
                  <a:cubicBezTo>
                    <a:pt x="11007" y="17394"/>
                    <a:pt x="11007" y="17391"/>
                    <a:pt x="11007" y="17389"/>
                  </a:cubicBezTo>
                  <a:close/>
                  <a:moveTo>
                    <a:pt x="9931" y="11132"/>
                  </a:moveTo>
                  <a:cubicBezTo>
                    <a:pt x="10010" y="11235"/>
                    <a:pt x="10090" y="11333"/>
                    <a:pt x="10177" y="11428"/>
                  </a:cubicBezTo>
                  <a:cubicBezTo>
                    <a:pt x="10177" y="11428"/>
                    <a:pt x="10176" y="11428"/>
                    <a:pt x="10176" y="11427"/>
                  </a:cubicBezTo>
                  <a:lnTo>
                    <a:pt x="10176" y="11427"/>
                  </a:lnTo>
                  <a:cubicBezTo>
                    <a:pt x="10179" y="11430"/>
                    <a:pt x="10181" y="11433"/>
                    <a:pt x="10183" y="11436"/>
                  </a:cubicBezTo>
                  <a:cubicBezTo>
                    <a:pt x="10183" y="11436"/>
                    <a:pt x="10185" y="11437"/>
                    <a:pt x="10185" y="11437"/>
                  </a:cubicBezTo>
                  <a:cubicBezTo>
                    <a:pt x="10244" y="11504"/>
                    <a:pt x="10301" y="11574"/>
                    <a:pt x="10361" y="11642"/>
                  </a:cubicBezTo>
                  <a:cubicBezTo>
                    <a:pt x="10425" y="11714"/>
                    <a:pt x="10491" y="11781"/>
                    <a:pt x="10556" y="11851"/>
                  </a:cubicBezTo>
                  <a:cubicBezTo>
                    <a:pt x="10649" y="11953"/>
                    <a:pt x="10740" y="12056"/>
                    <a:pt x="10820" y="12168"/>
                  </a:cubicBezTo>
                  <a:cubicBezTo>
                    <a:pt x="10904" y="12289"/>
                    <a:pt x="10994" y="12405"/>
                    <a:pt x="11080" y="12526"/>
                  </a:cubicBezTo>
                  <a:cubicBezTo>
                    <a:pt x="11153" y="12631"/>
                    <a:pt x="11223" y="12736"/>
                    <a:pt x="11283" y="12849"/>
                  </a:cubicBezTo>
                  <a:cubicBezTo>
                    <a:pt x="11281" y="12845"/>
                    <a:pt x="11279" y="12840"/>
                    <a:pt x="11277" y="12834"/>
                  </a:cubicBezTo>
                  <a:lnTo>
                    <a:pt x="11277" y="12834"/>
                  </a:lnTo>
                  <a:cubicBezTo>
                    <a:pt x="11282" y="12846"/>
                    <a:pt x="11287" y="12856"/>
                    <a:pt x="11293" y="12867"/>
                  </a:cubicBezTo>
                  <a:cubicBezTo>
                    <a:pt x="11296" y="12871"/>
                    <a:pt x="11301" y="12875"/>
                    <a:pt x="11304" y="12880"/>
                  </a:cubicBezTo>
                  <a:cubicBezTo>
                    <a:pt x="11378" y="12965"/>
                    <a:pt x="11437" y="13058"/>
                    <a:pt x="11488" y="13158"/>
                  </a:cubicBezTo>
                  <a:cubicBezTo>
                    <a:pt x="11517" y="13214"/>
                    <a:pt x="11540" y="13271"/>
                    <a:pt x="11565" y="13328"/>
                  </a:cubicBezTo>
                  <a:cubicBezTo>
                    <a:pt x="11568" y="13339"/>
                    <a:pt x="11573" y="13348"/>
                    <a:pt x="11576" y="13357"/>
                  </a:cubicBezTo>
                  <a:cubicBezTo>
                    <a:pt x="11583" y="13369"/>
                    <a:pt x="11588" y="13383"/>
                    <a:pt x="11592" y="13396"/>
                  </a:cubicBezTo>
                  <a:cubicBezTo>
                    <a:pt x="11593" y="13398"/>
                    <a:pt x="11594" y="13400"/>
                    <a:pt x="11596" y="13403"/>
                  </a:cubicBezTo>
                  <a:cubicBezTo>
                    <a:pt x="11664" y="13521"/>
                    <a:pt x="11726" y="13643"/>
                    <a:pt x="11785" y="13766"/>
                  </a:cubicBezTo>
                  <a:cubicBezTo>
                    <a:pt x="11841" y="13885"/>
                    <a:pt x="11884" y="14010"/>
                    <a:pt x="11931" y="14133"/>
                  </a:cubicBezTo>
                  <a:cubicBezTo>
                    <a:pt x="11946" y="14105"/>
                    <a:pt x="11954" y="14074"/>
                    <a:pt x="11952" y="14041"/>
                  </a:cubicBezTo>
                  <a:cubicBezTo>
                    <a:pt x="11948" y="13878"/>
                    <a:pt x="11924" y="13718"/>
                    <a:pt x="11894" y="13558"/>
                  </a:cubicBezTo>
                  <a:cubicBezTo>
                    <a:pt x="11903" y="13541"/>
                    <a:pt x="11909" y="13521"/>
                    <a:pt x="11911" y="13501"/>
                  </a:cubicBezTo>
                  <a:cubicBezTo>
                    <a:pt x="11915" y="13473"/>
                    <a:pt x="11911" y="13448"/>
                    <a:pt x="11903" y="13424"/>
                  </a:cubicBezTo>
                  <a:cubicBezTo>
                    <a:pt x="11910" y="13324"/>
                    <a:pt x="11923" y="13224"/>
                    <a:pt x="11939" y="13125"/>
                  </a:cubicBezTo>
                  <a:cubicBezTo>
                    <a:pt x="11949" y="13072"/>
                    <a:pt x="11962" y="13020"/>
                    <a:pt x="11978" y="12968"/>
                  </a:cubicBezTo>
                  <a:cubicBezTo>
                    <a:pt x="12003" y="12894"/>
                    <a:pt x="12034" y="12822"/>
                    <a:pt x="12067" y="12750"/>
                  </a:cubicBezTo>
                  <a:cubicBezTo>
                    <a:pt x="12106" y="12671"/>
                    <a:pt x="12150" y="12595"/>
                    <a:pt x="12195" y="12519"/>
                  </a:cubicBezTo>
                  <a:cubicBezTo>
                    <a:pt x="12237" y="12444"/>
                    <a:pt x="12278" y="12369"/>
                    <a:pt x="12323" y="12296"/>
                  </a:cubicBezTo>
                  <a:cubicBezTo>
                    <a:pt x="12437" y="12126"/>
                    <a:pt x="12574" y="11972"/>
                    <a:pt x="12706" y="11815"/>
                  </a:cubicBezTo>
                  <a:cubicBezTo>
                    <a:pt x="12777" y="11735"/>
                    <a:pt x="12850" y="11656"/>
                    <a:pt x="12925" y="11580"/>
                  </a:cubicBezTo>
                  <a:cubicBezTo>
                    <a:pt x="12932" y="11603"/>
                    <a:pt x="12939" y="11624"/>
                    <a:pt x="12946" y="11646"/>
                  </a:cubicBezTo>
                  <a:cubicBezTo>
                    <a:pt x="12947" y="11650"/>
                    <a:pt x="12950" y="11653"/>
                    <a:pt x="12951" y="11656"/>
                  </a:cubicBezTo>
                  <a:cubicBezTo>
                    <a:pt x="12945" y="11702"/>
                    <a:pt x="12955" y="11747"/>
                    <a:pt x="12983" y="11786"/>
                  </a:cubicBezTo>
                  <a:cubicBezTo>
                    <a:pt x="13003" y="11871"/>
                    <a:pt x="13080" y="11929"/>
                    <a:pt x="13169" y="11929"/>
                  </a:cubicBezTo>
                  <a:lnTo>
                    <a:pt x="13207" y="11929"/>
                  </a:lnTo>
                  <a:cubicBezTo>
                    <a:pt x="13257" y="11927"/>
                    <a:pt x="13306" y="11923"/>
                    <a:pt x="13357" y="11916"/>
                  </a:cubicBezTo>
                  <a:lnTo>
                    <a:pt x="13357" y="11916"/>
                  </a:lnTo>
                  <a:cubicBezTo>
                    <a:pt x="13349" y="11917"/>
                    <a:pt x="13341" y="11918"/>
                    <a:pt x="13334" y="11919"/>
                  </a:cubicBezTo>
                  <a:cubicBezTo>
                    <a:pt x="13350" y="11917"/>
                    <a:pt x="13366" y="11916"/>
                    <a:pt x="13381" y="11915"/>
                  </a:cubicBezTo>
                  <a:lnTo>
                    <a:pt x="13381" y="11915"/>
                  </a:lnTo>
                  <a:cubicBezTo>
                    <a:pt x="13355" y="11949"/>
                    <a:pt x="13330" y="11984"/>
                    <a:pt x="13305" y="12019"/>
                  </a:cubicBezTo>
                  <a:cubicBezTo>
                    <a:pt x="13254" y="12089"/>
                    <a:pt x="13203" y="12161"/>
                    <a:pt x="13150" y="12228"/>
                  </a:cubicBezTo>
                  <a:cubicBezTo>
                    <a:pt x="13098" y="12293"/>
                    <a:pt x="13041" y="12354"/>
                    <a:pt x="12994" y="12423"/>
                  </a:cubicBezTo>
                  <a:cubicBezTo>
                    <a:pt x="12994" y="12423"/>
                    <a:pt x="12994" y="12424"/>
                    <a:pt x="12994" y="12424"/>
                  </a:cubicBezTo>
                  <a:cubicBezTo>
                    <a:pt x="12988" y="12429"/>
                    <a:pt x="12985" y="12436"/>
                    <a:pt x="12980" y="12442"/>
                  </a:cubicBezTo>
                  <a:cubicBezTo>
                    <a:pt x="12976" y="12450"/>
                    <a:pt x="12971" y="12457"/>
                    <a:pt x="12966" y="12465"/>
                  </a:cubicBezTo>
                  <a:cubicBezTo>
                    <a:pt x="12946" y="12490"/>
                    <a:pt x="12930" y="12520"/>
                    <a:pt x="12913" y="12546"/>
                  </a:cubicBezTo>
                  <a:cubicBezTo>
                    <a:pt x="12889" y="12584"/>
                    <a:pt x="12866" y="12622"/>
                    <a:pt x="12845" y="12660"/>
                  </a:cubicBezTo>
                  <a:cubicBezTo>
                    <a:pt x="12804" y="12737"/>
                    <a:pt x="12772" y="12817"/>
                    <a:pt x="12736" y="12895"/>
                  </a:cubicBezTo>
                  <a:cubicBezTo>
                    <a:pt x="12699" y="12965"/>
                    <a:pt x="12660" y="13033"/>
                    <a:pt x="12626" y="13104"/>
                  </a:cubicBezTo>
                  <a:cubicBezTo>
                    <a:pt x="12585" y="13189"/>
                    <a:pt x="12556" y="13281"/>
                    <a:pt x="12538" y="13374"/>
                  </a:cubicBezTo>
                  <a:cubicBezTo>
                    <a:pt x="12518" y="13472"/>
                    <a:pt x="12500" y="13571"/>
                    <a:pt x="12486" y="13669"/>
                  </a:cubicBezTo>
                  <a:cubicBezTo>
                    <a:pt x="12473" y="13768"/>
                    <a:pt x="12461" y="13867"/>
                    <a:pt x="12445" y="13965"/>
                  </a:cubicBezTo>
                  <a:cubicBezTo>
                    <a:pt x="12432" y="14061"/>
                    <a:pt x="12413" y="14155"/>
                    <a:pt x="12397" y="14250"/>
                  </a:cubicBezTo>
                  <a:cubicBezTo>
                    <a:pt x="12365" y="14433"/>
                    <a:pt x="12349" y="14618"/>
                    <a:pt x="12321" y="14801"/>
                  </a:cubicBezTo>
                  <a:cubicBezTo>
                    <a:pt x="12290" y="14989"/>
                    <a:pt x="12281" y="15180"/>
                    <a:pt x="12259" y="15368"/>
                  </a:cubicBezTo>
                  <a:cubicBezTo>
                    <a:pt x="12236" y="15566"/>
                    <a:pt x="12209" y="15762"/>
                    <a:pt x="12187" y="15959"/>
                  </a:cubicBezTo>
                  <a:cubicBezTo>
                    <a:pt x="12166" y="16154"/>
                    <a:pt x="12151" y="16349"/>
                    <a:pt x="12131" y="16544"/>
                  </a:cubicBezTo>
                  <a:cubicBezTo>
                    <a:pt x="12088" y="16935"/>
                    <a:pt x="12074" y="17328"/>
                    <a:pt x="12052" y="17719"/>
                  </a:cubicBezTo>
                  <a:cubicBezTo>
                    <a:pt x="12047" y="17819"/>
                    <a:pt x="12040" y="17917"/>
                    <a:pt x="12037" y="18015"/>
                  </a:cubicBezTo>
                  <a:cubicBezTo>
                    <a:pt x="12035" y="18114"/>
                    <a:pt x="12034" y="18213"/>
                    <a:pt x="12029" y="18312"/>
                  </a:cubicBezTo>
                  <a:cubicBezTo>
                    <a:pt x="12019" y="18513"/>
                    <a:pt x="12005" y="18713"/>
                    <a:pt x="11998" y="18914"/>
                  </a:cubicBezTo>
                  <a:cubicBezTo>
                    <a:pt x="11984" y="19303"/>
                    <a:pt x="11962" y="19693"/>
                    <a:pt x="11948" y="20083"/>
                  </a:cubicBezTo>
                  <a:cubicBezTo>
                    <a:pt x="11941" y="20284"/>
                    <a:pt x="11928" y="20485"/>
                    <a:pt x="11922" y="20687"/>
                  </a:cubicBezTo>
                  <a:cubicBezTo>
                    <a:pt x="11916" y="20881"/>
                    <a:pt x="11919" y="21075"/>
                    <a:pt x="11914" y="21270"/>
                  </a:cubicBezTo>
                  <a:cubicBezTo>
                    <a:pt x="11908" y="21465"/>
                    <a:pt x="11904" y="21661"/>
                    <a:pt x="11902" y="21857"/>
                  </a:cubicBezTo>
                  <a:cubicBezTo>
                    <a:pt x="11902" y="21864"/>
                    <a:pt x="11902" y="21871"/>
                    <a:pt x="11902" y="21879"/>
                  </a:cubicBezTo>
                  <a:cubicBezTo>
                    <a:pt x="11819" y="21875"/>
                    <a:pt x="11736" y="21873"/>
                    <a:pt x="11653" y="21873"/>
                  </a:cubicBezTo>
                  <a:cubicBezTo>
                    <a:pt x="11606" y="21873"/>
                    <a:pt x="11560" y="21873"/>
                    <a:pt x="11513" y="21875"/>
                  </a:cubicBezTo>
                  <a:cubicBezTo>
                    <a:pt x="11444" y="21877"/>
                    <a:pt x="11374" y="21881"/>
                    <a:pt x="11304" y="21884"/>
                  </a:cubicBezTo>
                  <a:cubicBezTo>
                    <a:pt x="11235" y="21884"/>
                    <a:pt x="11166" y="21881"/>
                    <a:pt x="11097" y="21880"/>
                  </a:cubicBezTo>
                  <a:cubicBezTo>
                    <a:pt x="11023" y="21880"/>
                    <a:pt x="10947" y="21880"/>
                    <a:pt x="10872" y="21885"/>
                  </a:cubicBezTo>
                  <a:cubicBezTo>
                    <a:pt x="10825" y="21887"/>
                    <a:pt x="10777" y="21892"/>
                    <a:pt x="10730" y="21896"/>
                  </a:cubicBezTo>
                  <a:cubicBezTo>
                    <a:pt x="10738" y="21739"/>
                    <a:pt x="10751" y="21582"/>
                    <a:pt x="10764" y="21424"/>
                  </a:cubicBezTo>
                  <a:cubicBezTo>
                    <a:pt x="10779" y="21242"/>
                    <a:pt x="10792" y="21058"/>
                    <a:pt x="10803" y="20874"/>
                  </a:cubicBezTo>
                  <a:cubicBezTo>
                    <a:pt x="10815" y="20675"/>
                    <a:pt x="10828" y="20475"/>
                    <a:pt x="10843" y="20276"/>
                  </a:cubicBezTo>
                  <a:cubicBezTo>
                    <a:pt x="10858" y="20087"/>
                    <a:pt x="10881" y="19902"/>
                    <a:pt x="10894" y="19715"/>
                  </a:cubicBezTo>
                  <a:cubicBezTo>
                    <a:pt x="10908" y="19505"/>
                    <a:pt x="10919" y="19295"/>
                    <a:pt x="10932" y="19086"/>
                  </a:cubicBezTo>
                  <a:cubicBezTo>
                    <a:pt x="10943" y="18900"/>
                    <a:pt x="10955" y="18714"/>
                    <a:pt x="10963" y="18528"/>
                  </a:cubicBezTo>
                  <a:cubicBezTo>
                    <a:pt x="10964" y="18520"/>
                    <a:pt x="10964" y="18512"/>
                    <a:pt x="10965" y="18504"/>
                  </a:cubicBezTo>
                  <a:lnTo>
                    <a:pt x="10965" y="18504"/>
                  </a:lnTo>
                  <a:cubicBezTo>
                    <a:pt x="10965" y="18499"/>
                    <a:pt x="10965" y="18495"/>
                    <a:pt x="10965" y="18490"/>
                  </a:cubicBezTo>
                  <a:lnTo>
                    <a:pt x="10965" y="18490"/>
                  </a:lnTo>
                  <a:cubicBezTo>
                    <a:pt x="10966" y="18490"/>
                    <a:pt x="10966" y="18489"/>
                    <a:pt x="10966" y="18489"/>
                  </a:cubicBezTo>
                  <a:lnTo>
                    <a:pt x="10966" y="18489"/>
                  </a:lnTo>
                  <a:cubicBezTo>
                    <a:pt x="10966" y="18489"/>
                    <a:pt x="10966" y="18489"/>
                    <a:pt x="10965" y="18489"/>
                  </a:cubicBezTo>
                  <a:lnTo>
                    <a:pt x="10965" y="18489"/>
                  </a:lnTo>
                  <a:cubicBezTo>
                    <a:pt x="10966" y="18485"/>
                    <a:pt x="10966" y="18481"/>
                    <a:pt x="10966" y="18476"/>
                  </a:cubicBezTo>
                  <a:cubicBezTo>
                    <a:pt x="10966" y="18476"/>
                    <a:pt x="10966" y="18475"/>
                    <a:pt x="10966" y="18475"/>
                  </a:cubicBezTo>
                  <a:cubicBezTo>
                    <a:pt x="10967" y="18466"/>
                    <a:pt x="10967" y="18458"/>
                    <a:pt x="10967" y="18449"/>
                  </a:cubicBezTo>
                  <a:cubicBezTo>
                    <a:pt x="10968" y="18436"/>
                    <a:pt x="10968" y="18423"/>
                    <a:pt x="10969" y="18410"/>
                  </a:cubicBezTo>
                  <a:lnTo>
                    <a:pt x="10969" y="18410"/>
                  </a:lnTo>
                  <a:cubicBezTo>
                    <a:pt x="10969" y="18413"/>
                    <a:pt x="10968" y="18417"/>
                    <a:pt x="10968" y="18420"/>
                  </a:cubicBezTo>
                  <a:cubicBezTo>
                    <a:pt x="10968" y="18413"/>
                    <a:pt x="10969" y="18405"/>
                    <a:pt x="10969" y="18397"/>
                  </a:cubicBezTo>
                  <a:lnTo>
                    <a:pt x="10969" y="18397"/>
                  </a:lnTo>
                  <a:cubicBezTo>
                    <a:pt x="10969" y="18401"/>
                    <a:pt x="10969" y="18406"/>
                    <a:pt x="10969" y="18410"/>
                  </a:cubicBezTo>
                  <a:lnTo>
                    <a:pt x="10969" y="18410"/>
                  </a:lnTo>
                  <a:cubicBezTo>
                    <a:pt x="10969" y="18406"/>
                    <a:pt x="10969" y="18402"/>
                    <a:pt x="10969" y="18397"/>
                  </a:cubicBezTo>
                  <a:lnTo>
                    <a:pt x="10969" y="18397"/>
                  </a:lnTo>
                  <a:cubicBezTo>
                    <a:pt x="10969" y="18397"/>
                    <a:pt x="10969" y="18397"/>
                    <a:pt x="10969" y="18397"/>
                  </a:cubicBezTo>
                  <a:lnTo>
                    <a:pt x="10969" y="18397"/>
                  </a:lnTo>
                  <a:cubicBezTo>
                    <a:pt x="10969" y="18397"/>
                    <a:pt x="10969" y="18397"/>
                    <a:pt x="10969" y="18396"/>
                  </a:cubicBezTo>
                  <a:lnTo>
                    <a:pt x="10969" y="18396"/>
                  </a:lnTo>
                  <a:cubicBezTo>
                    <a:pt x="10969" y="18397"/>
                    <a:pt x="10969" y="18397"/>
                    <a:pt x="10969" y="18397"/>
                  </a:cubicBezTo>
                  <a:lnTo>
                    <a:pt x="10969" y="18397"/>
                  </a:lnTo>
                  <a:cubicBezTo>
                    <a:pt x="10970" y="18377"/>
                    <a:pt x="10972" y="18355"/>
                    <a:pt x="10972" y="18334"/>
                  </a:cubicBezTo>
                  <a:lnTo>
                    <a:pt x="10972" y="18334"/>
                  </a:lnTo>
                  <a:cubicBezTo>
                    <a:pt x="10971" y="18344"/>
                    <a:pt x="10971" y="18350"/>
                    <a:pt x="10970" y="18360"/>
                  </a:cubicBezTo>
                  <a:cubicBezTo>
                    <a:pt x="10985" y="18038"/>
                    <a:pt x="10993" y="17717"/>
                    <a:pt x="11006" y="17396"/>
                  </a:cubicBezTo>
                  <a:lnTo>
                    <a:pt x="11006" y="17396"/>
                  </a:lnTo>
                  <a:cubicBezTo>
                    <a:pt x="11006" y="17396"/>
                    <a:pt x="11006" y="17396"/>
                    <a:pt x="11006" y="17396"/>
                  </a:cubicBezTo>
                  <a:lnTo>
                    <a:pt x="11006" y="17396"/>
                  </a:lnTo>
                  <a:cubicBezTo>
                    <a:pt x="11006" y="17396"/>
                    <a:pt x="11006" y="17396"/>
                    <a:pt x="11006" y="17396"/>
                  </a:cubicBezTo>
                  <a:lnTo>
                    <a:pt x="11006" y="17396"/>
                  </a:lnTo>
                  <a:cubicBezTo>
                    <a:pt x="11006" y="17393"/>
                    <a:pt x="11007" y="17390"/>
                    <a:pt x="11007" y="17386"/>
                  </a:cubicBezTo>
                  <a:lnTo>
                    <a:pt x="11007" y="17386"/>
                  </a:lnTo>
                  <a:cubicBezTo>
                    <a:pt x="11007" y="17387"/>
                    <a:pt x="11007" y="17388"/>
                    <a:pt x="11007" y="17389"/>
                  </a:cubicBezTo>
                  <a:lnTo>
                    <a:pt x="11007" y="17389"/>
                  </a:lnTo>
                  <a:cubicBezTo>
                    <a:pt x="11020" y="17126"/>
                    <a:pt x="11040" y="16864"/>
                    <a:pt x="11051" y="16600"/>
                  </a:cubicBezTo>
                  <a:cubicBezTo>
                    <a:pt x="11064" y="16330"/>
                    <a:pt x="11070" y="16059"/>
                    <a:pt x="11078" y="15789"/>
                  </a:cubicBezTo>
                  <a:cubicBezTo>
                    <a:pt x="11090" y="15395"/>
                    <a:pt x="11105" y="15001"/>
                    <a:pt x="11094" y="14607"/>
                  </a:cubicBezTo>
                  <a:cubicBezTo>
                    <a:pt x="11088" y="14407"/>
                    <a:pt x="11074" y="14206"/>
                    <a:pt x="11044" y="14009"/>
                  </a:cubicBezTo>
                  <a:cubicBezTo>
                    <a:pt x="11015" y="13818"/>
                    <a:pt x="10944" y="13642"/>
                    <a:pt x="10875" y="13463"/>
                  </a:cubicBezTo>
                  <a:lnTo>
                    <a:pt x="10875" y="13463"/>
                  </a:lnTo>
                  <a:lnTo>
                    <a:pt x="10878" y="13468"/>
                  </a:lnTo>
                  <a:cubicBezTo>
                    <a:pt x="10848" y="13389"/>
                    <a:pt x="10822" y="13311"/>
                    <a:pt x="10800" y="13230"/>
                  </a:cubicBezTo>
                  <a:cubicBezTo>
                    <a:pt x="10788" y="13188"/>
                    <a:pt x="10776" y="13145"/>
                    <a:pt x="10756" y="13106"/>
                  </a:cubicBezTo>
                  <a:cubicBezTo>
                    <a:pt x="10738" y="13068"/>
                    <a:pt x="10715" y="13030"/>
                    <a:pt x="10692" y="12993"/>
                  </a:cubicBezTo>
                  <a:cubicBezTo>
                    <a:pt x="10605" y="12852"/>
                    <a:pt x="10502" y="12722"/>
                    <a:pt x="10406" y="12588"/>
                  </a:cubicBezTo>
                  <a:lnTo>
                    <a:pt x="10406" y="12588"/>
                  </a:lnTo>
                  <a:cubicBezTo>
                    <a:pt x="10407" y="12589"/>
                    <a:pt x="10408" y="12590"/>
                    <a:pt x="10409" y="12592"/>
                  </a:cubicBezTo>
                  <a:cubicBezTo>
                    <a:pt x="10406" y="12589"/>
                    <a:pt x="10404" y="12585"/>
                    <a:pt x="10402" y="12582"/>
                  </a:cubicBezTo>
                  <a:lnTo>
                    <a:pt x="10402" y="12582"/>
                  </a:lnTo>
                  <a:cubicBezTo>
                    <a:pt x="10403" y="12584"/>
                    <a:pt x="10405" y="12586"/>
                    <a:pt x="10406" y="12588"/>
                  </a:cubicBezTo>
                  <a:lnTo>
                    <a:pt x="10406" y="12588"/>
                  </a:lnTo>
                  <a:cubicBezTo>
                    <a:pt x="10403" y="12583"/>
                    <a:pt x="10400" y="12579"/>
                    <a:pt x="10397" y="12575"/>
                  </a:cubicBezTo>
                  <a:lnTo>
                    <a:pt x="10397" y="12575"/>
                  </a:lnTo>
                  <a:cubicBezTo>
                    <a:pt x="10398" y="12577"/>
                    <a:pt x="10400" y="12580"/>
                    <a:pt x="10402" y="12582"/>
                  </a:cubicBezTo>
                  <a:lnTo>
                    <a:pt x="10402" y="12582"/>
                  </a:lnTo>
                  <a:cubicBezTo>
                    <a:pt x="10400" y="12579"/>
                    <a:pt x="10397" y="12576"/>
                    <a:pt x="10395" y="12572"/>
                  </a:cubicBezTo>
                  <a:lnTo>
                    <a:pt x="10395" y="12572"/>
                  </a:lnTo>
                  <a:cubicBezTo>
                    <a:pt x="10396" y="12573"/>
                    <a:pt x="10396" y="12574"/>
                    <a:pt x="10397" y="12575"/>
                  </a:cubicBezTo>
                  <a:lnTo>
                    <a:pt x="10397" y="12575"/>
                  </a:lnTo>
                  <a:cubicBezTo>
                    <a:pt x="10277" y="12403"/>
                    <a:pt x="10160" y="12231"/>
                    <a:pt x="10038" y="12061"/>
                  </a:cubicBezTo>
                  <a:cubicBezTo>
                    <a:pt x="9973" y="11971"/>
                    <a:pt x="9910" y="11877"/>
                    <a:pt x="9838" y="11793"/>
                  </a:cubicBezTo>
                  <a:cubicBezTo>
                    <a:pt x="9770" y="11713"/>
                    <a:pt x="9696" y="11636"/>
                    <a:pt x="9625" y="11558"/>
                  </a:cubicBezTo>
                  <a:cubicBezTo>
                    <a:pt x="9600" y="11528"/>
                    <a:pt x="9577" y="11496"/>
                    <a:pt x="9553" y="11466"/>
                  </a:cubicBezTo>
                  <a:cubicBezTo>
                    <a:pt x="9560" y="11466"/>
                    <a:pt x="9567" y="11464"/>
                    <a:pt x="9575" y="11463"/>
                  </a:cubicBezTo>
                  <a:lnTo>
                    <a:pt x="9576" y="11463"/>
                  </a:lnTo>
                  <a:cubicBezTo>
                    <a:pt x="9629" y="11459"/>
                    <a:pt x="9681" y="11453"/>
                    <a:pt x="9735" y="11448"/>
                  </a:cubicBezTo>
                  <a:cubicBezTo>
                    <a:pt x="9767" y="11446"/>
                    <a:pt x="9800" y="11444"/>
                    <a:pt x="9832" y="11439"/>
                  </a:cubicBezTo>
                  <a:cubicBezTo>
                    <a:pt x="9838" y="11435"/>
                    <a:pt x="9843" y="11431"/>
                    <a:pt x="9850" y="11428"/>
                  </a:cubicBezTo>
                  <a:cubicBezTo>
                    <a:pt x="9856" y="11414"/>
                    <a:pt x="9861" y="11399"/>
                    <a:pt x="9866" y="11384"/>
                  </a:cubicBezTo>
                  <a:cubicBezTo>
                    <a:pt x="9878" y="11325"/>
                    <a:pt x="9893" y="11265"/>
                    <a:pt x="9908" y="11206"/>
                  </a:cubicBezTo>
                  <a:cubicBezTo>
                    <a:pt x="9916" y="11182"/>
                    <a:pt x="9923" y="11157"/>
                    <a:pt x="9931" y="11132"/>
                  </a:cubicBezTo>
                  <a:close/>
                  <a:moveTo>
                    <a:pt x="20576" y="1"/>
                  </a:moveTo>
                  <a:cubicBezTo>
                    <a:pt x="20571" y="1"/>
                    <a:pt x="20567" y="1"/>
                    <a:pt x="20563" y="1"/>
                  </a:cubicBezTo>
                  <a:cubicBezTo>
                    <a:pt x="20399" y="14"/>
                    <a:pt x="20237" y="44"/>
                    <a:pt x="20076" y="72"/>
                  </a:cubicBezTo>
                  <a:cubicBezTo>
                    <a:pt x="19856" y="109"/>
                    <a:pt x="19639" y="157"/>
                    <a:pt x="19422" y="207"/>
                  </a:cubicBezTo>
                  <a:cubicBezTo>
                    <a:pt x="19234" y="249"/>
                    <a:pt x="19045" y="286"/>
                    <a:pt x="18858" y="330"/>
                  </a:cubicBezTo>
                  <a:cubicBezTo>
                    <a:pt x="18655" y="380"/>
                    <a:pt x="18458" y="442"/>
                    <a:pt x="18260" y="505"/>
                  </a:cubicBezTo>
                  <a:cubicBezTo>
                    <a:pt x="18076" y="566"/>
                    <a:pt x="17893" y="630"/>
                    <a:pt x="17712" y="700"/>
                  </a:cubicBezTo>
                  <a:cubicBezTo>
                    <a:pt x="17522" y="773"/>
                    <a:pt x="17339" y="860"/>
                    <a:pt x="17155" y="944"/>
                  </a:cubicBezTo>
                  <a:cubicBezTo>
                    <a:pt x="16986" y="1022"/>
                    <a:pt x="16812" y="1092"/>
                    <a:pt x="16649" y="1183"/>
                  </a:cubicBezTo>
                  <a:cubicBezTo>
                    <a:pt x="16481" y="1277"/>
                    <a:pt x="16311" y="1367"/>
                    <a:pt x="16142" y="1459"/>
                  </a:cubicBezTo>
                  <a:cubicBezTo>
                    <a:pt x="15960" y="1556"/>
                    <a:pt x="15778" y="1656"/>
                    <a:pt x="15609" y="1773"/>
                  </a:cubicBezTo>
                  <a:cubicBezTo>
                    <a:pt x="15434" y="1895"/>
                    <a:pt x="15268" y="2025"/>
                    <a:pt x="15105" y="2161"/>
                  </a:cubicBezTo>
                  <a:cubicBezTo>
                    <a:pt x="14949" y="2291"/>
                    <a:pt x="14795" y="2426"/>
                    <a:pt x="14650" y="2569"/>
                  </a:cubicBezTo>
                  <a:cubicBezTo>
                    <a:pt x="14506" y="2710"/>
                    <a:pt x="14370" y="2861"/>
                    <a:pt x="14232" y="3010"/>
                  </a:cubicBezTo>
                  <a:cubicBezTo>
                    <a:pt x="14101" y="3152"/>
                    <a:pt x="13989" y="3313"/>
                    <a:pt x="13881" y="3475"/>
                  </a:cubicBezTo>
                  <a:cubicBezTo>
                    <a:pt x="13768" y="3645"/>
                    <a:pt x="13658" y="3817"/>
                    <a:pt x="13556" y="3995"/>
                  </a:cubicBezTo>
                  <a:cubicBezTo>
                    <a:pt x="13455" y="4170"/>
                    <a:pt x="13358" y="4346"/>
                    <a:pt x="13272" y="4529"/>
                  </a:cubicBezTo>
                  <a:cubicBezTo>
                    <a:pt x="13185" y="4712"/>
                    <a:pt x="13099" y="4899"/>
                    <a:pt x="13031" y="5089"/>
                  </a:cubicBezTo>
                  <a:cubicBezTo>
                    <a:pt x="12963" y="5279"/>
                    <a:pt x="12901" y="5474"/>
                    <a:pt x="12855" y="5672"/>
                  </a:cubicBezTo>
                  <a:cubicBezTo>
                    <a:pt x="12809" y="5865"/>
                    <a:pt x="12768" y="6059"/>
                    <a:pt x="12728" y="6255"/>
                  </a:cubicBezTo>
                  <a:cubicBezTo>
                    <a:pt x="12688" y="6459"/>
                    <a:pt x="12650" y="6664"/>
                    <a:pt x="12616" y="6870"/>
                  </a:cubicBezTo>
                  <a:cubicBezTo>
                    <a:pt x="12582" y="7069"/>
                    <a:pt x="12562" y="7270"/>
                    <a:pt x="12539" y="7470"/>
                  </a:cubicBezTo>
                  <a:cubicBezTo>
                    <a:pt x="12517" y="7658"/>
                    <a:pt x="12501" y="7846"/>
                    <a:pt x="12494" y="8035"/>
                  </a:cubicBezTo>
                  <a:cubicBezTo>
                    <a:pt x="12486" y="8245"/>
                    <a:pt x="12488" y="8455"/>
                    <a:pt x="12486" y="8665"/>
                  </a:cubicBezTo>
                  <a:cubicBezTo>
                    <a:pt x="12486" y="8657"/>
                    <a:pt x="12486" y="8648"/>
                    <a:pt x="12486" y="8640"/>
                  </a:cubicBezTo>
                  <a:lnTo>
                    <a:pt x="12486" y="8640"/>
                  </a:lnTo>
                  <a:cubicBezTo>
                    <a:pt x="12485" y="8917"/>
                    <a:pt x="12482" y="9193"/>
                    <a:pt x="12499" y="9470"/>
                  </a:cubicBezTo>
                  <a:cubicBezTo>
                    <a:pt x="12513" y="9677"/>
                    <a:pt x="12528" y="9882"/>
                    <a:pt x="12563" y="10085"/>
                  </a:cubicBezTo>
                  <a:cubicBezTo>
                    <a:pt x="12595" y="10271"/>
                    <a:pt x="12645" y="10451"/>
                    <a:pt x="12690" y="10634"/>
                  </a:cubicBezTo>
                  <a:cubicBezTo>
                    <a:pt x="12732" y="10811"/>
                    <a:pt x="12769" y="10991"/>
                    <a:pt x="12812" y="11168"/>
                  </a:cubicBezTo>
                  <a:cubicBezTo>
                    <a:pt x="12803" y="11176"/>
                    <a:pt x="12793" y="11182"/>
                    <a:pt x="12785" y="11192"/>
                  </a:cubicBezTo>
                  <a:cubicBezTo>
                    <a:pt x="12780" y="11196"/>
                    <a:pt x="12777" y="11201"/>
                    <a:pt x="12772" y="11206"/>
                  </a:cubicBezTo>
                  <a:cubicBezTo>
                    <a:pt x="12716" y="11270"/>
                    <a:pt x="12653" y="11328"/>
                    <a:pt x="12595" y="11389"/>
                  </a:cubicBezTo>
                  <a:cubicBezTo>
                    <a:pt x="12515" y="11471"/>
                    <a:pt x="12441" y="11556"/>
                    <a:pt x="12369" y="11644"/>
                  </a:cubicBezTo>
                  <a:cubicBezTo>
                    <a:pt x="12243" y="11796"/>
                    <a:pt x="12104" y="11942"/>
                    <a:pt x="12002" y="12112"/>
                  </a:cubicBezTo>
                  <a:cubicBezTo>
                    <a:pt x="11951" y="12195"/>
                    <a:pt x="11904" y="12282"/>
                    <a:pt x="11856" y="12367"/>
                  </a:cubicBezTo>
                  <a:cubicBezTo>
                    <a:pt x="11807" y="12450"/>
                    <a:pt x="11759" y="12534"/>
                    <a:pt x="11719" y="12620"/>
                  </a:cubicBezTo>
                  <a:cubicBezTo>
                    <a:pt x="11695" y="12670"/>
                    <a:pt x="11675" y="12721"/>
                    <a:pt x="11655" y="12773"/>
                  </a:cubicBezTo>
                  <a:cubicBezTo>
                    <a:pt x="11632" y="12722"/>
                    <a:pt x="11609" y="12673"/>
                    <a:pt x="11583" y="12625"/>
                  </a:cubicBezTo>
                  <a:cubicBezTo>
                    <a:pt x="11464" y="12406"/>
                    <a:pt x="11305" y="12213"/>
                    <a:pt x="11161" y="12011"/>
                  </a:cubicBezTo>
                  <a:lnTo>
                    <a:pt x="11161" y="12011"/>
                  </a:lnTo>
                  <a:cubicBezTo>
                    <a:pt x="11161" y="12012"/>
                    <a:pt x="11162" y="12012"/>
                    <a:pt x="11162" y="12013"/>
                  </a:cubicBezTo>
                  <a:cubicBezTo>
                    <a:pt x="11161" y="12012"/>
                    <a:pt x="11160" y="12010"/>
                    <a:pt x="11159" y="12009"/>
                  </a:cubicBezTo>
                  <a:lnTo>
                    <a:pt x="11159" y="12009"/>
                  </a:lnTo>
                  <a:cubicBezTo>
                    <a:pt x="11160" y="12010"/>
                    <a:pt x="11160" y="12010"/>
                    <a:pt x="11161" y="12011"/>
                  </a:cubicBezTo>
                  <a:lnTo>
                    <a:pt x="11161" y="12011"/>
                  </a:lnTo>
                  <a:cubicBezTo>
                    <a:pt x="11158" y="12006"/>
                    <a:pt x="11155" y="12002"/>
                    <a:pt x="11152" y="11998"/>
                  </a:cubicBezTo>
                  <a:lnTo>
                    <a:pt x="11152" y="11998"/>
                  </a:lnTo>
                  <a:cubicBezTo>
                    <a:pt x="11154" y="12002"/>
                    <a:pt x="11157" y="12005"/>
                    <a:pt x="11159" y="12009"/>
                  </a:cubicBezTo>
                  <a:lnTo>
                    <a:pt x="11159" y="12009"/>
                  </a:lnTo>
                  <a:cubicBezTo>
                    <a:pt x="11156" y="12004"/>
                    <a:pt x="11152" y="11999"/>
                    <a:pt x="11149" y="11994"/>
                  </a:cubicBezTo>
                  <a:lnTo>
                    <a:pt x="11149" y="11994"/>
                  </a:lnTo>
                  <a:cubicBezTo>
                    <a:pt x="11150" y="11995"/>
                    <a:pt x="11151" y="11997"/>
                    <a:pt x="11152" y="11998"/>
                  </a:cubicBezTo>
                  <a:lnTo>
                    <a:pt x="11152" y="11998"/>
                  </a:lnTo>
                  <a:cubicBezTo>
                    <a:pt x="11078" y="11892"/>
                    <a:pt x="10998" y="11791"/>
                    <a:pt x="10913" y="11694"/>
                  </a:cubicBezTo>
                  <a:cubicBezTo>
                    <a:pt x="10830" y="11602"/>
                    <a:pt x="10744" y="11514"/>
                    <a:pt x="10660" y="11421"/>
                  </a:cubicBezTo>
                  <a:cubicBezTo>
                    <a:pt x="10576" y="11326"/>
                    <a:pt x="10494" y="11229"/>
                    <a:pt x="10409" y="11135"/>
                  </a:cubicBezTo>
                  <a:cubicBezTo>
                    <a:pt x="10348" y="11066"/>
                    <a:pt x="10292" y="10994"/>
                    <a:pt x="10235" y="10922"/>
                  </a:cubicBezTo>
                  <a:cubicBezTo>
                    <a:pt x="10198" y="10873"/>
                    <a:pt x="10159" y="10826"/>
                    <a:pt x="10123" y="10776"/>
                  </a:cubicBezTo>
                  <a:cubicBezTo>
                    <a:pt x="10102" y="10729"/>
                    <a:pt x="10062" y="10693"/>
                    <a:pt x="10014" y="10675"/>
                  </a:cubicBezTo>
                  <a:cubicBezTo>
                    <a:pt x="10017" y="10639"/>
                    <a:pt x="10020" y="10602"/>
                    <a:pt x="10023" y="10566"/>
                  </a:cubicBezTo>
                  <a:cubicBezTo>
                    <a:pt x="10044" y="10336"/>
                    <a:pt x="10063" y="10107"/>
                    <a:pt x="10060" y="9876"/>
                  </a:cubicBezTo>
                  <a:cubicBezTo>
                    <a:pt x="10057" y="9692"/>
                    <a:pt x="10050" y="9509"/>
                    <a:pt x="10054" y="9325"/>
                  </a:cubicBezTo>
                  <a:cubicBezTo>
                    <a:pt x="10059" y="9142"/>
                    <a:pt x="10045" y="8959"/>
                    <a:pt x="10027" y="8776"/>
                  </a:cubicBezTo>
                  <a:cubicBezTo>
                    <a:pt x="10007" y="8586"/>
                    <a:pt x="9987" y="8395"/>
                    <a:pt x="9956" y="8207"/>
                  </a:cubicBezTo>
                  <a:cubicBezTo>
                    <a:pt x="9925" y="8015"/>
                    <a:pt x="9888" y="7825"/>
                    <a:pt x="9844" y="7636"/>
                  </a:cubicBezTo>
                  <a:cubicBezTo>
                    <a:pt x="9755" y="7247"/>
                    <a:pt x="9651" y="6862"/>
                    <a:pt x="9520" y="6485"/>
                  </a:cubicBezTo>
                  <a:cubicBezTo>
                    <a:pt x="9388" y="6098"/>
                    <a:pt x="9253" y="5713"/>
                    <a:pt x="9103" y="5332"/>
                  </a:cubicBezTo>
                  <a:cubicBezTo>
                    <a:pt x="9030" y="5148"/>
                    <a:pt x="8943" y="4971"/>
                    <a:pt x="8854" y="4796"/>
                  </a:cubicBezTo>
                  <a:cubicBezTo>
                    <a:pt x="8762" y="4615"/>
                    <a:pt x="8666" y="4438"/>
                    <a:pt x="8565" y="4263"/>
                  </a:cubicBezTo>
                  <a:cubicBezTo>
                    <a:pt x="8469" y="4098"/>
                    <a:pt x="8363" y="3939"/>
                    <a:pt x="8258" y="3781"/>
                  </a:cubicBezTo>
                  <a:cubicBezTo>
                    <a:pt x="8146" y="3613"/>
                    <a:pt x="8033" y="3445"/>
                    <a:pt x="7909" y="3287"/>
                  </a:cubicBezTo>
                  <a:cubicBezTo>
                    <a:pt x="7786" y="3128"/>
                    <a:pt x="7653" y="2977"/>
                    <a:pt x="7517" y="2831"/>
                  </a:cubicBezTo>
                  <a:cubicBezTo>
                    <a:pt x="7383" y="2686"/>
                    <a:pt x="7249" y="2541"/>
                    <a:pt x="7108" y="2402"/>
                  </a:cubicBezTo>
                  <a:cubicBezTo>
                    <a:pt x="6962" y="2262"/>
                    <a:pt x="6815" y="2120"/>
                    <a:pt x="6656" y="1995"/>
                  </a:cubicBezTo>
                  <a:cubicBezTo>
                    <a:pt x="6500" y="1874"/>
                    <a:pt x="6341" y="1759"/>
                    <a:pt x="6177" y="1650"/>
                  </a:cubicBezTo>
                  <a:cubicBezTo>
                    <a:pt x="6002" y="1538"/>
                    <a:pt x="5828" y="1421"/>
                    <a:pt x="5645" y="1326"/>
                  </a:cubicBezTo>
                  <a:cubicBezTo>
                    <a:pt x="5552" y="1278"/>
                    <a:pt x="5461" y="1231"/>
                    <a:pt x="5367" y="1187"/>
                  </a:cubicBezTo>
                  <a:cubicBezTo>
                    <a:pt x="5275" y="1143"/>
                    <a:pt x="5182" y="1102"/>
                    <a:pt x="5088" y="1060"/>
                  </a:cubicBezTo>
                  <a:cubicBezTo>
                    <a:pt x="4896" y="974"/>
                    <a:pt x="4702" y="894"/>
                    <a:pt x="4508" y="809"/>
                  </a:cubicBezTo>
                  <a:cubicBezTo>
                    <a:pt x="4410" y="766"/>
                    <a:pt x="4308" y="723"/>
                    <a:pt x="4207" y="686"/>
                  </a:cubicBezTo>
                  <a:cubicBezTo>
                    <a:pt x="4093" y="646"/>
                    <a:pt x="3979" y="608"/>
                    <a:pt x="3861" y="585"/>
                  </a:cubicBezTo>
                  <a:cubicBezTo>
                    <a:pt x="3805" y="575"/>
                    <a:pt x="3749" y="564"/>
                    <a:pt x="3693" y="553"/>
                  </a:cubicBezTo>
                  <a:cubicBezTo>
                    <a:pt x="3495" y="514"/>
                    <a:pt x="3294" y="488"/>
                    <a:pt x="3095" y="454"/>
                  </a:cubicBezTo>
                  <a:cubicBezTo>
                    <a:pt x="2902" y="420"/>
                    <a:pt x="2710" y="378"/>
                    <a:pt x="2516" y="346"/>
                  </a:cubicBezTo>
                  <a:cubicBezTo>
                    <a:pt x="2422" y="331"/>
                    <a:pt x="2326" y="315"/>
                    <a:pt x="2231" y="309"/>
                  </a:cubicBezTo>
                  <a:cubicBezTo>
                    <a:pt x="2122" y="301"/>
                    <a:pt x="2013" y="295"/>
                    <a:pt x="1905" y="290"/>
                  </a:cubicBezTo>
                  <a:cubicBezTo>
                    <a:pt x="1706" y="282"/>
                    <a:pt x="1508" y="282"/>
                    <a:pt x="1310" y="278"/>
                  </a:cubicBezTo>
                  <a:cubicBezTo>
                    <a:pt x="1144" y="272"/>
                    <a:pt x="978" y="263"/>
                    <a:pt x="812" y="263"/>
                  </a:cubicBezTo>
                  <a:cubicBezTo>
                    <a:pt x="781" y="263"/>
                    <a:pt x="749" y="263"/>
                    <a:pt x="718" y="264"/>
                  </a:cubicBezTo>
                  <a:cubicBezTo>
                    <a:pt x="611" y="267"/>
                    <a:pt x="507" y="274"/>
                    <a:pt x="402" y="287"/>
                  </a:cubicBezTo>
                  <a:cubicBezTo>
                    <a:pt x="355" y="291"/>
                    <a:pt x="310" y="302"/>
                    <a:pt x="263" y="311"/>
                  </a:cubicBezTo>
                  <a:cubicBezTo>
                    <a:pt x="250" y="313"/>
                    <a:pt x="238" y="317"/>
                    <a:pt x="225" y="319"/>
                  </a:cubicBezTo>
                  <a:cubicBezTo>
                    <a:pt x="211" y="316"/>
                    <a:pt x="197" y="313"/>
                    <a:pt x="183" y="313"/>
                  </a:cubicBezTo>
                  <a:cubicBezTo>
                    <a:pt x="180" y="313"/>
                    <a:pt x="178" y="313"/>
                    <a:pt x="176" y="313"/>
                  </a:cubicBezTo>
                  <a:cubicBezTo>
                    <a:pt x="74" y="321"/>
                    <a:pt x="1" y="410"/>
                    <a:pt x="5" y="511"/>
                  </a:cubicBezTo>
                  <a:cubicBezTo>
                    <a:pt x="11" y="631"/>
                    <a:pt x="25" y="750"/>
                    <a:pt x="33" y="869"/>
                  </a:cubicBezTo>
                  <a:cubicBezTo>
                    <a:pt x="41" y="1012"/>
                    <a:pt x="48" y="1153"/>
                    <a:pt x="51" y="1295"/>
                  </a:cubicBezTo>
                  <a:cubicBezTo>
                    <a:pt x="51" y="1294"/>
                    <a:pt x="52" y="1294"/>
                    <a:pt x="52" y="1292"/>
                  </a:cubicBezTo>
                  <a:lnTo>
                    <a:pt x="52" y="1292"/>
                  </a:lnTo>
                  <a:cubicBezTo>
                    <a:pt x="53" y="1632"/>
                    <a:pt x="42" y="1971"/>
                    <a:pt x="53" y="2310"/>
                  </a:cubicBezTo>
                  <a:cubicBezTo>
                    <a:pt x="59" y="2477"/>
                    <a:pt x="82" y="2644"/>
                    <a:pt x="103" y="2809"/>
                  </a:cubicBezTo>
                  <a:cubicBezTo>
                    <a:pt x="122" y="2967"/>
                    <a:pt x="138" y="3126"/>
                    <a:pt x="159" y="3284"/>
                  </a:cubicBezTo>
                  <a:cubicBezTo>
                    <a:pt x="158" y="3284"/>
                    <a:pt x="158" y="3283"/>
                    <a:pt x="158" y="3282"/>
                  </a:cubicBezTo>
                  <a:lnTo>
                    <a:pt x="158" y="3282"/>
                  </a:lnTo>
                  <a:cubicBezTo>
                    <a:pt x="159" y="3294"/>
                    <a:pt x="161" y="3305"/>
                    <a:pt x="162" y="3316"/>
                  </a:cubicBezTo>
                  <a:cubicBezTo>
                    <a:pt x="162" y="3313"/>
                    <a:pt x="162" y="3309"/>
                    <a:pt x="162" y="3306"/>
                  </a:cubicBezTo>
                  <a:lnTo>
                    <a:pt x="162" y="3306"/>
                  </a:lnTo>
                  <a:cubicBezTo>
                    <a:pt x="171" y="3377"/>
                    <a:pt x="181" y="3448"/>
                    <a:pt x="190" y="3519"/>
                  </a:cubicBezTo>
                  <a:lnTo>
                    <a:pt x="190" y="3519"/>
                  </a:lnTo>
                  <a:cubicBezTo>
                    <a:pt x="190" y="3512"/>
                    <a:pt x="189" y="3505"/>
                    <a:pt x="188" y="3498"/>
                  </a:cubicBezTo>
                  <a:lnTo>
                    <a:pt x="188" y="3498"/>
                  </a:lnTo>
                  <a:cubicBezTo>
                    <a:pt x="227" y="3782"/>
                    <a:pt x="296" y="4062"/>
                    <a:pt x="359" y="4341"/>
                  </a:cubicBezTo>
                  <a:cubicBezTo>
                    <a:pt x="422" y="4621"/>
                    <a:pt x="494" y="4896"/>
                    <a:pt x="579" y="5170"/>
                  </a:cubicBezTo>
                  <a:cubicBezTo>
                    <a:pt x="640" y="5363"/>
                    <a:pt x="721" y="5550"/>
                    <a:pt x="799" y="5738"/>
                  </a:cubicBezTo>
                  <a:cubicBezTo>
                    <a:pt x="870" y="5912"/>
                    <a:pt x="933" y="6087"/>
                    <a:pt x="997" y="6263"/>
                  </a:cubicBezTo>
                  <a:cubicBezTo>
                    <a:pt x="1137" y="6649"/>
                    <a:pt x="1322" y="7023"/>
                    <a:pt x="1548" y="7367"/>
                  </a:cubicBezTo>
                  <a:cubicBezTo>
                    <a:pt x="1665" y="7543"/>
                    <a:pt x="1786" y="7717"/>
                    <a:pt x="1906" y="7892"/>
                  </a:cubicBezTo>
                  <a:cubicBezTo>
                    <a:pt x="2013" y="8049"/>
                    <a:pt x="2127" y="8203"/>
                    <a:pt x="2244" y="8354"/>
                  </a:cubicBezTo>
                  <a:cubicBezTo>
                    <a:pt x="2314" y="8443"/>
                    <a:pt x="2384" y="8531"/>
                    <a:pt x="2454" y="8621"/>
                  </a:cubicBezTo>
                  <a:cubicBezTo>
                    <a:pt x="2511" y="8693"/>
                    <a:pt x="2567" y="8767"/>
                    <a:pt x="2629" y="8836"/>
                  </a:cubicBezTo>
                  <a:cubicBezTo>
                    <a:pt x="2767" y="8992"/>
                    <a:pt x="2908" y="9145"/>
                    <a:pt x="3048" y="9301"/>
                  </a:cubicBezTo>
                  <a:cubicBezTo>
                    <a:pt x="3181" y="9447"/>
                    <a:pt x="3312" y="9595"/>
                    <a:pt x="3453" y="9733"/>
                  </a:cubicBezTo>
                  <a:cubicBezTo>
                    <a:pt x="3594" y="9869"/>
                    <a:pt x="3742" y="9998"/>
                    <a:pt x="3900" y="10116"/>
                  </a:cubicBezTo>
                  <a:cubicBezTo>
                    <a:pt x="4060" y="10236"/>
                    <a:pt x="4225" y="10351"/>
                    <a:pt x="4399" y="10448"/>
                  </a:cubicBezTo>
                  <a:cubicBezTo>
                    <a:pt x="4582" y="10551"/>
                    <a:pt x="4767" y="10646"/>
                    <a:pt x="4957" y="10734"/>
                  </a:cubicBezTo>
                  <a:cubicBezTo>
                    <a:pt x="5143" y="10822"/>
                    <a:pt x="5332" y="10903"/>
                    <a:pt x="5524" y="10976"/>
                  </a:cubicBezTo>
                  <a:cubicBezTo>
                    <a:pt x="5700" y="11042"/>
                    <a:pt x="5877" y="11110"/>
                    <a:pt x="6056" y="11166"/>
                  </a:cubicBezTo>
                  <a:cubicBezTo>
                    <a:pt x="6440" y="11287"/>
                    <a:pt x="6831" y="11391"/>
                    <a:pt x="7230" y="11452"/>
                  </a:cubicBezTo>
                  <a:cubicBezTo>
                    <a:pt x="7439" y="11484"/>
                    <a:pt x="7648" y="11511"/>
                    <a:pt x="7859" y="11524"/>
                  </a:cubicBezTo>
                  <a:cubicBezTo>
                    <a:pt x="7948" y="11530"/>
                    <a:pt x="8036" y="11531"/>
                    <a:pt x="8125" y="11532"/>
                  </a:cubicBezTo>
                  <a:cubicBezTo>
                    <a:pt x="8212" y="11533"/>
                    <a:pt x="8299" y="11534"/>
                    <a:pt x="8386" y="11534"/>
                  </a:cubicBezTo>
                  <a:cubicBezTo>
                    <a:pt x="8407" y="11534"/>
                    <a:pt x="8427" y="11534"/>
                    <a:pt x="8448" y="11534"/>
                  </a:cubicBezTo>
                  <a:cubicBezTo>
                    <a:pt x="8505" y="11533"/>
                    <a:pt x="8563" y="11532"/>
                    <a:pt x="8620" y="11530"/>
                  </a:cubicBezTo>
                  <a:cubicBezTo>
                    <a:pt x="8660" y="11528"/>
                    <a:pt x="8702" y="11527"/>
                    <a:pt x="8742" y="11526"/>
                  </a:cubicBezTo>
                  <a:cubicBezTo>
                    <a:pt x="8830" y="11522"/>
                    <a:pt x="8918" y="11512"/>
                    <a:pt x="9007" y="11506"/>
                  </a:cubicBezTo>
                  <a:cubicBezTo>
                    <a:pt x="9039" y="11503"/>
                    <a:pt x="9071" y="11501"/>
                    <a:pt x="9103" y="11499"/>
                  </a:cubicBezTo>
                  <a:cubicBezTo>
                    <a:pt x="9118" y="11526"/>
                    <a:pt x="9138" y="11550"/>
                    <a:pt x="9165" y="11566"/>
                  </a:cubicBezTo>
                  <a:cubicBezTo>
                    <a:pt x="9210" y="11626"/>
                    <a:pt x="9253" y="11688"/>
                    <a:pt x="9301" y="11746"/>
                  </a:cubicBezTo>
                  <a:cubicBezTo>
                    <a:pt x="9361" y="11818"/>
                    <a:pt x="9426" y="11885"/>
                    <a:pt x="9491" y="11954"/>
                  </a:cubicBezTo>
                  <a:cubicBezTo>
                    <a:pt x="9629" y="12116"/>
                    <a:pt x="9750" y="12291"/>
                    <a:pt x="9874" y="12466"/>
                  </a:cubicBezTo>
                  <a:cubicBezTo>
                    <a:pt x="9947" y="12571"/>
                    <a:pt x="10019" y="12678"/>
                    <a:pt x="10093" y="12784"/>
                  </a:cubicBezTo>
                  <a:cubicBezTo>
                    <a:pt x="10166" y="12888"/>
                    <a:pt x="10244" y="12990"/>
                    <a:pt x="10317" y="13094"/>
                  </a:cubicBezTo>
                  <a:cubicBezTo>
                    <a:pt x="10353" y="13146"/>
                    <a:pt x="10387" y="13200"/>
                    <a:pt x="10418" y="13255"/>
                  </a:cubicBezTo>
                  <a:cubicBezTo>
                    <a:pt x="10421" y="13263"/>
                    <a:pt x="10425" y="13270"/>
                    <a:pt x="10428" y="13277"/>
                  </a:cubicBezTo>
                  <a:cubicBezTo>
                    <a:pt x="10454" y="13358"/>
                    <a:pt x="10474" y="13440"/>
                    <a:pt x="10502" y="13519"/>
                  </a:cubicBezTo>
                  <a:cubicBezTo>
                    <a:pt x="10533" y="13604"/>
                    <a:pt x="10567" y="13687"/>
                    <a:pt x="10599" y="13772"/>
                  </a:cubicBezTo>
                  <a:cubicBezTo>
                    <a:pt x="10599" y="13771"/>
                    <a:pt x="10597" y="13768"/>
                    <a:pt x="10597" y="13767"/>
                  </a:cubicBezTo>
                  <a:lnTo>
                    <a:pt x="10597" y="13767"/>
                  </a:lnTo>
                  <a:cubicBezTo>
                    <a:pt x="10621" y="13835"/>
                    <a:pt x="10642" y="13903"/>
                    <a:pt x="10660" y="13973"/>
                  </a:cubicBezTo>
                  <a:cubicBezTo>
                    <a:pt x="10677" y="14059"/>
                    <a:pt x="10690" y="14145"/>
                    <a:pt x="10700" y="14233"/>
                  </a:cubicBezTo>
                  <a:cubicBezTo>
                    <a:pt x="10731" y="14594"/>
                    <a:pt x="10733" y="14958"/>
                    <a:pt x="10724" y="15321"/>
                  </a:cubicBezTo>
                  <a:cubicBezTo>
                    <a:pt x="10720" y="15502"/>
                    <a:pt x="10712" y="15682"/>
                    <a:pt x="10707" y="15862"/>
                  </a:cubicBezTo>
                  <a:cubicBezTo>
                    <a:pt x="10701" y="16049"/>
                    <a:pt x="10697" y="16235"/>
                    <a:pt x="10690" y="16421"/>
                  </a:cubicBezTo>
                  <a:cubicBezTo>
                    <a:pt x="10691" y="16413"/>
                    <a:pt x="10691" y="16404"/>
                    <a:pt x="10692" y="16396"/>
                  </a:cubicBezTo>
                  <a:lnTo>
                    <a:pt x="10692" y="16396"/>
                  </a:lnTo>
                  <a:cubicBezTo>
                    <a:pt x="10676" y="16721"/>
                    <a:pt x="10653" y="17046"/>
                    <a:pt x="10637" y="17370"/>
                  </a:cubicBezTo>
                  <a:cubicBezTo>
                    <a:pt x="10623" y="17692"/>
                    <a:pt x="10617" y="18013"/>
                    <a:pt x="10603" y="18334"/>
                  </a:cubicBezTo>
                  <a:lnTo>
                    <a:pt x="10603" y="18331"/>
                  </a:lnTo>
                  <a:cubicBezTo>
                    <a:pt x="10602" y="18347"/>
                    <a:pt x="10602" y="18363"/>
                    <a:pt x="10601" y="18379"/>
                  </a:cubicBezTo>
                  <a:cubicBezTo>
                    <a:pt x="10599" y="18404"/>
                    <a:pt x="10596" y="18430"/>
                    <a:pt x="10597" y="18457"/>
                  </a:cubicBezTo>
                  <a:cubicBezTo>
                    <a:pt x="10597" y="18472"/>
                    <a:pt x="10596" y="18486"/>
                    <a:pt x="10596" y="18502"/>
                  </a:cubicBezTo>
                  <a:cubicBezTo>
                    <a:pt x="10596" y="18497"/>
                    <a:pt x="10596" y="18492"/>
                    <a:pt x="10596" y="18486"/>
                  </a:cubicBezTo>
                  <a:cubicBezTo>
                    <a:pt x="10596" y="18491"/>
                    <a:pt x="10596" y="18496"/>
                    <a:pt x="10595" y="18500"/>
                  </a:cubicBezTo>
                  <a:lnTo>
                    <a:pt x="10595" y="18496"/>
                  </a:lnTo>
                  <a:cubicBezTo>
                    <a:pt x="10575" y="18889"/>
                    <a:pt x="10554" y="19281"/>
                    <a:pt x="10526" y="19673"/>
                  </a:cubicBezTo>
                  <a:cubicBezTo>
                    <a:pt x="10514" y="19861"/>
                    <a:pt x="10491" y="20047"/>
                    <a:pt x="10476" y="20234"/>
                  </a:cubicBezTo>
                  <a:cubicBezTo>
                    <a:pt x="10460" y="20434"/>
                    <a:pt x="10448" y="20634"/>
                    <a:pt x="10436" y="20834"/>
                  </a:cubicBezTo>
                  <a:cubicBezTo>
                    <a:pt x="10424" y="21036"/>
                    <a:pt x="10410" y="21239"/>
                    <a:pt x="10392" y="21441"/>
                  </a:cubicBezTo>
                  <a:cubicBezTo>
                    <a:pt x="10382" y="21537"/>
                    <a:pt x="10374" y="21633"/>
                    <a:pt x="10369" y="21728"/>
                  </a:cubicBezTo>
                  <a:cubicBezTo>
                    <a:pt x="10363" y="21817"/>
                    <a:pt x="10353" y="21909"/>
                    <a:pt x="10357" y="21998"/>
                  </a:cubicBezTo>
                  <a:cubicBezTo>
                    <a:pt x="10360" y="22052"/>
                    <a:pt x="10386" y="22100"/>
                    <a:pt x="10425" y="22133"/>
                  </a:cubicBezTo>
                  <a:cubicBezTo>
                    <a:pt x="10435" y="22176"/>
                    <a:pt x="10461" y="22215"/>
                    <a:pt x="10498" y="22243"/>
                  </a:cubicBezTo>
                  <a:cubicBezTo>
                    <a:pt x="10531" y="22268"/>
                    <a:pt x="10571" y="22281"/>
                    <a:pt x="10612" y="22281"/>
                  </a:cubicBezTo>
                  <a:cubicBezTo>
                    <a:pt x="10613" y="22281"/>
                    <a:pt x="10615" y="22281"/>
                    <a:pt x="10617" y="22281"/>
                  </a:cubicBezTo>
                  <a:cubicBezTo>
                    <a:pt x="10635" y="22279"/>
                    <a:pt x="10653" y="22276"/>
                    <a:pt x="10672" y="22271"/>
                  </a:cubicBezTo>
                  <a:cubicBezTo>
                    <a:pt x="10713" y="22270"/>
                    <a:pt x="10754" y="22265"/>
                    <a:pt x="10794" y="22261"/>
                  </a:cubicBezTo>
                  <a:cubicBezTo>
                    <a:pt x="10840" y="22257"/>
                    <a:pt x="10883" y="22253"/>
                    <a:pt x="10928" y="22251"/>
                  </a:cubicBezTo>
                  <a:cubicBezTo>
                    <a:pt x="10957" y="22250"/>
                    <a:pt x="10986" y="22250"/>
                    <a:pt x="11015" y="22250"/>
                  </a:cubicBezTo>
                  <a:cubicBezTo>
                    <a:pt x="11094" y="22250"/>
                    <a:pt x="11173" y="22252"/>
                    <a:pt x="11251" y="22252"/>
                  </a:cubicBezTo>
                  <a:cubicBezTo>
                    <a:pt x="11312" y="22252"/>
                    <a:pt x="11372" y="22251"/>
                    <a:pt x="11432" y="22247"/>
                  </a:cubicBezTo>
                  <a:cubicBezTo>
                    <a:pt x="11511" y="22244"/>
                    <a:pt x="11591" y="22242"/>
                    <a:pt x="11670" y="22242"/>
                  </a:cubicBezTo>
                  <a:cubicBezTo>
                    <a:pt x="11718" y="22242"/>
                    <a:pt x="11766" y="22243"/>
                    <a:pt x="11814" y="22244"/>
                  </a:cubicBezTo>
                  <a:cubicBezTo>
                    <a:pt x="11823" y="22240"/>
                    <a:pt x="11833" y="22239"/>
                    <a:pt x="11845" y="22238"/>
                  </a:cubicBezTo>
                  <a:cubicBezTo>
                    <a:pt x="11876" y="22236"/>
                    <a:pt x="11906" y="22236"/>
                    <a:pt x="11938" y="22236"/>
                  </a:cubicBezTo>
                  <a:cubicBezTo>
                    <a:pt x="11945" y="22236"/>
                    <a:pt x="11953" y="22235"/>
                    <a:pt x="11961" y="22235"/>
                  </a:cubicBezTo>
                  <a:cubicBezTo>
                    <a:pt x="11965" y="22235"/>
                    <a:pt x="11969" y="22236"/>
                    <a:pt x="11973" y="22236"/>
                  </a:cubicBezTo>
                  <a:cubicBezTo>
                    <a:pt x="11998" y="22234"/>
                    <a:pt x="12023" y="22231"/>
                    <a:pt x="12048" y="22230"/>
                  </a:cubicBezTo>
                  <a:cubicBezTo>
                    <a:pt x="12098" y="22228"/>
                    <a:pt x="12148" y="22227"/>
                    <a:pt x="12198" y="22226"/>
                  </a:cubicBezTo>
                  <a:lnTo>
                    <a:pt x="12199" y="22226"/>
                  </a:lnTo>
                  <a:cubicBezTo>
                    <a:pt x="12219" y="22224"/>
                    <a:pt x="12238" y="22224"/>
                    <a:pt x="12258" y="22224"/>
                  </a:cubicBezTo>
                  <a:cubicBezTo>
                    <a:pt x="12257" y="22208"/>
                    <a:pt x="12258" y="22194"/>
                    <a:pt x="12259" y="22179"/>
                  </a:cubicBezTo>
                  <a:cubicBezTo>
                    <a:pt x="12260" y="22151"/>
                    <a:pt x="12261" y="22125"/>
                    <a:pt x="12262" y="22098"/>
                  </a:cubicBezTo>
                  <a:cubicBezTo>
                    <a:pt x="12262" y="22087"/>
                    <a:pt x="12263" y="22075"/>
                    <a:pt x="12263" y="22062"/>
                  </a:cubicBezTo>
                  <a:cubicBezTo>
                    <a:pt x="12265" y="22058"/>
                    <a:pt x="12265" y="22053"/>
                    <a:pt x="12265" y="22047"/>
                  </a:cubicBezTo>
                  <a:cubicBezTo>
                    <a:pt x="12266" y="22039"/>
                    <a:pt x="12267" y="22032"/>
                    <a:pt x="12268" y="22024"/>
                  </a:cubicBezTo>
                  <a:cubicBezTo>
                    <a:pt x="12270" y="22007"/>
                    <a:pt x="12274" y="21990"/>
                    <a:pt x="12281" y="21976"/>
                  </a:cubicBezTo>
                  <a:cubicBezTo>
                    <a:pt x="12278" y="21973"/>
                    <a:pt x="12275" y="21971"/>
                    <a:pt x="12273" y="21967"/>
                  </a:cubicBezTo>
                  <a:cubicBezTo>
                    <a:pt x="12271" y="21857"/>
                    <a:pt x="12275" y="21747"/>
                    <a:pt x="12277" y="21637"/>
                  </a:cubicBezTo>
                  <a:cubicBezTo>
                    <a:pt x="12282" y="21438"/>
                    <a:pt x="12287" y="21239"/>
                    <a:pt x="12290" y="21040"/>
                  </a:cubicBezTo>
                  <a:cubicBezTo>
                    <a:pt x="12293" y="20845"/>
                    <a:pt x="12293" y="20652"/>
                    <a:pt x="12303" y="20459"/>
                  </a:cubicBezTo>
                  <a:cubicBezTo>
                    <a:pt x="12324" y="20066"/>
                    <a:pt x="12337" y="19672"/>
                    <a:pt x="12355" y="19279"/>
                  </a:cubicBezTo>
                  <a:cubicBezTo>
                    <a:pt x="12364" y="19076"/>
                    <a:pt x="12370" y="18874"/>
                    <a:pt x="12380" y="18672"/>
                  </a:cubicBezTo>
                  <a:cubicBezTo>
                    <a:pt x="12389" y="18485"/>
                    <a:pt x="12401" y="18300"/>
                    <a:pt x="12406" y="18114"/>
                  </a:cubicBezTo>
                  <a:cubicBezTo>
                    <a:pt x="12418" y="17716"/>
                    <a:pt x="12445" y="17317"/>
                    <a:pt x="12469" y="16919"/>
                  </a:cubicBezTo>
                  <a:lnTo>
                    <a:pt x="12469" y="16919"/>
                  </a:lnTo>
                  <a:cubicBezTo>
                    <a:pt x="12469" y="16927"/>
                    <a:pt x="12468" y="16935"/>
                    <a:pt x="12468" y="16943"/>
                  </a:cubicBezTo>
                  <a:cubicBezTo>
                    <a:pt x="12482" y="16745"/>
                    <a:pt x="12506" y="16549"/>
                    <a:pt x="12522" y="16352"/>
                  </a:cubicBezTo>
                  <a:cubicBezTo>
                    <a:pt x="12539" y="16153"/>
                    <a:pt x="12561" y="15955"/>
                    <a:pt x="12587" y="15756"/>
                  </a:cubicBezTo>
                  <a:cubicBezTo>
                    <a:pt x="12611" y="15565"/>
                    <a:pt x="12633" y="15374"/>
                    <a:pt x="12649" y="15183"/>
                  </a:cubicBezTo>
                  <a:cubicBezTo>
                    <a:pt x="12657" y="15087"/>
                    <a:pt x="12665" y="14991"/>
                    <a:pt x="12681" y="14896"/>
                  </a:cubicBezTo>
                  <a:cubicBezTo>
                    <a:pt x="12696" y="14802"/>
                    <a:pt x="12713" y="14708"/>
                    <a:pt x="12722" y="14614"/>
                  </a:cubicBezTo>
                  <a:cubicBezTo>
                    <a:pt x="12740" y="14425"/>
                    <a:pt x="12776" y="14241"/>
                    <a:pt x="12808" y="14054"/>
                  </a:cubicBezTo>
                  <a:cubicBezTo>
                    <a:pt x="12824" y="13959"/>
                    <a:pt x="12834" y="13865"/>
                    <a:pt x="12847" y="13770"/>
                  </a:cubicBezTo>
                  <a:cubicBezTo>
                    <a:pt x="12860" y="13674"/>
                    <a:pt x="12877" y="13576"/>
                    <a:pt x="12895" y="13481"/>
                  </a:cubicBezTo>
                  <a:lnTo>
                    <a:pt x="12893" y="13481"/>
                  </a:lnTo>
                  <a:cubicBezTo>
                    <a:pt x="12905" y="13428"/>
                    <a:pt x="12919" y="13377"/>
                    <a:pt x="12935" y="13325"/>
                  </a:cubicBezTo>
                  <a:cubicBezTo>
                    <a:pt x="12943" y="13302"/>
                    <a:pt x="12953" y="13281"/>
                    <a:pt x="12962" y="13260"/>
                  </a:cubicBezTo>
                  <a:cubicBezTo>
                    <a:pt x="12994" y="13197"/>
                    <a:pt x="13028" y="13135"/>
                    <a:pt x="13060" y="13072"/>
                  </a:cubicBezTo>
                  <a:cubicBezTo>
                    <a:pt x="13092" y="13012"/>
                    <a:pt x="13116" y="12947"/>
                    <a:pt x="13146" y="12885"/>
                  </a:cubicBezTo>
                  <a:cubicBezTo>
                    <a:pt x="13182" y="12815"/>
                    <a:pt x="13223" y="12749"/>
                    <a:pt x="13265" y="12682"/>
                  </a:cubicBezTo>
                  <a:cubicBezTo>
                    <a:pt x="13275" y="12668"/>
                    <a:pt x="13285" y="12654"/>
                    <a:pt x="13294" y="12639"/>
                  </a:cubicBezTo>
                  <a:cubicBezTo>
                    <a:pt x="13301" y="12628"/>
                    <a:pt x="13309" y="12618"/>
                    <a:pt x="13317" y="12609"/>
                  </a:cubicBezTo>
                  <a:cubicBezTo>
                    <a:pt x="13358" y="12558"/>
                    <a:pt x="13401" y="12507"/>
                    <a:pt x="13442" y="12456"/>
                  </a:cubicBezTo>
                  <a:cubicBezTo>
                    <a:pt x="13528" y="12347"/>
                    <a:pt x="13608" y="12234"/>
                    <a:pt x="13689" y="12122"/>
                  </a:cubicBezTo>
                  <a:cubicBezTo>
                    <a:pt x="13732" y="12064"/>
                    <a:pt x="13773" y="12005"/>
                    <a:pt x="13814" y="11947"/>
                  </a:cubicBezTo>
                  <a:cubicBezTo>
                    <a:pt x="13836" y="11918"/>
                    <a:pt x="13859" y="11890"/>
                    <a:pt x="13881" y="11861"/>
                  </a:cubicBezTo>
                  <a:cubicBezTo>
                    <a:pt x="13934" y="11854"/>
                    <a:pt x="13987" y="11846"/>
                    <a:pt x="14039" y="11839"/>
                  </a:cubicBezTo>
                  <a:cubicBezTo>
                    <a:pt x="14220" y="11814"/>
                    <a:pt x="14398" y="11787"/>
                    <a:pt x="14577" y="11750"/>
                  </a:cubicBezTo>
                  <a:cubicBezTo>
                    <a:pt x="14675" y="11731"/>
                    <a:pt x="14776" y="11711"/>
                    <a:pt x="14875" y="11690"/>
                  </a:cubicBezTo>
                  <a:cubicBezTo>
                    <a:pt x="14969" y="11668"/>
                    <a:pt x="15065" y="11647"/>
                    <a:pt x="15156" y="11618"/>
                  </a:cubicBezTo>
                  <a:cubicBezTo>
                    <a:pt x="15337" y="11557"/>
                    <a:pt x="15510" y="11479"/>
                    <a:pt x="15688" y="11408"/>
                  </a:cubicBezTo>
                  <a:lnTo>
                    <a:pt x="15688" y="11408"/>
                  </a:lnTo>
                  <a:cubicBezTo>
                    <a:pt x="15687" y="11408"/>
                    <a:pt x="15687" y="11408"/>
                    <a:pt x="15686" y="11408"/>
                  </a:cubicBezTo>
                  <a:cubicBezTo>
                    <a:pt x="15687" y="11408"/>
                    <a:pt x="15688" y="11408"/>
                    <a:pt x="15688" y="11408"/>
                  </a:cubicBezTo>
                  <a:lnTo>
                    <a:pt x="15688" y="11408"/>
                  </a:lnTo>
                  <a:cubicBezTo>
                    <a:pt x="15688" y="11408"/>
                    <a:pt x="15688" y="11408"/>
                    <a:pt x="15688" y="11408"/>
                  </a:cubicBezTo>
                  <a:lnTo>
                    <a:pt x="15688" y="11408"/>
                  </a:lnTo>
                  <a:cubicBezTo>
                    <a:pt x="15689" y="11408"/>
                    <a:pt x="15689" y="11408"/>
                    <a:pt x="15690" y="11408"/>
                  </a:cubicBezTo>
                  <a:lnTo>
                    <a:pt x="15690" y="11408"/>
                  </a:lnTo>
                  <a:cubicBezTo>
                    <a:pt x="15689" y="11408"/>
                    <a:pt x="15689" y="11408"/>
                    <a:pt x="15688" y="11408"/>
                  </a:cubicBezTo>
                  <a:lnTo>
                    <a:pt x="15688" y="11408"/>
                  </a:lnTo>
                  <a:cubicBezTo>
                    <a:pt x="15689" y="11408"/>
                    <a:pt x="15690" y="11407"/>
                    <a:pt x="15690" y="11407"/>
                  </a:cubicBezTo>
                  <a:lnTo>
                    <a:pt x="15690" y="11407"/>
                  </a:lnTo>
                  <a:cubicBezTo>
                    <a:pt x="15690" y="11407"/>
                    <a:pt x="15690" y="11407"/>
                    <a:pt x="15690" y="11408"/>
                  </a:cubicBezTo>
                  <a:lnTo>
                    <a:pt x="15690" y="11408"/>
                  </a:lnTo>
                  <a:cubicBezTo>
                    <a:pt x="15691" y="11407"/>
                    <a:pt x="15692" y="11407"/>
                    <a:pt x="15693" y="11407"/>
                  </a:cubicBezTo>
                  <a:lnTo>
                    <a:pt x="15708" y="11401"/>
                  </a:lnTo>
                  <a:lnTo>
                    <a:pt x="15708" y="11401"/>
                  </a:lnTo>
                  <a:cubicBezTo>
                    <a:pt x="15882" y="11338"/>
                    <a:pt x="16057" y="11281"/>
                    <a:pt x="16227" y="11208"/>
                  </a:cubicBezTo>
                  <a:cubicBezTo>
                    <a:pt x="16397" y="11134"/>
                    <a:pt x="16564" y="11050"/>
                    <a:pt x="16730" y="10968"/>
                  </a:cubicBezTo>
                  <a:cubicBezTo>
                    <a:pt x="16910" y="10878"/>
                    <a:pt x="17089" y="10783"/>
                    <a:pt x="17262" y="10679"/>
                  </a:cubicBezTo>
                  <a:cubicBezTo>
                    <a:pt x="17434" y="10575"/>
                    <a:pt x="17608" y="10472"/>
                    <a:pt x="17774" y="10357"/>
                  </a:cubicBezTo>
                  <a:cubicBezTo>
                    <a:pt x="17856" y="10301"/>
                    <a:pt x="17938" y="10245"/>
                    <a:pt x="18020" y="10187"/>
                  </a:cubicBezTo>
                  <a:cubicBezTo>
                    <a:pt x="18099" y="10131"/>
                    <a:pt x="18179" y="10075"/>
                    <a:pt x="18253" y="10012"/>
                  </a:cubicBezTo>
                  <a:cubicBezTo>
                    <a:pt x="18407" y="9883"/>
                    <a:pt x="18559" y="9750"/>
                    <a:pt x="18703" y="9610"/>
                  </a:cubicBezTo>
                  <a:cubicBezTo>
                    <a:pt x="18853" y="9464"/>
                    <a:pt x="18996" y="9315"/>
                    <a:pt x="19135" y="9159"/>
                  </a:cubicBezTo>
                  <a:cubicBezTo>
                    <a:pt x="19200" y="9085"/>
                    <a:pt x="19264" y="9008"/>
                    <a:pt x="19324" y="8930"/>
                  </a:cubicBezTo>
                  <a:cubicBezTo>
                    <a:pt x="19385" y="8854"/>
                    <a:pt x="19446" y="8777"/>
                    <a:pt x="19502" y="8698"/>
                  </a:cubicBezTo>
                  <a:cubicBezTo>
                    <a:pt x="19559" y="8617"/>
                    <a:pt x="19615" y="8537"/>
                    <a:pt x="19666" y="8452"/>
                  </a:cubicBezTo>
                  <a:cubicBezTo>
                    <a:pt x="19721" y="8362"/>
                    <a:pt x="19777" y="8272"/>
                    <a:pt x="19832" y="8183"/>
                  </a:cubicBezTo>
                  <a:cubicBezTo>
                    <a:pt x="19935" y="8018"/>
                    <a:pt x="20031" y="7849"/>
                    <a:pt x="20125" y="7678"/>
                  </a:cubicBezTo>
                  <a:cubicBezTo>
                    <a:pt x="20221" y="7503"/>
                    <a:pt x="20313" y="7326"/>
                    <a:pt x="20399" y="7144"/>
                  </a:cubicBezTo>
                  <a:cubicBezTo>
                    <a:pt x="20439" y="7060"/>
                    <a:pt x="20472" y="6971"/>
                    <a:pt x="20509" y="6884"/>
                  </a:cubicBezTo>
                  <a:cubicBezTo>
                    <a:pt x="20548" y="6791"/>
                    <a:pt x="20590" y="6698"/>
                    <a:pt x="20623" y="6602"/>
                  </a:cubicBezTo>
                  <a:cubicBezTo>
                    <a:pt x="20690" y="6421"/>
                    <a:pt x="20755" y="6236"/>
                    <a:pt x="20807" y="6050"/>
                  </a:cubicBezTo>
                  <a:cubicBezTo>
                    <a:pt x="20862" y="5860"/>
                    <a:pt x="20910" y="5668"/>
                    <a:pt x="20955" y="5476"/>
                  </a:cubicBezTo>
                  <a:cubicBezTo>
                    <a:pt x="21000" y="5283"/>
                    <a:pt x="21033" y="5088"/>
                    <a:pt x="21051" y="4891"/>
                  </a:cubicBezTo>
                  <a:cubicBezTo>
                    <a:pt x="21069" y="4685"/>
                    <a:pt x="21081" y="4477"/>
                    <a:pt x="21093" y="4270"/>
                  </a:cubicBezTo>
                  <a:cubicBezTo>
                    <a:pt x="21104" y="4081"/>
                    <a:pt x="21120" y="3892"/>
                    <a:pt x="21117" y="3704"/>
                  </a:cubicBezTo>
                  <a:cubicBezTo>
                    <a:pt x="21115" y="3503"/>
                    <a:pt x="21112" y="3303"/>
                    <a:pt x="21114" y="3102"/>
                  </a:cubicBezTo>
                  <a:lnTo>
                    <a:pt x="21114" y="3102"/>
                  </a:lnTo>
                  <a:cubicBezTo>
                    <a:pt x="21113" y="3110"/>
                    <a:pt x="21114" y="3118"/>
                    <a:pt x="21113" y="3126"/>
                  </a:cubicBezTo>
                  <a:cubicBezTo>
                    <a:pt x="21116" y="2961"/>
                    <a:pt x="21118" y="2797"/>
                    <a:pt x="21113" y="2632"/>
                  </a:cubicBezTo>
                  <a:cubicBezTo>
                    <a:pt x="21107" y="2425"/>
                    <a:pt x="21098" y="2217"/>
                    <a:pt x="21094" y="2010"/>
                  </a:cubicBezTo>
                  <a:cubicBezTo>
                    <a:pt x="21090" y="1815"/>
                    <a:pt x="21068" y="1619"/>
                    <a:pt x="21032" y="1428"/>
                  </a:cubicBezTo>
                  <a:cubicBezTo>
                    <a:pt x="20994" y="1228"/>
                    <a:pt x="20965" y="1028"/>
                    <a:pt x="20932" y="827"/>
                  </a:cubicBezTo>
                  <a:cubicBezTo>
                    <a:pt x="20901" y="639"/>
                    <a:pt x="20843" y="458"/>
                    <a:pt x="20796" y="274"/>
                  </a:cubicBezTo>
                  <a:cubicBezTo>
                    <a:pt x="20783" y="218"/>
                    <a:pt x="20774" y="158"/>
                    <a:pt x="20741" y="111"/>
                  </a:cubicBezTo>
                  <a:cubicBezTo>
                    <a:pt x="20712" y="46"/>
                    <a:pt x="20648" y="1"/>
                    <a:pt x="20576" y="1"/>
                  </a:cubicBezTo>
                  <a:close/>
                </a:path>
              </a:pathLst>
            </a:custGeom>
            <a:solidFill>
              <a:srgbClr val="1919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46" name="Google Shape;1046;p36"/>
          <p:cNvGrpSpPr/>
          <p:nvPr/>
        </p:nvGrpSpPr>
        <p:grpSpPr>
          <a:xfrm>
            <a:off x="7352440" y="89083"/>
            <a:ext cx="1659852" cy="1371609"/>
            <a:chOff x="234249" y="559465"/>
            <a:chExt cx="2175428" cy="1805937"/>
          </a:xfrm>
        </p:grpSpPr>
        <p:grpSp>
          <p:nvGrpSpPr>
            <p:cNvPr id="1047" name="Google Shape;1047;p36"/>
            <p:cNvGrpSpPr/>
            <p:nvPr/>
          </p:nvGrpSpPr>
          <p:grpSpPr>
            <a:xfrm>
              <a:off x="234249" y="559465"/>
              <a:ext cx="2175428" cy="1805937"/>
              <a:chOff x="216499" y="559465"/>
              <a:chExt cx="2175428" cy="1805937"/>
            </a:xfrm>
          </p:grpSpPr>
          <p:sp>
            <p:nvSpPr>
              <p:cNvPr id="1048" name="Google Shape;1048;p36"/>
              <p:cNvSpPr/>
              <p:nvPr/>
            </p:nvSpPr>
            <p:spPr>
              <a:xfrm>
                <a:off x="793025" y="1022119"/>
                <a:ext cx="1101489" cy="1098004"/>
              </a:xfrm>
              <a:custGeom>
                <a:avLst/>
                <a:gdLst/>
                <a:ahLst/>
                <a:cxnLst/>
                <a:rect l="l" t="t" r="r" b="b"/>
                <a:pathLst>
                  <a:path w="23349" h="23493" extrusionOk="0">
                    <a:moveTo>
                      <a:pt x="7773" y="2955"/>
                    </a:moveTo>
                    <a:cubicBezTo>
                      <a:pt x="7975" y="2955"/>
                      <a:pt x="8176" y="2975"/>
                      <a:pt x="8366" y="3008"/>
                    </a:cubicBezTo>
                    <a:cubicBezTo>
                      <a:pt x="9191" y="3222"/>
                      <a:pt x="9924" y="3847"/>
                      <a:pt x="10135" y="4693"/>
                    </a:cubicBezTo>
                    <a:cubicBezTo>
                      <a:pt x="10171" y="4811"/>
                      <a:pt x="10182" y="4933"/>
                      <a:pt x="10206" y="5054"/>
                    </a:cubicBezTo>
                    <a:cubicBezTo>
                      <a:pt x="10187" y="5007"/>
                      <a:pt x="10166" y="4962"/>
                      <a:pt x="10144" y="4917"/>
                    </a:cubicBezTo>
                    <a:cubicBezTo>
                      <a:pt x="10122" y="4870"/>
                      <a:pt x="10103" y="4820"/>
                      <a:pt x="10081" y="4773"/>
                    </a:cubicBezTo>
                    <a:cubicBezTo>
                      <a:pt x="10061" y="4728"/>
                      <a:pt x="10040" y="4685"/>
                      <a:pt x="10017" y="4642"/>
                    </a:cubicBezTo>
                    <a:cubicBezTo>
                      <a:pt x="10015" y="4636"/>
                      <a:pt x="10011" y="4630"/>
                      <a:pt x="10008" y="4626"/>
                    </a:cubicBezTo>
                    <a:cubicBezTo>
                      <a:pt x="9977" y="4567"/>
                      <a:pt x="9943" y="4510"/>
                      <a:pt x="9908" y="4453"/>
                    </a:cubicBezTo>
                    <a:cubicBezTo>
                      <a:pt x="9877" y="4403"/>
                      <a:pt x="9848" y="4351"/>
                      <a:pt x="9817" y="4301"/>
                    </a:cubicBezTo>
                    <a:cubicBezTo>
                      <a:pt x="9779" y="4240"/>
                      <a:pt x="9742" y="4180"/>
                      <a:pt x="9701" y="4124"/>
                    </a:cubicBezTo>
                    <a:cubicBezTo>
                      <a:pt x="9659" y="4066"/>
                      <a:pt x="9614" y="4010"/>
                      <a:pt x="9566" y="3957"/>
                    </a:cubicBezTo>
                    <a:cubicBezTo>
                      <a:pt x="9548" y="3935"/>
                      <a:pt x="9529" y="3913"/>
                      <a:pt x="9508" y="3893"/>
                    </a:cubicBezTo>
                    <a:cubicBezTo>
                      <a:pt x="9414" y="3785"/>
                      <a:pt x="9306" y="3689"/>
                      <a:pt x="9180" y="3607"/>
                    </a:cubicBezTo>
                    <a:cubicBezTo>
                      <a:pt x="8852" y="3393"/>
                      <a:pt x="8510" y="3181"/>
                      <a:pt x="8114" y="3161"/>
                    </a:cubicBezTo>
                    <a:cubicBezTo>
                      <a:pt x="7986" y="3153"/>
                      <a:pt x="7855" y="3145"/>
                      <a:pt x="7725" y="3145"/>
                    </a:cubicBezTo>
                    <a:cubicBezTo>
                      <a:pt x="7617" y="3145"/>
                      <a:pt x="7509" y="3150"/>
                      <a:pt x="7403" y="3164"/>
                    </a:cubicBezTo>
                    <a:cubicBezTo>
                      <a:pt x="7372" y="3164"/>
                      <a:pt x="7340" y="3165"/>
                      <a:pt x="7308" y="3168"/>
                    </a:cubicBezTo>
                    <a:cubicBezTo>
                      <a:pt x="7255" y="3172"/>
                      <a:pt x="7203" y="3177"/>
                      <a:pt x="7151" y="3186"/>
                    </a:cubicBezTo>
                    <a:cubicBezTo>
                      <a:pt x="7047" y="3204"/>
                      <a:pt x="6944" y="3227"/>
                      <a:pt x="6843" y="3259"/>
                    </a:cubicBezTo>
                    <a:cubicBezTo>
                      <a:pt x="6741" y="3291"/>
                      <a:pt x="6645" y="3343"/>
                      <a:pt x="6550" y="3389"/>
                    </a:cubicBezTo>
                    <a:cubicBezTo>
                      <a:pt x="6509" y="3411"/>
                      <a:pt x="6465" y="3433"/>
                      <a:pt x="6425" y="3457"/>
                    </a:cubicBezTo>
                    <a:cubicBezTo>
                      <a:pt x="6399" y="3473"/>
                      <a:pt x="6371" y="3488"/>
                      <a:pt x="6345" y="3504"/>
                    </a:cubicBezTo>
                    <a:cubicBezTo>
                      <a:pt x="6698" y="3095"/>
                      <a:pt x="7237" y="2955"/>
                      <a:pt x="7773" y="2955"/>
                    </a:cubicBezTo>
                    <a:close/>
                    <a:moveTo>
                      <a:pt x="19878" y="10319"/>
                    </a:moveTo>
                    <a:cubicBezTo>
                      <a:pt x="19878" y="10320"/>
                      <a:pt x="19878" y="10321"/>
                      <a:pt x="19878" y="10322"/>
                    </a:cubicBezTo>
                    <a:cubicBezTo>
                      <a:pt x="19878" y="10322"/>
                      <a:pt x="19878" y="10320"/>
                      <a:pt x="19878" y="10319"/>
                    </a:cubicBezTo>
                    <a:close/>
                    <a:moveTo>
                      <a:pt x="4737" y="7107"/>
                    </a:moveTo>
                    <a:lnTo>
                      <a:pt x="4737" y="7107"/>
                    </a:lnTo>
                    <a:cubicBezTo>
                      <a:pt x="4729" y="7161"/>
                      <a:pt x="4723" y="7215"/>
                      <a:pt x="4717" y="7268"/>
                    </a:cubicBezTo>
                    <a:lnTo>
                      <a:pt x="4717" y="7268"/>
                    </a:lnTo>
                    <a:cubicBezTo>
                      <a:pt x="4717" y="7267"/>
                      <a:pt x="4717" y="7266"/>
                      <a:pt x="4717" y="7266"/>
                    </a:cubicBezTo>
                    <a:lnTo>
                      <a:pt x="4717" y="7266"/>
                    </a:lnTo>
                    <a:cubicBezTo>
                      <a:pt x="4709" y="7328"/>
                      <a:pt x="4708" y="7390"/>
                      <a:pt x="4708" y="7453"/>
                    </a:cubicBezTo>
                    <a:cubicBezTo>
                      <a:pt x="4705" y="7513"/>
                      <a:pt x="4702" y="7573"/>
                      <a:pt x="4702" y="7634"/>
                    </a:cubicBezTo>
                    <a:cubicBezTo>
                      <a:pt x="4700" y="7755"/>
                      <a:pt x="4709" y="7876"/>
                      <a:pt x="4716" y="7998"/>
                    </a:cubicBezTo>
                    <a:cubicBezTo>
                      <a:pt x="4716" y="8008"/>
                      <a:pt x="4716" y="8018"/>
                      <a:pt x="4717" y="8029"/>
                    </a:cubicBezTo>
                    <a:cubicBezTo>
                      <a:pt x="4729" y="8235"/>
                      <a:pt x="4750" y="8444"/>
                      <a:pt x="4810" y="8643"/>
                    </a:cubicBezTo>
                    <a:cubicBezTo>
                      <a:pt x="4812" y="8648"/>
                      <a:pt x="4814" y="8654"/>
                      <a:pt x="4815" y="8660"/>
                    </a:cubicBezTo>
                    <a:lnTo>
                      <a:pt x="4815" y="8661"/>
                    </a:lnTo>
                    <a:cubicBezTo>
                      <a:pt x="4816" y="8662"/>
                      <a:pt x="4816" y="8663"/>
                      <a:pt x="4816" y="8664"/>
                    </a:cubicBezTo>
                    <a:cubicBezTo>
                      <a:pt x="4816" y="8664"/>
                      <a:pt x="4816" y="8664"/>
                      <a:pt x="4816" y="8665"/>
                    </a:cubicBezTo>
                    <a:cubicBezTo>
                      <a:pt x="4816" y="8667"/>
                      <a:pt x="4816" y="8667"/>
                      <a:pt x="4818" y="8668"/>
                    </a:cubicBezTo>
                    <a:cubicBezTo>
                      <a:pt x="4820" y="8676"/>
                      <a:pt x="4822" y="8684"/>
                      <a:pt x="4826" y="8693"/>
                    </a:cubicBezTo>
                    <a:cubicBezTo>
                      <a:pt x="4832" y="8743"/>
                      <a:pt x="4842" y="8792"/>
                      <a:pt x="4851" y="8840"/>
                    </a:cubicBezTo>
                    <a:cubicBezTo>
                      <a:pt x="4952" y="9225"/>
                      <a:pt x="5222" y="9545"/>
                      <a:pt x="5486" y="9828"/>
                    </a:cubicBezTo>
                    <a:cubicBezTo>
                      <a:pt x="5807" y="10157"/>
                      <a:pt x="6128" y="10293"/>
                      <a:pt x="6438" y="10293"/>
                    </a:cubicBezTo>
                    <a:cubicBezTo>
                      <a:pt x="6830" y="10293"/>
                      <a:pt x="7206" y="10077"/>
                      <a:pt x="7549" y="9765"/>
                    </a:cubicBezTo>
                    <a:cubicBezTo>
                      <a:pt x="7557" y="9761"/>
                      <a:pt x="7565" y="9756"/>
                      <a:pt x="7572" y="9752"/>
                    </a:cubicBezTo>
                    <a:cubicBezTo>
                      <a:pt x="7621" y="9721"/>
                      <a:pt x="7662" y="9677"/>
                      <a:pt x="7702" y="9637"/>
                    </a:cubicBezTo>
                    <a:cubicBezTo>
                      <a:pt x="7727" y="9613"/>
                      <a:pt x="7751" y="9589"/>
                      <a:pt x="7775" y="9566"/>
                    </a:cubicBezTo>
                    <a:cubicBezTo>
                      <a:pt x="7800" y="9544"/>
                      <a:pt x="7826" y="9522"/>
                      <a:pt x="7850" y="9498"/>
                    </a:cubicBezTo>
                    <a:cubicBezTo>
                      <a:pt x="7896" y="9456"/>
                      <a:pt x="7935" y="9409"/>
                      <a:pt x="7976" y="9362"/>
                    </a:cubicBezTo>
                    <a:cubicBezTo>
                      <a:pt x="7977" y="9361"/>
                      <a:pt x="7978" y="9358"/>
                      <a:pt x="7979" y="9358"/>
                    </a:cubicBezTo>
                    <a:cubicBezTo>
                      <a:pt x="7980" y="9356"/>
                      <a:pt x="7981" y="9356"/>
                      <a:pt x="7981" y="9356"/>
                    </a:cubicBezTo>
                    <a:lnTo>
                      <a:pt x="7981" y="9355"/>
                    </a:lnTo>
                    <a:lnTo>
                      <a:pt x="7983" y="9355"/>
                    </a:lnTo>
                    <a:cubicBezTo>
                      <a:pt x="7984" y="9354"/>
                      <a:pt x="7984" y="9354"/>
                      <a:pt x="7985" y="9352"/>
                    </a:cubicBezTo>
                    <a:cubicBezTo>
                      <a:pt x="8076" y="9254"/>
                      <a:pt x="8169" y="9157"/>
                      <a:pt x="8256" y="9055"/>
                    </a:cubicBezTo>
                    <a:cubicBezTo>
                      <a:pt x="8259" y="9052"/>
                      <a:pt x="8264" y="9046"/>
                      <a:pt x="8267" y="9042"/>
                    </a:cubicBezTo>
                    <a:cubicBezTo>
                      <a:pt x="8277" y="9032"/>
                      <a:pt x="8285" y="9023"/>
                      <a:pt x="8293" y="9014"/>
                    </a:cubicBezTo>
                    <a:lnTo>
                      <a:pt x="8293" y="9013"/>
                    </a:lnTo>
                    <a:cubicBezTo>
                      <a:pt x="8295" y="9012"/>
                      <a:pt x="8296" y="9010"/>
                      <a:pt x="8297" y="9007"/>
                    </a:cubicBezTo>
                    <a:cubicBezTo>
                      <a:pt x="8302" y="9004"/>
                      <a:pt x="8305" y="8999"/>
                      <a:pt x="8309" y="8996"/>
                    </a:cubicBezTo>
                    <a:cubicBezTo>
                      <a:pt x="8309" y="8996"/>
                      <a:pt x="8309" y="8996"/>
                      <a:pt x="8309" y="8995"/>
                    </a:cubicBezTo>
                    <a:cubicBezTo>
                      <a:pt x="8310" y="8994"/>
                      <a:pt x="8311" y="8994"/>
                      <a:pt x="8311" y="8994"/>
                    </a:cubicBezTo>
                    <a:cubicBezTo>
                      <a:pt x="8311" y="8994"/>
                      <a:pt x="8312" y="8992"/>
                      <a:pt x="8312" y="8991"/>
                    </a:cubicBezTo>
                    <a:cubicBezTo>
                      <a:pt x="8313" y="8990"/>
                      <a:pt x="8314" y="8989"/>
                      <a:pt x="8314" y="8989"/>
                    </a:cubicBezTo>
                    <a:cubicBezTo>
                      <a:pt x="8315" y="8989"/>
                      <a:pt x="8315" y="8988"/>
                      <a:pt x="8315" y="8988"/>
                    </a:cubicBezTo>
                    <a:cubicBezTo>
                      <a:pt x="8317" y="8988"/>
                      <a:pt x="8317" y="8987"/>
                      <a:pt x="8317" y="8987"/>
                    </a:cubicBezTo>
                    <a:cubicBezTo>
                      <a:pt x="8319" y="8984"/>
                      <a:pt x="8320" y="8982"/>
                      <a:pt x="8322" y="8981"/>
                    </a:cubicBezTo>
                    <a:cubicBezTo>
                      <a:pt x="8326" y="8975"/>
                      <a:pt x="8330" y="8971"/>
                      <a:pt x="8335" y="8966"/>
                    </a:cubicBezTo>
                    <a:cubicBezTo>
                      <a:pt x="8336" y="8964"/>
                      <a:pt x="8338" y="8963"/>
                      <a:pt x="8339" y="8962"/>
                    </a:cubicBezTo>
                    <a:cubicBezTo>
                      <a:pt x="8350" y="8950"/>
                      <a:pt x="8360" y="8940"/>
                      <a:pt x="8369" y="8930"/>
                    </a:cubicBezTo>
                    <a:lnTo>
                      <a:pt x="8370" y="8928"/>
                    </a:lnTo>
                    <a:cubicBezTo>
                      <a:pt x="8377" y="8920"/>
                      <a:pt x="8385" y="8912"/>
                      <a:pt x="8392" y="8906"/>
                    </a:cubicBezTo>
                    <a:cubicBezTo>
                      <a:pt x="8393" y="8904"/>
                      <a:pt x="8393" y="8903"/>
                      <a:pt x="8393" y="8903"/>
                    </a:cubicBezTo>
                    <a:cubicBezTo>
                      <a:pt x="8443" y="8854"/>
                      <a:pt x="8494" y="8806"/>
                      <a:pt x="8541" y="8753"/>
                    </a:cubicBezTo>
                    <a:cubicBezTo>
                      <a:pt x="8588" y="8702"/>
                      <a:pt x="8631" y="8648"/>
                      <a:pt x="8673" y="8593"/>
                    </a:cubicBezTo>
                    <a:cubicBezTo>
                      <a:pt x="8694" y="8567"/>
                      <a:pt x="8714" y="8542"/>
                      <a:pt x="8737" y="8517"/>
                    </a:cubicBezTo>
                    <a:cubicBezTo>
                      <a:pt x="8761" y="8490"/>
                      <a:pt x="8788" y="8464"/>
                      <a:pt x="8813" y="8437"/>
                    </a:cubicBezTo>
                    <a:cubicBezTo>
                      <a:pt x="8819" y="8430"/>
                      <a:pt x="8823" y="8424"/>
                      <a:pt x="8828" y="8418"/>
                    </a:cubicBezTo>
                    <a:lnTo>
                      <a:pt x="8828" y="8418"/>
                    </a:lnTo>
                    <a:cubicBezTo>
                      <a:pt x="8679" y="8663"/>
                      <a:pt x="8529" y="8907"/>
                      <a:pt x="8359" y="9138"/>
                    </a:cubicBezTo>
                    <a:cubicBezTo>
                      <a:pt x="8129" y="9458"/>
                      <a:pt x="7855" y="9744"/>
                      <a:pt x="7548" y="9990"/>
                    </a:cubicBezTo>
                    <a:cubicBezTo>
                      <a:pt x="7300" y="10225"/>
                      <a:pt x="7007" y="10439"/>
                      <a:pt x="6661" y="10470"/>
                    </a:cubicBezTo>
                    <a:cubicBezTo>
                      <a:pt x="6637" y="10472"/>
                      <a:pt x="6612" y="10473"/>
                      <a:pt x="6587" y="10473"/>
                    </a:cubicBezTo>
                    <a:cubicBezTo>
                      <a:pt x="6578" y="10473"/>
                      <a:pt x="6569" y="10472"/>
                      <a:pt x="6559" y="10472"/>
                    </a:cubicBezTo>
                    <a:cubicBezTo>
                      <a:pt x="6523" y="10475"/>
                      <a:pt x="6487" y="10477"/>
                      <a:pt x="6452" y="10477"/>
                    </a:cubicBezTo>
                    <a:cubicBezTo>
                      <a:pt x="5743" y="10477"/>
                      <a:pt x="5215" y="9891"/>
                      <a:pt x="4858" y="9330"/>
                    </a:cubicBezTo>
                    <a:cubicBezTo>
                      <a:pt x="4539" y="8805"/>
                      <a:pt x="4573" y="8155"/>
                      <a:pt x="4646" y="7568"/>
                    </a:cubicBezTo>
                    <a:cubicBezTo>
                      <a:pt x="4669" y="7480"/>
                      <a:pt x="4687" y="7269"/>
                      <a:pt x="4737" y="7107"/>
                    </a:cubicBezTo>
                    <a:close/>
                    <a:moveTo>
                      <a:pt x="17320" y="7755"/>
                    </a:moveTo>
                    <a:cubicBezTo>
                      <a:pt x="18407" y="7755"/>
                      <a:pt x="19526" y="8435"/>
                      <a:pt x="19842" y="9491"/>
                    </a:cubicBezTo>
                    <a:cubicBezTo>
                      <a:pt x="20018" y="9879"/>
                      <a:pt x="19981" y="10289"/>
                      <a:pt x="19924" y="10697"/>
                    </a:cubicBezTo>
                    <a:cubicBezTo>
                      <a:pt x="19911" y="10570"/>
                      <a:pt x="19891" y="10444"/>
                      <a:pt x="19877" y="10318"/>
                    </a:cubicBezTo>
                    <a:lnTo>
                      <a:pt x="19877" y="10318"/>
                    </a:lnTo>
                    <a:cubicBezTo>
                      <a:pt x="19877" y="10318"/>
                      <a:pt x="19878" y="10319"/>
                      <a:pt x="19878" y="10319"/>
                    </a:cubicBezTo>
                    <a:lnTo>
                      <a:pt x="19878" y="10319"/>
                    </a:lnTo>
                    <a:cubicBezTo>
                      <a:pt x="19870" y="10236"/>
                      <a:pt x="19861" y="10152"/>
                      <a:pt x="19844" y="10070"/>
                    </a:cubicBezTo>
                    <a:cubicBezTo>
                      <a:pt x="19827" y="9990"/>
                      <a:pt x="19811" y="9907"/>
                      <a:pt x="19788" y="9827"/>
                    </a:cubicBezTo>
                    <a:cubicBezTo>
                      <a:pt x="19778" y="9791"/>
                      <a:pt x="19760" y="9755"/>
                      <a:pt x="19746" y="9720"/>
                    </a:cubicBezTo>
                    <a:cubicBezTo>
                      <a:pt x="19730" y="9681"/>
                      <a:pt x="19714" y="9642"/>
                      <a:pt x="19699" y="9603"/>
                    </a:cubicBezTo>
                    <a:cubicBezTo>
                      <a:pt x="19682" y="9560"/>
                      <a:pt x="19662" y="9515"/>
                      <a:pt x="19644" y="9473"/>
                    </a:cubicBezTo>
                    <a:cubicBezTo>
                      <a:pt x="19624" y="9420"/>
                      <a:pt x="19603" y="9369"/>
                      <a:pt x="19580" y="9317"/>
                    </a:cubicBezTo>
                    <a:cubicBezTo>
                      <a:pt x="19202" y="8486"/>
                      <a:pt x="18284" y="7963"/>
                      <a:pt x="17376" y="7943"/>
                    </a:cubicBezTo>
                    <a:cubicBezTo>
                      <a:pt x="17331" y="7936"/>
                      <a:pt x="17284" y="7930"/>
                      <a:pt x="17239" y="7928"/>
                    </a:cubicBezTo>
                    <a:cubicBezTo>
                      <a:pt x="17193" y="7925"/>
                      <a:pt x="17148" y="7923"/>
                      <a:pt x="17103" y="7923"/>
                    </a:cubicBezTo>
                    <a:cubicBezTo>
                      <a:pt x="17080" y="7923"/>
                      <a:pt x="17058" y="7924"/>
                      <a:pt x="17036" y="7924"/>
                    </a:cubicBezTo>
                    <a:cubicBezTo>
                      <a:pt x="17034" y="7923"/>
                      <a:pt x="17032" y="7923"/>
                      <a:pt x="17031" y="7923"/>
                    </a:cubicBezTo>
                    <a:cubicBezTo>
                      <a:pt x="17030" y="7923"/>
                      <a:pt x="17029" y="7923"/>
                      <a:pt x="17029" y="7924"/>
                    </a:cubicBezTo>
                    <a:lnTo>
                      <a:pt x="17023" y="7924"/>
                    </a:lnTo>
                    <a:cubicBezTo>
                      <a:pt x="16985" y="7926"/>
                      <a:pt x="16947" y="7928"/>
                      <a:pt x="16910" y="7930"/>
                    </a:cubicBezTo>
                    <a:lnTo>
                      <a:pt x="16912" y="7930"/>
                    </a:lnTo>
                    <a:cubicBezTo>
                      <a:pt x="16899" y="7931"/>
                      <a:pt x="16886" y="7932"/>
                      <a:pt x="16873" y="7934"/>
                    </a:cubicBezTo>
                    <a:cubicBezTo>
                      <a:pt x="16768" y="7940"/>
                      <a:pt x="16665" y="7952"/>
                      <a:pt x="16561" y="7967"/>
                    </a:cubicBezTo>
                    <a:cubicBezTo>
                      <a:pt x="16464" y="7979"/>
                      <a:pt x="16369" y="7994"/>
                      <a:pt x="16275" y="8019"/>
                    </a:cubicBezTo>
                    <a:cubicBezTo>
                      <a:pt x="16256" y="8024"/>
                      <a:pt x="16239" y="8029"/>
                      <a:pt x="16220" y="8034"/>
                    </a:cubicBezTo>
                    <a:cubicBezTo>
                      <a:pt x="16213" y="8037"/>
                      <a:pt x="16205" y="8038"/>
                      <a:pt x="16200" y="8040"/>
                    </a:cubicBezTo>
                    <a:cubicBezTo>
                      <a:pt x="16188" y="8043"/>
                      <a:pt x="16177" y="8047"/>
                      <a:pt x="16166" y="8050"/>
                    </a:cubicBezTo>
                    <a:cubicBezTo>
                      <a:pt x="16518" y="7848"/>
                      <a:pt x="16917" y="7755"/>
                      <a:pt x="17320" y="7755"/>
                    </a:cubicBezTo>
                    <a:close/>
                    <a:moveTo>
                      <a:pt x="8121" y="12658"/>
                    </a:moveTo>
                    <a:cubicBezTo>
                      <a:pt x="8121" y="12659"/>
                      <a:pt x="8121" y="12659"/>
                      <a:pt x="8121" y="12659"/>
                    </a:cubicBezTo>
                    <a:lnTo>
                      <a:pt x="8121" y="12659"/>
                    </a:lnTo>
                    <a:cubicBezTo>
                      <a:pt x="8121" y="12659"/>
                      <a:pt x="8121" y="12659"/>
                      <a:pt x="8121" y="12658"/>
                    </a:cubicBezTo>
                    <a:close/>
                    <a:moveTo>
                      <a:pt x="11019" y="10070"/>
                    </a:moveTo>
                    <a:cubicBezTo>
                      <a:pt x="11585" y="10070"/>
                      <a:pt x="12177" y="10341"/>
                      <a:pt x="12517" y="10864"/>
                    </a:cubicBezTo>
                    <a:cubicBezTo>
                      <a:pt x="12664" y="11091"/>
                      <a:pt x="12815" y="11331"/>
                      <a:pt x="12824" y="11610"/>
                    </a:cubicBezTo>
                    <a:cubicBezTo>
                      <a:pt x="12800" y="12413"/>
                      <a:pt x="12108" y="13109"/>
                      <a:pt x="11319" y="13179"/>
                    </a:cubicBezTo>
                    <a:cubicBezTo>
                      <a:pt x="11287" y="13181"/>
                      <a:pt x="11256" y="13183"/>
                      <a:pt x="11224" y="13183"/>
                    </a:cubicBezTo>
                    <a:cubicBezTo>
                      <a:pt x="11165" y="13190"/>
                      <a:pt x="11107" y="13193"/>
                      <a:pt x="11051" y="13193"/>
                    </a:cubicBezTo>
                    <a:cubicBezTo>
                      <a:pt x="10065" y="13193"/>
                      <a:pt x="9419" y="12280"/>
                      <a:pt x="9563" y="11310"/>
                    </a:cubicBezTo>
                    <a:cubicBezTo>
                      <a:pt x="9675" y="10472"/>
                      <a:pt x="10328" y="10070"/>
                      <a:pt x="11019" y="10070"/>
                    </a:cubicBezTo>
                    <a:close/>
                    <a:moveTo>
                      <a:pt x="14825" y="10610"/>
                    </a:moveTo>
                    <a:lnTo>
                      <a:pt x="14798" y="10765"/>
                    </a:lnTo>
                    <a:cubicBezTo>
                      <a:pt x="14782" y="10838"/>
                      <a:pt x="14768" y="10911"/>
                      <a:pt x="14761" y="10986"/>
                    </a:cubicBezTo>
                    <a:cubicBezTo>
                      <a:pt x="14754" y="11059"/>
                      <a:pt x="14755" y="11134"/>
                      <a:pt x="14752" y="11207"/>
                    </a:cubicBezTo>
                    <a:cubicBezTo>
                      <a:pt x="14746" y="11301"/>
                      <a:pt x="14737" y="11394"/>
                      <a:pt x="14737" y="11489"/>
                    </a:cubicBezTo>
                    <a:cubicBezTo>
                      <a:pt x="14738" y="11586"/>
                      <a:pt x="14743" y="11683"/>
                      <a:pt x="14741" y="11780"/>
                    </a:cubicBezTo>
                    <a:cubicBezTo>
                      <a:pt x="14741" y="11807"/>
                      <a:pt x="14741" y="11833"/>
                      <a:pt x="14741" y="11858"/>
                    </a:cubicBezTo>
                    <a:cubicBezTo>
                      <a:pt x="14741" y="11901"/>
                      <a:pt x="14742" y="11946"/>
                      <a:pt x="14747" y="11990"/>
                    </a:cubicBezTo>
                    <a:cubicBezTo>
                      <a:pt x="14752" y="12032"/>
                      <a:pt x="14758" y="12072"/>
                      <a:pt x="14765" y="12113"/>
                    </a:cubicBezTo>
                    <a:cubicBezTo>
                      <a:pt x="14778" y="12194"/>
                      <a:pt x="14787" y="12275"/>
                      <a:pt x="14805" y="12355"/>
                    </a:cubicBezTo>
                    <a:cubicBezTo>
                      <a:pt x="14814" y="12395"/>
                      <a:pt x="14822" y="12437"/>
                      <a:pt x="14833" y="12475"/>
                    </a:cubicBezTo>
                    <a:cubicBezTo>
                      <a:pt x="14835" y="12485"/>
                      <a:pt x="14838" y="12494"/>
                      <a:pt x="14841" y="12502"/>
                    </a:cubicBezTo>
                    <a:cubicBezTo>
                      <a:pt x="15010" y="13362"/>
                      <a:pt x="15541" y="13990"/>
                      <a:pt x="16297" y="13990"/>
                    </a:cubicBezTo>
                    <a:cubicBezTo>
                      <a:pt x="16743" y="13990"/>
                      <a:pt x="17268" y="13771"/>
                      <a:pt x="17843" y="13252"/>
                    </a:cubicBezTo>
                    <a:cubicBezTo>
                      <a:pt x="17871" y="13223"/>
                      <a:pt x="17899" y="13194"/>
                      <a:pt x="17926" y="13164"/>
                    </a:cubicBezTo>
                    <a:cubicBezTo>
                      <a:pt x="17982" y="13118"/>
                      <a:pt x="18037" y="13069"/>
                      <a:pt x="18086" y="13016"/>
                    </a:cubicBezTo>
                    <a:cubicBezTo>
                      <a:pt x="18128" y="12971"/>
                      <a:pt x="18165" y="12923"/>
                      <a:pt x="18206" y="12877"/>
                    </a:cubicBezTo>
                    <a:cubicBezTo>
                      <a:pt x="18252" y="12825"/>
                      <a:pt x="18300" y="12777"/>
                      <a:pt x="18346" y="12727"/>
                    </a:cubicBezTo>
                    <a:cubicBezTo>
                      <a:pt x="18375" y="12694"/>
                      <a:pt x="18403" y="12660"/>
                      <a:pt x="18434" y="12628"/>
                    </a:cubicBezTo>
                    <a:cubicBezTo>
                      <a:pt x="18439" y="12622"/>
                      <a:pt x="18443" y="12617"/>
                      <a:pt x="18449" y="12612"/>
                    </a:cubicBezTo>
                    <a:cubicBezTo>
                      <a:pt x="18450" y="12610"/>
                      <a:pt x="18450" y="12609"/>
                      <a:pt x="18452" y="12608"/>
                    </a:cubicBezTo>
                    <a:cubicBezTo>
                      <a:pt x="18452" y="12608"/>
                      <a:pt x="18452" y="12608"/>
                      <a:pt x="18453" y="12607"/>
                    </a:cubicBezTo>
                    <a:cubicBezTo>
                      <a:pt x="18455" y="12606"/>
                      <a:pt x="18456" y="12605"/>
                      <a:pt x="18457" y="12604"/>
                    </a:cubicBezTo>
                    <a:cubicBezTo>
                      <a:pt x="18520" y="12537"/>
                      <a:pt x="18579" y="12472"/>
                      <a:pt x="18641" y="12406"/>
                    </a:cubicBezTo>
                    <a:cubicBezTo>
                      <a:pt x="18672" y="12374"/>
                      <a:pt x="18703" y="12342"/>
                      <a:pt x="18732" y="12309"/>
                    </a:cubicBezTo>
                    <a:cubicBezTo>
                      <a:pt x="18763" y="12275"/>
                      <a:pt x="18792" y="12242"/>
                      <a:pt x="18822" y="12208"/>
                    </a:cubicBezTo>
                    <a:lnTo>
                      <a:pt x="18822" y="12208"/>
                    </a:lnTo>
                    <a:cubicBezTo>
                      <a:pt x="18818" y="12216"/>
                      <a:pt x="18815" y="12224"/>
                      <a:pt x="18810" y="12233"/>
                    </a:cubicBezTo>
                    <a:cubicBezTo>
                      <a:pt x="18775" y="12315"/>
                      <a:pt x="18736" y="12397"/>
                      <a:pt x="18694" y="12478"/>
                    </a:cubicBezTo>
                    <a:cubicBezTo>
                      <a:pt x="18640" y="12550"/>
                      <a:pt x="18591" y="12615"/>
                      <a:pt x="18573" y="12656"/>
                    </a:cubicBezTo>
                    <a:cubicBezTo>
                      <a:pt x="18081" y="13398"/>
                      <a:pt x="17351" y="14075"/>
                      <a:pt x="16441" y="14155"/>
                    </a:cubicBezTo>
                    <a:cubicBezTo>
                      <a:pt x="16379" y="14161"/>
                      <a:pt x="16316" y="14164"/>
                      <a:pt x="16253" y="14164"/>
                    </a:cubicBezTo>
                    <a:cubicBezTo>
                      <a:pt x="16233" y="14164"/>
                      <a:pt x="16212" y="14164"/>
                      <a:pt x="16192" y="14163"/>
                    </a:cubicBezTo>
                    <a:cubicBezTo>
                      <a:pt x="16186" y="14163"/>
                      <a:pt x="16181" y="14163"/>
                      <a:pt x="16176" y="14163"/>
                    </a:cubicBezTo>
                    <a:cubicBezTo>
                      <a:pt x="15507" y="14163"/>
                      <a:pt x="15004" y="13573"/>
                      <a:pt x="14775" y="12992"/>
                    </a:cubicBezTo>
                    <a:cubicBezTo>
                      <a:pt x="14498" y="12233"/>
                      <a:pt x="14572" y="11412"/>
                      <a:pt x="14805" y="10656"/>
                    </a:cubicBezTo>
                    <a:cubicBezTo>
                      <a:pt x="14807" y="10637"/>
                      <a:pt x="14816" y="10621"/>
                      <a:pt x="14825" y="10610"/>
                    </a:cubicBezTo>
                    <a:close/>
                    <a:moveTo>
                      <a:pt x="8087" y="12303"/>
                    </a:moveTo>
                    <a:cubicBezTo>
                      <a:pt x="8087" y="12357"/>
                      <a:pt x="8088" y="12410"/>
                      <a:pt x="8092" y="12463"/>
                    </a:cubicBezTo>
                    <a:cubicBezTo>
                      <a:pt x="8099" y="12529"/>
                      <a:pt x="8108" y="12597"/>
                      <a:pt x="8122" y="12661"/>
                    </a:cubicBezTo>
                    <a:cubicBezTo>
                      <a:pt x="8122" y="12661"/>
                      <a:pt x="8121" y="12660"/>
                      <a:pt x="8121" y="12659"/>
                    </a:cubicBezTo>
                    <a:lnTo>
                      <a:pt x="8121" y="12659"/>
                    </a:lnTo>
                    <a:cubicBezTo>
                      <a:pt x="8130" y="12704"/>
                      <a:pt x="8141" y="12746"/>
                      <a:pt x="8152" y="12788"/>
                    </a:cubicBezTo>
                    <a:cubicBezTo>
                      <a:pt x="8152" y="12788"/>
                      <a:pt x="8152" y="12788"/>
                      <a:pt x="8152" y="12788"/>
                    </a:cubicBezTo>
                    <a:lnTo>
                      <a:pt x="8152" y="12788"/>
                    </a:lnTo>
                    <a:cubicBezTo>
                      <a:pt x="8170" y="12858"/>
                      <a:pt x="8190" y="12926"/>
                      <a:pt x="8214" y="12995"/>
                    </a:cubicBezTo>
                    <a:cubicBezTo>
                      <a:pt x="8212" y="12995"/>
                      <a:pt x="8212" y="12993"/>
                      <a:pt x="8211" y="12993"/>
                    </a:cubicBezTo>
                    <a:lnTo>
                      <a:pt x="8211" y="12993"/>
                    </a:lnTo>
                    <a:cubicBezTo>
                      <a:pt x="8227" y="13047"/>
                      <a:pt x="8241" y="13101"/>
                      <a:pt x="8261" y="13152"/>
                    </a:cubicBezTo>
                    <a:cubicBezTo>
                      <a:pt x="8281" y="13212"/>
                      <a:pt x="8301" y="13274"/>
                      <a:pt x="8326" y="13331"/>
                    </a:cubicBezTo>
                    <a:cubicBezTo>
                      <a:pt x="8342" y="13370"/>
                      <a:pt x="8359" y="13407"/>
                      <a:pt x="8377" y="13445"/>
                    </a:cubicBezTo>
                    <a:cubicBezTo>
                      <a:pt x="8654" y="14208"/>
                      <a:pt x="9320" y="14841"/>
                      <a:pt x="10130" y="14841"/>
                    </a:cubicBezTo>
                    <a:cubicBezTo>
                      <a:pt x="10218" y="14841"/>
                      <a:pt x="10309" y="14833"/>
                      <a:pt x="10401" y="14817"/>
                    </a:cubicBezTo>
                    <a:cubicBezTo>
                      <a:pt x="10434" y="14815"/>
                      <a:pt x="10469" y="14813"/>
                      <a:pt x="10503" y="14810"/>
                    </a:cubicBezTo>
                    <a:cubicBezTo>
                      <a:pt x="10522" y="14809"/>
                      <a:pt x="10543" y="14808"/>
                      <a:pt x="10563" y="14806"/>
                    </a:cubicBezTo>
                    <a:cubicBezTo>
                      <a:pt x="10583" y="14805"/>
                      <a:pt x="10603" y="14802"/>
                      <a:pt x="10623" y="14800"/>
                    </a:cubicBezTo>
                    <a:cubicBezTo>
                      <a:pt x="10661" y="14796"/>
                      <a:pt x="10697" y="14788"/>
                      <a:pt x="10733" y="14780"/>
                    </a:cubicBezTo>
                    <a:cubicBezTo>
                      <a:pt x="10742" y="14777"/>
                      <a:pt x="10751" y="14775"/>
                      <a:pt x="10760" y="14774"/>
                    </a:cubicBezTo>
                    <a:cubicBezTo>
                      <a:pt x="10919" y="14736"/>
                      <a:pt x="11076" y="14693"/>
                      <a:pt x="11230" y="14642"/>
                    </a:cubicBezTo>
                    <a:cubicBezTo>
                      <a:pt x="11365" y="14598"/>
                      <a:pt x="11495" y="14542"/>
                      <a:pt x="11623" y="14483"/>
                    </a:cubicBezTo>
                    <a:cubicBezTo>
                      <a:pt x="11626" y="14482"/>
                      <a:pt x="11627" y="14481"/>
                      <a:pt x="11628" y="14480"/>
                    </a:cubicBezTo>
                    <a:cubicBezTo>
                      <a:pt x="11629" y="14480"/>
                      <a:pt x="11631" y="14479"/>
                      <a:pt x="11633" y="14479"/>
                    </a:cubicBezTo>
                    <a:cubicBezTo>
                      <a:pt x="11633" y="14479"/>
                      <a:pt x="11634" y="14478"/>
                      <a:pt x="11635" y="14478"/>
                    </a:cubicBezTo>
                    <a:cubicBezTo>
                      <a:pt x="11678" y="14458"/>
                      <a:pt x="11721" y="14438"/>
                      <a:pt x="11763" y="14417"/>
                    </a:cubicBezTo>
                    <a:cubicBezTo>
                      <a:pt x="11806" y="14395"/>
                      <a:pt x="11848" y="14370"/>
                      <a:pt x="11889" y="14345"/>
                    </a:cubicBezTo>
                    <a:cubicBezTo>
                      <a:pt x="11933" y="14319"/>
                      <a:pt x="11980" y="14294"/>
                      <a:pt x="12025" y="14265"/>
                    </a:cubicBezTo>
                    <a:cubicBezTo>
                      <a:pt x="12049" y="14248"/>
                      <a:pt x="12074" y="14232"/>
                      <a:pt x="12099" y="14215"/>
                    </a:cubicBezTo>
                    <a:lnTo>
                      <a:pt x="12099" y="14215"/>
                    </a:lnTo>
                    <a:cubicBezTo>
                      <a:pt x="12083" y="14231"/>
                      <a:pt x="12069" y="14244"/>
                      <a:pt x="12059" y="14258"/>
                    </a:cubicBezTo>
                    <a:cubicBezTo>
                      <a:pt x="11578" y="14718"/>
                      <a:pt x="10934" y="14968"/>
                      <a:pt x="10276" y="15025"/>
                    </a:cubicBezTo>
                    <a:cubicBezTo>
                      <a:pt x="10239" y="15029"/>
                      <a:pt x="10202" y="15031"/>
                      <a:pt x="10166" y="15033"/>
                    </a:cubicBezTo>
                    <a:cubicBezTo>
                      <a:pt x="10164" y="15033"/>
                      <a:pt x="10163" y="15033"/>
                      <a:pt x="10162" y="15033"/>
                    </a:cubicBezTo>
                    <a:cubicBezTo>
                      <a:pt x="8835" y="15033"/>
                      <a:pt x="7896" y="13616"/>
                      <a:pt x="8078" y="12373"/>
                    </a:cubicBezTo>
                    <a:cubicBezTo>
                      <a:pt x="8080" y="12349"/>
                      <a:pt x="8082" y="12327"/>
                      <a:pt x="8087" y="12303"/>
                    </a:cubicBezTo>
                    <a:close/>
                    <a:moveTo>
                      <a:pt x="12526" y="0"/>
                    </a:moveTo>
                    <a:cubicBezTo>
                      <a:pt x="11133" y="0"/>
                      <a:pt x="9783" y="346"/>
                      <a:pt x="8385" y="833"/>
                    </a:cubicBezTo>
                    <a:cubicBezTo>
                      <a:pt x="7510" y="1157"/>
                      <a:pt x="6618" y="1467"/>
                      <a:pt x="5831" y="1973"/>
                    </a:cubicBezTo>
                    <a:cubicBezTo>
                      <a:pt x="4784" y="2711"/>
                      <a:pt x="3823" y="3584"/>
                      <a:pt x="2947" y="4517"/>
                    </a:cubicBezTo>
                    <a:cubicBezTo>
                      <a:pt x="1341" y="6581"/>
                      <a:pt x="225" y="9193"/>
                      <a:pt x="18" y="11808"/>
                    </a:cubicBezTo>
                    <a:cubicBezTo>
                      <a:pt x="1" y="12446"/>
                      <a:pt x="0" y="13077"/>
                      <a:pt x="95" y="13705"/>
                    </a:cubicBezTo>
                    <a:cubicBezTo>
                      <a:pt x="448" y="13763"/>
                      <a:pt x="800" y="13856"/>
                      <a:pt x="1152" y="13986"/>
                    </a:cubicBezTo>
                    <a:cubicBezTo>
                      <a:pt x="2834" y="14586"/>
                      <a:pt x="4458" y="15864"/>
                      <a:pt x="4954" y="17612"/>
                    </a:cubicBezTo>
                    <a:cubicBezTo>
                      <a:pt x="5113" y="17583"/>
                      <a:pt x="5242" y="17565"/>
                      <a:pt x="5292" y="17559"/>
                    </a:cubicBezTo>
                    <a:cubicBezTo>
                      <a:pt x="5470" y="17546"/>
                      <a:pt x="5653" y="17539"/>
                      <a:pt x="5840" y="17539"/>
                    </a:cubicBezTo>
                    <a:cubicBezTo>
                      <a:pt x="8290" y="17539"/>
                      <a:pt x="11398" y="18691"/>
                      <a:pt x="11884" y="21272"/>
                    </a:cubicBezTo>
                    <a:cubicBezTo>
                      <a:pt x="12213" y="21120"/>
                      <a:pt x="12566" y="21049"/>
                      <a:pt x="12920" y="21049"/>
                    </a:cubicBezTo>
                    <a:cubicBezTo>
                      <a:pt x="13424" y="21049"/>
                      <a:pt x="13931" y="21194"/>
                      <a:pt x="14372" y="21456"/>
                    </a:cubicBezTo>
                    <a:cubicBezTo>
                      <a:pt x="15065" y="21820"/>
                      <a:pt x="15606" y="22436"/>
                      <a:pt x="15676" y="23240"/>
                    </a:cubicBezTo>
                    <a:cubicBezTo>
                      <a:pt x="15691" y="23324"/>
                      <a:pt x="15699" y="23408"/>
                      <a:pt x="15703" y="23493"/>
                    </a:cubicBezTo>
                    <a:cubicBezTo>
                      <a:pt x="15909" y="23419"/>
                      <a:pt x="16093" y="23305"/>
                      <a:pt x="16284" y="23188"/>
                    </a:cubicBezTo>
                    <a:cubicBezTo>
                      <a:pt x="17054" y="22785"/>
                      <a:pt x="17775" y="22291"/>
                      <a:pt x="18461" y="21766"/>
                    </a:cubicBezTo>
                    <a:cubicBezTo>
                      <a:pt x="19807" y="20791"/>
                      <a:pt x="20800" y="19424"/>
                      <a:pt x="21687" y="18038"/>
                    </a:cubicBezTo>
                    <a:cubicBezTo>
                      <a:pt x="22556" y="16442"/>
                      <a:pt x="23095" y="14644"/>
                      <a:pt x="23303" y="12840"/>
                    </a:cubicBezTo>
                    <a:cubicBezTo>
                      <a:pt x="23349" y="11586"/>
                      <a:pt x="23237" y="10319"/>
                      <a:pt x="23026" y="9085"/>
                    </a:cubicBezTo>
                    <a:cubicBezTo>
                      <a:pt x="22829" y="8127"/>
                      <a:pt x="22460" y="7219"/>
                      <a:pt x="22058" y="6335"/>
                    </a:cubicBezTo>
                    <a:cubicBezTo>
                      <a:pt x="21583" y="5224"/>
                      <a:pt x="20930" y="4214"/>
                      <a:pt x="20087" y="3354"/>
                    </a:cubicBezTo>
                    <a:cubicBezTo>
                      <a:pt x="19999" y="3262"/>
                      <a:pt x="19909" y="3174"/>
                      <a:pt x="19816" y="3088"/>
                    </a:cubicBezTo>
                    <a:cubicBezTo>
                      <a:pt x="19814" y="3086"/>
                      <a:pt x="19814" y="3085"/>
                      <a:pt x="19812" y="3084"/>
                    </a:cubicBezTo>
                    <a:cubicBezTo>
                      <a:pt x="19810" y="3082"/>
                      <a:pt x="19808" y="3081"/>
                      <a:pt x="19806" y="3078"/>
                    </a:cubicBezTo>
                    <a:cubicBezTo>
                      <a:pt x="19743" y="3017"/>
                      <a:pt x="19686" y="2948"/>
                      <a:pt x="19621" y="2889"/>
                    </a:cubicBezTo>
                    <a:cubicBezTo>
                      <a:pt x="19572" y="2844"/>
                      <a:pt x="19523" y="2799"/>
                      <a:pt x="19473" y="2755"/>
                    </a:cubicBezTo>
                    <a:cubicBezTo>
                      <a:pt x="19472" y="2755"/>
                      <a:pt x="19472" y="2754"/>
                      <a:pt x="19472" y="2754"/>
                    </a:cubicBezTo>
                    <a:lnTo>
                      <a:pt x="19470" y="2754"/>
                    </a:lnTo>
                    <a:lnTo>
                      <a:pt x="19470" y="2753"/>
                    </a:lnTo>
                    <a:cubicBezTo>
                      <a:pt x="19449" y="2733"/>
                      <a:pt x="19430" y="2712"/>
                      <a:pt x="19408" y="2693"/>
                    </a:cubicBezTo>
                    <a:cubicBezTo>
                      <a:pt x="19390" y="2674"/>
                      <a:pt x="19368" y="2655"/>
                      <a:pt x="19348" y="2638"/>
                    </a:cubicBezTo>
                    <a:lnTo>
                      <a:pt x="19348" y="2637"/>
                    </a:lnTo>
                    <a:cubicBezTo>
                      <a:pt x="19344" y="2635"/>
                      <a:pt x="19341" y="2632"/>
                      <a:pt x="19337" y="2630"/>
                    </a:cubicBezTo>
                    <a:lnTo>
                      <a:pt x="19337" y="2629"/>
                    </a:lnTo>
                    <a:cubicBezTo>
                      <a:pt x="19327" y="2620"/>
                      <a:pt x="19317" y="2610"/>
                      <a:pt x="19305" y="2599"/>
                    </a:cubicBezTo>
                    <a:cubicBezTo>
                      <a:pt x="19300" y="2595"/>
                      <a:pt x="19293" y="2589"/>
                      <a:pt x="19286" y="2583"/>
                    </a:cubicBezTo>
                    <a:cubicBezTo>
                      <a:pt x="19285" y="2582"/>
                      <a:pt x="19284" y="2581"/>
                      <a:pt x="19282" y="2580"/>
                    </a:cubicBezTo>
                    <a:cubicBezTo>
                      <a:pt x="19277" y="2576"/>
                      <a:pt x="19271" y="2572"/>
                      <a:pt x="19265" y="2568"/>
                    </a:cubicBezTo>
                    <a:cubicBezTo>
                      <a:pt x="19264" y="2567"/>
                      <a:pt x="19263" y="2566"/>
                      <a:pt x="19262" y="2565"/>
                    </a:cubicBezTo>
                    <a:cubicBezTo>
                      <a:pt x="19261" y="2564"/>
                      <a:pt x="19258" y="2563"/>
                      <a:pt x="19257" y="2560"/>
                    </a:cubicBezTo>
                    <a:cubicBezTo>
                      <a:pt x="19247" y="2554"/>
                      <a:pt x="19236" y="2547"/>
                      <a:pt x="19225" y="2539"/>
                    </a:cubicBezTo>
                    <a:cubicBezTo>
                      <a:pt x="19213" y="2526"/>
                      <a:pt x="19201" y="2512"/>
                      <a:pt x="19192" y="2498"/>
                    </a:cubicBezTo>
                    <a:cubicBezTo>
                      <a:pt x="19125" y="2433"/>
                      <a:pt x="19055" y="2372"/>
                      <a:pt x="18983" y="2312"/>
                    </a:cubicBezTo>
                    <a:cubicBezTo>
                      <a:pt x="17710" y="1391"/>
                      <a:pt x="16252" y="682"/>
                      <a:pt x="14725" y="303"/>
                    </a:cubicBezTo>
                    <a:cubicBezTo>
                      <a:pt x="13972" y="92"/>
                      <a:pt x="13243" y="0"/>
                      <a:pt x="1252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" name="Google Shape;1049;p36"/>
              <p:cNvSpPr/>
              <p:nvPr/>
            </p:nvSpPr>
            <p:spPr>
              <a:xfrm>
                <a:off x="274619" y="576664"/>
                <a:ext cx="2089947" cy="1733728"/>
              </a:xfrm>
              <a:custGeom>
                <a:avLst/>
                <a:gdLst/>
                <a:ahLst/>
                <a:cxnLst/>
                <a:rect l="l" t="t" r="r" b="b"/>
                <a:pathLst>
                  <a:path w="44302" h="37095" extrusionOk="0">
                    <a:moveTo>
                      <a:pt x="25630" y="0"/>
                    </a:moveTo>
                    <a:cubicBezTo>
                      <a:pt x="25212" y="626"/>
                      <a:pt x="24849" y="1283"/>
                      <a:pt x="24436" y="1916"/>
                    </a:cubicBezTo>
                    <a:cubicBezTo>
                      <a:pt x="23805" y="2614"/>
                      <a:pt x="23380" y="3447"/>
                      <a:pt x="22827" y="4204"/>
                    </a:cubicBezTo>
                    <a:cubicBezTo>
                      <a:pt x="22209" y="4969"/>
                      <a:pt x="21649" y="5771"/>
                      <a:pt x="21021" y="6528"/>
                    </a:cubicBezTo>
                    <a:cubicBezTo>
                      <a:pt x="20993" y="6552"/>
                      <a:pt x="20965" y="6589"/>
                      <a:pt x="20934" y="6629"/>
                    </a:cubicBezTo>
                    <a:cubicBezTo>
                      <a:pt x="20913" y="6598"/>
                      <a:pt x="20889" y="6568"/>
                      <a:pt x="20866" y="6540"/>
                    </a:cubicBezTo>
                    <a:cubicBezTo>
                      <a:pt x="20849" y="6518"/>
                      <a:pt x="20833" y="6498"/>
                      <a:pt x="20816" y="6476"/>
                    </a:cubicBezTo>
                    <a:cubicBezTo>
                      <a:pt x="20817" y="6474"/>
                      <a:pt x="20819" y="6471"/>
                      <a:pt x="20822" y="6469"/>
                    </a:cubicBezTo>
                    <a:cubicBezTo>
                      <a:pt x="20813" y="6466"/>
                      <a:pt x="20805" y="6460"/>
                      <a:pt x="20797" y="6452"/>
                    </a:cubicBezTo>
                    <a:cubicBezTo>
                      <a:pt x="20794" y="6449"/>
                      <a:pt x="20792" y="6446"/>
                      <a:pt x="20789" y="6444"/>
                    </a:cubicBezTo>
                    <a:cubicBezTo>
                      <a:pt x="20784" y="6435"/>
                      <a:pt x="20777" y="6427"/>
                      <a:pt x="20771" y="6419"/>
                    </a:cubicBezTo>
                    <a:cubicBezTo>
                      <a:pt x="20770" y="6417"/>
                      <a:pt x="20769" y="6415"/>
                      <a:pt x="20768" y="6414"/>
                    </a:cubicBezTo>
                    <a:cubicBezTo>
                      <a:pt x="19878" y="5104"/>
                      <a:pt x="19080" y="3739"/>
                      <a:pt x="18235" y="2402"/>
                    </a:cubicBezTo>
                    <a:cubicBezTo>
                      <a:pt x="17835" y="1762"/>
                      <a:pt x="17445" y="1117"/>
                      <a:pt x="17046" y="478"/>
                    </a:cubicBezTo>
                    <a:cubicBezTo>
                      <a:pt x="16784" y="2079"/>
                      <a:pt x="16616" y="3706"/>
                      <a:pt x="16108" y="5256"/>
                    </a:cubicBezTo>
                    <a:cubicBezTo>
                      <a:pt x="15923" y="6029"/>
                      <a:pt x="15709" y="6788"/>
                      <a:pt x="15492" y="7552"/>
                    </a:cubicBezTo>
                    <a:cubicBezTo>
                      <a:pt x="15457" y="7534"/>
                      <a:pt x="15420" y="7516"/>
                      <a:pt x="15383" y="7501"/>
                    </a:cubicBezTo>
                    <a:cubicBezTo>
                      <a:pt x="15363" y="7493"/>
                      <a:pt x="15342" y="7485"/>
                      <a:pt x="15322" y="7476"/>
                    </a:cubicBezTo>
                    <a:cubicBezTo>
                      <a:pt x="15323" y="7474"/>
                      <a:pt x="15323" y="7471"/>
                      <a:pt x="15324" y="7467"/>
                    </a:cubicBezTo>
                    <a:lnTo>
                      <a:pt x="15324" y="7467"/>
                    </a:lnTo>
                    <a:cubicBezTo>
                      <a:pt x="15317" y="7468"/>
                      <a:pt x="15311" y="7468"/>
                      <a:pt x="15305" y="7468"/>
                    </a:cubicBezTo>
                    <a:cubicBezTo>
                      <a:pt x="13013" y="6300"/>
                      <a:pt x="10621" y="5325"/>
                      <a:pt x="8276" y="4262"/>
                    </a:cubicBezTo>
                    <a:lnTo>
                      <a:pt x="8276" y="4262"/>
                    </a:lnTo>
                    <a:cubicBezTo>
                      <a:pt x="8494" y="4995"/>
                      <a:pt x="8722" y="5722"/>
                      <a:pt x="8887" y="6470"/>
                    </a:cubicBezTo>
                    <a:cubicBezTo>
                      <a:pt x="9166" y="7623"/>
                      <a:pt x="9363" y="8794"/>
                      <a:pt x="9634" y="9947"/>
                    </a:cubicBezTo>
                    <a:cubicBezTo>
                      <a:pt x="9656" y="10455"/>
                      <a:pt x="9752" y="10950"/>
                      <a:pt x="9828" y="11450"/>
                    </a:cubicBezTo>
                    <a:cubicBezTo>
                      <a:pt x="9794" y="11445"/>
                      <a:pt x="9760" y="11442"/>
                      <a:pt x="9726" y="11440"/>
                    </a:cubicBezTo>
                    <a:cubicBezTo>
                      <a:pt x="9695" y="11437"/>
                      <a:pt x="9664" y="11435"/>
                      <a:pt x="9632" y="11433"/>
                    </a:cubicBezTo>
                    <a:cubicBezTo>
                      <a:pt x="9632" y="11428"/>
                      <a:pt x="9632" y="11425"/>
                      <a:pt x="9631" y="11420"/>
                    </a:cubicBezTo>
                    <a:cubicBezTo>
                      <a:pt x="9621" y="11425"/>
                      <a:pt x="9611" y="11427"/>
                      <a:pt x="9601" y="11428"/>
                    </a:cubicBezTo>
                    <a:cubicBezTo>
                      <a:pt x="9598" y="11429"/>
                      <a:pt x="9595" y="11429"/>
                      <a:pt x="9592" y="11429"/>
                    </a:cubicBezTo>
                    <a:cubicBezTo>
                      <a:pt x="9589" y="11429"/>
                      <a:pt x="9585" y="11429"/>
                      <a:pt x="9583" y="11428"/>
                    </a:cubicBezTo>
                    <a:cubicBezTo>
                      <a:pt x="7472" y="11219"/>
                      <a:pt x="5384" y="10725"/>
                      <a:pt x="3256" y="10512"/>
                    </a:cubicBezTo>
                    <a:lnTo>
                      <a:pt x="3256" y="10512"/>
                    </a:lnTo>
                    <a:cubicBezTo>
                      <a:pt x="4279" y="11894"/>
                      <a:pt x="5107" y="13491"/>
                      <a:pt x="5984" y="14963"/>
                    </a:cubicBezTo>
                    <a:cubicBezTo>
                      <a:pt x="6033" y="15059"/>
                      <a:pt x="6704" y="16229"/>
                      <a:pt x="6983" y="16905"/>
                    </a:cubicBezTo>
                    <a:cubicBezTo>
                      <a:pt x="6985" y="16909"/>
                      <a:pt x="6986" y="16913"/>
                      <a:pt x="6987" y="16917"/>
                    </a:cubicBezTo>
                    <a:cubicBezTo>
                      <a:pt x="7002" y="16959"/>
                      <a:pt x="7015" y="17000"/>
                      <a:pt x="7033" y="17042"/>
                    </a:cubicBezTo>
                    <a:cubicBezTo>
                      <a:pt x="7035" y="17045"/>
                      <a:pt x="7036" y="17050"/>
                      <a:pt x="7036" y="17052"/>
                    </a:cubicBezTo>
                    <a:lnTo>
                      <a:pt x="7037" y="17052"/>
                    </a:lnTo>
                    <a:lnTo>
                      <a:pt x="7037" y="17053"/>
                    </a:lnTo>
                    <a:cubicBezTo>
                      <a:pt x="7041" y="17060"/>
                      <a:pt x="7044" y="17068"/>
                      <a:pt x="7049" y="17077"/>
                    </a:cubicBezTo>
                    <a:cubicBezTo>
                      <a:pt x="7049" y="17080"/>
                      <a:pt x="7051" y="17085"/>
                      <a:pt x="7053" y="17088"/>
                    </a:cubicBezTo>
                    <a:cubicBezTo>
                      <a:pt x="7053" y="17090"/>
                      <a:pt x="7053" y="17090"/>
                      <a:pt x="7053" y="17090"/>
                    </a:cubicBezTo>
                    <a:cubicBezTo>
                      <a:pt x="7053" y="17090"/>
                      <a:pt x="7053" y="17091"/>
                      <a:pt x="7054" y="17091"/>
                    </a:cubicBezTo>
                    <a:cubicBezTo>
                      <a:pt x="7042" y="17094"/>
                      <a:pt x="7030" y="17098"/>
                      <a:pt x="7018" y="17102"/>
                    </a:cubicBezTo>
                    <a:cubicBezTo>
                      <a:pt x="6979" y="17108"/>
                      <a:pt x="6940" y="17114"/>
                      <a:pt x="6901" y="17122"/>
                    </a:cubicBezTo>
                    <a:cubicBezTo>
                      <a:pt x="6890" y="17124"/>
                      <a:pt x="6877" y="17126"/>
                      <a:pt x="6865" y="17131"/>
                    </a:cubicBezTo>
                    <a:cubicBezTo>
                      <a:pt x="6865" y="17130"/>
                      <a:pt x="6865" y="17128"/>
                      <a:pt x="6863" y="17127"/>
                    </a:cubicBezTo>
                    <a:cubicBezTo>
                      <a:pt x="5448" y="17462"/>
                      <a:pt x="4010" y="17689"/>
                      <a:pt x="2604" y="18065"/>
                    </a:cubicBezTo>
                    <a:cubicBezTo>
                      <a:pt x="1733" y="18273"/>
                      <a:pt x="870" y="18518"/>
                      <a:pt x="0" y="18730"/>
                    </a:cubicBezTo>
                    <a:cubicBezTo>
                      <a:pt x="598" y="18972"/>
                      <a:pt x="1227" y="19135"/>
                      <a:pt x="1815" y="19410"/>
                    </a:cubicBezTo>
                    <a:cubicBezTo>
                      <a:pt x="2994" y="19896"/>
                      <a:pt x="4137" y="20458"/>
                      <a:pt x="5259" y="21063"/>
                    </a:cubicBezTo>
                    <a:cubicBezTo>
                      <a:pt x="5606" y="21238"/>
                      <a:pt x="5958" y="21398"/>
                      <a:pt x="6312" y="21557"/>
                    </a:cubicBezTo>
                    <a:cubicBezTo>
                      <a:pt x="6312" y="21556"/>
                      <a:pt x="6313" y="21555"/>
                      <a:pt x="6315" y="21554"/>
                    </a:cubicBezTo>
                    <a:cubicBezTo>
                      <a:pt x="6328" y="21562"/>
                      <a:pt x="6343" y="21570"/>
                      <a:pt x="6358" y="21578"/>
                    </a:cubicBezTo>
                    <a:cubicBezTo>
                      <a:pt x="6366" y="21583"/>
                      <a:pt x="6376" y="21588"/>
                      <a:pt x="6385" y="21594"/>
                    </a:cubicBezTo>
                    <a:cubicBezTo>
                      <a:pt x="6415" y="21610"/>
                      <a:pt x="6446" y="21627"/>
                      <a:pt x="6476" y="21645"/>
                    </a:cubicBezTo>
                    <a:cubicBezTo>
                      <a:pt x="6477" y="21645"/>
                      <a:pt x="6478" y="21646"/>
                      <a:pt x="6479" y="21647"/>
                    </a:cubicBezTo>
                    <a:cubicBezTo>
                      <a:pt x="6472" y="21658"/>
                      <a:pt x="6465" y="21669"/>
                      <a:pt x="6459" y="21679"/>
                    </a:cubicBezTo>
                    <a:cubicBezTo>
                      <a:pt x="6441" y="21703"/>
                      <a:pt x="6424" y="21726"/>
                      <a:pt x="6406" y="21750"/>
                    </a:cubicBezTo>
                    <a:cubicBezTo>
                      <a:pt x="6400" y="21758"/>
                      <a:pt x="6393" y="21767"/>
                      <a:pt x="6388" y="21777"/>
                    </a:cubicBezTo>
                    <a:cubicBezTo>
                      <a:pt x="6383" y="21781"/>
                      <a:pt x="6379" y="21788"/>
                      <a:pt x="6375" y="21794"/>
                    </a:cubicBezTo>
                    <a:cubicBezTo>
                      <a:pt x="6360" y="21814"/>
                      <a:pt x="6344" y="21835"/>
                      <a:pt x="6329" y="21857"/>
                    </a:cubicBezTo>
                    <a:cubicBezTo>
                      <a:pt x="6320" y="21869"/>
                      <a:pt x="6313" y="21882"/>
                      <a:pt x="6309" y="21897"/>
                    </a:cubicBezTo>
                    <a:cubicBezTo>
                      <a:pt x="5411" y="23240"/>
                      <a:pt x="4517" y="24580"/>
                      <a:pt x="3697" y="25973"/>
                    </a:cubicBezTo>
                    <a:cubicBezTo>
                      <a:pt x="3449" y="26419"/>
                      <a:pt x="3181" y="26851"/>
                      <a:pt x="2924" y="27293"/>
                    </a:cubicBezTo>
                    <a:cubicBezTo>
                      <a:pt x="3363" y="27119"/>
                      <a:pt x="3817" y="26997"/>
                      <a:pt x="4251" y="26958"/>
                    </a:cubicBezTo>
                    <a:cubicBezTo>
                      <a:pt x="4315" y="26801"/>
                      <a:pt x="4432" y="26624"/>
                      <a:pt x="4459" y="26546"/>
                    </a:cubicBezTo>
                    <a:cubicBezTo>
                      <a:pt x="4753" y="26009"/>
                      <a:pt x="5122" y="25506"/>
                      <a:pt x="5570" y="25092"/>
                    </a:cubicBezTo>
                    <a:cubicBezTo>
                      <a:pt x="6850" y="23906"/>
                      <a:pt x="8481" y="23161"/>
                      <a:pt x="10165" y="23161"/>
                    </a:cubicBezTo>
                    <a:cubicBezTo>
                      <a:pt x="10410" y="23161"/>
                      <a:pt x="10655" y="23177"/>
                      <a:pt x="10901" y="23209"/>
                    </a:cubicBezTo>
                    <a:cubicBezTo>
                      <a:pt x="10485" y="20534"/>
                      <a:pt x="11428" y="17794"/>
                      <a:pt x="12741" y="15480"/>
                    </a:cubicBezTo>
                    <a:cubicBezTo>
                      <a:pt x="13361" y="14272"/>
                      <a:pt x="14317" y="13307"/>
                      <a:pt x="15341" y="12440"/>
                    </a:cubicBezTo>
                    <a:cubicBezTo>
                      <a:pt x="15891" y="11960"/>
                      <a:pt x="16447" y="11483"/>
                      <a:pt x="17085" y="11123"/>
                    </a:cubicBezTo>
                    <a:cubicBezTo>
                      <a:pt x="18050" y="10622"/>
                      <a:pt x="19081" y="10244"/>
                      <a:pt x="20122" y="9930"/>
                    </a:cubicBezTo>
                    <a:cubicBezTo>
                      <a:pt x="21248" y="9553"/>
                      <a:pt x="22351" y="9348"/>
                      <a:pt x="23463" y="9348"/>
                    </a:cubicBezTo>
                    <a:cubicBezTo>
                      <a:pt x="24331" y="9348"/>
                      <a:pt x="25205" y="9473"/>
                      <a:pt x="26100" y="9739"/>
                    </a:cubicBezTo>
                    <a:cubicBezTo>
                      <a:pt x="26965" y="9986"/>
                      <a:pt x="27806" y="10321"/>
                      <a:pt x="28586" y="10772"/>
                    </a:cubicBezTo>
                    <a:cubicBezTo>
                      <a:pt x="29217" y="11113"/>
                      <a:pt x="29868" y="11446"/>
                      <a:pt x="30379" y="11959"/>
                    </a:cubicBezTo>
                    <a:cubicBezTo>
                      <a:pt x="30379" y="11959"/>
                      <a:pt x="30380" y="11959"/>
                      <a:pt x="30380" y="11960"/>
                    </a:cubicBezTo>
                    <a:cubicBezTo>
                      <a:pt x="30531" y="12087"/>
                      <a:pt x="30723" y="12325"/>
                      <a:pt x="30789" y="12352"/>
                    </a:cubicBezTo>
                    <a:cubicBezTo>
                      <a:pt x="31965" y="13394"/>
                      <a:pt x="32801" y="14739"/>
                      <a:pt x="33393" y="16184"/>
                    </a:cubicBezTo>
                    <a:cubicBezTo>
                      <a:pt x="34014" y="17527"/>
                      <a:pt x="34362" y="18967"/>
                      <a:pt x="34425" y="20444"/>
                    </a:cubicBezTo>
                    <a:cubicBezTo>
                      <a:pt x="34481" y="21247"/>
                      <a:pt x="34549" y="22057"/>
                      <a:pt x="34431" y="22857"/>
                    </a:cubicBezTo>
                    <a:cubicBezTo>
                      <a:pt x="34163" y="24417"/>
                      <a:pt x="33714" y="25961"/>
                      <a:pt x="33000" y="27376"/>
                    </a:cubicBezTo>
                    <a:cubicBezTo>
                      <a:pt x="32521" y="28260"/>
                      <a:pt x="31883" y="29042"/>
                      <a:pt x="31272" y="29838"/>
                    </a:cubicBezTo>
                    <a:cubicBezTo>
                      <a:pt x="30229" y="31087"/>
                      <a:pt x="28856" y="32047"/>
                      <a:pt x="27444" y="32837"/>
                    </a:cubicBezTo>
                    <a:cubicBezTo>
                      <a:pt x="27359" y="32888"/>
                      <a:pt x="27274" y="32939"/>
                      <a:pt x="27189" y="32988"/>
                    </a:cubicBezTo>
                    <a:cubicBezTo>
                      <a:pt x="27384" y="32951"/>
                      <a:pt x="27584" y="32929"/>
                      <a:pt x="27784" y="32924"/>
                    </a:cubicBezTo>
                    <a:cubicBezTo>
                      <a:pt x="27812" y="32923"/>
                      <a:pt x="27840" y="32923"/>
                      <a:pt x="27867" y="32923"/>
                    </a:cubicBezTo>
                    <a:cubicBezTo>
                      <a:pt x="28184" y="32923"/>
                      <a:pt x="28499" y="32993"/>
                      <a:pt x="28806" y="33067"/>
                    </a:cubicBezTo>
                    <a:cubicBezTo>
                      <a:pt x="29311" y="33171"/>
                      <a:pt x="29814" y="33333"/>
                      <a:pt x="30204" y="33686"/>
                    </a:cubicBezTo>
                    <a:cubicBezTo>
                      <a:pt x="30950" y="34284"/>
                      <a:pt x="31240" y="35306"/>
                      <a:pt x="30929" y="36131"/>
                    </a:cubicBezTo>
                    <a:cubicBezTo>
                      <a:pt x="33218" y="36557"/>
                      <a:pt x="35555" y="36788"/>
                      <a:pt x="37869" y="37080"/>
                    </a:cubicBezTo>
                    <a:cubicBezTo>
                      <a:pt x="37908" y="37084"/>
                      <a:pt x="37946" y="37090"/>
                      <a:pt x="37985" y="37095"/>
                    </a:cubicBezTo>
                    <a:cubicBezTo>
                      <a:pt x="37590" y="36537"/>
                      <a:pt x="37153" y="36007"/>
                      <a:pt x="36804" y="35417"/>
                    </a:cubicBezTo>
                    <a:cubicBezTo>
                      <a:pt x="36080" y="34423"/>
                      <a:pt x="35454" y="33365"/>
                      <a:pt x="34762" y="32352"/>
                    </a:cubicBezTo>
                    <a:cubicBezTo>
                      <a:pt x="34753" y="32332"/>
                      <a:pt x="34740" y="32315"/>
                      <a:pt x="34730" y="32298"/>
                    </a:cubicBezTo>
                    <a:cubicBezTo>
                      <a:pt x="34713" y="32273"/>
                      <a:pt x="34696" y="32245"/>
                      <a:pt x="34678" y="32220"/>
                    </a:cubicBezTo>
                    <a:cubicBezTo>
                      <a:pt x="34672" y="32211"/>
                      <a:pt x="34666" y="32202"/>
                      <a:pt x="34659" y="32193"/>
                    </a:cubicBezTo>
                    <a:cubicBezTo>
                      <a:pt x="34648" y="32175"/>
                      <a:pt x="34636" y="32159"/>
                      <a:pt x="34626" y="32143"/>
                    </a:cubicBezTo>
                    <a:cubicBezTo>
                      <a:pt x="34609" y="32117"/>
                      <a:pt x="34593" y="32091"/>
                      <a:pt x="34577" y="32065"/>
                    </a:cubicBezTo>
                    <a:cubicBezTo>
                      <a:pt x="34567" y="32051"/>
                      <a:pt x="34558" y="32036"/>
                      <a:pt x="34549" y="32022"/>
                    </a:cubicBezTo>
                    <a:cubicBezTo>
                      <a:pt x="34546" y="32018"/>
                      <a:pt x="34543" y="32013"/>
                      <a:pt x="34540" y="32008"/>
                    </a:cubicBezTo>
                    <a:lnTo>
                      <a:pt x="34540" y="32007"/>
                    </a:lnTo>
                    <a:cubicBezTo>
                      <a:pt x="34572" y="32011"/>
                      <a:pt x="34603" y="32014"/>
                      <a:pt x="34635" y="32016"/>
                    </a:cubicBezTo>
                    <a:lnTo>
                      <a:pt x="34636" y="32016"/>
                    </a:lnTo>
                    <a:cubicBezTo>
                      <a:pt x="34678" y="32019"/>
                      <a:pt x="34722" y="32020"/>
                      <a:pt x="34765" y="32021"/>
                    </a:cubicBezTo>
                    <a:cubicBezTo>
                      <a:pt x="34773" y="32021"/>
                      <a:pt x="34781" y="32022"/>
                      <a:pt x="34789" y="32022"/>
                    </a:cubicBezTo>
                    <a:cubicBezTo>
                      <a:pt x="36460" y="32231"/>
                      <a:pt x="38118" y="32544"/>
                      <a:pt x="39800" y="32655"/>
                    </a:cubicBezTo>
                    <a:cubicBezTo>
                      <a:pt x="40531" y="32692"/>
                      <a:pt x="41257" y="32778"/>
                      <a:pt x="41982" y="32872"/>
                    </a:cubicBezTo>
                    <a:cubicBezTo>
                      <a:pt x="40668" y="31304"/>
                      <a:pt x="39356" y="29726"/>
                      <a:pt x="38129" y="28090"/>
                    </a:cubicBezTo>
                    <a:cubicBezTo>
                      <a:pt x="38022" y="27973"/>
                      <a:pt x="37924" y="27847"/>
                      <a:pt x="37828" y="27720"/>
                    </a:cubicBezTo>
                    <a:cubicBezTo>
                      <a:pt x="37825" y="27718"/>
                      <a:pt x="37823" y="27715"/>
                      <a:pt x="37822" y="27711"/>
                    </a:cubicBezTo>
                    <a:cubicBezTo>
                      <a:pt x="37817" y="27706"/>
                      <a:pt x="37814" y="27701"/>
                      <a:pt x="37810" y="27696"/>
                    </a:cubicBezTo>
                    <a:cubicBezTo>
                      <a:pt x="37807" y="27693"/>
                      <a:pt x="37805" y="27688"/>
                      <a:pt x="37802" y="27685"/>
                    </a:cubicBezTo>
                    <a:cubicBezTo>
                      <a:pt x="37792" y="27674"/>
                      <a:pt x="37783" y="27662"/>
                      <a:pt x="37775" y="27651"/>
                    </a:cubicBezTo>
                    <a:cubicBezTo>
                      <a:pt x="37743" y="27610"/>
                      <a:pt x="37711" y="27567"/>
                      <a:pt x="37680" y="27525"/>
                    </a:cubicBezTo>
                    <a:cubicBezTo>
                      <a:pt x="37678" y="27523"/>
                      <a:pt x="37677" y="27521"/>
                      <a:pt x="37675" y="27519"/>
                    </a:cubicBezTo>
                    <a:lnTo>
                      <a:pt x="37674" y="27519"/>
                    </a:lnTo>
                    <a:cubicBezTo>
                      <a:pt x="37643" y="27477"/>
                      <a:pt x="37613" y="27436"/>
                      <a:pt x="37581" y="27395"/>
                    </a:cubicBezTo>
                    <a:cubicBezTo>
                      <a:pt x="37570" y="27380"/>
                      <a:pt x="37561" y="27366"/>
                      <a:pt x="37551" y="27351"/>
                    </a:cubicBezTo>
                    <a:cubicBezTo>
                      <a:pt x="37574" y="27345"/>
                      <a:pt x="37598" y="27337"/>
                      <a:pt x="37621" y="27332"/>
                    </a:cubicBezTo>
                    <a:cubicBezTo>
                      <a:pt x="37662" y="27318"/>
                      <a:pt x="37704" y="27304"/>
                      <a:pt x="37745" y="27290"/>
                    </a:cubicBezTo>
                    <a:cubicBezTo>
                      <a:pt x="37745" y="27290"/>
                      <a:pt x="37745" y="27292"/>
                      <a:pt x="37745" y="27292"/>
                    </a:cubicBezTo>
                    <a:cubicBezTo>
                      <a:pt x="37768" y="27284"/>
                      <a:pt x="37790" y="27277"/>
                      <a:pt x="37813" y="27270"/>
                    </a:cubicBezTo>
                    <a:cubicBezTo>
                      <a:pt x="38084" y="27198"/>
                      <a:pt x="38354" y="27144"/>
                      <a:pt x="38438" y="27116"/>
                    </a:cubicBezTo>
                    <a:cubicBezTo>
                      <a:pt x="39810" y="26808"/>
                      <a:pt x="41193" y="26545"/>
                      <a:pt x="42552" y="26185"/>
                    </a:cubicBezTo>
                    <a:cubicBezTo>
                      <a:pt x="43144" y="26060"/>
                      <a:pt x="43720" y="25881"/>
                      <a:pt x="44302" y="25725"/>
                    </a:cubicBezTo>
                    <a:cubicBezTo>
                      <a:pt x="43827" y="25478"/>
                      <a:pt x="43340" y="25246"/>
                      <a:pt x="42865" y="25002"/>
                    </a:cubicBezTo>
                    <a:cubicBezTo>
                      <a:pt x="41933" y="24490"/>
                      <a:pt x="41000" y="23986"/>
                      <a:pt x="40052" y="23504"/>
                    </a:cubicBezTo>
                    <a:cubicBezTo>
                      <a:pt x="39538" y="23235"/>
                      <a:pt x="39003" y="23012"/>
                      <a:pt x="38483" y="22755"/>
                    </a:cubicBezTo>
                    <a:cubicBezTo>
                      <a:pt x="38451" y="22737"/>
                      <a:pt x="38418" y="22720"/>
                      <a:pt x="38386" y="22702"/>
                    </a:cubicBezTo>
                    <a:cubicBezTo>
                      <a:pt x="38307" y="22659"/>
                      <a:pt x="38228" y="22617"/>
                      <a:pt x="38150" y="22576"/>
                    </a:cubicBezTo>
                    <a:cubicBezTo>
                      <a:pt x="38125" y="22562"/>
                      <a:pt x="38099" y="22550"/>
                      <a:pt x="38073" y="22536"/>
                    </a:cubicBezTo>
                    <a:cubicBezTo>
                      <a:pt x="38069" y="22534"/>
                      <a:pt x="38065" y="22530"/>
                      <a:pt x="38061" y="22528"/>
                    </a:cubicBezTo>
                    <a:cubicBezTo>
                      <a:pt x="38061" y="22527"/>
                      <a:pt x="38058" y="22527"/>
                      <a:pt x="38058" y="22526"/>
                    </a:cubicBezTo>
                    <a:cubicBezTo>
                      <a:pt x="38072" y="22516"/>
                      <a:pt x="38086" y="22506"/>
                      <a:pt x="38101" y="22497"/>
                    </a:cubicBezTo>
                    <a:cubicBezTo>
                      <a:pt x="38112" y="22488"/>
                      <a:pt x="38124" y="22480"/>
                      <a:pt x="38135" y="22470"/>
                    </a:cubicBezTo>
                    <a:cubicBezTo>
                      <a:pt x="38159" y="22454"/>
                      <a:pt x="38183" y="22436"/>
                      <a:pt x="38206" y="22418"/>
                    </a:cubicBezTo>
                    <a:cubicBezTo>
                      <a:pt x="38211" y="22415"/>
                      <a:pt x="38216" y="22410"/>
                      <a:pt x="38221" y="22406"/>
                    </a:cubicBezTo>
                    <a:cubicBezTo>
                      <a:pt x="38225" y="22408"/>
                      <a:pt x="38228" y="22410"/>
                      <a:pt x="38232" y="22411"/>
                    </a:cubicBezTo>
                    <a:cubicBezTo>
                      <a:pt x="38379" y="22313"/>
                      <a:pt x="38524" y="22212"/>
                      <a:pt x="38668" y="22109"/>
                    </a:cubicBezTo>
                    <a:cubicBezTo>
                      <a:pt x="39249" y="21668"/>
                      <a:pt x="39851" y="21275"/>
                      <a:pt x="40444" y="20850"/>
                    </a:cubicBezTo>
                    <a:cubicBezTo>
                      <a:pt x="41681" y="19963"/>
                      <a:pt x="42852" y="19008"/>
                      <a:pt x="44049" y="18075"/>
                    </a:cubicBezTo>
                    <a:cubicBezTo>
                      <a:pt x="43321" y="17951"/>
                      <a:pt x="42553" y="18001"/>
                      <a:pt x="41832" y="17842"/>
                    </a:cubicBezTo>
                    <a:cubicBezTo>
                      <a:pt x="40532" y="17635"/>
                      <a:pt x="39248" y="17348"/>
                      <a:pt x="37944" y="17173"/>
                    </a:cubicBezTo>
                    <a:cubicBezTo>
                      <a:pt x="37934" y="17167"/>
                      <a:pt x="37922" y="17162"/>
                      <a:pt x="37910" y="17160"/>
                    </a:cubicBezTo>
                    <a:cubicBezTo>
                      <a:pt x="37903" y="17159"/>
                      <a:pt x="37895" y="17158"/>
                      <a:pt x="37889" y="17157"/>
                    </a:cubicBezTo>
                    <a:cubicBezTo>
                      <a:pt x="37808" y="17147"/>
                      <a:pt x="37727" y="17135"/>
                      <a:pt x="37646" y="17124"/>
                    </a:cubicBezTo>
                    <a:cubicBezTo>
                      <a:pt x="37582" y="17114"/>
                      <a:pt x="37518" y="17104"/>
                      <a:pt x="37454" y="17095"/>
                    </a:cubicBezTo>
                    <a:lnTo>
                      <a:pt x="37455" y="17094"/>
                    </a:lnTo>
                    <a:cubicBezTo>
                      <a:pt x="37458" y="17090"/>
                      <a:pt x="37462" y="17085"/>
                      <a:pt x="37464" y="17080"/>
                    </a:cubicBezTo>
                    <a:cubicBezTo>
                      <a:pt x="37479" y="17056"/>
                      <a:pt x="37494" y="17032"/>
                      <a:pt x="37507" y="17009"/>
                    </a:cubicBezTo>
                    <a:cubicBezTo>
                      <a:pt x="37521" y="16985"/>
                      <a:pt x="37536" y="16961"/>
                      <a:pt x="37549" y="16936"/>
                    </a:cubicBezTo>
                    <a:cubicBezTo>
                      <a:pt x="37560" y="16917"/>
                      <a:pt x="37570" y="16897"/>
                      <a:pt x="37581" y="16877"/>
                    </a:cubicBezTo>
                    <a:cubicBezTo>
                      <a:pt x="37583" y="16871"/>
                      <a:pt x="37587" y="16867"/>
                      <a:pt x="37590" y="16861"/>
                    </a:cubicBezTo>
                    <a:cubicBezTo>
                      <a:pt x="37608" y="16830"/>
                      <a:pt x="37627" y="16799"/>
                      <a:pt x="37639" y="16765"/>
                    </a:cubicBezTo>
                    <a:cubicBezTo>
                      <a:pt x="37639" y="16764"/>
                      <a:pt x="37639" y="16764"/>
                      <a:pt x="37639" y="16763"/>
                    </a:cubicBezTo>
                    <a:cubicBezTo>
                      <a:pt x="37666" y="16714"/>
                      <a:pt x="37693" y="16666"/>
                      <a:pt x="37720" y="16617"/>
                    </a:cubicBezTo>
                    <a:cubicBezTo>
                      <a:pt x="38432" y="15389"/>
                      <a:pt x="39098" y="14133"/>
                      <a:pt x="39781" y="12887"/>
                    </a:cubicBezTo>
                    <a:cubicBezTo>
                      <a:pt x="40224" y="12069"/>
                      <a:pt x="40604" y="11218"/>
                      <a:pt x="41022" y="10385"/>
                    </a:cubicBezTo>
                    <a:lnTo>
                      <a:pt x="41022" y="10385"/>
                    </a:lnTo>
                    <a:cubicBezTo>
                      <a:pt x="40237" y="10576"/>
                      <a:pt x="39481" y="10885"/>
                      <a:pt x="38684" y="11035"/>
                    </a:cubicBezTo>
                    <a:cubicBezTo>
                      <a:pt x="37316" y="11296"/>
                      <a:pt x="35956" y="11605"/>
                      <a:pt x="34589" y="11860"/>
                    </a:cubicBezTo>
                    <a:cubicBezTo>
                      <a:pt x="34378" y="11878"/>
                      <a:pt x="34164" y="11880"/>
                      <a:pt x="33952" y="11900"/>
                    </a:cubicBezTo>
                    <a:lnTo>
                      <a:pt x="33951" y="11912"/>
                    </a:lnTo>
                    <a:cubicBezTo>
                      <a:pt x="33927" y="11911"/>
                      <a:pt x="33903" y="11910"/>
                      <a:pt x="33879" y="11907"/>
                    </a:cubicBezTo>
                    <a:lnTo>
                      <a:pt x="33867" y="11907"/>
                    </a:lnTo>
                    <a:cubicBezTo>
                      <a:pt x="33863" y="11907"/>
                      <a:pt x="33861" y="11907"/>
                      <a:pt x="33859" y="11906"/>
                    </a:cubicBezTo>
                    <a:cubicBezTo>
                      <a:pt x="33826" y="11906"/>
                      <a:pt x="33794" y="11904"/>
                      <a:pt x="33762" y="11902"/>
                    </a:cubicBezTo>
                    <a:cubicBezTo>
                      <a:pt x="33762" y="11902"/>
                      <a:pt x="33762" y="11902"/>
                      <a:pt x="33762" y="11900"/>
                    </a:cubicBezTo>
                    <a:lnTo>
                      <a:pt x="33758" y="11900"/>
                    </a:lnTo>
                    <a:cubicBezTo>
                      <a:pt x="33759" y="11894"/>
                      <a:pt x="33759" y="11887"/>
                      <a:pt x="33760" y="11880"/>
                    </a:cubicBezTo>
                    <a:cubicBezTo>
                      <a:pt x="33765" y="11840"/>
                      <a:pt x="33770" y="11800"/>
                      <a:pt x="33775" y="11760"/>
                    </a:cubicBezTo>
                    <a:cubicBezTo>
                      <a:pt x="33776" y="11748"/>
                      <a:pt x="33778" y="11736"/>
                      <a:pt x="33780" y="11725"/>
                    </a:cubicBezTo>
                    <a:cubicBezTo>
                      <a:pt x="33783" y="11724"/>
                      <a:pt x="33785" y="11723"/>
                      <a:pt x="33789" y="11723"/>
                    </a:cubicBezTo>
                    <a:cubicBezTo>
                      <a:pt x="33831" y="11405"/>
                      <a:pt x="33862" y="11084"/>
                      <a:pt x="33905" y="10764"/>
                    </a:cubicBezTo>
                    <a:cubicBezTo>
                      <a:pt x="34173" y="8548"/>
                      <a:pt x="34549" y="6339"/>
                      <a:pt x="34676" y="4109"/>
                    </a:cubicBezTo>
                    <a:lnTo>
                      <a:pt x="34676" y="4109"/>
                    </a:lnTo>
                    <a:cubicBezTo>
                      <a:pt x="34562" y="4156"/>
                      <a:pt x="34471" y="4197"/>
                      <a:pt x="34431" y="4227"/>
                    </a:cubicBezTo>
                    <a:cubicBezTo>
                      <a:pt x="33575" y="4659"/>
                      <a:pt x="32744" y="5143"/>
                      <a:pt x="31886" y="5572"/>
                    </a:cubicBezTo>
                    <a:cubicBezTo>
                      <a:pt x="30932" y="6012"/>
                      <a:pt x="29986" y="6462"/>
                      <a:pt x="29022" y="6877"/>
                    </a:cubicBezTo>
                    <a:cubicBezTo>
                      <a:pt x="28919" y="6927"/>
                      <a:pt x="28817" y="6979"/>
                      <a:pt x="28713" y="7028"/>
                    </a:cubicBezTo>
                    <a:cubicBezTo>
                      <a:pt x="28679" y="7041"/>
                      <a:pt x="28645" y="7054"/>
                      <a:pt x="28611" y="7067"/>
                    </a:cubicBezTo>
                    <a:cubicBezTo>
                      <a:pt x="28609" y="7068"/>
                      <a:pt x="28605" y="7070"/>
                      <a:pt x="28602" y="7072"/>
                    </a:cubicBezTo>
                    <a:cubicBezTo>
                      <a:pt x="28568" y="7084"/>
                      <a:pt x="28533" y="7098"/>
                      <a:pt x="28498" y="7110"/>
                    </a:cubicBezTo>
                    <a:cubicBezTo>
                      <a:pt x="28482" y="7117"/>
                      <a:pt x="28466" y="7123"/>
                      <a:pt x="28448" y="7129"/>
                    </a:cubicBezTo>
                    <a:cubicBezTo>
                      <a:pt x="28446" y="7126"/>
                      <a:pt x="28446" y="7125"/>
                      <a:pt x="28445" y="7123"/>
                    </a:cubicBezTo>
                    <a:cubicBezTo>
                      <a:pt x="28426" y="7073"/>
                      <a:pt x="28408" y="7021"/>
                      <a:pt x="28389" y="6971"/>
                    </a:cubicBezTo>
                    <a:cubicBezTo>
                      <a:pt x="28389" y="6970"/>
                      <a:pt x="28388" y="6967"/>
                      <a:pt x="28388" y="6966"/>
                    </a:cubicBezTo>
                    <a:cubicBezTo>
                      <a:pt x="28382" y="6948"/>
                      <a:pt x="28376" y="6931"/>
                      <a:pt x="28370" y="6913"/>
                    </a:cubicBezTo>
                    <a:cubicBezTo>
                      <a:pt x="28358" y="6879"/>
                      <a:pt x="28350" y="6843"/>
                      <a:pt x="28332" y="6813"/>
                    </a:cubicBezTo>
                    <a:cubicBezTo>
                      <a:pt x="28328" y="6805"/>
                      <a:pt x="28322" y="6799"/>
                      <a:pt x="28315" y="6793"/>
                    </a:cubicBezTo>
                    <a:cubicBezTo>
                      <a:pt x="27928" y="5687"/>
                      <a:pt x="27555" y="4574"/>
                      <a:pt x="27029" y="3521"/>
                    </a:cubicBezTo>
                    <a:cubicBezTo>
                      <a:pt x="26552" y="2355"/>
                      <a:pt x="26152" y="1147"/>
                      <a:pt x="2563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0" name="Google Shape;1050;p36"/>
              <p:cNvSpPr/>
              <p:nvPr/>
            </p:nvSpPr>
            <p:spPr>
              <a:xfrm>
                <a:off x="1090841" y="1165043"/>
                <a:ext cx="183794" cy="90671"/>
              </a:xfrm>
              <a:custGeom>
                <a:avLst/>
                <a:gdLst/>
                <a:ahLst/>
                <a:cxnLst/>
                <a:rect l="l" t="t" r="r" b="b"/>
                <a:pathLst>
                  <a:path w="3896" h="1940" extrusionOk="0">
                    <a:moveTo>
                      <a:pt x="1389" y="0"/>
                    </a:moveTo>
                    <a:cubicBezTo>
                      <a:pt x="1241" y="0"/>
                      <a:pt x="1094" y="14"/>
                      <a:pt x="953" y="41"/>
                    </a:cubicBezTo>
                    <a:cubicBezTo>
                      <a:pt x="902" y="52"/>
                      <a:pt x="882" y="91"/>
                      <a:pt x="885" y="131"/>
                    </a:cubicBezTo>
                    <a:cubicBezTo>
                      <a:pt x="697" y="140"/>
                      <a:pt x="507" y="167"/>
                      <a:pt x="318" y="211"/>
                    </a:cubicBezTo>
                    <a:cubicBezTo>
                      <a:pt x="212" y="309"/>
                      <a:pt x="108" y="408"/>
                      <a:pt x="0" y="504"/>
                    </a:cubicBezTo>
                    <a:cubicBezTo>
                      <a:pt x="7" y="501"/>
                      <a:pt x="14" y="497"/>
                      <a:pt x="21" y="490"/>
                    </a:cubicBezTo>
                    <a:cubicBezTo>
                      <a:pt x="373" y="371"/>
                      <a:pt x="722" y="315"/>
                      <a:pt x="1061" y="315"/>
                    </a:cubicBezTo>
                    <a:cubicBezTo>
                      <a:pt x="2199" y="315"/>
                      <a:pt x="3224" y="947"/>
                      <a:pt x="3896" y="1939"/>
                    </a:cubicBezTo>
                    <a:cubicBezTo>
                      <a:pt x="3885" y="1898"/>
                      <a:pt x="3874" y="1856"/>
                      <a:pt x="3871" y="1812"/>
                    </a:cubicBezTo>
                    <a:cubicBezTo>
                      <a:pt x="3871" y="1812"/>
                      <a:pt x="3871" y="1812"/>
                      <a:pt x="3870" y="1812"/>
                    </a:cubicBezTo>
                    <a:cubicBezTo>
                      <a:pt x="3870" y="1812"/>
                      <a:pt x="3870" y="1812"/>
                      <a:pt x="3870" y="1811"/>
                    </a:cubicBezTo>
                    <a:cubicBezTo>
                      <a:pt x="3839" y="1706"/>
                      <a:pt x="3815" y="1597"/>
                      <a:pt x="3785" y="1492"/>
                    </a:cubicBezTo>
                    <a:cubicBezTo>
                      <a:pt x="3784" y="1485"/>
                      <a:pt x="3782" y="1478"/>
                      <a:pt x="3779" y="1473"/>
                    </a:cubicBezTo>
                    <a:cubicBezTo>
                      <a:pt x="3712" y="1390"/>
                      <a:pt x="3642" y="1311"/>
                      <a:pt x="3568" y="1236"/>
                    </a:cubicBezTo>
                    <a:cubicBezTo>
                      <a:pt x="3672" y="976"/>
                      <a:pt x="2454" y="270"/>
                      <a:pt x="2272" y="179"/>
                    </a:cubicBezTo>
                    <a:cubicBezTo>
                      <a:pt x="2001" y="59"/>
                      <a:pt x="1694" y="0"/>
                      <a:pt x="1389" y="0"/>
                    </a:cubicBezTo>
                    <a:close/>
                  </a:path>
                </a:pathLst>
              </a:custGeom>
              <a:solidFill>
                <a:srgbClr val="010101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1" name="Google Shape;1051;p36"/>
              <p:cNvSpPr/>
              <p:nvPr/>
            </p:nvSpPr>
            <p:spPr>
              <a:xfrm>
                <a:off x="1551929" y="1388915"/>
                <a:ext cx="182662" cy="124836"/>
              </a:xfrm>
              <a:custGeom>
                <a:avLst/>
                <a:gdLst/>
                <a:ahLst/>
                <a:cxnLst/>
                <a:rect l="l" t="t" r="r" b="b"/>
                <a:pathLst>
                  <a:path w="3872" h="2671" extrusionOk="0">
                    <a:moveTo>
                      <a:pt x="1078" y="0"/>
                    </a:moveTo>
                    <a:cubicBezTo>
                      <a:pt x="1030" y="0"/>
                      <a:pt x="983" y="3"/>
                      <a:pt x="937" y="8"/>
                    </a:cubicBezTo>
                    <a:cubicBezTo>
                      <a:pt x="884" y="33"/>
                      <a:pt x="864" y="67"/>
                      <a:pt x="866" y="99"/>
                    </a:cubicBezTo>
                    <a:lnTo>
                      <a:pt x="865" y="99"/>
                    </a:lnTo>
                    <a:cubicBezTo>
                      <a:pt x="736" y="86"/>
                      <a:pt x="605" y="79"/>
                      <a:pt x="473" y="79"/>
                    </a:cubicBezTo>
                    <a:cubicBezTo>
                      <a:pt x="424" y="79"/>
                      <a:pt x="374" y="80"/>
                      <a:pt x="324" y="82"/>
                    </a:cubicBezTo>
                    <a:cubicBezTo>
                      <a:pt x="291" y="95"/>
                      <a:pt x="260" y="108"/>
                      <a:pt x="227" y="122"/>
                    </a:cubicBezTo>
                    <a:cubicBezTo>
                      <a:pt x="153" y="152"/>
                      <a:pt x="77" y="183"/>
                      <a:pt x="1" y="214"/>
                    </a:cubicBezTo>
                    <a:lnTo>
                      <a:pt x="22" y="214"/>
                    </a:lnTo>
                    <a:cubicBezTo>
                      <a:pt x="69" y="215"/>
                      <a:pt x="116" y="222"/>
                      <a:pt x="162" y="229"/>
                    </a:cubicBezTo>
                    <a:cubicBezTo>
                      <a:pt x="209" y="237"/>
                      <a:pt x="257" y="245"/>
                      <a:pt x="304" y="251"/>
                    </a:cubicBezTo>
                    <a:lnTo>
                      <a:pt x="306" y="251"/>
                    </a:lnTo>
                    <a:lnTo>
                      <a:pt x="306" y="250"/>
                    </a:lnTo>
                    <a:cubicBezTo>
                      <a:pt x="397" y="261"/>
                      <a:pt x="485" y="272"/>
                      <a:pt x="577" y="286"/>
                    </a:cubicBezTo>
                    <a:cubicBezTo>
                      <a:pt x="803" y="289"/>
                      <a:pt x="1029" y="301"/>
                      <a:pt x="1252" y="344"/>
                    </a:cubicBezTo>
                    <a:cubicBezTo>
                      <a:pt x="2493" y="560"/>
                      <a:pt x="3356" y="1556"/>
                      <a:pt x="3829" y="2671"/>
                    </a:cubicBezTo>
                    <a:cubicBezTo>
                      <a:pt x="3837" y="2608"/>
                      <a:pt x="3845" y="2548"/>
                      <a:pt x="3853" y="2485"/>
                    </a:cubicBezTo>
                    <a:cubicBezTo>
                      <a:pt x="3854" y="2479"/>
                      <a:pt x="3855" y="2473"/>
                      <a:pt x="3856" y="2467"/>
                    </a:cubicBezTo>
                    <a:cubicBezTo>
                      <a:pt x="3858" y="2432"/>
                      <a:pt x="3860" y="2394"/>
                      <a:pt x="3867" y="2359"/>
                    </a:cubicBezTo>
                    <a:cubicBezTo>
                      <a:pt x="3868" y="2354"/>
                      <a:pt x="3869" y="2349"/>
                      <a:pt x="3871" y="2344"/>
                    </a:cubicBezTo>
                    <a:cubicBezTo>
                      <a:pt x="3823" y="2226"/>
                      <a:pt x="3771" y="2112"/>
                      <a:pt x="3712" y="2003"/>
                    </a:cubicBezTo>
                    <a:cubicBezTo>
                      <a:pt x="3712" y="2003"/>
                      <a:pt x="3712" y="2002"/>
                      <a:pt x="3711" y="2002"/>
                    </a:cubicBezTo>
                    <a:cubicBezTo>
                      <a:pt x="3742" y="1973"/>
                      <a:pt x="3750" y="1927"/>
                      <a:pt x="3731" y="1888"/>
                    </a:cubicBezTo>
                    <a:cubicBezTo>
                      <a:pt x="3670" y="1772"/>
                      <a:pt x="3623" y="1650"/>
                      <a:pt x="3569" y="1531"/>
                    </a:cubicBezTo>
                    <a:cubicBezTo>
                      <a:pt x="3621" y="1380"/>
                      <a:pt x="3439" y="1246"/>
                      <a:pt x="3354" y="1139"/>
                    </a:cubicBezTo>
                    <a:cubicBezTo>
                      <a:pt x="3283" y="929"/>
                      <a:pt x="3086" y="766"/>
                      <a:pt x="2900" y="649"/>
                    </a:cubicBezTo>
                    <a:cubicBezTo>
                      <a:pt x="2491" y="328"/>
                      <a:pt x="1987" y="159"/>
                      <a:pt x="1478" y="78"/>
                    </a:cubicBezTo>
                    <a:cubicBezTo>
                      <a:pt x="1359" y="23"/>
                      <a:pt x="1216" y="0"/>
                      <a:pt x="1078" y="0"/>
                    </a:cubicBezTo>
                    <a:close/>
                  </a:path>
                </a:pathLst>
              </a:custGeom>
              <a:solidFill>
                <a:srgbClr val="010101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2" name="Google Shape;1052;p36"/>
              <p:cNvSpPr/>
              <p:nvPr/>
            </p:nvSpPr>
            <p:spPr>
              <a:xfrm>
                <a:off x="1220713" y="1538055"/>
                <a:ext cx="149686" cy="119882"/>
              </a:xfrm>
              <a:custGeom>
                <a:avLst/>
                <a:gdLst/>
                <a:ahLst/>
                <a:cxnLst/>
                <a:rect l="l" t="t" r="r" b="b"/>
                <a:pathLst>
                  <a:path w="3173" h="2565" extrusionOk="0">
                    <a:moveTo>
                      <a:pt x="984" y="2047"/>
                    </a:moveTo>
                    <a:lnTo>
                      <a:pt x="984" y="2047"/>
                    </a:lnTo>
                    <a:cubicBezTo>
                      <a:pt x="994" y="2053"/>
                      <a:pt x="1003" y="2061"/>
                      <a:pt x="1014" y="2067"/>
                    </a:cubicBezTo>
                    <a:cubicBezTo>
                      <a:pt x="1015" y="2072"/>
                      <a:pt x="1018" y="2077"/>
                      <a:pt x="1019" y="2081"/>
                    </a:cubicBezTo>
                    <a:cubicBezTo>
                      <a:pt x="1007" y="2070"/>
                      <a:pt x="997" y="2059"/>
                      <a:pt x="984" y="2047"/>
                    </a:cubicBezTo>
                    <a:close/>
                    <a:moveTo>
                      <a:pt x="608" y="1"/>
                    </a:moveTo>
                    <a:cubicBezTo>
                      <a:pt x="584" y="1"/>
                      <a:pt x="559" y="11"/>
                      <a:pt x="539" y="37"/>
                    </a:cubicBezTo>
                    <a:cubicBezTo>
                      <a:pt x="513" y="71"/>
                      <a:pt x="496" y="111"/>
                      <a:pt x="479" y="150"/>
                    </a:cubicBezTo>
                    <a:cubicBezTo>
                      <a:pt x="1" y="1067"/>
                      <a:pt x="547" y="2399"/>
                      <a:pt x="1607" y="2558"/>
                    </a:cubicBezTo>
                    <a:cubicBezTo>
                      <a:pt x="1649" y="2562"/>
                      <a:pt x="1691" y="2564"/>
                      <a:pt x="1732" y="2564"/>
                    </a:cubicBezTo>
                    <a:cubicBezTo>
                      <a:pt x="2288" y="2564"/>
                      <a:pt x="2763" y="2196"/>
                      <a:pt x="3103" y="1776"/>
                    </a:cubicBezTo>
                    <a:cubicBezTo>
                      <a:pt x="3172" y="1711"/>
                      <a:pt x="3107" y="1615"/>
                      <a:pt x="3034" y="1615"/>
                    </a:cubicBezTo>
                    <a:cubicBezTo>
                      <a:pt x="3013" y="1615"/>
                      <a:pt x="2992" y="1623"/>
                      <a:pt x="2973" y="1642"/>
                    </a:cubicBezTo>
                    <a:cubicBezTo>
                      <a:pt x="2936" y="1682"/>
                      <a:pt x="2918" y="1711"/>
                      <a:pt x="2872" y="1750"/>
                    </a:cubicBezTo>
                    <a:cubicBezTo>
                      <a:pt x="2798" y="1845"/>
                      <a:pt x="2711" y="1934"/>
                      <a:pt x="2617" y="2014"/>
                    </a:cubicBezTo>
                    <a:cubicBezTo>
                      <a:pt x="2600" y="2006"/>
                      <a:pt x="2582" y="2003"/>
                      <a:pt x="2564" y="2003"/>
                    </a:cubicBezTo>
                    <a:cubicBezTo>
                      <a:pt x="2533" y="2003"/>
                      <a:pt x="2502" y="2014"/>
                      <a:pt x="2480" y="2039"/>
                    </a:cubicBezTo>
                    <a:cubicBezTo>
                      <a:pt x="2471" y="2041"/>
                      <a:pt x="2463" y="2045"/>
                      <a:pt x="2453" y="2047"/>
                    </a:cubicBezTo>
                    <a:cubicBezTo>
                      <a:pt x="2436" y="2053"/>
                      <a:pt x="2415" y="2060"/>
                      <a:pt x="2393" y="2065"/>
                    </a:cubicBezTo>
                    <a:cubicBezTo>
                      <a:pt x="2366" y="2054"/>
                      <a:pt x="2338" y="2050"/>
                      <a:pt x="2310" y="2050"/>
                    </a:cubicBezTo>
                    <a:cubicBezTo>
                      <a:pt x="2246" y="2050"/>
                      <a:pt x="2181" y="2070"/>
                      <a:pt x="2118" y="2070"/>
                    </a:cubicBezTo>
                    <a:cubicBezTo>
                      <a:pt x="2097" y="2070"/>
                      <a:pt x="2076" y="2068"/>
                      <a:pt x="2055" y="2062"/>
                    </a:cubicBezTo>
                    <a:cubicBezTo>
                      <a:pt x="2044" y="2062"/>
                      <a:pt x="2032" y="2063"/>
                      <a:pt x="2020" y="2063"/>
                    </a:cubicBezTo>
                    <a:cubicBezTo>
                      <a:pt x="1774" y="2063"/>
                      <a:pt x="1550" y="1975"/>
                      <a:pt x="1313" y="1919"/>
                    </a:cubicBezTo>
                    <a:cubicBezTo>
                      <a:pt x="1149" y="1778"/>
                      <a:pt x="1005" y="1608"/>
                      <a:pt x="805" y="1514"/>
                    </a:cubicBezTo>
                    <a:cubicBezTo>
                      <a:pt x="768" y="1339"/>
                      <a:pt x="635" y="1180"/>
                      <a:pt x="611" y="1003"/>
                    </a:cubicBezTo>
                    <a:cubicBezTo>
                      <a:pt x="630" y="944"/>
                      <a:pt x="576" y="887"/>
                      <a:pt x="520" y="887"/>
                    </a:cubicBezTo>
                    <a:cubicBezTo>
                      <a:pt x="511" y="887"/>
                      <a:pt x="501" y="889"/>
                      <a:pt x="492" y="892"/>
                    </a:cubicBezTo>
                    <a:cubicBezTo>
                      <a:pt x="492" y="641"/>
                      <a:pt x="554" y="386"/>
                      <a:pt x="687" y="152"/>
                    </a:cubicBezTo>
                    <a:cubicBezTo>
                      <a:pt x="741" y="83"/>
                      <a:pt x="676" y="1"/>
                      <a:pt x="608" y="1"/>
                    </a:cubicBezTo>
                    <a:close/>
                  </a:path>
                </a:pathLst>
              </a:custGeom>
              <a:solidFill>
                <a:srgbClr val="010101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3" name="Google Shape;1053;p36"/>
              <p:cNvSpPr/>
              <p:nvPr/>
            </p:nvSpPr>
            <p:spPr>
              <a:xfrm>
                <a:off x="1175708" y="1756132"/>
                <a:ext cx="41891" cy="33043"/>
              </a:xfrm>
              <a:custGeom>
                <a:avLst/>
                <a:gdLst/>
                <a:ahLst/>
                <a:cxnLst/>
                <a:rect l="l" t="t" r="r" b="b"/>
                <a:pathLst>
                  <a:path w="888" h="707" extrusionOk="0">
                    <a:moveTo>
                      <a:pt x="439" y="0"/>
                    </a:moveTo>
                    <a:cubicBezTo>
                      <a:pt x="0" y="0"/>
                      <a:pt x="13" y="639"/>
                      <a:pt x="421" y="706"/>
                    </a:cubicBezTo>
                    <a:cubicBezTo>
                      <a:pt x="427" y="707"/>
                      <a:pt x="433" y="707"/>
                      <a:pt x="439" y="707"/>
                    </a:cubicBezTo>
                    <a:cubicBezTo>
                      <a:pt x="590" y="707"/>
                      <a:pt x="732" y="600"/>
                      <a:pt x="809" y="476"/>
                    </a:cubicBezTo>
                    <a:cubicBezTo>
                      <a:pt x="887" y="260"/>
                      <a:pt x="669" y="33"/>
                      <a:pt x="463" y="1"/>
                    </a:cubicBezTo>
                    <a:cubicBezTo>
                      <a:pt x="455" y="0"/>
                      <a:pt x="447" y="0"/>
                      <a:pt x="439" y="0"/>
                    </a:cubicBezTo>
                    <a:close/>
                  </a:path>
                </a:pathLst>
              </a:custGeom>
              <a:solidFill>
                <a:srgbClr val="010101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4" name="Google Shape;1054;p36"/>
              <p:cNvSpPr/>
              <p:nvPr/>
            </p:nvSpPr>
            <p:spPr>
              <a:xfrm>
                <a:off x="408549" y="963417"/>
                <a:ext cx="1551350" cy="1310940"/>
              </a:xfrm>
              <a:custGeom>
                <a:avLst/>
                <a:gdLst/>
                <a:ahLst/>
                <a:cxnLst/>
                <a:rect l="l" t="t" r="r" b="b"/>
                <a:pathLst>
                  <a:path w="32885" h="28049" extrusionOk="0">
                    <a:moveTo>
                      <a:pt x="20966" y="1130"/>
                    </a:moveTo>
                    <a:cubicBezTo>
                      <a:pt x="21096" y="1130"/>
                      <a:pt x="21227" y="1136"/>
                      <a:pt x="21357" y="1149"/>
                    </a:cubicBezTo>
                    <a:cubicBezTo>
                      <a:pt x="21395" y="1152"/>
                      <a:pt x="21427" y="1181"/>
                      <a:pt x="21437" y="1216"/>
                    </a:cubicBezTo>
                    <a:cubicBezTo>
                      <a:pt x="21845" y="1248"/>
                      <a:pt x="22251" y="1309"/>
                      <a:pt x="22650" y="1398"/>
                    </a:cubicBezTo>
                    <a:cubicBezTo>
                      <a:pt x="22660" y="1399"/>
                      <a:pt x="22669" y="1400"/>
                      <a:pt x="22677" y="1401"/>
                    </a:cubicBezTo>
                    <a:cubicBezTo>
                      <a:pt x="22684" y="1403"/>
                      <a:pt x="22690" y="1406"/>
                      <a:pt x="22697" y="1408"/>
                    </a:cubicBezTo>
                    <a:cubicBezTo>
                      <a:pt x="22883" y="1451"/>
                      <a:pt x="23068" y="1499"/>
                      <a:pt x="23250" y="1553"/>
                    </a:cubicBezTo>
                    <a:cubicBezTo>
                      <a:pt x="23761" y="1720"/>
                      <a:pt x="24306" y="1810"/>
                      <a:pt x="24786" y="2057"/>
                    </a:cubicBezTo>
                    <a:cubicBezTo>
                      <a:pt x="24816" y="2156"/>
                      <a:pt x="24998" y="2196"/>
                      <a:pt x="25080" y="2252"/>
                    </a:cubicBezTo>
                    <a:cubicBezTo>
                      <a:pt x="25746" y="2466"/>
                      <a:pt x="26336" y="2827"/>
                      <a:pt x="26885" y="3250"/>
                    </a:cubicBezTo>
                    <a:cubicBezTo>
                      <a:pt x="27067" y="3370"/>
                      <a:pt x="27246" y="3496"/>
                      <a:pt x="27423" y="3627"/>
                    </a:cubicBezTo>
                    <a:cubicBezTo>
                      <a:pt x="27453" y="3647"/>
                      <a:pt x="27466" y="3687"/>
                      <a:pt x="27456" y="3723"/>
                    </a:cubicBezTo>
                    <a:cubicBezTo>
                      <a:pt x="27579" y="3828"/>
                      <a:pt x="27698" y="3935"/>
                      <a:pt x="27817" y="4044"/>
                    </a:cubicBezTo>
                    <a:cubicBezTo>
                      <a:pt x="28271" y="4416"/>
                      <a:pt x="28642" y="4863"/>
                      <a:pt x="28993" y="5327"/>
                    </a:cubicBezTo>
                    <a:cubicBezTo>
                      <a:pt x="29015" y="5340"/>
                      <a:pt x="29031" y="5359"/>
                      <a:pt x="29038" y="5382"/>
                    </a:cubicBezTo>
                    <a:cubicBezTo>
                      <a:pt x="29038" y="5384"/>
                      <a:pt x="29039" y="5386"/>
                      <a:pt x="29039" y="5389"/>
                    </a:cubicBezTo>
                    <a:cubicBezTo>
                      <a:pt x="29189" y="5589"/>
                      <a:pt x="29336" y="5792"/>
                      <a:pt x="29484" y="5994"/>
                    </a:cubicBezTo>
                    <a:cubicBezTo>
                      <a:pt x="29994" y="6675"/>
                      <a:pt x="30327" y="7464"/>
                      <a:pt x="30663" y="8236"/>
                    </a:cubicBezTo>
                    <a:cubicBezTo>
                      <a:pt x="30689" y="8343"/>
                      <a:pt x="30718" y="8450"/>
                      <a:pt x="30758" y="8556"/>
                    </a:cubicBezTo>
                    <a:cubicBezTo>
                      <a:pt x="30921" y="8969"/>
                      <a:pt x="31076" y="9385"/>
                      <a:pt x="31210" y="9811"/>
                    </a:cubicBezTo>
                    <a:cubicBezTo>
                      <a:pt x="31183" y="9833"/>
                      <a:pt x="31169" y="9873"/>
                      <a:pt x="31181" y="9911"/>
                    </a:cubicBezTo>
                    <a:cubicBezTo>
                      <a:pt x="31246" y="10163"/>
                      <a:pt x="31323" y="10393"/>
                      <a:pt x="31363" y="10654"/>
                    </a:cubicBezTo>
                    <a:cubicBezTo>
                      <a:pt x="31513" y="11684"/>
                      <a:pt x="31525" y="12744"/>
                      <a:pt x="31644" y="13775"/>
                    </a:cubicBezTo>
                    <a:cubicBezTo>
                      <a:pt x="31596" y="14315"/>
                      <a:pt x="31510" y="14850"/>
                      <a:pt x="31416" y="15384"/>
                    </a:cubicBezTo>
                    <a:cubicBezTo>
                      <a:pt x="31417" y="15385"/>
                      <a:pt x="31417" y="15385"/>
                      <a:pt x="31417" y="15385"/>
                    </a:cubicBezTo>
                    <a:cubicBezTo>
                      <a:pt x="31077" y="16705"/>
                      <a:pt x="30763" y="18088"/>
                      <a:pt x="30017" y="19242"/>
                    </a:cubicBezTo>
                    <a:cubicBezTo>
                      <a:pt x="29615" y="19850"/>
                      <a:pt x="29293" y="20513"/>
                      <a:pt x="28797" y="21055"/>
                    </a:cubicBezTo>
                    <a:cubicBezTo>
                      <a:pt x="28743" y="21138"/>
                      <a:pt x="28531" y="21321"/>
                      <a:pt x="28476" y="21464"/>
                    </a:cubicBezTo>
                    <a:cubicBezTo>
                      <a:pt x="27743" y="22201"/>
                      <a:pt x="26975" y="22912"/>
                      <a:pt x="26095" y="23473"/>
                    </a:cubicBezTo>
                    <a:cubicBezTo>
                      <a:pt x="25870" y="23627"/>
                      <a:pt x="25651" y="23778"/>
                      <a:pt x="25413" y="23920"/>
                    </a:cubicBezTo>
                    <a:cubicBezTo>
                      <a:pt x="25360" y="23942"/>
                      <a:pt x="25333" y="24004"/>
                      <a:pt x="25363" y="24056"/>
                    </a:cubicBezTo>
                    <a:cubicBezTo>
                      <a:pt x="25115" y="24185"/>
                      <a:pt x="24853" y="24289"/>
                      <a:pt x="24623" y="24449"/>
                    </a:cubicBezTo>
                    <a:cubicBezTo>
                      <a:pt x="24610" y="24455"/>
                      <a:pt x="24598" y="24462"/>
                      <a:pt x="24584" y="24468"/>
                    </a:cubicBezTo>
                    <a:cubicBezTo>
                      <a:pt x="24584" y="24465"/>
                      <a:pt x="24584" y="24462"/>
                      <a:pt x="24584" y="24460"/>
                    </a:cubicBezTo>
                    <a:cubicBezTo>
                      <a:pt x="24264" y="22810"/>
                      <a:pt x="22653" y="21574"/>
                      <a:pt x="21015" y="21574"/>
                    </a:cubicBezTo>
                    <a:cubicBezTo>
                      <a:pt x="20812" y="21574"/>
                      <a:pt x="20610" y="21593"/>
                      <a:pt x="20409" y="21632"/>
                    </a:cubicBezTo>
                    <a:cubicBezTo>
                      <a:pt x="20262" y="21346"/>
                      <a:pt x="20099" y="21075"/>
                      <a:pt x="20050" y="20982"/>
                    </a:cubicBezTo>
                    <a:cubicBezTo>
                      <a:pt x="18850" y="19085"/>
                      <a:pt x="16641" y="18072"/>
                      <a:pt x="14436" y="18072"/>
                    </a:cubicBezTo>
                    <a:cubicBezTo>
                      <a:pt x="14053" y="18072"/>
                      <a:pt x="13670" y="18103"/>
                      <a:pt x="13292" y="18165"/>
                    </a:cubicBezTo>
                    <a:cubicBezTo>
                      <a:pt x="13233" y="18013"/>
                      <a:pt x="13170" y="17864"/>
                      <a:pt x="13094" y="17719"/>
                    </a:cubicBezTo>
                    <a:cubicBezTo>
                      <a:pt x="12780" y="17121"/>
                      <a:pt x="12361" y="16576"/>
                      <a:pt x="11881" y="16101"/>
                    </a:cubicBezTo>
                    <a:cubicBezTo>
                      <a:pt x="10795" y="15051"/>
                      <a:pt x="9420" y="14463"/>
                      <a:pt x="8003" y="14323"/>
                    </a:cubicBezTo>
                    <a:cubicBezTo>
                      <a:pt x="7977" y="13743"/>
                      <a:pt x="7980" y="13155"/>
                      <a:pt x="8063" y="12580"/>
                    </a:cubicBezTo>
                    <a:cubicBezTo>
                      <a:pt x="8120" y="12570"/>
                      <a:pt x="8153" y="12515"/>
                      <a:pt x="8169" y="12462"/>
                    </a:cubicBezTo>
                    <a:cubicBezTo>
                      <a:pt x="8245" y="12119"/>
                      <a:pt x="8282" y="11768"/>
                      <a:pt x="8376" y="11429"/>
                    </a:cubicBezTo>
                    <a:cubicBezTo>
                      <a:pt x="8511" y="10931"/>
                      <a:pt x="8622" y="10423"/>
                      <a:pt x="8716" y="9918"/>
                    </a:cubicBezTo>
                    <a:cubicBezTo>
                      <a:pt x="8721" y="9883"/>
                      <a:pt x="8699" y="9847"/>
                      <a:pt x="8668" y="9830"/>
                    </a:cubicBezTo>
                    <a:cubicBezTo>
                      <a:pt x="8835" y="9483"/>
                      <a:pt x="8958" y="9120"/>
                      <a:pt x="9114" y="8769"/>
                    </a:cubicBezTo>
                    <a:cubicBezTo>
                      <a:pt x="9117" y="8769"/>
                      <a:pt x="9119" y="8769"/>
                      <a:pt x="9122" y="8769"/>
                    </a:cubicBezTo>
                    <a:cubicBezTo>
                      <a:pt x="9159" y="8769"/>
                      <a:pt x="9196" y="8746"/>
                      <a:pt x="9211" y="8708"/>
                    </a:cubicBezTo>
                    <a:cubicBezTo>
                      <a:pt x="9251" y="8586"/>
                      <a:pt x="9337" y="8471"/>
                      <a:pt x="9346" y="8345"/>
                    </a:cubicBezTo>
                    <a:cubicBezTo>
                      <a:pt x="9519" y="7994"/>
                      <a:pt x="9647" y="7622"/>
                      <a:pt x="9852" y="7279"/>
                    </a:cubicBezTo>
                    <a:cubicBezTo>
                      <a:pt x="10192" y="6735"/>
                      <a:pt x="10651" y="6290"/>
                      <a:pt x="11064" y="5801"/>
                    </a:cubicBezTo>
                    <a:cubicBezTo>
                      <a:pt x="12199" y="4518"/>
                      <a:pt x="13498" y="3317"/>
                      <a:pt x="15019" y="2504"/>
                    </a:cubicBezTo>
                    <a:cubicBezTo>
                      <a:pt x="15038" y="2498"/>
                      <a:pt x="15057" y="2490"/>
                      <a:pt x="15076" y="2480"/>
                    </a:cubicBezTo>
                    <a:cubicBezTo>
                      <a:pt x="15097" y="2486"/>
                      <a:pt x="15117" y="2489"/>
                      <a:pt x="15137" y="2489"/>
                    </a:cubicBezTo>
                    <a:cubicBezTo>
                      <a:pt x="15269" y="2489"/>
                      <a:pt x="15391" y="2358"/>
                      <a:pt x="15523" y="2314"/>
                    </a:cubicBezTo>
                    <a:cubicBezTo>
                      <a:pt x="15946" y="2141"/>
                      <a:pt x="16438" y="2062"/>
                      <a:pt x="16831" y="1816"/>
                    </a:cubicBezTo>
                    <a:cubicBezTo>
                      <a:pt x="17073" y="1759"/>
                      <a:pt x="17316" y="1710"/>
                      <a:pt x="17560" y="1658"/>
                    </a:cubicBezTo>
                    <a:cubicBezTo>
                      <a:pt x="18002" y="1576"/>
                      <a:pt x="18439" y="1446"/>
                      <a:pt x="18880" y="1352"/>
                    </a:cubicBezTo>
                    <a:cubicBezTo>
                      <a:pt x="18904" y="1329"/>
                      <a:pt x="18942" y="1317"/>
                      <a:pt x="18992" y="1317"/>
                    </a:cubicBezTo>
                    <a:cubicBezTo>
                      <a:pt x="19002" y="1318"/>
                      <a:pt x="19011" y="1320"/>
                      <a:pt x="19020" y="1324"/>
                    </a:cubicBezTo>
                    <a:cubicBezTo>
                      <a:pt x="19143" y="1301"/>
                      <a:pt x="19268" y="1280"/>
                      <a:pt x="19394" y="1265"/>
                    </a:cubicBezTo>
                    <a:cubicBezTo>
                      <a:pt x="19526" y="1248"/>
                      <a:pt x="19660" y="1234"/>
                      <a:pt x="19794" y="1223"/>
                    </a:cubicBezTo>
                    <a:cubicBezTo>
                      <a:pt x="19894" y="1203"/>
                      <a:pt x="19994" y="1184"/>
                      <a:pt x="20092" y="1184"/>
                    </a:cubicBezTo>
                    <a:cubicBezTo>
                      <a:pt x="20119" y="1184"/>
                      <a:pt x="20145" y="1186"/>
                      <a:pt x="20171" y="1189"/>
                    </a:cubicBezTo>
                    <a:lnTo>
                      <a:pt x="20179" y="1189"/>
                    </a:lnTo>
                    <a:cubicBezTo>
                      <a:pt x="20274" y="1142"/>
                      <a:pt x="20382" y="1132"/>
                      <a:pt x="20494" y="1132"/>
                    </a:cubicBezTo>
                    <a:cubicBezTo>
                      <a:pt x="20574" y="1132"/>
                      <a:pt x="20656" y="1137"/>
                      <a:pt x="20735" y="1137"/>
                    </a:cubicBezTo>
                    <a:cubicBezTo>
                      <a:pt x="20776" y="1137"/>
                      <a:pt x="20816" y="1136"/>
                      <a:pt x="20854" y="1132"/>
                    </a:cubicBezTo>
                    <a:cubicBezTo>
                      <a:pt x="20891" y="1131"/>
                      <a:pt x="20928" y="1130"/>
                      <a:pt x="20966" y="1130"/>
                    </a:cubicBezTo>
                    <a:close/>
                    <a:moveTo>
                      <a:pt x="20510" y="0"/>
                    </a:moveTo>
                    <a:cubicBezTo>
                      <a:pt x="19258" y="0"/>
                      <a:pt x="18010" y="198"/>
                      <a:pt x="16828" y="609"/>
                    </a:cubicBezTo>
                    <a:cubicBezTo>
                      <a:pt x="16501" y="731"/>
                      <a:pt x="16173" y="850"/>
                      <a:pt x="15846" y="974"/>
                    </a:cubicBezTo>
                    <a:cubicBezTo>
                      <a:pt x="15782" y="985"/>
                      <a:pt x="15720" y="1001"/>
                      <a:pt x="15684" y="1034"/>
                    </a:cubicBezTo>
                    <a:cubicBezTo>
                      <a:pt x="15009" y="1293"/>
                      <a:pt x="14343" y="1576"/>
                      <a:pt x="13723" y="1956"/>
                    </a:cubicBezTo>
                    <a:cubicBezTo>
                      <a:pt x="13679" y="1983"/>
                      <a:pt x="13623" y="2026"/>
                      <a:pt x="13610" y="2076"/>
                    </a:cubicBezTo>
                    <a:cubicBezTo>
                      <a:pt x="10463" y="3842"/>
                      <a:pt x="7949" y="7267"/>
                      <a:pt x="7291" y="10733"/>
                    </a:cubicBezTo>
                    <a:cubicBezTo>
                      <a:pt x="7128" y="11709"/>
                      <a:pt x="7021" y="12698"/>
                      <a:pt x="7028" y="13689"/>
                    </a:cubicBezTo>
                    <a:cubicBezTo>
                      <a:pt x="7033" y="13890"/>
                      <a:pt x="7041" y="14094"/>
                      <a:pt x="7061" y="14294"/>
                    </a:cubicBezTo>
                    <a:cubicBezTo>
                      <a:pt x="5481" y="14355"/>
                      <a:pt x="3915" y="14957"/>
                      <a:pt x="2692" y="16081"/>
                    </a:cubicBezTo>
                    <a:cubicBezTo>
                      <a:pt x="2467" y="16261"/>
                      <a:pt x="1246" y="17537"/>
                      <a:pt x="1080" y="18065"/>
                    </a:cubicBezTo>
                    <a:cubicBezTo>
                      <a:pt x="927" y="18095"/>
                      <a:pt x="611" y="18136"/>
                      <a:pt x="456" y="18217"/>
                    </a:cubicBezTo>
                    <a:cubicBezTo>
                      <a:pt x="448" y="18217"/>
                      <a:pt x="440" y="18217"/>
                      <a:pt x="433" y="18218"/>
                    </a:cubicBezTo>
                    <a:cubicBezTo>
                      <a:pt x="432" y="18218"/>
                      <a:pt x="432" y="18218"/>
                      <a:pt x="432" y="18218"/>
                    </a:cubicBezTo>
                    <a:cubicBezTo>
                      <a:pt x="335" y="18218"/>
                      <a:pt x="304" y="18355"/>
                      <a:pt x="392" y="18397"/>
                    </a:cubicBezTo>
                    <a:cubicBezTo>
                      <a:pt x="334" y="18421"/>
                      <a:pt x="301" y="18496"/>
                      <a:pt x="344" y="18548"/>
                    </a:cubicBezTo>
                    <a:cubicBezTo>
                      <a:pt x="257" y="18604"/>
                      <a:pt x="59" y="18664"/>
                      <a:pt x="116" y="18798"/>
                    </a:cubicBezTo>
                    <a:cubicBezTo>
                      <a:pt x="111" y="18807"/>
                      <a:pt x="109" y="18817"/>
                      <a:pt x="107" y="18828"/>
                    </a:cubicBezTo>
                    <a:cubicBezTo>
                      <a:pt x="106" y="18838"/>
                      <a:pt x="106" y="18847"/>
                      <a:pt x="108" y="18857"/>
                    </a:cubicBezTo>
                    <a:cubicBezTo>
                      <a:pt x="41" y="18897"/>
                      <a:pt x="1" y="19007"/>
                      <a:pt x="81" y="19056"/>
                    </a:cubicBezTo>
                    <a:cubicBezTo>
                      <a:pt x="95" y="19064"/>
                      <a:pt x="111" y="19068"/>
                      <a:pt x="127" y="19068"/>
                    </a:cubicBezTo>
                    <a:cubicBezTo>
                      <a:pt x="164" y="19068"/>
                      <a:pt x="201" y="19047"/>
                      <a:pt x="216" y="19010"/>
                    </a:cubicBezTo>
                    <a:cubicBezTo>
                      <a:pt x="625" y="18857"/>
                      <a:pt x="1086" y="18853"/>
                      <a:pt x="1492" y="18688"/>
                    </a:cubicBezTo>
                    <a:cubicBezTo>
                      <a:pt x="1569" y="18612"/>
                      <a:pt x="1623" y="18512"/>
                      <a:pt x="1679" y="18420"/>
                    </a:cubicBezTo>
                    <a:cubicBezTo>
                      <a:pt x="1705" y="18369"/>
                      <a:pt x="1758" y="18313"/>
                      <a:pt x="1729" y="18253"/>
                    </a:cubicBezTo>
                    <a:cubicBezTo>
                      <a:pt x="1766" y="18246"/>
                      <a:pt x="1799" y="18228"/>
                      <a:pt x="1814" y="18192"/>
                    </a:cubicBezTo>
                    <a:cubicBezTo>
                      <a:pt x="1820" y="18176"/>
                      <a:pt x="1821" y="18162"/>
                      <a:pt x="1820" y="18149"/>
                    </a:cubicBezTo>
                    <a:cubicBezTo>
                      <a:pt x="1877" y="18134"/>
                      <a:pt x="1918" y="18104"/>
                      <a:pt x="1917" y="18040"/>
                    </a:cubicBezTo>
                    <a:cubicBezTo>
                      <a:pt x="1914" y="18007"/>
                      <a:pt x="1891" y="17978"/>
                      <a:pt x="1860" y="17967"/>
                    </a:cubicBezTo>
                    <a:cubicBezTo>
                      <a:pt x="1886" y="17926"/>
                      <a:pt x="1911" y="17888"/>
                      <a:pt x="1934" y="17864"/>
                    </a:cubicBezTo>
                    <a:cubicBezTo>
                      <a:pt x="2183" y="17575"/>
                      <a:pt x="2438" y="17276"/>
                      <a:pt x="2682" y="16980"/>
                    </a:cubicBezTo>
                    <a:cubicBezTo>
                      <a:pt x="3822" y="15752"/>
                      <a:pt x="5470" y="14899"/>
                      <a:pt x="7164" y="14897"/>
                    </a:cubicBezTo>
                    <a:cubicBezTo>
                      <a:pt x="7176" y="14917"/>
                      <a:pt x="7196" y="14934"/>
                      <a:pt x="7223" y="14940"/>
                    </a:cubicBezTo>
                    <a:cubicBezTo>
                      <a:pt x="7231" y="14941"/>
                      <a:pt x="7239" y="14942"/>
                      <a:pt x="7246" y="14942"/>
                    </a:cubicBezTo>
                    <a:cubicBezTo>
                      <a:pt x="7285" y="14942"/>
                      <a:pt x="7308" y="14929"/>
                      <a:pt x="7321" y="14909"/>
                    </a:cubicBezTo>
                    <a:cubicBezTo>
                      <a:pt x="7362" y="14940"/>
                      <a:pt x="7430" y="14942"/>
                      <a:pt x="7480" y="14948"/>
                    </a:cubicBezTo>
                    <a:cubicBezTo>
                      <a:pt x="7616" y="14966"/>
                      <a:pt x="7773" y="14987"/>
                      <a:pt x="7912" y="14995"/>
                    </a:cubicBezTo>
                    <a:cubicBezTo>
                      <a:pt x="7929" y="14998"/>
                      <a:pt x="7944" y="14999"/>
                      <a:pt x="7957" y="14999"/>
                    </a:cubicBezTo>
                    <a:cubicBezTo>
                      <a:pt x="8003" y="14999"/>
                      <a:pt x="8031" y="14984"/>
                      <a:pt x="8048" y="14958"/>
                    </a:cubicBezTo>
                    <a:cubicBezTo>
                      <a:pt x="8061" y="14960"/>
                      <a:pt x="8075" y="14961"/>
                      <a:pt x="8086" y="14963"/>
                    </a:cubicBezTo>
                    <a:cubicBezTo>
                      <a:pt x="10135" y="15350"/>
                      <a:pt x="12220" y="16539"/>
                      <a:pt x="12901" y="18612"/>
                    </a:cubicBezTo>
                    <a:cubicBezTo>
                      <a:pt x="12921" y="18632"/>
                      <a:pt x="12943" y="18640"/>
                      <a:pt x="12964" y="18640"/>
                    </a:cubicBezTo>
                    <a:cubicBezTo>
                      <a:pt x="12987" y="18640"/>
                      <a:pt x="13009" y="18630"/>
                      <a:pt x="13026" y="18615"/>
                    </a:cubicBezTo>
                    <a:cubicBezTo>
                      <a:pt x="13026" y="18616"/>
                      <a:pt x="13026" y="18618"/>
                      <a:pt x="13026" y="18619"/>
                    </a:cubicBezTo>
                    <a:cubicBezTo>
                      <a:pt x="13032" y="18638"/>
                      <a:pt x="13035" y="18659"/>
                      <a:pt x="13048" y="18676"/>
                    </a:cubicBezTo>
                    <a:cubicBezTo>
                      <a:pt x="13027" y="18702"/>
                      <a:pt x="13021" y="18735"/>
                      <a:pt x="13030" y="18766"/>
                    </a:cubicBezTo>
                    <a:cubicBezTo>
                      <a:pt x="12982" y="18849"/>
                      <a:pt x="13062" y="18914"/>
                      <a:pt x="13140" y="18914"/>
                    </a:cubicBezTo>
                    <a:cubicBezTo>
                      <a:pt x="13150" y="18914"/>
                      <a:pt x="13160" y="18912"/>
                      <a:pt x="13170" y="18910"/>
                    </a:cubicBezTo>
                    <a:cubicBezTo>
                      <a:pt x="13237" y="18907"/>
                      <a:pt x="13305" y="18903"/>
                      <a:pt x="13372" y="18901"/>
                    </a:cubicBezTo>
                    <a:cubicBezTo>
                      <a:pt x="13375" y="18909"/>
                      <a:pt x="13377" y="18916"/>
                      <a:pt x="13379" y="18924"/>
                    </a:cubicBezTo>
                    <a:cubicBezTo>
                      <a:pt x="13399" y="18953"/>
                      <a:pt x="13425" y="18965"/>
                      <a:pt x="13451" y="18965"/>
                    </a:cubicBezTo>
                    <a:cubicBezTo>
                      <a:pt x="13492" y="18965"/>
                      <a:pt x="13533" y="18935"/>
                      <a:pt x="13546" y="18895"/>
                    </a:cubicBezTo>
                    <a:cubicBezTo>
                      <a:pt x="13652" y="18893"/>
                      <a:pt x="13757" y="18891"/>
                      <a:pt x="13863" y="18891"/>
                    </a:cubicBezTo>
                    <a:cubicBezTo>
                      <a:pt x="14083" y="18891"/>
                      <a:pt x="14303" y="18898"/>
                      <a:pt x="14521" y="18911"/>
                    </a:cubicBezTo>
                    <a:cubicBezTo>
                      <a:pt x="15815" y="19048"/>
                      <a:pt x="17140" y="19345"/>
                      <a:pt x="18254" y="20045"/>
                    </a:cubicBezTo>
                    <a:cubicBezTo>
                      <a:pt x="18888" y="20529"/>
                      <a:pt x="19360" y="21210"/>
                      <a:pt x="19733" y="21914"/>
                    </a:cubicBezTo>
                    <a:cubicBezTo>
                      <a:pt x="19736" y="21941"/>
                      <a:pt x="19748" y="21967"/>
                      <a:pt x="19770" y="21983"/>
                    </a:cubicBezTo>
                    <a:cubicBezTo>
                      <a:pt x="19784" y="22010"/>
                      <a:pt x="19799" y="22038"/>
                      <a:pt x="19812" y="22065"/>
                    </a:cubicBezTo>
                    <a:cubicBezTo>
                      <a:pt x="19833" y="22091"/>
                      <a:pt x="19863" y="22105"/>
                      <a:pt x="19892" y="22105"/>
                    </a:cubicBezTo>
                    <a:cubicBezTo>
                      <a:pt x="19895" y="22105"/>
                      <a:pt x="19898" y="22104"/>
                      <a:pt x="19902" y="22104"/>
                    </a:cubicBezTo>
                    <a:cubicBezTo>
                      <a:pt x="19910" y="22122"/>
                      <a:pt x="19920" y="22139"/>
                      <a:pt x="19934" y="22152"/>
                    </a:cubicBezTo>
                    <a:cubicBezTo>
                      <a:pt x="19931" y="22200"/>
                      <a:pt x="19956" y="22246"/>
                      <a:pt x="19993" y="22277"/>
                    </a:cubicBezTo>
                    <a:cubicBezTo>
                      <a:pt x="19988" y="22287"/>
                      <a:pt x="19986" y="22298"/>
                      <a:pt x="19985" y="22311"/>
                    </a:cubicBezTo>
                    <a:cubicBezTo>
                      <a:pt x="19983" y="22330"/>
                      <a:pt x="19984" y="22351"/>
                      <a:pt x="19993" y="22369"/>
                    </a:cubicBezTo>
                    <a:cubicBezTo>
                      <a:pt x="19950" y="22393"/>
                      <a:pt x="19915" y="22446"/>
                      <a:pt x="19937" y="22496"/>
                    </a:cubicBezTo>
                    <a:cubicBezTo>
                      <a:pt x="19956" y="22554"/>
                      <a:pt x="20002" y="22573"/>
                      <a:pt x="20054" y="22573"/>
                    </a:cubicBezTo>
                    <a:cubicBezTo>
                      <a:pt x="20105" y="22573"/>
                      <a:pt x="20162" y="22555"/>
                      <a:pt x="20206" y="22541"/>
                    </a:cubicBezTo>
                    <a:cubicBezTo>
                      <a:pt x="20314" y="22496"/>
                      <a:pt x="20429" y="22464"/>
                      <a:pt x="20538" y="22423"/>
                    </a:cubicBezTo>
                    <a:cubicBezTo>
                      <a:pt x="20554" y="22435"/>
                      <a:pt x="20573" y="22441"/>
                      <a:pt x="20593" y="22441"/>
                    </a:cubicBezTo>
                    <a:cubicBezTo>
                      <a:pt x="20602" y="22441"/>
                      <a:pt x="20611" y="22440"/>
                      <a:pt x="20620" y="22438"/>
                    </a:cubicBezTo>
                    <a:cubicBezTo>
                      <a:pt x="20638" y="22430"/>
                      <a:pt x="20652" y="22415"/>
                      <a:pt x="20660" y="22396"/>
                    </a:cubicBezTo>
                    <a:cubicBezTo>
                      <a:pt x="20779" y="22383"/>
                      <a:pt x="20899" y="22376"/>
                      <a:pt x="21018" y="22376"/>
                    </a:cubicBezTo>
                    <a:cubicBezTo>
                      <a:pt x="21623" y="22376"/>
                      <a:pt x="22222" y="22548"/>
                      <a:pt x="22703" y="22941"/>
                    </a:cubicBezTo>
                    <a:cubicBezTo>
                      <a:pt x="23094" y="23215"/>
                      <a:pt x="23372" y="23603"/>
                      <a:pt x="23622" y="24004"/>
                    </a:cubicBezTo>
                    <a:cubicBezTo>
                      <a:pt x="23724" y="24215"/>
                      <a:pt x="23765" y="24464"/>
                      <a:pt x="23804" y="24693"/>
                    </a:cubicBezTo>
                    <a:cubicBezTo>
                      <a:pt x="23804" y="24695"/>
                      <a:pt x="23805" y="24696"/>
                      <a:pt x="23806" y="24697"/>
                    </a:cubicBezTo>
                    <a:cubicBezTo>
                      <a:pt x="23790" y="24725"/>
                      <a:pt x="23790" y="24760"/>
                      <a:pt x="23805" y="24788"/>
                    </a:cubicBezTo>
                    <a:cubicBezTo>
                      <a:pt x="23829" y="24820"/>
                      <a:pt x="23859" y="24833"/>
                      <a:pt x="23894" y="24833"/>
                    </a:cubicBezTo>
                    <a:cubicBezTo>
                      <a:pt x="23975" y="24833"/>
                      <a:pt x="24082" y="24761"/>
                      <a:pt x="24177" y="24696"/>
                    </a:cubicBezTo>
                    <a:cubicBezTo>
                      <a:pt x="24187" y="24742"/>
                      <a:pt x="24234" y="24780"/>
                      <a:pt x="24291" y="24780"/>
                    </a:cubicBezTo>
                    <a:cubicBezTo>
                      <a:pt x="24299" y="24780"/>
                      <a:pt x="24308" y="24779"/>
                      <a:pt x="24316" y="24777"/>
                    </a:cubicBezTo>
                    <a:cubicBezTo>
                      <a:pt x="24865" y="24781"/>
                      <a:pt x="25400" y="24816"/>
                      <a:pt x="25948" y="24858"/>
                    </a:cubicBezTo>
                    <a:cubicBezTo>
                      <a:pt x="25949" y="24872"/>
                      <a:pt x="25955" y="24887"/>
                      <a:pt x="25965" y="24901"/>
                    </a:cubicBezTo>
                    <a:cubicBezTo>
                      <a:pt x="25985" y="24928"/>
                      <a:pt x="26009" y="24938"/>
                      <a:pt x="26035" y="24938"/>
                    </a:cubicBezTo>
                    <a:cubicBezTo>
                      <a:pt x="26073" y="24938"/>
                      <a:pt x="26114" y="24915"/>
                      <a:pt x="26145" y="24891"/>
                    </a:cubicBezTo>
                    <a:cubicBezTo>
                      <a:pt x="26170" y="24872"/>
                      <a:pt x="26196" y="24856"/>
                      <a:pt x="26224" y="24839"/>
                    </a:cubicBezTo>
                    <a:cubicBezTo>
                      <a:pt x="26240" y="24868"/>
                      <a:pt x="26268" y="24890"/>
                      <a:pt x="26305" y="24895"/>
                    </a:cubicBezTo>
                    <a:cubicBezTo>
                      <a:pt x="26697" y="25051"/>
                      <a:pt x="27063" y="25273"/>
                      <a:pt x="27379" y="25553"/>
                    </a:cubicBezTo>
                    <a:cubicBezTo>
                      <a:pt x="27602" y="25796"/>
                      <a:pt x="27889" y="26018"/>
                      <a:pt x="28017" y="26331"/>
                    </a:cubicBezTo>
                    <a:cubicBezTo>
                      <a:pt x="28121" y="26801"/>
                      <a:pt x="28194" y="27322"/>
                      <a:pt x="28073" y="27797"/>
                    </a:cubicBezTo>
                    <a:cubicBezTo>
                      <a:pt x="28028" y="27857"/>
                      <a:pt x="28081" y="27952"/>
                      <a:pt x="28157" y="27952"/>
                    </a:cubicBezTo>
                    <a:cubicBezTo>
                      <a:pt x="28163" y="27952"/>
                      <a:pt x="28171" y="27951"/>
                      <a:pt x="28178" y="27949"/>
                    </a:cubicBezTo>
                    <a:cubicBezTo>
                      <a:pt x="28271" y="27959"/>
                      <a:pt x="28361" y="27997"/>
                      <a:pt x="28455" y="28016"/>
                    </a:cubicBezTo>
                    <a:cubicBezTo>
                      <a:pt x="28467" y="28031"/>
                      <a:pt x="28484" y="28042"/>
                      <a:pt x="28504" y="28048"/>
                    </a:cubicBezTo>
                    <a:cubicBezTo>
                      <a:pt x="28506" y="28048"/>
                      <a:pt x="28509" y="28048"/>
                      <a:pt x="28511" y="28048"/>
                    </a:cubicBezTo>
                    <a:cubicBezTo>
                      <a:pt x="28762" y="28048"/>
                      <a:pt x="28808" y="26876"/>
                      <a:pt x="28769" y="26664"/>
                    </a:cubicBezTo>
                    <a:cubicBezTo>
                      <a:pt x="28679" y="25558"/>
                      <a:pt x="27838" y="24776"/>
                      <a:pt x="26831" y="24464"/>
                    </a:cubicBezTo>
                    <a:cubicBezTo>
                      <a:pt x="27590" y="23994"/>
                      <a:pt x="28259" y="23382"/>
                      <a:pt x="28822" y="22689"/>
                    </a:cubicBezTo>
                    <a:cubicBezTo>
                      <a:pt x="29320" y="22002"/>
                      <a:pt x="29997" y="21453"/>
                      <a:pt x="30362" y="20672"/>
                    </a:cubicBezTo>
                    <a:cubicBezTo>
                      <a:pt x="31483" y="18877"/>
                      <a:pt x="32395" y="16877"/>
                      <a:pt x="32604" y="14747"/>
                    </a:cubicBezTo>
                    <a:cubicBezTo>
                      <a:pt x="32885" y="13196"/>
                      <a:pt x="32697" y="11619"/>
                      <a:pt x="32417" y="10086"/>
                    </a:cubicBezTo>
                    <a:cubicBezTo>
                      <a:pt x="32163" y="8967"/>
                      <a:pt x="31850" y="7851"/>
                      <a:pt x="31352" y="6811"/>
                    </a:cubicBezTo>
                    <a:cubicBezTo>
                      <a:pt x="31328" y="6754"/>
                      <a:pt x="31311" y="6672"/>
                      <a:pt x="31260" y="6645"/>
                    </a:cubicBezTo>
                    <a:cubicBezTo>
                      <a:pt x="31138" y="6394"/>
                      <a:pt x="31004" y="6147"/>
                      <a:pt x="30864" y="5906"/>
                    </a:cubicBezTo>
                    <a:cubicBezTo>
                      <a:pt x="30546" y="5366"/>
                      <a:pt x="30171" y="4859"/>
                      <a:pt x="29786" y="4365"/>
                    </a:cubicBezTo>
                    <a:cubicBezTo>
                      <a:pt x="27601" y="1575"/>
                      <a:pt x="24042" y="0"/>
                      <a:pt x="20510" y="0"/>
                    </a:cubicBezTo>
                    <a:close/>
                  </a:path>
                </a:pathLst>
              </a:custGeom>
              <a:solidFill>
                <a:srgbClr val="010101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5" name="Google Shape;1055;p36"/>
              <p:cNvSpPr/>
              <p:nvPr/>
            </p:nvSpPr>
            <p:spPr>
              <a:xfrm>
                <a:off x="691646" y="1592597"/>
                <a:ext cx="9388" cy="8787"/>
              </a:xfrm>
              <a:custGeom>
                <a:avLst/>
                <a:gdLst/>
                <a:ahLst/>
                <a:cxnLst/>
                <a:rect l="l" t="t" r="r" b="b"/>
                <a:pathLst>
                  <a:path w="199" h="188" extrusionOk="0">
                    <a:moveTo>
                      <a:pt x="96" y="0"/>
                    </a:moveTo>
                    <a:cubicBezTo>
                      <a:pt x="93" y="0"/>
                      <a:pt x="90" y="0"/>
                      <a:pt x="87" y="1"/>
                    </a:cubicBezTo>
                    <a:cubicBezTo>
                      <a:pt x="36" y="5"/>
                      <a:pt x="0" y="57"/>
                      <a:pt x="6" y="107"/>
                    </a:cubicBezTo>
                    <a:cubicBezTo>
                      <a:pt x="13" y="155"/>
                      <a:pt x="55" y="188"/>
                      <a:pt x="103" y="188"/>
                    </a:cubicBezTo>
                    <a:cubicBezTo>
                      <a:pt x="106" y="188"/>
                      <a:pt x="109" y="187"/>
                      <a:pt x="113" y="187"/>
                    </a:cubicBezTo>
                    <a:cubicBezTo>
                      <a:pt x="163" y="183"/>
                      <a:pt x="198" y="131"/>
                      <a:pt x="193" y="82"/>
                    </a:cubicBezTo>
                    <a:cubicBezTo>
                      <a:pt x="186" y="34"/>
                      <a:pt x="143" y="0"/>
                      <a:pt x="96" y="0"/>
                    </a:cubicBezTo>
                    <a:close/>
                  </a:path>
                </a:pathLst>
              </a:custGeom>
              <a:solidFill>
                <a:srgbClr val="DFA8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6" name="Google Shape;1056;p36"/>
              <p:cNvSpPr/>
              <p:nvPr/>
            </p:nvSpPr>
            <p:spPr>
              <a:xfrm>
                <a:off x="694005" y="1576987"/>
                <a:ext cx="9388" cy="8740"/>
              </a:xfrm>
              <a:custGeom>
                <a:avLst/>
                <a:gdLst/>
                <a:ahLst/>
                <a:cxnLst/>
                <a:rect l="l" t="t" r="r" b="b"/>
                <a:pathLst>
                  <a:path w="199" h="187" extrusionOk="0">
                    <a:moveTo>
                      <a:pt x="96" y="0"/>
                    </a:moveTo>
                    <a:cubicBezTo>
                      <a:pt x="93" y="0"/>
                      <a:pt x="90" y="1"/>
                      <a:pt x="87" y="1"/>
                    </a:cubicBezTo>
                    <a:cubicBezTo>
                      <a:pt x="36" y="5"/>
                      <a:pt x="1" y="57"/>
                      <a:pt x="7" y="106"/>
                    </a:cubicBezTo>
                    <a:cubicBezTo>
                      <a:pt x="13" y="154"/>
                      <a:pt x="56" y="187"/>
                      <a:pt x="102" y="187"/>
                    </a:cubicBezTo>
                    <a:cubicBezTo>
                      <a:pt x="106" y="187"/>
                      <a:pt x="109" y="186"/>
                      <a:pt x="112" y="186"/>
                    </a:cubicBezTo>
                    <a:cubicBezTo>
                      <a:pt x="163" y="182"/>
                      <a:pt x="199" y="130"/>
                      <a:pt x="193" y="81"/>
                    </a:cubicBezTo>
                    <a:cubicBezTo>
                      <a:pt x="186" y="33"/>
                      <a:pt x="144" y="0"/>
                      <a:pt x="96" y="0"/>
                    </a:cubicBezTo>
                    <a:close/>
                  </a:path>
                </a:pathLst>
              </a:custGeom>
              <a:solidFill>
                <a:srgbClr val="DFA8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7" name="Google Shape;1057;p36"/>
              <p:cNvSpPr/>
              <p:nvPr/>
            </p:nvSpPr>
            <p:spPr>
              <a:xfrm>
                <a:off x="716601" y="1290112"/>
                <a:ext cx="9388" cy="8740"/>
              </a:xfrm>
              <a:custGeom>
                <a:avLst/>
                <a:gdLst/>
                <a:ahLst/>
                <a:cxnLst/>
                <a:rect l="l" t="t" r="r" b="b"/>
                <a:pathLst>
                  <a:path w="199" h="187" extrusionOk="0">
                    <a:moveTo>
                      <a:pt x="97" y="0"/>
                    </a:moveTo>
                    <a:cubicBezTo>
                      <a:pt x="94" y="0"/>
                      <a:pt x="91" y="0"/>
                      <a:pt x="88" y="1"/>
                    </a:cubicBezTo>
                    <a:cubicBezTo>
                      <a:pt x="36" y="5"/>
                      <a:pt x="1" y="57"/>
                      <a:pt x="7" y="106"/>
                    </a:cubicBezTo>
                    <a:cubicBezTo>
                      <a:pt x="13" y="154"/>
                      <a:pt x="56" y="186"/>
                      <a:pt x="104" y="186"/>
                    </a:cubicBezTo>
                    <a:cubicBezTo>
                      <a:pt x="107" y="186"/>
                      <a:pt x="110" y="186"/>
                      <a:pt x="113" y="186"/>
                    </a:cubicBezTo>
                    <a:cubicBezTo>
                      <a:pt x="163" y="181"/>
                      <a:pt x="199" y="130"/>
                      <a:pt x="193" y="81"/>
                    </a:cubicBezTo>
                    <a:cubicBezTo>
                      <a:pt x="187" y="32"/>
                      <a:pt x="144" y="0"/>
                      <a:pt x="97" y="0"/>
                    </a:cubicBezTo>
                    <a:close/>
                  </a:path>
                </a:pathLst>
              </a:custGeom>
              <a:solidFill>
                <a:srgbClr val="DFA8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8" name="Google Shape;1058;p36"/>
              <p:cNvSpPr/>
              <p:nvPr/>
            </p:nvSpPr>
            <p:spPr>
              <a:xfrm>
                <a:off x="724008" y="1276558"/>
                <a:ext cx="9435" cy="8787"/>
              </a:xfrm>
              <a:custGeom>
                <a:avLst/>
                <a:gdLst/>
                <a:ahLst/>
                <a:cxnLst/>
                <a:rect l="l" t="t" r="r" b="b"/>
                <a:pathLst>
                  <a:path w="200" h="188" extrusionOk="0">
                    <a:moveTo>
                      <a:pt x="97" y="1"/>
                    </a:moveTo>
                    <a:cubicBezTo>
                      <a:pt x="94" y="1"/>
                      <a:pt x="91" y="1"/>
                      <a:pt x="87" y="1"/>
                    </a:cubicBezTo>
                    <a:cubicBezTo>
                      <a:pt x="37" y="6"/>
                      <a:pt x="1" y="57"/>
                      <a:pt x="7" y="107"/>
                    </a:cubicBezTo>
                    <a:cubicBezTo>
                      <a:pt x="14" y="155"/>
                      <a:pt x="56" y="187"/>
                      <a:pt x="103" y="187"/>
                    </a:cubicBezTo>
                    <a:cubicBezTo>
                      <a:pt x="106" y="187"/>
                      <a:pt x="109" y="187"/>
                      <a:pt x="113" y="187"/>
                    </a:cubicBezTo>
                    <a:cubicBezTo>
                      <a:pt x="163" y="183"/>
                      <a:pt x="200" y="131"/>
                      <a:pt x="193" y="81"/>
                    </a:cubicBezTo>
                    <a:cubicBezTo>
                      <a:pt x="186" y="33"/>
                      <a:pt x="144" y="1"/>
                      <a:pt x="97" y="1"/>
                    </a:cubicBezTo>
                    <a:close/>
                  </a:path>
                </a:pathLst>
              </a:custGeom>
              <a:solidFill>
                <a:srgbClr val="DFA8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9" name="Google Shape;1059;p36"/>
              <p:cNvSpPr/>
              <p:nvPr/>
            </p:nvSpPr>
            <p:spPr>
              <a:xfrm>
                <a:off x="732641" y="1287214"/>
                <a:ext cx="9435" cy="8787"/>
              </a:xfrm>
              <a:custGeom>
                <a:avLst/>
                <a:gdLst/>
                <a:ahLst/>
                <a:cxnLst/>
                <a:rect l="l" t="t" r="r" b="b"/>
                <a:pathLst>
                  <a:path w="200" h="188" extrusionOk="0">
                    <a:moveTo>
                      <a:pt x="97" y="1"/>
                    </a:moveTo>
                    <a:cubicBezTo>
                      <a:pt x="94" y="1"/>
                      <a:pt x="91" y="1"/>
                      <a:pt x="87" y="1"/>
                    </a:cubicBezTo>
                    <a:cubicBezTo>
                      <a:pt x="37" y="6"/>
                      <a:pt x="1" y="57"/>
                      <a:pt x="7" y="106"/>
                    </a:cubicBezTo>
                    <a:cubicBezTo>
                      <a:pt x="14" y="155"/>
                      <a:pt x="56" y="188"/>
                      <a:pt x="103" y="188"/>
                    </a:cubicBezTo>
                    <a:cubicBezTo>
                      <a:pt x="106" y="188"/>
                      <a:pt x="109" y="188"/>
                      <a:pt x="113" y="187"/>
                    </a:cubicBezTo>
                    <a:cubicBezTo>
                      <a:pt x="163" y="183"/>
                      <a:pt x="199" y="130"/>
                      <a:pt x="193" y="81"/>
                    </a:cubicBezTo>
                    <a:cubicBezTo>
                      <a:pt x="186" y="33"/>
                      <a:pt x="143" y="1"/>
                      <a:pt x="97" y="1"/>
                    </a:cubicBezTo>
                    <a:close/>
                  </a:path>
                </a:pathLst>
              </a:custGeom>
              <a:solidFill>
                <a:srgbClr val="DFA8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0" name="Google Shape;1060;p36"/>
              <p:cNvSpPr/>
              <p:nvPr/>
            </p:nvSpPr>
            <p:spPr>
              <a:xfrm>
                <a:off x="915680" y="1041842"/>
                <a:ext cx="9435" cy="8833"/>
              </a:xfrm>
              <a:custGeom>
                <a:avLst/>
                <a:gdLst/>
                <a:ahLst/>
                <a:cxnLst/>
                <a:rect l="l" t="t" r="r" b="b"/>
                <a:pathLst>
                  <a:path w="200" h="189" extrusionOk="0">
                    <a:moveTo>
                      <a:pt x="96" y="1"/>
                    </a:moveTo>
                    <a:cubicBezTo>
                      <a:pt x="93" y="1"/>
                      <a:pt x="90" y="1"/>
                      <a:pt x="87" y="1"/>
                    </a:cubicBezTo>
                    <a:cubicBezTo>
                      <a:pt x="37" y="6"/>
                      <a:pt x="0" y="57"/>
                      <a:pt x="7" y="108"/>
                    </a:cubicBezTo>
                    <a:cubicBezTo>
                      <a:pt x="14" y="156"/>
                      <a:pt x="55" y="188"/>
                      <a:pt x="103" y="188"/>
                    </a:cubicBezTo>
                    <a:cubicBezTo>
                      <a:pt x="106" y="188"/>
                      <a:pt x="109" y="188"/>
                      <a:pt x="112" y="188"/>
                    </a:cubicBezTo>
                    <a:cubicBezTo>
                      <a:pt x="163" y="183"/>
                      <a:pt x="199" y="132"/>
                      <a:pt x="192" y="82"/>
                    </a:cubicBezTo>
                    <a:cubicBezTo>
                      <a:pt x="186" y="34"/>
                      <a:pt x="144" y="1"/>
                      <a:pt x="96" y="1"/>
                    </a:cubicBezTo>
                    <a:close/>
                  </a:path>
                </a:pathLst>
              </a:custGeom>
              <a:solidFill>
                <a:srgbClr val="DFA8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1" name="Google Shape;1061;p36"/>
              <p:cNvSpPr/>
              <p:nvPr/>
            </p:nvSpPr>
            <p:spPr>
              <a:xfrm>
                <a:off x="1316007" y="920792"/>
                <a:ext cx="9199" cy="8833"/>
              </a:xfrm>
              <a:custGeom>
                <a:avLst/>
                <a:gdLst/>
                <a:ahLst/>
                <a:cxnLst/>
                <a:rect l="l" t="t" r="r" b="b"/>
                <a:pathLst>
                  <a:path w="195" h="189" extrusionOk="0">
                    <a:moveTo>
                      <a:pt x="97" y="1"/>
                    </a:moveTo>
                    <a:cubicBezTo>
                      <a:pt x="95" y="1"/>
                      <a:pt x="92" y="1"/>
                      <a:pt x="89" y="1"/>
                    </a:cubicBezTo>
                    <a:cubicBezTo>
                      <a:pt x="38" y="6"/>
                      <a:pt x="0" y="52"/>
                      <a:pt x="3" y="103"/>
                    </a:cubicBezTo>
                    <a:cubicBezTo>
                      <a:pt x="7" y="150"/>
                      <a:pt x="50" y="189"/>
                      <a:pt x="98" y="189"/>
                    </a:cubicBezTo>
                    <a:cubicBezTo>
                      <a:pt x="100" y="189"/>
                      <a:pt x="102" y="189"/>
                      <a:pt x="104" y="189"/>
                    </a:cubicBezTo>
                    <a:cubicBezTo>
                      <a:pt x="156" y="184"/>
                      <a:pt x="194" y="138"/>
                      <a:pt x="190" y="87"/>
                    </a:cubicBezTo>
                    <a:cubicBezTo>
                      <a:pt x="187" y="39"/>
                      <a:pt x="145" y="1"/>
                      <a:pt x="97" y="1"/>
                    </a:cubicBezTo>
                    <a:close/>
                  </a:path>
                </a:pathLst>
              </a:custGeom>
              <a:solidFill>
                <a:srgbClr val="DFA8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2" name="Google Shape;1062;p36"/>
              <p:cNvSpPr/>
              <p:nvPr/>
            </p:nvSpPr>
            <p:spPr>
              <a:xfrm>
                <a:off x="1332848" y="919390"/>
                <a:ext cx="9246" cy="8787"/>
              </a:xfrm>
              <a:custGeom>
                <a:avLst/>
                <a:gdLst/>
                <a:ahLst/>
                <a:cxnLst/>
                <a:rect l="l" t="t" r="r" b="b"/>
                <a:pathLst>
                  <a:path w="196" h="188" extrusionOk="0">
                    <a:moveTo>
                      <a:pt x="98" y="0"/>
                    </a:moveTo>
                    <a:cubicBezTo>
                      <a:pt x="95" y="0"/>
                      <a:pt x="93" y="0"/>
                      <a:pt x="90" y="0"/>
                    </a:cubicBezTo>
                    <a:cubicBezTo>
                      <a:pt x="40" y="5"/>
                      <a:pt x="1" y="50"/>
                      <a:pt x="4" y="101"/>
                    </a:cubicBezTo>
                    <a:cubicBezTo>
                      <a:pt x="9" y="149"/>
                      <a:pt x="50" y="187"/>
                      <a:pt x="98" y="187"/>
                    </a:cubicBezTo>
                    <a:cubicBezTo>
                      <a:pt x="101" y="187"/>
                      <a:pt x="103" y="187"/>
                      <a:pt x="106" y="187"/>
                    </a:cubicBezTo>
                    <a:cubicBezTo>
                      <a:pt x="156" y="182"/>
                      <a:pt x="195" y="136"/>
                      <a:pt x="192" y="86"/>
                    </a:cubicBezTo>
                    <a:cubicBezTo>
                      <a:pt x="188" y="38"/>
                      <a:pt x="146" y="0"/>
                      <a:pt x="98" y="0"/>
                    </a:cubicBezTo>
                    <a:close/>
                  </a:path>
                </a:pathLst>
              </a:custGeom>
              <a:solidFill>
                <a:srgbClr val="DFA8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3" name="Google Shape;1063;p36"/>
              <p:cNvSpPr/>
              <p:nvPr/>
            </p:nvSpPr>
            <p:spPr>
              <a:xfrm>
                <a:off x="1727090" y="1029644"/>
                <a:ext cx="9199" cy="8787"/>
              </a:xfrm>
              <a:custGeom>
                <a:avLst/>
                <a:gdLst/>
                <a:ahLst/>
                <a:cxnLst/>
                <a:rect l="l" t="t" r="r" b="b"/>
                <a:pathLst>
                  <a:path w="195" h="188" extrusionOk="0">
                    <a:moveTo>
                      <a:pt x="98" y="0"/>
                    </a:moveTo>
                    <a:cubicBezTo>
                      <a:pt x="95" y="0"/>
                      <a:pt x="92" y="0"/>
                      <a:pt x="90" y="0"/>
                    </a:cubicBezTo>
                    <a:cubicBezTo>
                      <a:pt x="39" y="5"/>
                      <a:pt x="0" y="50"/>
                      <a:pt x="4" y="101"/>
                    </a:cubicBezTo>
                    <a:cubicBezTo>
                      <a:pt x="8" y="149"/>
                      <a:pt x="50" y="187"/>
                      <a:pt x="98" y="187"/>
                    </a:cubicBezTo>
                    <a:cubicBezTo>
                      <a:pt x="100" y="187"/>
                      <a:pt x="103" y="187"/>
                      <a:pt x="106" y="187"/>
                    </a:cubicBezTo>
                    <a:cubicBezTo>
                      <a:pt x="156" y="182"/>
                      <a:pt x="195" y="136"/>
                      <a:pt x="191" y="86"/>
                    </a:cubicBezTo>
                    <a:cubicBezTo>
                      <a:pt x="187" y="38"/>
                      <a:pt x="146" y="0"/>
                      <a:pt x="98" y="0"/>
                    </a:cubicBezTo>
                    <a:close/>
                  </a:path>
                </a:pathLst>
              </a:custGeom>
              <a:solidFill>
                <a:srgbClr val="DFA8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4" name="Google Shape;1064;p36"/>
              <p:cNvSpPr/>
              <p:nvPr/>
            </p:nvSpPr>
            <p:spPr>
              <a:xfrm>
                <a:off x="1738082" y="1041842"/>
                <a:ext cx="9246" cy="8787"/>
              </a:xfrm>
              <a:custGeom>
                <a:avLst/>
                <a:gdLst/>
                <a:ahLst/>
                <a:cxnLst/>
                <a:rect l="l" t="t" r="r" b="b"/>
                <a:pathLst>
                  <a:path w="196" h="188" extrusionOk="0">
                    <a:moveTo>
                      <a:pt x="99" y="1"/>
                    </a:moveTo>
                    <a:cubicBezTo>
                      <a:pt x="96" y="1"/>
                      <a:pt x="94" y="1"/>
                      <a:pt x="91" y="1"/>
                    </a:cubicBezTo>
                    <a:cubicBezTo>
                      <a:pt x="40" y="6"/>
                      <a:pt x="1" y="50"/>
                      <a:pt x="5" y="102"/>
                    </a:cubicBezTo>
                    <a:cubicBezTo>
                      <a:pt x="9" y="150"/>
                      <a:pt x="50" y="188"/>
                      <a:pt x="98" y="188"/>
                    </a:cubicBezTo>
                    <a:cubicBezTo>
                      <a:pt x="101" y="188"/>
                      <a:pt x="103" y="188"/>
                      <a:pt x="106" y="188"/>
                    </a:cubicBezTo>
                    <a:cubicBezTo>
                      <a:pt x="157" y="183"/>
                      <a:pt x="195" y="138"/>
                      <a:pt x="192" y="87"/>
                    </a:cubicBezTo>
                    <a:cubicBezTo>
                      <a:pt x="188" y="39"/>
                      <a:pt x="147" y="1"/>
                      <a:pt x="99" y="1"/>
                    </a:cubicBezTo>
                    <a:close/>
                  </a:path>
                </a:pathLst>
              </a:custGeom>
              <a:solidFill>
                <a:srgbClr val="DFA8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5" name="Google Shape;1065;p36"/>
              <p:cNvSpPr/>
              <p:nvPr/>
            </p:nvSpPr>
            <p:spPr>
              <a:xfrm>
                <a:off x="1743790" y="1025578"/>
                <a:ext cx="9246" cy="8787"/>
              </a:xfrm>
              <a:custGeom>
                <a:avLst/>
                <a:gdLst/>
                <a:ahLst/>
                <a:cxnLst/>
                <a:rect l="l" t="t" r="r" b="b"/>
                <a:pathLst>
                  <a:path w="196" h="188" extrusionOk="0">
                    <a:moveTo>
                      <a:pt x="98" y="0"/>
                    </a:moveTo>
                    <a:cubicBezTo>
                      <a:pt x="95" y="0"/>
                      <a:pt x="93" y="0"/>
                      <a:pt x="90" y="0"/>
                    </a:cubicBezTo>
                    <a:cubicBezTo>
                      <a:pt x="40" y="5"/>
                      <a:pt x="1" y="51"/>
                      <a:pt x="4" y="101"/>
                    </a:cubicBezTo>
                    <a:cubicBezTo>
                      <a:pt x="9" y="149"/>
                      <a:pt x="50" y="187"/>
                      <a:pt x="97" y="187"/>
                    </a:cubicBezTo>
                    <a:cubicBezTo>
                      <a:pt x="100" y="187"/>
                      <a:pt x="102" y="187"/>
                      <a:pt x="105" y="187"/>
                    </a:cubicBezTo>
                    <a:cubicBezTo>
                      <a:pt x="156" y="183"/>
                      <a:pt x="195" y="138"/>
                      <a:pt x="191" y="86"/>
                    </a:cubicBezTo>
                    <a:cubicBezTo>
                      <a:pt x="187" y="39"/>
                      <a:pt x="146" y="0"/>
                      <a:pt x="98" y="0"/>
                    </a:cubicBezTo>
                    <a:close/>
                  </a:path>
                </a:pathLst>
              </a:custGeom>
              <a:solidFill>
                <a:srgbClr val="DFA8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6" name="Google Shape;1066;p36"/>
              <p:cNvSpPr/>
              <p:nvPr/>
            </p:nvSpPr>
            <p:spPr>
              <a:xfrm>
                <a:off x="1947303" y="1331942"/>
                <a:ext cx="9199" cy="8787"/>
              </a:xfrm>
              <a:custGeom>
                <a:avLst/>
                <a:gdLst/>
                <a:ahLst/>
                <a:cxnLst/>
                <a:rect l="l" t="t" r="r" b="b"/>
                <a:pathLst>
                  <a:path w="195" h="188" extrusionOk="0">
                    <a:moveTo>
                      <a:pt x="98" y="1"/>
                    </a:moveTo>
                    <a:cubicBezTo>
                      <a:pt x="96" y="1"/>
                      <a:pt x="93" y="1"/>
                      <a:pt x="90" y="1"/>
                    </a:cubicBezTo>
                    <a:cubicBezTo>
                      <a:pt x="39" y="6"/>
                      <a:pt x="0" y="51"/>
                      <a:pt x="5" y="102"/>
                    </a:cubicBezTo>
                    <a:cubicBezTo>
                      <a:pt x="8" y="149"/>
                      <a:pt x="49" y="188"/>
                      <a:pt x="97" y="188"/>
                    </a:cubicBezTo>
                    <a:cubicBezTo>
                      <a:pt x="100" y="188"/>
                      <a:pt x="103" y="188"/>
                      <a:pt x="105" y="187"/>
                    </a:cubicBezTo>
                    <a:cubicBezTo>
                      <a:pt x="156" y="184"/>
                      <a:pt x="194" y="138"/>
                      <a:pt x="191" y="87"/>
                    </a:cubicBezTo>
                    <a:cubicBezTo>
                      <a:pt x="188" y="39"/>
                      <a:pt x="146" y="1"/>
                      <a:pt x="98" y="1"/>
                    </a:cubicBezTo>
                    <a:close/>
                  </a:path>
                </a:pathLst>
              </a:custGeom>
              <a:solidFill>
                <a:srgbClr val="DFA8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7" name="Google Shape;1067;p36"/>
              <p:cNvSpPr/>
              <p:nvPr/>
            </p:nvSpPr>
            <p:spPr>
              <a:xfrm>
                <a:off x="1973909" y="1644523"/>
                <a:ext cx="9293" cy="8787"/>
              </a:xfrm>
              <a:custGeom>
                <a:avLst/>
                <a:gdLst/>
                <a:ahLst/>
                <a:cxnLst/>
                <a:rect l="l" t="t" r="r" b="b"/>
                <a:pathLst>
                  <a:path w="197" h="188" extrusionOk="0">
                    <a:moveTo>
                      <a:pt x="97" y="1"/>
                    </a:moveTo>
                    <a:cubicBezTo>
                      <a:pt x="95" y="1"/>
                      <a:pt x="92" y="1"/>
                      <a:pt x="89" y="1"/>
                    </a:cubicBezTo>
                    <a:cubicBezTo>
                      <a:pt x="39" y="6"/>
                      <a:pt x="1" y="53"/>
                      <a:pt x="6" y="103"/>
                    </a:cubicBezTo>
                    <a:cubicBezTo>
                      <a:pt x="10" y="152"/>
                      <a:pt x="51" y="188"/>
                      <a:pt x="99" y="188"/>
                    </a:cubicBezTo>
                    <a:cubicBezTo>
                      <a:pt x="102" y="188"/>
                      <a:pt x="104" y="188"/>
                      <a:pt x="107" y="188"/>
                    </a:cubicBezTo>
                    <a:cubicBezTo>
                      <a:pt x="158" y="183"/>
                      <a:pt x="197" y="136"/>
                      <a:pt x="192" y="85"/>
                    </a:cubicBezTo>
                    <a:cubicBezTo>
                      <a:pt x="188" y="37"/>
                      <a:pt x="146" y="1"/>
                      <a:pt x="97" y="1"/>
                    </a:cubicBezTo>
                    <a:close/>
                  </a:path>
                </a:pathLst>
              </a:custGeom>
              <a:solidFill>
                <a:srgbClr val="DFA8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8" name="Google Shape;1068;p36"/>
              <p:cNvSpPr/>
              <p:nvPr/>
            </p:nvSpPr>
            <p:spPr>
              <a:xfrm>
                <a:off x="1973909" y="1661582"/>
                <a:ext cx="9293" cy="8787"/>
              </a:xfrm>
              <a:custGeom>
                <a:avLst/>
                <a:gdLst/>
                <a:ahLst/>
                <a:cxnLst/>
                <a:rect l="l" t="t" r="r" b="b"/>
                <a:pathLst>
                  <a:path w="197" h="188" extrusionOk="0">
                    <a:moveTo>
                      <a:pt x="98" y="1"/>
                    </a:moveTo>
                    <a:cubicBezTo>
                      <a:pt x="96" y="1"/>
                      <a:pt x="93" y="1"/>
                      <a:pt x="90" y="1"/>
                    </a:cubicBezTo>
                    <a:cubicBezTo>
                      <a:pt x="40" y="6"/>
                      <a:pt x="1" y="51"/>
                      <a:pt x="6" y="103"/>
                    </a:cubicBezTo>
                    <a:cubicBezTo>
                      <a:pt x="10" y="151"/>
                      <a:pt x="52" y="188"/>
                      <a:pt x="99" y="188"/>
                    </a:cubicBezTo>
                    <a:cubicBezTo>
                      <a:pt x="102" y="188"/>
                      <a:pt x="105" y="188"/>
                      <a:pt x="107" y="187"/>
                    </a:cubicBezTo>
                    <a:cubicBezTo>
                      <a:pt x="158" y="183"/>
                      <a:pt x="197" y="136"/>
                      <a:pt x="192" y="84"/>
                    </a:cubicBezTo>
                    <a:cubicBezTo>
                      <a:pt x="188" y="37"/>
                      <a:pt x="146" y="1"/>
                      <a:pt x="98" y="1"/>
                    </a:cubicBezTo>
                    <a:close/>
                  </a:path>
                </a:pathLst>
              </a:custGeom>
              <a:solidFill>
                <a:srgbClr val="DFA8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9" name="Google Shape;1069;p36"/>
              <p:cNvSpPr/>
              <p:nvPr/>
            </p:nvSpPr>
            <p:spPr>
              <a:xfrm>
                <a:off x="1942774" y="1940978"/>
                <a:ext cx="8916" cy="8833"/>
              </a:xfrm>
              <a:custGeom>
                <a:avLst/>
                <a:gdLst/>
                <a:ahLst/>
                <a:cxnLst/>
                <a:rect l="l" t="t" r="r" b="b"/>
                <a:pathLst>
                  <a:path w="189" h="189" extrusionOk="0">
                    <a:moveTo>
                      <a:pt x="99" y="1"/>
                    </a:moveTo>
                    <a:cubicBezTo>
                      <a:pt x="97" y="1"/>
                      <a:pt x="95" y="1"/>
                      <a:pt x="93" y="1"/>
                    </a:cubicBezTo>
                    <a:cubicBezTo>
                      <a:pt x="41" y="6"/>
                      <a:pt x="0" y="45"/>
                      <a:pt x="1" y="97"/>
                    </a:cubicBezTo>
                    <a:cubicBezTo>
                      <a:pt x="2" y="145"/>
                      <a:pt x="44" y="189"/>
                      <a:pt x="92" y="189"/>
                    </a:cubicBezTo>
                    <a:cubicBezTo>
                      <a:pt x="94" y="189"/>
                      <a:pt x="95" y="189"/>
                      <a:pt x="97" y="189"/>
                    </a:cubicBezTo>
                    <a:cubicBezTo>
                      <a:pt x="148" y="184"/>
                      <a:pt x="189" y="144"/>
                      <a:pt x="189" y="91"/>
                    </a:cubicBezTo>
                    <a:cubicBezTo>
                      <a:pt x="187" y="46"/>
                      <a:pt x="147" y="1"/>
                      <a:pt x="99" y="1"/>
                    </a:cubicBezTo>
                    <a:close/>
                  </a:path>
                </a:pathLst>
              </a:custGeom>
              <a:solidFill>
                <a:srgbClr val="DFA8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0" name="Google Shape;1070;p36"/>
              <p:cNvSpPr/>
              <p:nvPr/>
            </p:nvSpPr>
            <p:spPr>
              <a:xfrm>
                <a:off x="1773887" y="2059224"/>
                <a:ext cx="9010" cy="8833"/>
              </a:xfrm>
              <a:custGeom>
                <a:avLst/>
                <a:gdLst/>
                <a:ahLst/>
                <a:cxnLst/>
                <a:rect l="l" t="t" r="r" b="b"/>
                <a:pathLst>
                  <a:path w="191" h="189" extrusionOk="0">
                    <a:moveTo>
                      <a:pt x="100" y="0"/>
                    </a:moveTo>
                    <a:cubicBezTo>
                      <a:pt x="98" y="0"/>
                      <a:pt x="96" y="0"/>
                      <a:pt x="94" y="0"/>
                    </a:cubicBezTo>
                    <a:cubicBezTo>
                      <a:pt x="42" y="5"/>
                      <a:pt x="1" y="44"/>
                      <a:pt x="2" y="97"/>
                    </a:cubicBezTo>
                    <a:cubicBezTo>
                      <a:pt x="3" y="143"/>
                      <a:pt x="44" y="188"/>
                      <a:pt x="91" y="188"/>
                    </a:cubicBezTo>
                    <a:cubicBezTo>
                      <a:pt x="94" y="188"/>
                      <a:pt x="96" y="188"/>
                      <a:pt x="98" y="188"/>
                    </a:cubicBezTo>
                    <a:cubicBezTo>
                      <a:pt x="150" y="183"/>
                      <a:pt x="191" y="145"/>
                      <a:pt x="190" y="92"/>
                    </a:cubicBezTo>
                    <a:cubicBezTo>
                      <a:pt x="189" y="45"/>
                      <a:pt x="148" y="0"/>
                      <a:pt x="100" y="0"/>
                    </a:cubicBezTo>
                    <a:close/>
                  </a:path>
                </a:pathLst>
              </a:custGeom>
              <a:solidFill>
                <a:srgbClr val="DFA8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1" name="Google Shape;1071;p36"/>
              <p:cNvSpPr/>
              <p:nvPr/>
            </p:nvSpPr>
            <p:spPr>
              <a:xfrm>
                <a:off x="1762094" y="2071516"/>
                <a:ext cx="8963" cy="8787"/>
              </a:xfrm>
              <a:custGeom>
                <a:avLst/>
                <a:gdLst/>
                <a:ahLst/>
                <a:cxnLst/>
                <a:rect l="l" t="t" r="r" b="b"/>
                <a:pathLst>
                  <a:path w="190" h="188" extrusionOk="0">
                    <a:moveTo>
                      <a:pt x="99" y="0"/>
                    </a:moveTo>
                    <a:cubicBezTo>
                      <a:pt x="97" y="0"/>
                      <a:pt x="94" y="0"/>
                      <a:pt x="92" y="0"/>
                    </a:cubicBezTo>
                    <a:cubicBezTo>
                      <a:pt x="42" y="4"/>
                      <a:pt x="1" y="43"/>
                      <a:pt x="1" y="97"/>
                    </a:cubicBezTo>
                    <a:cubicBezTo>
                      <a:pt x="3" y="142"/>
                      <a:pt x="43" y="187"/>
                      <a:pt x="90" y="187"/>
                    </a:cubicBezTo>
                    <a:cubicBezTo>
                      <a:pt x="92" y="187"/>
                      <a:pt x="94" y="187"/>
                      <a:pt x="97" y="187"/>
                    </a:cubicBezTo>
                    <a:cubicBezTo>
                      <a:pt x="148" y="183"/>
                      <a:pt x="189" y="145"/>
                      <a:pt x="188" y="91"/>
                    </a:cubicBezTo>
                    <a:cubicBezTo>
                      <a:pt x="187" y="45"/>
                      <a:pt x="146" y="0"/>
                      <a:pt x="99" y="0"/>
                    </a:cubicBezTo>
                    <a:close/>
                  </a:path>
                </a:pathLst>
              </a:custGeom>
              <a:solidFill>
                <a:srgbClr val="DFA8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2" name="Google Shape;1072;p36"/>
              <p:cNvSpPr/>
              <p:nvPr/>
            </p:nvSpPr>
            <p:spPr>
              <a:xfrm>
                <a:off x="1778275" y="2074554"/>
                <a:ext cx="9010" cy="8833"/>
              </a:xfrm>
              <a:custGeom>
                <a:avLst/>
                <a:gdLst/>
                <a:ahLst/>
                <a:cxnLst/>
                <a:rect l="l" t="t" r="r" b="b"/>
                <a:pathLst>
                  <a:path w="191" h="189" extrusionOk="0">
                    <a:moveTo>
                      <a:pt x="100" y="0"/>
                    </a:moveTo>
                    <a:cubicBezTo>
                      <a:pt x="98" y="0"/>
                      <a:pt x="95" y="0"/>
                      <a:pt x="93" y="1"/>
                    </a:cubicBezTo>
                    <a:cubicBezTo>
                      <a:pt x="42" y="5"/>
                      <a:pt x="1" y="44"/>
                      <a:pt x="2" y="97"/>
                    </a:cubicBezTo>
                    <a:cubicBezTo>
                      <a:pt x="3" y="144"/>
                      <a:pt x="44" y="188"/>
                      <a:pt x="91" y="188"/>
                    </a:cubicBezTo>
                    <a:cubicBezTo>
                      <a:pt x="93" y="188"/>
                      <a:pt x="95" y="188"/>
                      <a:pt x="98" y="188"/>
                    </a:cubicBezTo>
                    <a:cubicBezTo>
                      <a:pt x="148" y="184"/>
                      <a:pt x="190" y="145"/>
                      <a:pt x="189" y="92"/>
                    </a:cubicBezTo>
                    <a:cubicBezTo>
                      <a:pt x="188" y="45"/>
                      <a:pt x="147" y="0"/>
                      <a:pt x="100" y="0"/>
                    </a:cubicBezTo>
                    <a:close/>
                  </a:path>
                </a:pathLst>
              </a:custGeom>
              <a:solidFill>
                <a:srgbClr val="DFA8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3" name="Google Shape;1073;p36"/>
              <p:cNvSpPr/>
              <p:nvPr/>
            </p:nvSpPr>
            <p:spPr>
              <a:xfrm>
                <a:off x="588380" y="1494776"/>
                <a:ext cx="9246" cy="8787"/>
              </a:xfrm>
              <a:custGeom>
                <a:avLst/>
                <a:gdLst/>
                <a:ahLst/>
                <a:cxnLst/>
                <a:rect l="l" t="t" r="r" b="b"/>
                <a:pathLst>
                  <a:path w="196" h="188" extrusionOk="0">
                    <a:moveTo>
                      <a:pt x="99" y="1"/>
                    </a:moveTo>
                    <a:cubicBezTo>
                      <a:pt x="96" y="1"/>
                      <a:pt x="94" y="1"/>
                      <a:pt x="91" y="1"/>
                    </a:cubicBezTo>
                    <a:cubicBezTo>
                      <a:pt x="41" y="6"/>
                      <a:pt x="1" y="49"/>
                      <a:pt x="4" y="102"/>
                    </a:cubicBezTo>
                    <a:cubicBezTo>
                      <a:pt x="8" y="148"/>
                      <a:pt x="49" y="188"/>
                      <a:pt x="97" y="188"/>
                    </a:cubicBezTo>
                    <a:cubicBezTo>
                      <a:pt x="100" y="188"/>
                      <a:pt x="102" y="188"/>
                      <a:pt x="105" y="188"/>
                    </a:cubicBezTo>
                    <a:cubicBezTo>
                      <a:pt x="155" y="183"/>
                      <a:pt x="195" y="140"/>
                      <a:pt x="192" y="88"/>
                    </a:cubicBezTo>
                    <a:cubicBezTo>
                      <a:pt x="187" y="40"/>
                      <a:pt x="147" y="1"/>
                      <a:pt x="99" y="1"/>
                    </a:cubicBezTo>
                    <a:close/>
                  </a:path>
                </a:pathLst>
              </a:custGeom>
              <a:solidFill>
                <a:srgbClr val="DFA8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4" name="Google Shape;1074;p36"/>
              <p:cNvSpPr/>
              <p:nvPr/>
            </p:nvSpPr>
            <p:spPr>
              <a:xfrm>
                <a:off x="869967" y="1516181"/>
                <a:ext cx="139025" cy="128809"/>
              </a:xfrm>
              <a:custGeom>
                <a:avLst/>
                <a:gdLst/>
                <a:ahLst/>
                <a:cxnLst/>
                <a:rect l="l" t="t" r="r" b="b"/>
                <a:pathLst>
                  <a:path w="2947" h="2756" extrusionOk="0">
                    <a:moveTo>
                      <a:pt x="1354" y="1"/>
                    </a:moveTo>
                    <a:cubicBezTo>
                      <a:pt x="584" y="1"/>
                      <a:pt x="1" y="821"/>
                      <a:pt x="41" y="1556"/>
                    </a:cubicBezTo>
                    <a:cubicBezTo>
                      <a:pt x="62" y="2295"/>
                      <a:pt x="870" y="2756"/>
                      <a:pt x="1548" y="2756"/>
                    </a:cubicBezTo>
                    <a:cubicBezTo>
                      <a:pt x="1559" y="2756"/>
                      <a:pt x="1569" y="2755"/>
                      <a:pt x="1580" y="2755"/>
                    </a:cubicBezTo>
                    <a:cubicBezTo>
                      <a:pt x="1592" y="2756"/>
                      <a:pt x="1603" y="2756"/>
                      <a:pt x="1615" y="2756"/>
                    </a:cubicBezTo>
                    <a:cubicBezTo>
                      <a:pt x="2481" y="2756"/>
                      <a:pt x="2947" y="1659"/>
                      <a:pt x="2707" y="915"/>
                    </a:cubicBezTo>
                    <a:cubicBezTo>
                      <a:pt x="2515" y="380"/>
                      <a:pt x="1953" y="96"/>
                      <a:pt x="1422" y="3"/>
                    </a:cubicBezTo>
                    <a:cubicBezTo>
                      <a:pt x="1399" y="1"/>
                      <a:pt x="1377" y="1"/>
                      <a:pt x="1354" y="1"/>
                    </a:cubicBezTo>
                    <a:close/>
                  </a:path>
                </a:pathLst>
              </a:custGeom>
              <a:solidFill>
                <a:srgbClr val="FFFFFF">
                  <a:alpha val="38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5" name="Google Shape;1075;p36"/>
              <p:cNvSpPr/>
              <p:nvPr/>
            </p:nvSpPr>
            <p:spPr>
              <a:xfrm>
                <a:off x="1481355" y="1777444"/>
                <a:ext cx="198229" cy="147457"/>
              </a:xfrm>
              <a:custGeom>
                <a:avLst/>
                <a:gdLst/>
                <a:ahLst/>
                <a:cxnLst/>
                <a:rect l="l" t="t" r="r" b="b"/>
                <a:pathLst>
                  <a:path w="4202" h="3155" extrusionOk="0">
                    <a:moveTo>
                      <a:pt x="2235" y="0"/>
                    </a:moveTo>
                    <a:cubicBezTo>
                      <a:pt x="1790" y="0"/>
                      <a:pt x="1335" y="175"/>
                      <a:pt x="988" y="449"/>
                    </a:cubicBezTo>
                    <a:cubicBezTo>
                      <a:pt x="1" y="1498"/>
                      <a:pt x="897" y="3040"/>
                      <a:pt x="2220" y="3154"/>
                    </a:cubicBezTo>
                    <a:cubicBezTo>
                      <a:pt x="2240" y="3154"/>
                      <a:pt x="2259" y="3155"/>
                      <a:pt x="2278" y="3155"/>
                    </a:cubicBezTo>
                    <a:cubicBezTo>
                      <a:pt x="3272" y="3155"/>
                      <a:pt x="4202" y="2056"/>
                      <a:pt x="3772" y="1090"/>
                    </a:cubicBezTo>
                    <a:cubicBezTo>
                      <a:pt x="3631" y="777"/>
                      <a:pt x="3474" y="397"/>
                      <a:pt x="3121" y="287"/>
                    </a:cubicBezTo>
                    <a:cubicBezTo>
                      <a:pt x="2858" y="87"/>
                      <a:pt x="2549" y="0"/>
                      <a:pt x="2235" y="0"/>
                    </a:cubicBezTo>
                    <a:close/>
                  </a:path>
                </a:pathLst>
              </a:custGeom>
              <a:solidFill>
                <a:srgbClr val="FFFFFF">
                  <a:alpha val="38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6" name="Google Shape;1076;p36"/>
              <p:cNvSpPr/>
              <p:nvPr/>
            </p:nvSpPr>
            <p:spPr>
              <a:xfrm>
                <a:off x="1289164" y="1016184"/>
                <a:ext cx="490337" cy="223779"/>
              </a:xfrm>
              <a:custGeom>
                <a:avLst/>
                <a:gdLst/>
                <a:ahLst/>
                <a:cxnLst/>
                <a:rect l="l" t="t" r="r" b="b"/>
                <a:pathLst>
                  <a:path w="10394" h="4788" extrusionOk="0">
                    <a:moveTo>
                      <a:pt x="2299" y="1"/>
                    </a:moveTo>
                    <a:cubicBezTo>
                      <a:pt x="2262" y="1"/>
                      <a:pt x="2224" y="2"/>
                      <a:pt x="2187" y="3"/>
                    </a:cubicBezTo>
                    <a:cubicBezTo>
                      <a:pt x="2148" y="7"/>
                      <a:pt x="2108" y="8"/>
                      <a:pt x="2067" y="8"/>
                    </a:cubicBezTo>
                    <a:cubicBezTo>
                      <a:pt x="1989" y="8"/>
                      <a:pt x="1909" y="3"/>
                      <a:pt x="1830" y="3"/>
                    </a:cubicBezTo>
                    <a:cubicBezTo>
                      <a:pt x="1718" y="3"/>
                      <a:pt x="1608" y="13"/>
                      <a:pt x="1514" y="60"/>
                    </a:cubicBezTo>
                    <a:lnTo>
                      <a:pt x="1506" y="60"/>
                    </a:lnTo>
                    <a:cubicBezTo>
                      <a:pt x="1479" y="57"/>
                      <a:pt x="1453" y="55"/>
                      <a:pt x="1426" y="55"/>
                    </a:cubicBezTo>
                    <a:cubicBezTo>
                      <a:pt x="1328" y="55"/>
                      <a:pt x="1227" y="74"/>
                      <a:pt x="1128" y="94"/>
                    </a:cubicBezTo>
                    <a:cubicBezTo>
                      <a:pt x="1052" y="109"/>
                      <a:pt x="974" y="124"/>
                      <a:pt x="898" y="132"/>
                    </a:cubicBezTo>
                    <a:cubicBezTo>
                      <a:pt x="795" y="168"/>
                      <a:pt x="495" y="149"/>
                      <a:pt x="398" y="238"/>
                    </a:cubicBezTo>
                    <a:cubicBezTo>
                      <a:pt x="388" y="220"/>
                      <a:pt x="373" y="204"/>
                      <a:pt x="353" y="196"/>
                    </a:cubicBezTo>
                    <a:cubicBezTo>
                      <a:pt x="345" y="191"/>
                      <a:pt x="336" y="190"/>
                      <a:pt x="327" y="188"/>
                    </a:cubicBezTo>
                    <a:cubicBezTo>
                      <a:pt x="275" y="188"/>
                      <a:pt x="239" y="201"/>
                      <a:pt x="215" y="224"/>
                    </a:cubicBezTo>
                    <a:cubicBezTo>
                      <a:pt x="1" y="415"/>
                      <a:pt x="624" y="1331"/>
                      <a:pt x="726" y="1510"/>
                    </a:cubicBezTo>
                    <a:cubicBezTo>
                      <a:pt x="2178" y="3669"/>
                      <a:pt x="4817" y="4788"/>
                      <a:pt x="7376" y="4788"/>
                    </a:cubicBezTo>
                    <a:cubicBezTo>
                      <a:pt x="7423" y="4788"/>
                      <a:pt x="7471" y="4788"/>
                      <a:pt x="7518" y="4787"/>
                    </a:cubicBezTo>
                    <a:cubicBezTo>
                      <a:pt x="7544" y="4787"/>
                      <a:pt x="7569" y="4787"/>
                      <a:pt x="7595" y="4787"/>
                    </a:cubicBezTo>
                    <a:cubicBezTo>
                      <a:pt x="8449" y="4787"/>
                      <a:pt x="9289" y="4605"/>
                      <a:pt x="10119" y="4420"/>
                    </a:cubicBezTo>
                    <a:cubicBezTo>
                      <a:pt x="10209" y="4390"/>
                      <a:pt x="10394" y="4393"/>
                      <a:pt x="10373" y="4260"/>
                    </a:cubicBezTo>
                    <a:cubicBezTo>
                      <a:pt x="10373" y="4257"/>
                      <a:pt x="10372" y="4256"/>
                      <a:pt x="10372" y="4254"/>
                    </a:cubicBezTo>
                    <a:cubicBezTo>
                      <a:pt x="10365" y="4231"/>
                      <a:pt x="10348" y="4211"/>
                      <a:pt x="10327" y="4199"/>
                    </a:cubicBezTo>
                    <a:cubicBezTo>
                      <a:pt x="10314" y="4191"/>
                      <a:pt x="10298" y="4186"/>
                      <a:pt x="10282" y="4186"/>
                    </a:cubicBezTo>
                    <a:cubicBezTo>
                      <a:pt x="10273" y="4186"/>
                      <a:pt x="10264" y="4188"/>
                      <a:pt x="10255" y="4191"/>
                    </a:cubicBezTo>
                    <a:cubicBezTo>
                      <a:pt x="10243" y="4196"/>
                      <a:pt x="10230" y="4199"/>
                      <a:pt x="10218" y="4201"/>
                    </a:cubicBezTo>
                    <a:cubicBezTo>
                      <a:pt x="10229" y="4177"/>
                      <a:pt x="10228" y="4149"/>
                      <a:pt x="10210" y="4121"/>
                    </a:cubicBezTo>
                    <a:cubicBezTo>
                      <a:pt x="10093" y="3904"/>
                      <a:pt x="9865" y="3745"/>
                      <a:pt x="9713" y="3545"/>
                    </a:cubicBezTo>
                    <a:cubicBezTo>
                      <a:pt x="9617" y="3459"/>
                      <a:pt x="9558" y="3322"/>
                      <a:pt x="9439" y="3273"/>
                    </a:cubicBezTo>
                    <a:cubicBezTo>
                      <a:pt x="9223" y="3053"/>
                      <a:pt x="8995" y="2845"/>
                      <a:pt x="8769" y="2638"/>
                    </a:cubicBezTo>
                    <a:cubicBezTo>
                      <a:pt x="8780" y="2626"/>
                      <a:pt x="8788" y="2610"/>
                      <a:pt x="8791" y="2594"/>
                    </a:cubicBezTo>
                    <a:cubicBezTo>
                      <a:pt x="8800" y="2558"/>
                      <a:pt x="8786" y="2519"/>
                      <a:pt x="8756" y="2498"/>
                    </a:cubicBezTo>
                    <a:cubicBezTo>
                      <a:pt x="8580" y="2368"/>
                      <a:pt x="8401" y="2241"/>
                      <a:pt x="8219" y="2121"/>
                    </a:cubicBezTo>
                    <a:cubicBezTo>
                      <a:pt x="8194" y="2104"/>
                      <a:pt x="8167" y="2087"/>
                      <a:pt x="8143" y="2071"/>
                    </a:cubicBezTo>
                    <a:cubicBezTo>
                      <a:pt x="7933" y="1935"/>
                      <a:pt x="7725" y="1797"/>
                      <a:pt x="7504" y="1681"/>
                    </a:cubicBezTo>
                    <a:cubicBezTo>
                      <a:pt x="7489" y="1674"/>
                      <a:pt x="7473" y="1670"/>
                      <a:pt x="7458" y="1670"/>
                    </a:cubicBezTo>
                    <a:cubicBezTo>
                      <a:pt x="7437" y="1670"/>
                      <a:pt x="7416" y="1677"/>
                      <a:pt x="7399" y="1691"/>
                    </a:cubicBezTo>
                    <a:cubicBezTo>
                      <a:pt x="7243" y="1600"/>
                      <a:pt x="7086" y="1515"/>
                      <a:pt x="6926" y="1433"/>
                    </a:cubicBezTo>
                    <a:cubicBezTo>
                      <a:pt x="6594" y="1170"/>
                      <a:pt x="6151" y="1024"/>
                      <a:pt x="5767" y="837"/>
                    </a:cubicBezTo>
                    <a:cubicBezTo>
                      <a:pt x="5509" y="761"/>
                      <a:pt x="5240" y="577"/>
                      <a:pt x="4970" y="577"/>
                    </a:cubicBezTo>
                    <a:cubicBezTo>
                      <a:pt x="4945" y="577"/>
                      <a:pt x="4920" y="579"/>
                      <a:pt x="4895" y="582"/>
                    </a:cubicBezTo>
                    <a:cubicBezTo>
                      <a:pt x="4694" y="526"/>
                      <a:pt x="4489" y="408"/>
                      <a:pt x="4282" y="408"/>
                    </a:cubicBezTo>
                    <a:cubicBezTo>
                      <a:pt x="4273" y="408"/>
                      <a:pt x="4264" y="408"/>
                      <a:pt x="4254" y="408"/>
                    </a:cubicBezTo>
                    <a:lnTo>
                      <a:pt x="4253" y="408"/>
                    </a:lnTo>
                    <a:cubicBezTo>
                      <a:pt x="4237" y="403"/>
                      <a:pt x="4220" y="397"/>
                      <a:pt x="4203" y="391"/>
                    </a:cubicBezTo>
                    <a:cubicBezTo>
                      <a:pt x="4163" y="380"/>
                      <a:pt x="4123" y="368"/>
                      <a:pt x="4082" y="357"/>
                    </a:cubicBezTo>
                    <a:cubicBezTo>
                      <a:pt x="4079" y="325"/>
                      <a:pt x="4060" y="293"/>
                      <a:pt x="4031" y="279"/>
                    </a:cubicBezTo>
                    <a:cubicBezTo>
                      <a:pt x="4025" y="277"/>
                      <a:pt x="4018" y="275"/>
                      <a:pt x="4011" y="272"/>
                    </a:cubicBezTo>
                    <a:cubicBezTo>
                      <a:pt x="4003" y="271"/>
                      <a:pt x="3994" y="270"/>
                      <a:pt x="3985" y="269"/>
                    </a:cubicBezTo>
                    <a:cubicBezTo>
                      <a:pt x="3582" y="215"/>
                      <a:pt x="3180" y="153"/>
                      <a:pt x="2775" y="116"/>
                    </a:cubicBezTo>
                    <a:cubicBezTo>
                      <a:pt x="2775" y="107"/>
                      <a:pt x="2774" y="96"/>
                      <a:pt x="2771" y="87"/>
                    </a:cubicBezTo>
                    <a:cubicBezTo>
                      <a:pt x="2761" y="52"/>
                      <a:pt x="2729" y="23"/>
                      <a:pt x="2691" y="20"/>
                    </a:cubicBezTo>
                    <a:cubicBezTo>
                      <a:pt x="2561" y="7"/>
                      <a:pt x="2430" y="1"/>
                      <a:pt x="2299" y="1"/>
                    </a:cubicBezTo>
                    <a:close/>
                  </a:path>
                </a:pathLst>
              </a:custGeom>
              <a:solidFill>
                <a:srgbClr val="FFFFFF">
                  <a:alpha val="38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7" name="Google Shape;1077;p36"/>
              <p:cNvSpPr/>
              <p:nvPr/>
            </p:nvSpPr>
            <p:spPr>
              <a:xfrm>
                <a:off x="1964286" y="2231312"/>
                <a:ext cx="103643" cy="80482"/>
              </a:xfrm>
              <a:custGeom>
                <a:avLst/>
                <a:gdLst/>
                <a:ahLst/>
                <a:cxnLst/>
                <a:rect l="l" t="t" r="r" b="b"/>
                <a:pathLst>
                  <a:path w="2197" h="1722" extrusionOk="0">
                    <a:moveTo>
                      <a:pt x="1160" y="0"/>
                    </a:moveTo>
                    <a:cubicBezTo>
                      <a:pt x="1151" y="15"/>
                      <a:pt x="1141" y="31"/>
                      <a:pt x="1132" y="46"/>
                    </a:cubicBezTo>
                    <a:cubicBezTo>
                      <a:pt x="787" y="565"/>
                      <a:pt x="398" y="1056"/>
                      <a:pt x="0" y="1536"/>
                    </a:cubicBezTo>
                    <a:cubicBezTo>
                      <a:pt x="8" y="1536"/>
                      <a:pt x="16" y="1537"/>
                      <a:pt x="24" y="1538"/>
                    </a:cubicBezTo>
                    <a:cubicBezTo>
                      <a:pt x="65" y="1548"/>
                      <a:pt x="105" y="1561"/>
                      <a:pt x="143" y="1575"/>
                    </a:cubicBezTo>
                    <a:cubicBezTo>
                      <a:pt x="162" y="1581"/>
                      <a:pt x="179" y="1586"/>
                      <a:pt x="197" y="1593"/>
                    </a:cubicBezTo>
                    <a:cubicBezTo>
                      <a:pt x="212" y="1575"/>
                      <a:pt x="226" y="1557"/>
                      <a:pt x="239" y="1538"/>
                    </a:cubicBezTo>
                    <a:cubicBezTo>
                      <a:pt x="250" y="1526"/>
                      <a:pt x="261" y="1513"/>
                      <a:pt x="271" y="1500"/>
                    </a:cubicBezTo>
                    <a:cubicBezTo>
                      <a:pt x="462" y="1558"/>
                      <a:pt x="672" y="1540"/>
                      <a:pt x="870" y="1550"/>
                    </a:cubicBezTo>
                    <a:cubicBezTo>
                      <a:pt x="1248" y="1568"/>
                      <a:pt x="1618" y="1663"/>
                      <a:pt x="1992" y="1713"/>
                    </a:cubicBezTo>
                    <a:cubicBezTo>
                      <a:pt x="2008" y="1719"/>
                      <a:pt x="2025" y="1721"/>
                      <a:pt x="2042" y="1721"/>
                    </a:cubicBezTo>
                    <a:cubicBezTo>
                      <a:pt x="2048" y="1721"/>
                      <a:pt x="2053" y="1721"/>
                      <a:pt x="2059" y="1720"/>
                    </a:cubicBezTo>
                    <a:cubicBezTo>
                      <a:pt x="2131" y="1715"/>
                      <a:pt x="2197" y="1665"/>
                      <a:pt x="2168" y="1584"/>
                    </a:cubicBezTo>
                    <a:cubicBezTo>
                      <a:pt x="2113" y="1484"/>
                      <a:pt x="2030" y="1398"/>
                      <a:pt x="1968" y="1297"/>
                    </a:cubicBezTo>
                    <a:cubicBezTo>
                      <a:pt x="1704" y="966"/>
                      <a:pt x="1466" y="609"/>
                      <a:pt x="1200" y="277"/>
                    </a:cubicBezTo>
                    <a:cubicBezTo>
                      <a:pt x="1219" y="246"/>
                      <a:pt x="1240" y="215"/>
                      <a:pt x="1260" y="186"/>
                    </a:cubicBezTo>
                    <a:cubicBezTo>
                      <a:pt x="1242" y="153"/>
                      <a:pt x="1224" y="121"/>
                      <a:pt x="1206" y="87"/>
                    </a:cubicBezTo>
                    <a:cubicBezTo>
                      <a:pt x="1189" y="59"/>
                      <a:pt x="1173" y="30"/>
                      <a:pt x="1160" y="0"/>
                    </a:cubicBezTo>
                    <a:close/>
                  </a:path>
                </a:pathLst>
              </a:custGeom>
              <a:solidFill>
                <a:srgbClr val="FFFFFF">
                  <a:alpha val="38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8" name="Google Shape;1078;p36"/>
              <p:cNvSpPr/>
              <p:nvPr/>
            </p:nvSpPr>
            <p:spPr>
              <a:xfrm>
                <a:off x="2091045" y="1975704"/>
                <a:ext cx="172000" cy="138577"/>
              </a:xfrm>
              <a:custGeom>
                <a:avLst/>
                <a:gdLst/>
                <a:ahLst/>
                <a:cxnLst/>
                <a:rect l="l" t="t" r="r" b="b"/>
                <a:pathLst>
                  <a:path w="3646" h="2965" extrusionOk="0">
                    <a:moveTo>
                      <a:pt x="1223" y="0"/>
                    </a:moveTo>
                    <a:cubicBezTo>
                      <a:pt x="1003" y="557"/>
                      <a:pt x="756" y="1104"/>
                      <a:pt x="486" y="1640"/>
                    </a:cubicBezTo>
                    <a:cubicBezTo>
                      <a:pt x="321" y="1999"/>
                      <a:pt x="163" y="2363"/>
                      <a:pt x="0" y="2724"/>
                    </a:cubicBezTo>
                    <a:cubicBezTo>
                      <a:pt x="23" y="2735"/>
                      <a:pt x="46" y="2747"/>
                      <a:pt x="69" y="2758"/>
                    </a:cubicBezTo>
                    <a:cubicBezTo>
                      <a:pt x="72" y="2761"/>
                      <a:pt x="75" y="2762"/>
                      <a:pt x="78" y="2763"/>
                    </a:cubicBezTo>
                    <a:cubicBezTo>
                      <a:pt x="85" y="2751"/>
                      <a:pt x="95" y="2742"/>
                      <a:pt x="108" y="2735"/>
                    </a:cubicBezTo>
                    <a:cubicBezTo>
                      <a:pt x="126" y="2726"/>
                      <a:pt x="143" y="2722"/>
                      <a:pt x="164" y="2721"/>
                    </a:cubicBezTo>
                    <a:cubicBezTo>
                      <a:pt x="167" y="2720"/>
                      <a:pt x="169" y="2720"/>
                      <a:pt x="172" y="2720"/>
                    </a:cubicBezTo>
                    <a:cubicBezTo>
                      <a:pt x="185" y="2720"/>
                      <a:pt x="198" y="2723"/>
                      <a:pt x="210" y="2727"/>
                    </a:cubicBezTo>
                    <a:cubicBezTo>
                      <a:pt x="220" y="2705"/>
                      <a:pt x="230" y="2682"/>
                      <a:pt x="241" y="2658"/>
                    </a:cubicBezTo>
                    <a:cubicBezTo>
                      <a:pt x="826" y="2714"/>
                      <a:pt x="1417" y="2749"/>
                      <a:pt x="2004" y="2835"/>
                    </a:cubicBezTo>
                    <a:cubicBezTo>
                      <a:pt x="2491" y="2876"/>
                      <a:pt x="2983" y="2850"/>
                      <a:pt x="3461" y="2964"/>
                    </a:cubicBezTo>
                    <a:cubicBezTo>
                      <a:pt x="3646" y="2917"/>
                      <a:pt x="3480" y="2722"/>
                      <a:pt x="3403" y="2643"/>
                    </a:cubicBezTo>
                    <a:cubicBezTo>
                      <a:pt x="2640" y="1897"/>
                      <a:pt x="2063" y="998"/>
                      <a:pt x="1353" y="208"/>
                    </a:cubicBezTo>
                    <a:cubicBezTo>
                      <a:pt x="1350" y="203"/>
                      <a:pt x="1345" y="198"/>
                      <a:pt x="1339" y="193"/>
                    </a:cubicBezTo>
                    <a:cubicBezTo>
                      <a:pt x="1344" y="183"/>
                      <a:pt x="1347" y="173"/>
                      <a:pt x="1352" y="161"/>
                    </a:cubicBezTo>
                    <a:cubicBezTo>
                      <a:pt x="1339" y="148"/>
                      <a:pt x="1328" y="133"/>
                      <a:pt x="1315" y="118"/>
                    </a:cubicBezTo>
                    <a:cubicBezTo>
                      <a:pt x="1283" y="80"/>
                      <a:pt x="1253" y="40"/>
                      <a:pt x="1223" y="0"/>
                    </a:cubicBezTo>
                    <a:close/>
                  </a:path>
                </a:pathLst>
              </a:custGeom>
              <a:solidFill>
                <a:srgbClr val="FFFFFF">
                  <a:alpha val="38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9" name="Google Shape;1079;p36"/>
              <p:cNvSpPr/>
              <p:nvPr/>
            </p:nvSpPr>
            <p:spPr>
              <a:xfrm>
                <a:off x="2181432" y="1392888"/>
                <a:ext cx="173415" cy="150168"/>
              </a:xfrm>
              <a:custGeom>
                <a:avLst/>
                <a:gdLst/>
                <a:ahLst/>
                <a:cxnLst/>
                <a:rect l="l" t="t" r="r" b="b"/>
                <a:pathLst>
                  <a:path w="3676" h="3213" extrusionOk="0">
                    <a:moveTo>
                      <a:pt x="2" y="0"/>
                    </a:moveTo>
                    <a:cubicBezTo>
                      <a:pt x="2" y="0"/>
                      <a:pt x="1" y="0"/>
                      <a:pt x="1" y="1"/>
                    </a:cubicBezTo>
                    <a:cubicBezTo>
                      <a:pt x="235" y="1057"/>
                      <a:pt x="386" y="2134"/>
                      <a:pt x="496" y="3213"/>
                    </a:cubicBezTo>
                    <a:cubicBezTo>
                      <a:pt x="504" y="3211"/>
                      <a:pt x="512" y="3211"/>
                      <a:pt x="519" y="3211"/>
                    </a:cubicBezTo>
                    <a:cubicBezTo>
                      <a:pt x="521" y="3211"/>
                      <a:pt x="523" y="3211"/>
                      <a:pt x="527" y="3210"/>
                    </a:cubicBezTo>
                    <a:cubicBezTo>
                      <a:pt x="549" y="3152"/>
                      <a:pt x="605" y="3119"/>
                      <a:pt x="649" y="3080"/>
                    </a:cubicBezTo>
                    <a:cubicBezTo>
                      <a:pt x="650" y="3080"/>
                      <a:pt x="650" y="3080"/>
                      <a:pt x="652" y="3079"/>
                    </a:cubicBezTo>
                    <a:cubicBezTo>
                      <a:pt x="652" y="3078"/>
                      <a:pt x="653" y="3077"/>
                      <a:pt x="653" y="3075"/>
                    </a:cubicBezTo>
                    <a:cubicBezTo>
                      <a:pt x="656" y="3064"/>
                      <a:pt x="662" y="3055"/>
                      <a:pt x="669" y="3047"/>
                    </a:cubicBezTo>
                    <a:cubicBezTo>
                      <a:pt x="663" y="2995"/>
                      <a:pt x="658" y="2944"/>
                      <a:pt x="653" y="2892"/>
                    </a:cubicBezTo>
                    <a:cubicBezTo>
                      <a:pt x="900" y="2812"/>
                      <a:pt x="1326" y="2436"/>
                      <a:pt x="1449" y="2368"/>
                    </a:cubicBezTo>
                    <a:cubicBezTo>
                      <a:pt x="2169" y="1798"/>
                      <a:pt x="2890" y="1225"/>
                      <a:pt x="3619" y="670"/>
                    </a:cubicBezTo>
                    <a:cubicBezTo>
                      <a:pt x="3675" y="598"/>
                      <a:pt x="3610" y="507"/>
                      <a:pt x="3530" y="507"/>
                    </a:cubicBezTo>
                    <a:cubicBezTo>
                      <a:pt x="3521" y="507"/>
                      <a:pt x="3511" y="508"/>
                      <a:pt x="3502" y="511"/>
                    </a:cubicBezTo>
                    <a:cubicBezTo>
                      <a:pt x="3317" y="508"/>
                      <a:pt x="3112" y="476"/>
                      <a:pt x="2920" y="461"/>
                    </a:cubicBezTo>
                    <a:cubicBezTo>
                      <a:pt x="2163" y="418"/>
                      <a:pt x="1402" y="381"/>
                      <a:pt x="657" y="206"/>
                    </a:cubicBezTo>
                    <a:cubicBezTo>
                      <a:pt x="523" y="185"/>
                      <a:pt x="389" y="139"/>
                      <a:pt x="248" y="124"/>
                    </a:cubicBezTo>
                    <a:cubicBezTo>
                      <a:pt x="240" y="122"/>
                      <a:pt x="233" y="121"/>
                      <a:pt x="225" y="121"/>
                    </a:cubicBezTo>
                    <a:cubicBezTo>
                      <a:pt x="223" y="121"/>
                      <a:pt x="220" y="122"/>
                      <a:pt x="217" y="122"/>
                    </a:cubicBezTo>
                    <a:cubicBezTo>
                      <a:pt x="211" y="93"/>
                      <a:pt x="206" y="66"/>
                      <a:pt x="200" y="37"/>
                    </a:cubicBezTo>
                    <a:cubicBezTo>
                      <a:pt x="184" y="35"/>
                      <a:pt x="169" y="33"/>
                      <a:pt x="154" y="30"/>
                    </a:cubicBezTo>
                    <a:cubicBezTo>
                      <a:pt x="104" y="23"/>
                      <a:pt x="54" y="11"/>
                      <a:pt x="3" y="1"/>
                    </a:cubicBezTo>
                    <a:cubicBezTo>
                      <a:pt x="2" y="1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FFFFFF">
                  <a:alpha val="38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0" name="Google Shape;1080;p36"/>
              <p:cNvSpPr/>
              <p:nvPr/>
            </p:nvSpPr>
            <p:spPr>
              <a:xfrm>
                <a:off x="2058258" y="1059182"/>
                <a:ext cx="154262" cy="173770"/>
              </a:xfrm>
              <a:custGeom>
                <a:avLst/>
                <a:gdLst/>
                <a:ahLst/>
                <a:cxnLst/>
                <a:rect l="l" t="t" r="r" b="b"/>
                <a:pathLst>
                  <a:path w="3270" h="3718" extrusionOk="0">
                    <a:moveTo>
                      <a:pt x="3163" y="1"/>
                    </a:moveTo>
                    <a:cubicBezTo>
                      <a:pt x="3132" y="1"/>
                      <a:pt x="3102" y="17"/>
                      <a:pt x="3084" y="44"/>
                    </a:cubicBezTo>
                    <a:cubicBezTo>
                      <a:pt x="3067" y="33"/>
                      <a:pt x="3047" y="27"/>
                      <a:pt x="3028" y="27"/>
                    </a:cubicBezTo>
                    <a:cubicBezTo>
                      <a:pt x="2987" y="27"/>
                      <a:pt x="2948" y="51"/>
                      <a:pt x="2937" y="93"/>
                    </a:cubicBezTo>
                    <a:cubicBezTo>
                      <a:pt x="2183" y="400"/>
                      <a:pt x="1364" y="529"/>
                      <a:pt x="578" y="723"/>
                    </a:cubicBezTo>
                    <a:cubicBezTo>
                      <a:pt x="461" y="750"/>
                      <a:pt x="352" y="774"/>
                      <a:pt x="237" y="795"/>
                    </a:cubicBezTo>
                    <a:cubicBezTo>
                      <a:pt x="225" y="777"/>
                      <a:pt x="215" y="759"/>
                      <a:pt x="204" y="742"/>
                    </a:cubicBezTo>
                    <a:cubicBezTo>
                      <a:pt x="192" y="743"/>
                      <a:pt x="181" y="745"/>
                      <a:pt x="168" y="747"/>
                    </a:cubicBezTo>
                    <a:cubicBezTo>
                      <a:pt x="115" y="755"/>
                      <a:pt x="60" y="759"/>
                      <a:pt x="6" y="766"/>
                    </a:cubicBezTo>
                    <a:lnTo>
                      <a:pt x="0" y="766"/>
                    </a:lnTo>
                    <a:cubicBezTo>
                      <a:pt x="15" y="791"/>
                      <a:pt x="30" y="816"/>
                      <a:pt x="45" y="840"/>
                    </a:cubicBezTo>
                    <a:cubicBezTo>
                      <a:pt x="589" y="1758"/>
                      <a:pt x="1032" y="2731"/>
                      <a:pt x="1442" y="3717"/>
                    </a:cubicBezTo>
                    <a:cubicBezTo>
                      <a:pt x="1454" y="3702"/>
                      <a:pt x="1464" y="3686"/>
                      <a:pt x="1475" y="3671"/>
                    </a:cubicBezTo>
                    <a:cubicBezTo>
                      <a:pt x="1495" y="3637"/>
                      <a:pt x="1514" y="3604"/>
                      <a:pt x="1534" y="3570"/>
                    </a:cubicBezTo>
                    <a:cubicBezTo>
                      <a:pt x="1544" y="3554"/>
                      <a:pt x="1553" y="3536"/>
                      <a:pt x="1562" y="3520"/>
                    </a:cubicBezTo>
                    <a:cubicBezTo>
                      <a:pt x="1552" y="3495"/>
                      <a:pt x="1542" y="3470"/>
                      <a:pt x="1530" y="3445"/>
                    </a:cubicBezTo>
                    <a:cubicBezTo>
                      <a:pt x="1653" y="3342"/>
                      <a:pt x="1744" y="3031"/>
                      <a:pt x="1799" y="2937"/>
                    </a:cubicBezTo>
                    <a:cubicBezTo>
                      <a:pt x="1972" y="2585"/>
                      <a:pt x="2142" y="2226"/>
                      <a:pt x="2334" y="1877"/>
                    </a:cubicBezTo>
                    <a:cubicBezTo>
                      <a:pt x="2612" y="1289"/>
                      <a:pt x="2981" y="727"/>
                      <a:pt x="3249" y="130"/>
                    </a:cubicBezTo>
                    <a:cubicBezTo>
                      <a:pt x="3269" y="83"/>
                      <a:pt x="3244" y="27"/>
                      <a:pt x="3197" y="8"/>
                    </a:cubicBezTo>
                    <a:cubicBezTo>
                      <a:pt x="3186" y="3"/>
                      <a:pt x="3175" y="1"/>
                      <a:pt x="3163" y="1"/>
                    </a:cubicBezTo>
                    <a:close/>
                  </a:path>
                </a:pathLst>
              </a:custGeom>
              <a:solidFill>
                <a:srgbClr val="FFFFFF">
                  <a:alpha val="38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1" name="Google Shape;1081;p36"/>
              <p:cNvSpPr/>
              <p:nvPr/>
            </p:nvSpPr>
            <p:spPr>
              <a:xfrm>
                <a:off x="1786247" y="766839"/>
                <a:ext cx="127089" cy="139231"/>
              </a:xfrm>
              <a:custGeom>
                <a:avLst/>
                <a:gdLst/>
                <a:ahLst/>
                <a:cxnLst/>
                <a:rect l="l" t="t" r="r" b="b"/>
                <a:pathLst>
                  <a:path w="2694" h="2979" extrusionOk="0">
                    <a:moveTo>
                      <a:pt x="2598" y="1"/>
                    </a:moveTo>
                    <a:cubicBezTo>
                      <a:pt x="2568" y="1"/>
                      <a:pt x="2538" y="14"/>
                      <a:pt x="2519" y="38"/>
                    </a:cubicBezTo>
                    <a:cubicBezTo>
                      <a:pt x="2518" y="36"/>
                      <a:pt x="2516" y="36"/>
                      <a:pt x="2515" y="35"/>
                    </a:cubicBezTo>
                    <a:cubicBezTo>
                      <a:pt x="2506" y="32"/>
                      <a:pt x="2497" y="31"/>
                      <a:pt x="2487" y="31"/>
                    </a:cubicBezTo>
                    <a:cubicBezTo>
                      <a:pt x="2454" y="31"/>
                      <a:pt x="2420" y="49"/>
                      <a:pt x="2404" y="76"/>
                    </a:cubicBezTo>
                    <a:cubicBezTo>
                      <a:pt x="1854" y="413"/>
                      <a:pt x="1279" y="740"/>
                      <a:pt x="706" y="1039"/>
                    </a:cubicBezTo>
                    <a:cubicBezTo>
                      <a:pt x="622" y="1095"/>
                      <a:pt x="375" y="1124"/>
                      <a:pt x="302" y="1220"/>
                    </a:cubicBezTo>
                    <a:cubicBezTo>
                      <a:pt x="271" y="1202"/>
                      <a:pt x="240" y="1183"/>
                      <a:pt x="208" y="1164"/>
                    </a:cubicBezTo>
                    <a:cubicBezTo>
                      <a:pt x="185" y="1174"/>
                      <a:pt x="162" y="1184"/>
                      <a:pt x="139" y="1195"/>
                    </a:cubicBezTo>
                    <a:cubicBezTo>
                      <a:pt x="112" y="1207"/>
                      <a:pt x="84" y="1219"/>
                      <a:pt x="57" y="1231"/>
                    </a:cubicBezTo>
                    <a:cubicBezTo>
                      <a:pt x="39" y="1242"/>
                      <a:pt x="19" y="1251"/>
                      <a:pt x="1" y="1260"/>
                    </a:cubicBezTo>
                    <a:cubicBezTo>
                      <a:pt x="231" y="1394"/>
                      <a:pt x="456" y="1535"/>
                      <a:pt x="678" y="1681"/>
                    </a:cubicBezTo>
                    <a:cubicBezTo>
                      <a:pt x="1314" y="2075"/>
                      <a:pt x="1931" y="2482"/>
                      <a:pt x="2486" y="2979"/>
                    </a:cubicBezTo>
                    <a:cubicBezTo>
                      <a:pt x="2488" y="2966"/>
                      <a:pt x="2490" y="2955"/>
                      <a:pt x="2492" y="2942"/>
                    </a:cubicBezTo>
                    <a:cubicBezTo>
                      <a:pt x="2500" y="2904"/>
                      <a:pt x="2507" y="2868"/>
                      <a:pt x="2515" y="2831"/>
                    </a:cubicBezTo>
                    <a:cubicBezTo>
                      <a:pt x="2519" y="2810"/>
                      <a:pt x="2523" y="2790"/>
                      <a:pt x="2528" y="2769"/>
                    </a:cubicBezTo>
                    <a:cubicBezTo>
                      <a:pt x="2479" y="2726"/>
                      <a:pt x="2428" y="2682"/>
                      <a:pt x="2377" y="2640"/>
                    </a:cubicBezTo>
                    <a:cubicBezTo>
                      <a:pt x="2422" y="2488"/>
                      <a:pt x="2443" y="2327"/>
                      <a:pt x="2476" y="2171"/>
                    </a:cubicBezTo>
                    <a:cubicBezTo>
                      <a:pt x="2567" y="1471"/>
                      <a:pt x="2694" y="768"/>
                      <a:pt x="2682" y="62"/>
                    </a:cubicBezTo>
                    <a:cubicBezTo>
                      <a:pt x="2669" y="19"/>
                      <a:pt x="2634" y="1"/>
                      <a:pt x="2598" y="1"/>
                    </a:cubicBezTo>
                    <a:close/>
                  </a:path>
                </a:pathLst>
              </a:custGeom>
              <a:solidFill>
                <a:srgbClr val="FFFFFF">
                  <a:alpha val="38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2" name="Google Shape;1082;p36"/>
              <p:cNvSpPr/>
              <p:nvPr/>
            </p:nvSpPr>
            <p:spPr>
              <a:xfrm>
                <a:off x="1381108" y="573766"/>
                <a:ext cx="175066" cy="161244"/>
              </a:xfrm>
              <a:custGeom>
                <a:avLst/>
                <a:gdLst/>
                <a:ahLst/>
                <a:cxnLst/>
                <a:rect l="l" t="t" r="r" b="b"/>
                <a:pathLst>
                  <a:path w="3711" h="3450" extrusionOk="0">
                    <a:moveTo>
                      <a:pt x="2150" y="0"/>
                    </a:moveTo>
                    <a:cubicBezTo>
                      <a:pt x="2143" y="0"/>
                      <a:pt x="2136" y="1"/>
                      <a:pt x="2129" y="3"/>
                    </a:cubicBezTo>
                    <a:cubicBezTo>
                      <a:pt x="2015" y="59"/>
                      <a:pt x="2018" y="170"/>
                      <a:pt x="2053" y="285"/>
                    </a:cubicBezTo>
                    <a:cubicBezTo>
                      <a:pt x="2052" y="286"/>
                      <a:pt x="2052" y="288"/>
                      <a:pt x="2052" y="288"/>
                    </a:cubicBezTo>
                    <a:cubicBezTo>
                      <a:pt x="2040" y="283"/>
                      <a:pt x="2030" y="281"/>
                      <a:pt x="2020" y="281"/>
                    </a:cubicBezTo>
                    <a:cubicBezTo>
                      <a:pt x="1968" y="281"/>
                      <a:pt x="1931" y="335"/>
                      <a:pt x="1903" y="377"/>
                    </a:cubicBezTo>
                    <a:cubicBezTo>
                      <a:pt x="1540" y="827"/>
                      <a:pt x="1319" y="1372"/>
                      <a:pt x="971" y="1839"/>
                    </a:cubicBezTo>
                    <a:cubicBezTo>
                      <a:pt x="866" y="2079"/>
                      <a:pt x="255" y="2580"/>
                      <a:pt x="241" y="2870"/>
                    </a:cubicBezTo>
                    <a:lnTo>
                      <a:pt x="134" y="2870"/>
                    </a:lnTo>
                    <a:cubicBezTo>
                      <a:pt x="127" y="2882"/>
                      <a:pt x="117" y="2895"/>
                      <a:pt x="108" y="2907"/>
                    </a:cubicBezTo>
                    <a:lnTo>
                      <a:pt x="31" y="3016"/>
                    </a:lnTo>
                    <a:cubicBezTo>
                      <a:pt x="21" y="3030"/>
                      <a:pt x="10" y="3044"/>
                      <a:pt x="0" y="3059"/>
                    </a:cubicBezTo>
                    <a:cubicBezTo>
                      <a:pt x="121" y="3057"/>
                      <a:pt x="243" y="3056"/>
                      <a:pt x="364" y="3056"/>
                    </a:cubicBezTo>
                    <a:cubicBezTo>
                      <a:pt x="1291" y="3056"/>
                      <a:pt x="2216" y="3119"/>
                      <a:pt x="3125" y="3326"/>
                    </a:cubicBezTo>
                    <a:cubicBezTo>
                      <a:pt x="3322" y="3361"/>
                      <a:pt x="3518" y="3402"/>
                      <a:pt x="3711" y="3449"/>
                    </a:cubicBezTo>
                    <a:cubicBezTo>
                      <a:pt x="3676" y="3377"/>
                      <a:pt x="3646" y="3304"/>
                      <a:pt x="3614" y="3232"/>
                    </a:cubicBezTo>
                    <a:cubicBezTo>
                      <a:pt x="3561" y="3219"/>
                      <a:pt x="3510" y="3207"/>
                      <a:pt x="3458" y="3195"/>
                    </a:cubicBezTo>
                    <a:cubicBezTo>
                      <a:pt x="3473" y="3149"/>
                      <a:pt x="3456" y="3091"/>
                      <a:pt x="3403" y="3067"/>
                    </a:cubicBezTo>
                    <a:cubicBezTo>
                      <a:pt x="3211" y="2619"/>
                      <a:pt x="3036" y="2147"/>
                      <a:pt x="2849" y="1694"/>
                    </a:cubicBezTo>
                    <a:cubicBezTo>
                      <a:pt x="2879" y="1672"/>
                      <a:pt x="2897" y="1633"/>
                      <a:pt x="2889" y="1593"/>
                    </a:cubicBezTo>
                    <a:cubicBezTo>
                      <a:pt x="2813" y="1233"/>
                      <a:pt x="2592" y="921"/>
                      <a:pt x="2452" y="583"/>
                    </a:cubicBezTo>
                    <a:cubicBezTo>
                      <a:pt x="2379" y="425"/>
                      <a:pt x="2332" y="227"/>
                      <a:pt x="2251" y="66"/>
                    </a:cubicBezTo>
                    <a:cubicBezTo>
                      <a:pt x="2230" y="29"/>
                      <a:pt x="2192" y="0"/>
                      <a:pt x="2150" y="0"/>
                    </a:cubicBezTo>
                    <a:close/>
                  </a:path>
                </a:pathLst>
              </a:custGeom>
              <a:solidFill>
                <a:srgbClr val="FFFFFF">
                  <a:alpha val="38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3" name="Google Shape;1083;p36"/>
              <p:cNvSpPr/>
              <p:nvPr/>
            </p:nvSpPr>
            <p:spPr>
              <a:xfrm>
                <a:off x="1045317" y="597182"/>
                <a:ext cx="126476" cy="167788"/>
              </a:xfrm>
              <a:custGeom>
                <a:avLst/>
                <a:gdLst/>
                <a:ahLst/>
                <a:cxnLst/>
                <a:rect l="l" t="t" r="r" b="b"/>
                <a:pathLst>
                  <a:path w="2681" h="3590" extrusionOk="0">
                    <a:moveTo>
                      <a:pt x="709" y="1"/>
                    </a:moveTo>
                    <a:cubicBezTo>
                      <a:pt x="701" y="1"/>
                      <a:pt x="691" y="2"/>
                      <a:pt x="682" y="5"/>
                    </a:cubicBezTo>
                    <a:cubicBezTo>
                      <a:pt x="596" y="30"/>
                      <a:pt x="612" y="127"/>
                      <a:pt x="622" y="196"/>
                    </a:cubicBezTo>
                    <a:cubicBezTo>
                      <a:pt x="666" y="1075"/>
                      <a:pt x="405" y="1924"/>
                      <a:pt x="281" y="2787"/>
                    </a:cubicBezTo>
                    <a:cubicBezTo>
                      <a:pt x="291" y="2915"/>
                      <a:pt x="98" y="3202"/>
                      <a:pt x="85" y="3375"/>
                    </a:cubicBezTo>
                    <a:cubicBezTo>
                      <a:pt x="76" y="3377"/>
                      <a:pt x="66" y="3380"/>
                      <a:pt x="57" y="3383"/>
                    </a:cubicBezTo>
                    <a:cubicBezTo>
                      <a:pt x="54" y="3392"/>
                      <a:pt x="50" y="3401"/>
                      <a:pt x="47" y="3410"/>
                    </a:cubicBezTo>
                    <a:cubicBezTo>
                      <a:pt x="31" y="3470"/>
                      <a:pt x="16" y="3529"/>
                      <a:pt x="0" y="3590"/>
                    </a:cubicBezTo>
                    <a:cubicBezTo>
                      <a:pt x="877" y="3338"/>
                      <a:pt x="1775" y="3154"/>
                      <a:pt x="2680" y="3005"/>
                    </a:cubicBezTo>
                    <a:cubicBezTo>
                      <a:pt x="2662" y="2976"/>
                      <a:pt x="2651" y="2943"/>
                      <a:pt x="2636" y="2912"/>
                    </a:cubicBezTo>
                    <a:cubicBezTo>
                      <a:pt x="2623" y="2885"/>
                      <a:pt x="2611" y="2860"/>
                      <a:pt x="2596" y="2835"/>
                    </a:cubicBezTo>
                    <a:cubicBezTo>
                      <a:pt x="2595" y="2834"/>
                      <a:pt x="2593" y="2833"/>
                      <a:pt x="2592" y="2830"/>
                    </a:cubicBezTo>
                    <a:cubicBezTo>
                      <a:pt x="2553" y="2837"/>
                      <a:pt x="2515" y="2844"/>
                      <a:pt x="2477" y="2851"/>
                    </a:cubicBezTo>
                    <a:cubicBezTo>
                      <a:pt x="2485" y="2820"/>
                      <a:pt x="2477" y="2787"/>
                      <a:pt x="2444" y="2760"/>
                    </a:cubicBezTo>
                    <a:cubicBezTo>
                      <a:pt x="2039" y="2190"/>
                      <a:pt x="1625" y="1622"/>
                      <a:pt x="1300" y="1002"/>
                    </a:cubicBezTo>
                    <a:cubicBezTo>
                      <a:pt x="1147" y="702"/>
                      <a:pt x="907" y="457"/>
                      <a:pt x="819" y="123"/>
                    </a:cubicBezTo>
                    <a:cubicBezTo>
                      <a:pt x="806" y="65"/>
                      <a:pt x="770" y="1"/>
                      <a:pt x="709" y="1"/>
                    </a:cubicBezTo>
                    <a:close/>
                  </a:path>
                </a:pathLst>
              </a:custGeom>
              <a:solidFill>
                <a:srgbClr val="FFFFFF">
                  <a:alpha val="38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4" name="Google Shape;1084;p36"/>
              <p:cNvSpPr/>
              <p:nvPr/>
            </p:nvSpPr>
            <p:spPr>
              <a:xfrm>
                <a:off x="844163" y="850172"/>
                <a:ext cx="142" cy="140"/>
              </a:xfrm>
              <a:custGeom>
                <a:avLst/>
                <a:gdLst/>
                <a:ahLst/>
                <a:cxnLst/>
                <a:rect l="l" t="t" r="r" b="b"/>
                <a:pathLst>
                  <a:path w="3" h="3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1" y="1"/>
                      <a:pt x="2" y="2"/>
                      <a:pt x="2" y="3"/>
                    </a:cubicBezTo>
                    <a:cubicBezTo>
                      <a:pt x="1" y="2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rgbClr val="FFD8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5" name="Google Shape;1085;p36"/>
              <p:cNvSpPr/>
              <p:nvPr/>
            </p:nvSpPr>
            <p:spPr>
              <a:xfrm>
                <a:off x="658246" y="774644"/>
                <a:ext cx="188653" cy="181108"/>
              </a:xfrm>
              <a:custGeom>
                <a:avLst/>
                <a:gdLst/>
                <a:ahLst/>
                <a:cxnLst/>
                <a:rect l="l" t="t" r="r" b="b"/>
                <a:pathLst>
                  <a:path w="3999" h="3875" extrusionOk="0">
                    <a:moveTo>
                      <a:pt x="130" y="1"/>
                    </a:moveTo>
                    <a:cubicBezTo>
                      <a:pt x="39" y="1"/>
                      <a:pt x="0" y="142"/>
                      <a:pt x="97" y="182"/>
                    </a:cubicBezTo>
                    <a:cubicBezTo>
                      <a:pt x="110" y="187"/>
                      <a:pt x="124" y="194"/>
                      <a:pt x="139" y="201"/>
                    </a:cubicBezTo>
                    <a:cubicBezTo>
                      <a:pt x="307" y="481"/>
                      <a:pt x="300" y="839"/>
                      <a:pt x="445" y="1136"/>
                    </a:cubicBezTo>
                    <a:cubicBezTo>
                      <a:pt x="748" y="1926"/>
                      <a:pt x="808" y="2775"/>
                      <a:pt x="955" y="3601"/>
                    </a:cubicBezTo>
                    <a:cubicBezTo>
                      <a:pt x="957" y="3625"/>
                      <a:pt x="968" y="3645"/>
                      <a:pt x="985" y="3660"/>
                    </a:cubicBezTo>
                    <a:cubicBezTo>
                      <a:pt x="979" y="3666"/>
                      <a:pt x="974" y="3670"/>
                      <a:pt x="967" y="3676"/>
                    </a:cubicBezTo>
                    <a:cubicBezTo>
                      <a:pt x="968" y="3677"/>
                      <a:pt x="968" y="3678"/>
                      <a:pt x="968" y="3681"/>
                    </a:cubicBezTo>
                    <a:cubicBezTo>
                      <a:pt x="981" y="3718"/>
                      <a:pt x="991" y="3757"/>
                      <a:pt x="1002" y="3795"/>
                    </a:cubicBezTo>
                    <a:cubicBezTo>
                      <a:pt x="1009" y="3822"/>
                      <a:pt x="1017" y="3849"/>
                      <a:pt x="1024" y="3875"/>
                    </a:cubicBezTo>
                    <a:cubicBezTo>
                      <a:pt x="1961" y="3078"/>
                      <a:pt x="2951" y="2328"/>
                      <a:pt x="3998" y="1678"/>
                    </a:cubicBezTo>
                    <a:cubicBezTo>
                      <a:pt x="3987" y="1670"/>
                      <a:pt x="3978" y="1661"/>
                      <a:pt x="3971" y="1649"/>
                    </a:cubicBezTo>
                    <a:cubicBezTo>
                      <a:pt x="3971" y="1647"/>
                      <a:pt x="3970" y="1645"/>
                      <a:pt x="3970" y="1644"/>
                    </a:cubicBezTo>
                    <a:cubicBezTo>
                      <a:pt x="3967" y="1643"/>
                      <a:pt x="3967" y="1642"/>
                      <a:pt x="3965" y="1641"/>
                    </a:cubicBezTo>
                    <a:cubicBezTo>
                      <a:pt x="3957" y="1631"/>
                      <a:pt x="3949" y="1623"/>
                      <a:pt x="3941" y="1617"/>
                    </a:cubicBezTo>
                    <a:cubicBezTo>
                      <a:pt x="3936" y="1612"/>
                      <a:pt x="3932" y="1609"/>
                      <a:pt x="3926" y="1605"/>
                    </a:cubicBezTo>
                    <a:cubicBezTo>
                      <a:pt x="3916" y="1597"/>
                      <a:pt x="3906" y="1590"/>
                      <a:pt x="3894" y="1583"/>
                    </a:cubicBezTo>
                    <a:cubicBezTo>
                      <a:pt x="3893" y="1583"/>
                      <a:pt x="3892" y="1582"/>
                      <a:pt x="3891" y="1582"/>
                    </a:cubicBezTo>
                    <a:cubicBezTo>
                      <a:pt x="3890" y="1582"/>
                      <a:pt x="3890" y="1582"/>
                      <a:pt x="3890" y="1583"/>
                    </a:cubicBezTo>
                    <a:cubicBezTo>
                      <a:pt x="3871" y="1597"/>
                      <a:pt x="3848" y="1605"/>
                      <a:pt x="3824" y="1605"/>
                    </a:cubicBezTo>
                    <a:cubicBezTo>
                      <a:pt x="3816" y="1605"/>
                      <a:pt x="3807" y="1604"/>
                      <a:pt x="3799" y="1602"/>
                    </a:cubicBezTo>
                    <a:cubicBezTo>
                      <a:pt x="3794" y="1601"/>
                      <a:pt x="3789" y="1598"/>
                      <a:pt x="3783" y="1596"/>
                    </a:cubicBezTo>
                    <a:cubicBezTo>
                      <a:pt x="3775" y="1601"/>
                      <a:pt x="3767" y="1606"/>
                      <a:pt x="3759" y="1611"/>
                    </a:cubicBezTo>
                    <a:cubicBezTo>
                      <a:pt x="3560" y="1404"/>
                      <a:pt x="2675" y="1159"/>
                      <a:pt x="2517" y="1083"/>
                    </a:cubicBezTo>
                    <a:cubicBezTo>
                      <a:pt x="1738" y="709"/>
                      <a:pt x="953" y="350"/>
                      <a:pt x="160" y="5"/>
                    </a:cubicBezTo>
                    <a:cubicBezTo>
                      <a:pt x="149" y="2"/>
                      <a:pt x="139" y="1"/>
                      <a:pt x="130" y="1"/>
                    </a:cubicBezTo>
                    <a:close/>
                  </a:path>
                </a:pathLst>
              </a:custGeom>
              <a:solidFill>
                <a:srgbClr val="FFFFFF">
                  <a:alpha val="38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6" name="Google Shape;1086;p36"/>
              <p:cNvSpPr/>
              <p:nvPr/>
            </p:nvSpPr>
            <p:spPr>
              <a:xfrm>
                <a:off x="427230" y="1065398"/>
                <a:ext cx="151196" cy="134697"/>
              </a:xfrm>
              <a:custGeom>
                <a:avLst/>
                <a:gdLst/>
                <a:ahLst/>
                <a:cxnLst/>
                <a:rect l="l" t="t" r="r" b="b"/>
                <a:pathLst>
                  <a:path w="3205" h="2882" extrusionOk="0">
                    <a:moveTo>
                      <a:pt x="107" y="1"/>
                    </a:moveTo>
                    <a:cubicBezTo>
                      <a:pt x="99" y="1"/>
                      <a:pt x="91" y="1"/>
                      <a:pt x="84" y="2"/>
                    </a:cubicBezTo>
                    <a:cubicBezTo>
                      <a:pt x="5" y="24"/>
                      <a:pt x="0" y="132"/>
                      <a:pt x="64" y="174"/>
                    </a:cubicBezTo>
                    <a:cubicBezTo>
                      <a:pt x="21" y="206"/>
                      <a:pt x="15" y="268"/>
                      <a:pt x="47" y="308"/>
                    </a:cubicBezTo>
                    <a:cubicBezTo>
                      <a:pt x="310" y="643"/>
                      <a:pt x="549" y="994"/>
                      <a:pt x="783" y="1351"/>
                    </a:cubicBezTo>
                    <a:cubicBezTo>
                      <a:pt x="1048" y="1749"/>
                      <a:pt x="1233" y="2208"/>
                      <a:pt x="1523" y="2594"/>
                    </a:cubicBezTo>
                    <a:cubicBezTo>
                      <a:pt x="1538" y="2610"/>
                      <a:pt x="1555" y="2629"/>
                      <a:pt x="1574" y="2645"/>
                    </a:cubicBezTo>
                    <a:cubicBezTo>
                      <a:pt x="1566" y="2662"/>
                      <a:pt x="1558" y="2680"/>
                      <a:pt x="1548" y="2697"/>
                    </a:cubicBezTo>
                    <a:cubicBezTo>
                      <a:pt x="1583" y="2757"/>
                      <a:pt x="1614" y="2819"/>
                      <a:pt x="1644" y="2882"/>
                    </a:cubicBezTo>
                    <a:cubicBezTo>
                      <a:pt x="1792" y="2582"/>
                      <a:pt x="1951" y="2290"/>
                      <a:pt x="2120" y="2001"/>
                    </a:cubicBezTo>
                    <a:cubicBezTo>
                      <a:pt x="2446" y="1446"/>
                      <a:pt x="2810" y="916"/>
                      <a:pt x="3204" y="411"/>
                    </a:cubicBezTo>
                    <a:cubicBezTo>
                      <a:pt x="3190" y="407"/>
                      <a:pt x="3178" y="405"/>
                      <a:pt x="3164" y="402"/>
                    </a:cubicBezTo>
                    <a:cubicBezTo>
                      <a:pt x="3161" y="401"/>
                      <a:pt x="3157" y="401"/>
                      <a:pt x="3154" y="399"/>
                    </a:cubicBezTo>
                    <a:cubicBezTo>
                      <a:pt x="3100" y="390"/>
                      <a:pt x="3049" y="381"/>
                      <a:pt x="2996" y="370"/>
                    </a:cubicBezTo>
                    <a:cubicBezTo>
                      <a:pt x="2978" y="394"/>
                      <a:pt x="2959" y="418"/>
                      <a:pt x="2941" y="443"/>
                    </a:cubicBezTo>
                    <a:cubicBezTo>
                      <a:pt x="2932" y="435"/>
                      <a:pt x="2922" y="429"/>
                      <a:pt x="2909" y="426"/>
                    </a:cubicBezTo>
                    <a:cubicBezTo>
                      <a:pt x="2076" y="341"/>
                      <a:pt x="1252" y="168"/>
                      <a:pt x="419" y="63"/>
                    </a:cubicBezTo>
                    <a:cubicBezTo>
                      <a:pt x="316" y="42"/>
                      <a:pt x="211" y="1"/>
                      <a:pt x="107" y="1"/>
                    </a:cubicBezTo>
                    <a:close/>
                  </a:path>
                </a:pathLst>
              </a:custGeom>
              <a:solidFill>
                <a:srgbClr val="FFFFFF">
                  <a:alpha val="38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7" name="Google Shape;1087;p36"/>
              <p:cNvSpPr/>
              <p:nvPr/>
            </p:nvSpPr>
            <p:spPr>
              <a:xfrm>
                <a:off x="265042" y="1405413"/>
                <a:ext cx="171340" cy="109599"/>
              </a:xfrm>
              <a:custGeom>
                <a:avLst/>
                <a:gdLst/>
                <a:ahLst/>
                <a:cxnLst/>
                <a:rect l="l" t="t" r="r" b="b"/>
                <a:pathLst>
                  <a:path w="3632" h="2345" extrusionOk="0">
                    <a:moveTo>
                      <a:pt x="3631" y="0"/>
                    </a:moveTo>
                    <a:cubicBezTo>
                      <a:pt x="3619" y="5"/>
                      <a:pt x="3607" y="9"/>
                      <a:pt x="3596" y="13"/>
                    </a:cubicBezTo>
                    <a:cubicBezTo>
                      <a:pt x="3581" y="18"/>
                      <a:pt x="3565" y="20"/>
                      <a:pt x="3549" y="20"/>
                    </a:cubicBezTo>
                    <a:cubicBezTo>
                      <a:pt x="3537" y="20"/>
                      <a:pt x="3525" y="19"/>
                      <a:pt x="3514" y="17"/>
                    </a:cubicBezTo>
                    <a:cubicBezTo>
                      <a:pt x="3504" y="31"/>
                      <a:pt x="3493" y="45"/>
                      <a:pt x="3479" y="54"/>
                    </a:cubicBezTo>
                    <a:cubicBezTo>
                      <a:pt x="3467" y="61"/>
                      <a:pt x="3453" y="65"/>
                      <a:pt x="3439" y="66"/>
                    </a:cubicBezTo>
                    <a:cubicBezTo>
                      <a:pt x="3437" y="67"/>
                      <a:pt x="3435" y="67"/>
                      <a:pt x="3433" y="67"/>
                    </a:cubicBezTo>
                    <a:cubicBezTo>
                      <a:pt x="3429" y="67"/>
                      <a:pt x="3424" y="66"/>
                      <a:pt x="3420" y="66"/>
                    </a:cubicBezTo>
                    <a:cubicBezTo>
                      <a:pt x="3414" y="92"/>
                      <a:pt x="3410" y="118"/>
                      <a:pt x="3404" y="144"/>
                    </a:cubicBezTo>
                    <a:cubicBezTo>
                      <a:pt x="3387" y="132"/>
                      <a:pt x="3368" y="124"/>
                      <a:pt x="3346" y="124"/>
                    </a:cubicBezTo>
                    <a:cubicBezTo>
                      <a:pt x="3342" y="124"/>
                      <a:pt x="3338" y="124"/>
                      <a:pt x="3334" y="125"/>
                    </a:cubicBezTo>
                    <a:cubicBezTo>
                      <a:pt x="2494" y="475"/>
                      <a:pt x="1543" y="463"/>
                      <a:pt x="704" y="833"/>
                    </a:cubicBezTo>
                    <a:cubicBezTo>
                      <a:pt x="586" y="889"/>
                      <a:pt x="1" y="870"/>
                      <a:pt x="246" y="1101"/>
                    </a:cubicBezTo>
                    <a:cubicBezTo>
                      <a:pt x="574" y="1137"/>
                      <a:pt x="900" y="1211"/>
                      <a:pt x="1213" y="1319"/>
                    </a:cubicBezTo>
                    <a:cubicBezTo>
                      <a:pt x="1212" y="1321"/>
                      <a:pt x="1210" y="1325"/>
                      <a:pt x="1208" y="1328"/>
                    </a:cubicBezTo>
                    <a:cubicBezTo>
                      <a:pt x="1168" y="1486"/>
                      <a:pt x="1407" y="1484"/>
                      <a:pt x="1501" y="1551"/>
                    </a:cubicBezTo>
                    <a:cubicBezTo>
                      <a:pt x="2027" y="1781"/>
                      <a:pt x="2539" y="2047"/>
                      <a:pt x="3083" y="2228"/>
                    </a:cubicBezTo>
                    <a:cubicBezTo>
                      <a:pt x="3083" y="2232"/>
                      <a:pt x="3083" y="2235"/>
                      <a:pt x="3083" y="2238"/>
                    </a:cubicBezTo>
                    <a:cubicBezTo>
                      <a:pt x="3092" y="2243"/>
                      <a:pt x="3101" y="2247"/>
                      <a:pt x="3109" y="2252"/>
                    </a:cubicBezTo>
                    <a:cubicBezTo>
                      <a:pt x="3165" y="2278"/>
                      <a:pt x="3217" y="2310"/>
                      <a:pt x="3269" y="2344"/>
                    </a:cubicBezTo>
                    <a:cubicBezTo>
                      <a:pt x="3311" y="2010"/>
                      <a:pt x="3356" y="1675"/>
                      <a:pt x="3388" y="1343"/>
                    </a:cubicBezTo>
                    <a:cubicBezTo>
                      <a:pt x="3459" y="894"/>
                      <a:pt x="3539" y="446"/>
                      <a:pt x="3631" y="0"/>
                    </a:cubicBezTo>
                    <a:close/>
                  </a:path>
                </a:pathLst>
              </a:custGeom>
              <a:solidFill>
                <a:srgbClr val="FFFFFF">
                  <a:alpha val="38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8" name="Google Shape;1088;p36"/>
              <p:cNvSpPr/>
              <p:nvPr/>
            </p:nvSpPr>
            <p:spPr>
              <a:xfrm>
                <a:off x="216499" y="1667471"/>
                <a:ext cx="1128992" cy="606793"/>
              </a:xfrm>
              <a:custGeom>
                <a:avLst/>
                <a:gdLst/>
                <a:ahLst/>
                <a:cxnLst/>
                <a:rect l="l" t="t" r="r" b="b"/>
                <a:pathLst>
                  <a:path w="23932" h="12983" extrusionOk="0">
                    <a:moveTo>
                      <a:pt x="11323" y="1"/>
                    </a:moveTo>
                    <a:cubicBezTo>
                      <a:pt x="9901" y="1"/>
                      <a:pt x="8519" y="633"/>
                      <a:pt x="7397" y="1487"/>
                    </a:cubicBezTo>
                    <a:cubicBezTo>
                      <a:pt x="6742" y="1993"/>
                      <a:pt x="6203" y="2628"/>
                      <a:pt x="5820" y="3361"/>
                    </a:cubicBezTo>
                    <a:cubicBezTo>
                      <a:pt x="5780" y="3444"/>
                      <a:pt x="5736" y="3525"/>
                      <a:pt x="5699" y="3608"/>
                    </a:cubicBezTo>
                    <a:cubicBezTo>
                      <a:pt x="5701" y="3608"/>
                      <a:pt x="5703" y="3607"/>
                      <a:pt x="5706" y="3607"/>
                    </a:cubicBezTo>
                    <a:cubicBezTo>
                      <a:pt x="5695" y="3624"/>
                      <a:pt x="5686" y="3642"/>
                      <a:pt x="5678" y="3660"/>
                    </a:cubicBezTo>
                    <a:cubicBezTo>
                      <a:pt x="5671" y="3672"/>
                      <a:pt x="5666" y="3686"/>
                      <a:pt x="5660" y="3700"/>
                    </a:cubicBezTo>
                    <a:cubicBezTo>
                      <a:pt x="5658" y="3703"/>
                      <a:pt x="5656" y="3708"/>
                      <a:pt x="5655" y="3711"/>
                    </a:cubicBezTo>
                    <a:cubicBezTo>
                      <a:pt x="5648" y="3729"/>
                      <a:pt x="5642" y="3746"/>
                      <a:pt x="5636" y="3763"/>
                    </a:cubicBezTo>
                    <a:lnTo>
                      <a:pt x="5636" y="3764"/>
                    </a:lnTo>
                    <a:cubicBezTo>
                      <a:pt x="5632" y="3777"/>
                      <a:pt x="5629" y="3788"/>
                      <a:pt x="5627" y="3801"/>
                    </a:cubicBezTo>
                    <a:cubicBezTo>
                      <a:pt x="5599" y="3802"/>
                      <a:pt x="5573" y="3804"/>
                      <a:pt x="5545" y="3806"/>
                    </a:cubicBezTo>
                    <a:cubicBezTo>
                      <a:pt x="5535" y="3807"/>
                      <a:pt x="5524" y="3807"/>
                      <a:pt x="5512" y="3809"/>
                    </a:cubicBezTo>
                    <a:cubicBezTo>
                      <a:pt x="5488" y="3810"/>
                      <a:pt x="5464" y="3810"/>
                      <a:pt x="5440" y="3811"/>
                    </a:cubicBezTo>
                    <a:cubicBezTo>
                      <a:pt x="5440" y="3810"/>
                      <a:pt x="5440" y="3809"/>
                      <a:pt x="5440" y="3807"/>
                    </a:cubicBezTo>
                    <a:cubicBezTo>
                      <a:pt x="5431" y="3809"/>
                      <a:pt x="5422" y="3810"/>
                      <a:pt x="5412" y="3811"/>
                    </a:cubicBezTo>
                    <a:cubicBezTo>
                      <a:pt x="5409" y="3811"/>
                      <a:pt x="5407" y="3811"/>
                      <a:pt x="5404" y="3811"/>
                    </a:cubicBezTo>
                    <a:cubicBezTo>
                      <a:pt x="5403" y="3811"/>
                      <a:pt x="5401" y="3811"/>
                      <a:pt x="5400" y="3811"/>
                    </a:cubicBezTo>
                    <a:cubicBezTo>
                      <a:pt x="5389" y="3812"/>
                      <a:pt x="5379" y="3813"/>
                      <a:pt x="5368" y="3817"/>
                    </a:cubicBezTo>
                    <a:cubicBezTo>
                      <a:pt x="4642" y="3913"/>
                      <a:pt x="3953" y="4245"/>
                      <a:pt x="3302" y="4569"/>
                    </a:cubicBezTo>
                    <a:cubicBezTo>
                      <a:pt x="1" y="6426"/>
                      <a:pt x="194" y="11184"/>
                      <a:pt x="3962" y="12302"/>
                    </a:cubicBezTo>
                    <a:cubicBezTo>
                      <a:pt x="4711" y="12530"/>
                      <a:pt x="5453" y="12809"/>
                      <a:pt x="6234" y="12908"/>
                    </a:cubicBezTo>
                    <a:cubicBezTo>
                      <a:pt x="6810" y="12968"/>
                      <a:pt x="7388" y="12982"/>
                      <a:pt x="7967" y="12982"/>
                    </a:cubicBezTo>
                    <a:cubicBezTo>
                      <a:pt x="8440" y="12982"/>
                      <a:pt x="8914" y="12973"/>
                      <a:pt x="9386" y="12971"/>
                    </a:cubicBezTo>
                    <a:cubicBezTo>
                      <a:pt x="10091" y="12975"/>
                      <a:pt x="10796" y="12977"/>
                      <a:pt x="11501" y="12977"/>
                    </a:cubicBezTo>
                    <a:cubicBezTo>
                      <a:pt x="13385" y="12977"/>
                      <a:pt x="15270" y="12964"/>
                      <a:pt x="17153" y="12950"/>
                    </a:cubicBezTo>
                    <a:cubicBezTo>
                      <a:pt x="17838" y="12913"/>
                      <a:pt x="18530" y="12919"/>
                      <a:pt x="19215" y="12908"/>
                    </a:cubicBezTo>
                    <a:cubicBezTo>
                      <a:pt x="19152" y="12523"/>
                      <a:pt x="19208" y="12122"/>
                      <a:pt x="19425" y="11755"/>
                    </a:cubicBezTo>
                    <a:cubicBezTo>
                      <a:pt x="19697" y="11312"/>
                      <a:pt x="20173" y="11047"/>
                      <a:pt x="20628" y="10826"/>
                    </a:cubicBezTo>
                    <a:cubicBezTo>
                      <a:pt x="21110" y="10572"/>
                      <a:pt x="21626" y="10410"/>
                      <a:pt x="22159" y="10336"/>
                    </a:cubicBezTo>
                    <a:cubicBezTo>
                      <a:pt x="22380" y="9239"/>
                      <a:pt x="22945" y="8126"/>
                      <a:pt x="23931" y="7555"/>
                    </a:cubicBezTo>
                    <a:cubicBezTo>
                      <a:pt x="23595" y="5288"/>
                      <a:pt x="20844" y="4091"/>
                      <a:pt x="18716" y="3946"/>
                    </a:cubicBezTo>
                    <a:cubicBezTo>
                      <a:pt x="18502" y="3925"/>
                      <a:pt x="18287" y="3913"/>
                      <a:pt x="18071" y="3913"/>
                    </a:cubicBezTo>
                    <a:cubicBezTo>
                      <a:pt x="17800" y="3913"/>
                      <a:pt x="17528" y="3932"/>
                      <a:pt x="17261" y="3977"/>
                    </a:cubicBezTo>
                    <a:cubicBezTo>
                      <a:pt x="17248" y="3977"/>
                      <a:pt x="17234" y="3978"/>
                      <a:pt x="17220" y="3978"/>
                    </a:cubicBezTo>
                    <a:lnTo>
                      <a:pt x="17219" y="3978"/>
                    </a:lnTo>
                    <a:cubicBezTo>
                      <a:pt x="17195" y="3979"/>
                      <a:pt x="17172" y="3981"/>
                      <a:pt x="17151" y="3982"/>
                    </a:cubicBezTo>
                    <a:lnTo>
                      <a:pt x="17148" y="3982"/>
                    </a:lnTo>
                    <a:cubicBezTo>
                      <a:pt x="17109" y="3986"/>
                      <a:pt x="17071" y="3989"/>
                      <a:pt x="17033" y="3996"/>
                    </a:cubicBezTo>
                    <a:lnTo>
                      <a:pt x="17023" y="3996"/>
                    </a:lnTo>
                    <a:cubicBezTo>
                      <a:pt x="17018" y="3964"/>
                      <a:pt x="17014" y="3930"/>
                      <a:pt x="17005" y="3898"/>
                    </a:cubicBezTo>
                    <a:cubicBezTo>
                      <a:pt x="17000" y="3879"/>
                      <a:pt x="16995" y="3860"/>
                      <a:pt x="16987" y="3841"/>
                    </a:cubicBezTo>
                    <a:cubicBezTo>
                      <a:pt x="16981" y="3822"/>
                      <a:pt x="16972" y="3805"/>
                      <a:pt x="16961" y="3789"/>
                    </a:cubicBezTo>
                    <a:cubicBezTo>
                      <a:pt x="16786" y="3261"/>
                      <a:pt x="16549" y="2755"/>
                      <a:pt x="16200" y="2320"/>
                    </a:cubicBezTo>
                    <a:cubicBezTo>
                      <a:pt x="15251" y="1193"/>
                      <a:pt x="13881" y="412"/>
                      <a:pt x="12436" y="122"/>
                    </a:cubicBezTo>
                    <a:cubicBezTo>
                      <a:pt x="12425" y="117"/>
                      <a:pt x="12411" y="114"/>
                      <a:pt x="12398" y="111"/>
                    </a:cubicBezTo>
                    <a:cubicBezTo>
                      <a:pt x="12383" y="107"/>
                      <a:pt x="12369" y="105"/>
                      <a:pt x="12353" y="100"/>
                    </a:cubicBezTo>
                    <a:cubicBezTo>
                      <a:pt x="12347" y="100"/>
                      <a:pt x="12340" y="98"/>
                      <a:pt x="12332" y="97"/>
                    </a:cubicBezTo>
                    <a:cubicBezTo>
                      <a:pt x="12295" y="89"/>
                      <a:pt x="12259" y="83"/>
                      <a:pt x="12222" y="77"/>
                    </a:cubicBezTo>
                    <a:cubicBezTo>
                      <a:pt x="12203" y="74"/>
                      <a:pt x="12186" y="72"/>
                      <a:pt x="12167" y="69"/>
                    </a:cubicBezTo>
                    <a:cubicBezTo>
                      <a:pt x="12154" y="68"/>
                      <a:pt x="12140" y="67"/>
                      <a:pt x="12127" y="66"/>
                    </a:cubicBezTo>
                    <a:cubicBezTo>
                      <a:pt x="12118" y="65"/>
                      <a:pt x="12110" y="64"/>
                      <a:pt x="12102" y="64"/>
                    </a:cubicBezTo>
                    <a:cubicBezTo>
                      <a:pt x="12061" y="58"/>
                      <a:pt x="12019" y="51"/>
                      <a:pt x="11976" y="47"/>
                    </a:cubicBezTo>
                    <a:cubicBezTo>
                      <a:pt x="11758" y="16"/>
                      <a:pt x="11540" y="1"/>
                      <a:pt x="11323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9" name="Google Shape;1089;p36"/>
              <p:cNvSpPr/>
              <p:nvPr/>
            </p:nvSpPr>
            <p:spPr>
              <a:xfrm>
                <a:off x="1128958" y="2014310"/>
                <a:ext cx="608086" cy="342025"/>
              </a:xfrm>
              <a:custGeom>
                <a:avLst/>
                <a:gdLst/>
                <a:ahLst/>
                <a:cxnLst/>
                <a:rect l="l" t="t" r="r" b="b"/>
                <a:pathLst>
                  <a:path w="12890" h="7318" extrusionOk="0">
                    <a:moveTo>
                      <a:pt x="5825" y="0"/>
                    </a:moveTo>
                    <a:cubicBezTo>
                      <a:pt x="5460" y="0"/>
                      <a:pt x="5114" y="89"/>
                      <a:pt x="4797" y="249"/>
                    </a:cubicBezTo>
                    <a:cubicBezTo>
                      <a:pt x="4797" y="250"/>
                      <a:pt x="4799" y="250"/>
                      <a:pt x="4799" y="251"/>
                    </a:cubicBezTo>
                    <a:cubicBezTo>
                      <a:pt x="4781" y="257"/>
                      <a:pt x="4765" y="266"/>
                      <a:pt x="4749" y="277"/>
                    </a:cubicBezTo>
                    <a:cubicBezTo>
                      <a:pt x="4743" y="280"/>
                      <a:pt x="4736" y="283"/>
                      <a:pt x="4729" y="287"/>
                    </a:cubicBezTo>
                    <a:cubicBezTo>
                      <a:pt x="4691" y="306"/>
                      <a:pt x="4656" y="331"/>
                      <a:pt x="4620" y="355"/>
                    </a:cubicBezTo>
                    <a:cubicBezTo>
                      <a:pt x="4618" y="357"/>
                      <a:pt x="4617" y="358"/>
                      <a:pt x="4615" y="359"/>
                    </a:cubicBezTo>
                    <a:cubicBezTo>
                      <a:pt x="4615" y="357"/>
                      <a:pt x="4615" y="354"/>
                      <a:pt x="4613" y="351"/>
                    </a:cubicBezTo>
                    <a:cubicBezTo>
                      <a:pt x="3850" y="820"/>
                      <a:pt x="3278" y="1712"/>
                      <a:pt x="3043" y="2742"/>
                    </a:cubicBezTo>
                    <a:cubicBezTo>
                      <a:pt x="3026" y="2793"/>
                      <a:pt x="3013" y="2846"/>
                      <a:pt x="3003" y="2897"/>
                    </a:cubicBezTo>
                    <a:cubicBezTo>
                      <a:pt x="3001" y="2907"/>
                      <a:pt x="2999" y="2916"/>
                      <a:pt x="2998" y="2925"/>
                    </a:cubicBezTo>
                    <a:cubicBezTo>
                      <a:pt x="2995" y="2934"/>
                      <a:pt x="2994" y="2943"/>
                      <a:pt x="2992" y="2952"/>
                    </a:cubicBezTo>
                    <a:cubicBezTo>
                      <a:pt x="2991" y="2956"/>
                      <a:pt x="2990" y="2960"/>
                      <a:pt x="2989" y="2964"/>
                    </a:cubicBezTo>
                    <a:cubicBezTo>
                      <a:pt x="2978" y="3004"/>
                      <a:pt x="2970" y="3045"/>
                      <a:pt x="2963" y="3085"/>
                    </a:cubicBezTo>
                    <a:cubicBezTo>
                      <a:pt x="2946" y="3088"/>
                      <a:pt x="2930" y="3091"/>
                      <a:pt x="2914" y="3093"/>
                    </a:cubicBezTo>
                    <a:cubicBezTo>
                      <a:pt x="2903" y="3095"/>
                      <a:pt x="2891" y="3097"/>
                      <a:pt x="2879" y="3100"/>
                    </a:cubicBezTo>
                    <a:cubicBezTo>
                      <a:pt x="2870" y="3100"/>
                      <a:pt x="2859" y="3102"/>
                      <a:pt x="2849" y="3103"/>
                    </a:cubicBezTo>
                    <a:lnTo>
                      <a:pt x="2847" y="3103"/>
                    </a:lnTo>
                    <a:cubicBezTo>
                      <a:pt x="2825" y="3107"/>
                      <a:pt x="2803" y="3110"/>
                      <a:pt x="2780" y="3113"/>
                    </a:cubicBezTo>
                    <a:cubicBezTo>
                      <a:pt x="2780" y="3113"/>
                      <a:pt x="2780" y="3113"/>
                      <a:pt x="2782" y="3112"/>
                    </a:cubicBezTo>
                    <a:lnTo>
                      <a:pt x="2782" y="3112"/>
                    </a:lnTo>
                    <a:cubicBezTo>
                      <a:pt x="2382" y="3168"/>
                      <a:pt x="1994" y="3267"/>
                      <a:pt x="1630" y="3452"/>
                    </a:cubicBezTo>
                    <a:cubicBezTo>
                      <a:pt x="1149" y="3670"/>
                      <a:pt x="635" y="3906"/>
                      <a:pt x="307" y="4336"/>
                    </a:cubicBezTo>
                    <a:cubicBezTo>
                      <a:pt x="70" y="4680"/>
                      <a:pt x="1" y="5054"/>
                      <a:pt x="50" y="5416"/>
                    </a:cubicBezTo>
                    <a:cubicBezTo>
                      <a:pt x="50" y="5439"/>
                      <a:pt x="51" y="5462"/>
                      <a:pt x="54" y="5484"/>
                    </a:cubicBezTo>
                    <a:cubicBezTo>
                      <a:pt x="55" y="5485"/>
                      <a:pt x="55" y="5486"/>
                      <a:pt x="55" y="5487"/>
                    </a:cubicBezTo>
                    <a:cubicBezTo>
                      <a:pt x="58" y="5501"/>
                      <a:pt x="60" y="5515"/>
                      <a:pt x="63" y="5530"/>
                    </a:cubicBezTo>
                    <a:cubicBezTo>
                      <a:pt x="66" y="5545"/>
                      <a:pt x="69" y="5558"/>
                      <a:pt x="73" y="5572"/>
                    </a:cubicBezTo>
                    <a:cubicBezTo>
                      <a:pt x="77" y="5590"/>
                      <a:pt x="82" y="5610"/>
                      <a:pt x="88" y="5629"/>
                    </a:cubicBezTo>
                    <a:cubicBezTo>
                      <a:pt x="90" y="5636"/>
                      <a:pt x="92" y="5644"/>
                      <a:pt x="96" y="5653"/>
                    </a:cubicBezTo>
                    <a:cubicBezTo>
                      <a:pt x="99" y="5665"/>
                      <a:pt x="102" y="5675"/>
                      <a:pt x="106" y="5685"/>
                    </a:cubicBezTo>
                    <a:cubicBezTo>
                      <a:pt x="108" y="5691"/>
                      <a:pt x="112" y="5698"/>
                      <a:pt x="114" y="5705"/>
                    </a:cubicBezTo>
                    <a:cubicBezTo>
                      <a:pt x="114" y="5705"/>
                      <a:pt x="114" y="5706"/>
                      <a:pt x="114" y="5706"/>
                    </a:cubicBezTo>
                    <a:cubicBezTo>
                      <a:pt x="120" y="5722"/>
                      <a:pt x="124" y="5737"/>
                      <a:pt x="131" y="5749"/>
                    </a:cubicBezTo>
                    <a:cubicBezTo>
                      <a:pt x="395" y="6516"/>
                      <a:pt x="1170" y="7163"/>
                      <a:pt x="1977" y="7249"/>
                    </a:cubicBezTo>
                    <a:cubicBezTo>
                      <a:pt x="2431" y="7298"/>
                      <a:pt x="2886" y="7318"/>
                      <a:pt x="3342" y="7318"/>
                    </a:cubicBezTo>
                    <a:cubicBezTo>
                      <a:pt x="4662" y="7318"/>
                      <a:pt x="5985" y="7147"/>
                      <a:pt x="7290" y="6982"/>
                    </a:cubicBezTo>
                    <a:cubicBezTo>
                      <a:pt x="8056" y="6917"/>
                      <a:pt x="8828" y="6940"/>
                      <a:pt x="9578" y="6745"/>
                    </a:cubicBezTo>
                    <a:cubicBezTo>
                      <a:pt x="10805" y="6502"/>
                      <a:pt x="12589" y="6450"/>
                      <a:pt x="12750" y="4860"/>
                    </a:cubicBezTo>
                    <a:cubicBezTo>
                      <a:pt x="12890" y="3644"/>
                      <a:pt x="11802" y="2646"/>
                      <a:pt x="10662" y="2493"/>
                    </a:cubicBezTo>
                    <a:cubicBezTo>
                      <a:pt x="10361" y="2399"/>
                      <a:pt x="10052" y="2357"/>
                      <a:pt x="9744" y="2357"/>
                    </a:cubicBezTo>
                    <a:cubicBezTo>
                      <a:pt x="9365" y="2357"/>
                      <a:pt x="8987" y="2420"/>
                      <a:pt x="8622" y="2533"/>
                    </a:cubicBezTo>
                    <a:cubicBezTo>
                      <a:pt x="8617" y="2532"/>
                      <a:pt x="8611" y="2532"/>
                      <a:pt x="8605" y="2532"/>
                    </a:cubicBezTo>
                    <a:cubicBezTo>
                      <a:pt x="8599" y="2532"/>
                      <a:pt x="8593" y="2532"/>
                      <a:pt x="8587" y="2533"/>
                    </a:cubicBezTo>
                    <a:lnTo>
                      <a:pt x="8587" y="2534"/>
                    </a:lnTo>
                    <a:cubicBezTo>
                      <a:pt x="8573" y="2535"/>
                      <a:pt x="8560" y="2536"/>
                      <a:pt x="8546" y="2538"/>
                    </a:cubicBezTo>
                    <a:cubicBezTo>
                      <a:pt x="8525" y="2541"/>
                      <a:pt x="8506" y="2545"/>
                      <a:pt x="8486" y="2550"/>
                    </a:cubicBezTo>
                    <a:cubicBezTo>
                      <a:pt x="8467" y="2555"/>
                      <a:pt x="8445" y="2561"/>
                      <a:pt x="8426" y="2568"/>
                    </a:cubicBezTo>
                    <a:lnTo>
                      <a:pt x="8426" y="2567"/>
                    </a:lnTo>
                    <a:lnTo>
                      <a:pt x="8423" y="2543"/>
                    </a:lnTo>
                    <a:cubicBezTo>
                      <a:pt x="8422" y="2525"/>
                      <a:pt x="8420" y="2504"/>
                      <a:pt x="8418" y="2486"/>
                    </a:cubicBezTo>
                    <a:cubicBezTo>
                      <a:pt x="8418" y="2471"/>
                      <a:pt x="8417" y="2456"/>
                      <a:pt x="8415" y="2442"/>
                    </a:cubicBezTo>
                    <a:cubicBezTo>
                      <a:pt x="8414" y="2430"/>
                      <a:pt x="8413" y="2418"/>
                      <a:pt x="8412" y="2406"/>
                    </a:cubicBezTo>
                    <a:lnTo>
                      <a:pt x="8413" y="2406"/>
                    </a:lnTo>
                    <a:cubicBezTo>
                      <a:pt x="8413" y="2403"/>
                      <a:pt x="8413" y="2402"/>
                      <a:pt x="8412" y="2400"/>
                    </a:cubicBezTo>
                    <a:cubicBezTo>
                      <a:pt x="8411" y="2375"/>
                      <a:pt x="8409" y="2350"/>
                      <a:pt x="8405" y="2326"/>
                    </a:cubicBezTo>
                    <a:cubicBezTo>
                      <a:pt x="8404" y="2315"/>
                      <a:pt x="8402" y="2305"/>
                      <a:pt x="8401" y="2295"/>
                    </a:cubicBezTo>
                    <a:cubicBezTo>
                      <a:pt x="8401" y="2284"/>
                      <a:pt x="8398" y="2274"/>
                      <a:pt x="8397" y="2264"/>
                    </a:cubicBezTo>
                    <a:cubicBezTo>
                      <a:pt x="8396" y="2258"/>
                      <a:pt x="8395" y="2252"/>
                      <a:pt x="8393" y="2248"/>
                    </a:cubicBezTo>
                    <a:cubicBezTo>
                      <a:pt x="8345" y="1606"/>
                      <a:pt x="8103" y="985"/>
                      <a:pt x="7533" y="632"/>
                    </a:cubicBezTo>
                    <a:cubicBezTo>
                      <a:pt x="6940" y="192"/>
                      <a:pt x="6361" y="0"/>
                      <a:pt x="582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0" name="Google Shape;1090;p36"/>
              <p:cNvSpPr/>
              <p:nvPr/>
            </p:nvSpPr>
            <p:spPr>
              <a:xfrm>
                <a:off x="255560" y="1989632"/>
                <a:ext cx="1487805" cy="370535"/>
              </a:xfrm>
              <a:custGeom>
                <a:avLst/>
                <a:gdLst/>
                <a:ahLst/>
                <a:cxnLst/>
                <a:rect l="l" t="t" r="r" b="b"/>
                <a:pathLst>
                  <a:path w="31538" h="7928" extrusionOk="0">
                    <a:moveTo>
                      <a:pt x="22979" y="0"/>
                    </a:moveTo>
                    <a:cubicBezTo>
                      <a:pt x="22973" y="0"/>
                      <a:pt x="22966" y="1"/>
                      <a:pt x="22959" y="2"/>
                    </a:cubicBezTo>
                    <a:cubicBezTo>
                      <a:pt x="21796" y="528"/>
                      <a:pt x="21066" y="1703"/>
                      <a:pt x="20700" y="2913"/>
                    </a:cubicBezTo>
                    <a:cubicBezTo>
                      <a:pt x="19659" y="3081"/>
                      <a:pt x="18543" y="3537"/>
                      <a:pt x="17979" y="4433"/>
                    </a:cubicBezTo>
                    <a:cubicBezTo>
                      <a:pt x="17299" y="4419"/>
                      <a:pt x="16616" y="4390"/>
                      <a:pt x="15938" y="4376"/>
                    </a:cubicBezTo>
                    <a:cubicBezTo>
                      <a:pt x="15933" y="4376"/>
                      <a:pt x="15928" y="4376"/>
                      <a:pt x="15922" y="4376"/>
                    </a:cubicBezTo>
                    <a:cubicBezTo>
                      <a:pt x="15480" y="4376"/>
                      <a:pt x="15041" y="4410"/>
                      <a:pt x="14600" y="4410"/>
                    </a:cubicBezTo>
                    <a:cubicBezTo>
                      <a:pt x="14453" y="4410"/>
                      <a:pt x="14306" y="4406"/>
                      <a:pt x="14159" y="4396"/>
                    </a:cubicBezTo>
                    <a:cubicBezTo>
                      <a:pt x="12954" y="4398"/>
                      <a:pt x="11746" y="4429"/>
                      <a:pt x="10538" y="4429"/>
                    </a:cubicBezTo>
                    <a:cubicBezTo>
                      <a:pt x="8864" y="4429"/>
                      <a:pt x="7192" y="4370"/>
                      <a:pt x="5535" y="4092"/>
                    </a:cubicBezTo>
                    <a:cubicBezTo>
                      <a:pt x="3688" y="3702"/>
                      <a:pt x="1544" y="3177"/>
                      <a:pt x="469" y="1481"/>
                    </a:cubicBezTo>
                    <a:cubicBezTo>
                      <a:pt x="372" y="1321"/>
                      <a:pt x="330" y="1130"/>
                      <a:pt x="213" y="983"/>
                    </a:cubicBezTo>
                    <a:cubicBezTo>
                      <a:pt x="193" y="958"/>
                      <a:pt x="168" y="948"/>
                      <a:pt x="144" y="948"/>
                    </a:cubicBezTo>
                    <a:cubicBezTo>
                      <a:pt x="79" y="948"/>
                      <a:pt x="18" y="1024"/>
                      <a:pt x="62" y="1093"/>
                    </a:cubicBezTo>
                    <a:cubicBezTo>
                      <a:pt x="94" y="1134"/>
                      <a:pt x="121" y="1180"/>
                      <a:pt x="142" y="1228"/>
                    </a:cubicBezTo>
                    <a:cubicBezTo>
                      <a:pt x="126" y="1237"/>
                      <a:pt x="113" y="1250"/>
                      <a:pt x="104" y="1268"/>
                    </a:cubicBezTo>
                    <a:cubicBezTo>
                      <a:pt x="1" y="2521"/>
                      <a:pt x="544" y="3758"/>
                      <a:pt x="1465" y="4604"/>
                    </a:cubicBezTo>
                    <a:cubicBezTo>
                      <a:pt x="2333" y="5232"/>
                      <a:pt x="3373" y="5651"/>
                      <a:pt x="4425" y="5843"/>
                    </a:cubicBezTo>
                    <a:cubicBezTo>
                      <a:pt x="4430" y="5870"/>
                      <a:pt x="4448" y="5895"/>
                      <a:pt x="4474" y="5909"/>
                    </a:cubicBezTo>
                    <a:cubicBezTo>
                      <a:pt x="4644" y="5975"/>
                      <a:pt x="4824" y="6026"/>
                      <a:pt x="5002" y="6070"/>
                    </a:cubicBezTo>
                    <a:cubicBezTo>
                      <a:pt x="5320" y="6151"/>
                      <a:pt x="5646" y="6178"/>
                      <a:pt x="5972" y="6178"/>
                    </a:cubicBezTo>
                    <a:cubicBezTo>
                      <a:pt x="6101" y="6178"/>
                      <a:pt x="6229" y="6174"/>
                      <a:pt x="6357" y="6167"/>
                    </a:cubicBezTo>
                    <a:cubicBezTo>
                      <a:pt x="6498" y="6151"/>
                      <a:pt x="6659" y="6166"/>
                      <a:pt x="6778" y="6082"/>
                    </a:cubicBezTo>
                    <a:cubicBezTo>
                      <a:pt x="6809" y="6083"/>
                      <a:pt x="6840" y="6083"/>
                      <a:pt x="6869" y="6084"/>
                    </a:cubicBezTo>
                    <a:cubicBezTo>
                      <a:pt x="6884" y="6084"/>
                      <a:pt x="6901" y="6084"/>
                      <a:pt x="6916" y="6085"/>
                    </a:cubicBezTo>
                    <a:cubicBezTo>
                      <a:pt x="6939" y="6122"/>
                      <a:pt x="6982" y="6137"/>
                      <a:pt x="7023" y="6139"/>
                    </a:cubicBezTo>
                    <a:cubicBezTo>
                      <a:pt x="7075" y="6141"/>
                      <a:pt x="7127" y="6142"/>
                      <a:pt x="7179" y="6142"/>
                    </a:cubicBezTo>
                    <a:cubicBezTo>
                      <a:pt x="7638" y="6142"/>
                      <a:pt x="8098" y="6070"/>
                      <a:pt x="8557" y="6070"/>
                    </a:cubicBezTo>
                    <a:cubicBezTo>
                      <a:pt x="8570" y="6070"/>
                      <a:pt x="8582" y="6070"/>
                      <a:pt x="8595" y="6070"/>
                    </a:cubicBezTo>
                    <a:cubicBezTo>
                      <a:pt x="8608" y="6097"/>
                      <a:pt x="8632" y="6116"/>
                      <a:pt x="8660" y="6123"/>
                    </a:cubicBezTo>
                    <a:cubicBezTo>
                      <a:pt x="8818" y="6150"/>
                      <a:pt x="8978" y="6156"/>
                      <a:pt x="9138" y="6156"/>
                    </a:cubicBezTo>
                    <a:cubicBezTo>
                      <a:pt x="9224" y="6156"/>
                      <a:pt x="9310" y="6154"/>
                      <a:pt x="9397" y="6153"/>
                    </a:cubicBezTo>
                    <a:cubicBezTo>
                      <a:pt x="9497" y="6151"/>
                      <a:pt x="9597" y="6142"/>
                      <a:pt x="9696" y="6132"/>
                    </a:cubicBezTo>
                    <a:cubicBezTo>
                      <a:pt x="9723" y="6134"/>
                      <a:pt x="9752" y="6135"/>
                      <a:pt x="9782" y="6135"/>
                    </a:cubicBezTo>
                    <a:cubicBezTo>
                      <a:pt x="9994" y="6135"/>
                      <a:pt x="10274" y="6089"/>
                      <a:pt x="10417" y="6089"/>
                    </a:cubicBezTo>
                    <a:cubicBezTo>
                      <a:pt x="10438" y="6089"/>
                      <a:pt x="10457" y="6090"/>
                      <a:pt x="10471" y="6092"/>
                    </a:cubicBezTo>
                    <a:cubicBezTo>
                      <a:pt x="10739" y="6198"/>
                      <a:pt x="11027" y="6228"/>
                      <a:pt x="11321" y="6228"/>
                    </a:cubicBezTo>
                    <a:cubicBezTo>
                      <a:pt x="11706" y="6228"/>
                      <a:pt x="12102" y="6177"/>
                      <a:pt x="12482" y="6177"/>
                    </a:cubicBezTo>
                    <a:cubicBezTo>
                      <a:pt x="12567" y="6177"/>
                      <a:pt x="12652" y="6179"/>
                      <a:pt x="12735" y="6186"/>
                    </a:cubicBezTo>
                    <a:cubicBezTo>
                      <a:pt x="12753" y="6180"/>
                      <a:pt x="12780" y="6178"/>
                      <a:pt x="12814" y="6178"/>
                    </a:cubicBezTo>
                    <a:cubicBezTo>
                      <a:pt x="12970" y="6178"/>
                      <a:pt x="13271" y="6227"/>
                      <a:pt x="13484" y="6227"/>
                    </a:cubicBezTo>
                    <a:cubicBezTo>
                      <a:pt x="13639" y="6227"/>
                      <a:pt x="13747" y="6201"/>
                      <a:pt x="13717" y="6110"/>
                    </a:cubicBezTo>
                    <a:cubicBezTo>
                      <a:pt x="13774" y="6109"/>
                      <a:pt x="13831" y="6108"/>
                      <a:pt x="13888" y="6108"/>
                    </a:cubicBezTo>
                    <a:cubicBezTo>
                      <a:pt x="13987" y="6108"/>
                      <a:pt x="14086" y="6110"/>
                      <a:pt x="14185" y="6111"/>
                    </a:cubicBezTo>
                    <a:cubicBezTo>
                      <a:pt x="14188" y="6164"/>
                      <a:pt x="14233" y="6200"/>
                      <a:pt x="14283" y="6200"/>
                    </a:cubicBezTo>
                    <a:cubicBezTo>
                      <a:pt x="14284" y="6200"/>
                      <a:pt x="14286" y="6200"/>
                      <a:pt x="14287" y="6199"/>
                    </a:cubicBezTo>
                    <a:cubicBezTo>
                      <a:pt x="14592" y="6179"/>
                      <a:pt x="14896" y="6177"/>
                      <a:pt x="15203" y="6166"/>
                    </a:cubicBezTo>
                    <a:cubicBezTo>
                      <a:pt x="15225" y="6193"/>
                      <a:pt x="15257" y="6198"/>
                      <a:pt x="15289" y="6198"/>
                    </a:cubicBezTo>
                    <a:cubicBezTo>
                      <a:pt x="15305" y="6198"/>
                      <a:pt x="15320" y="6197"/>
                      <a:pt x="15335" y="6196"/>
                    </a:cubicBezTo>
                    <a:cubicBezTo>
                      <a:pt x="15402" y="6193"/>
                      <a:pt x="15469" y="6192"/>
                      <a:pt x="15537" y="6192"/>
                    </a:cubicBezTo>
                    <a:cubicBezTo>
                      <a:pt x="15726" y="6192"/>
                      <a:pt x="15916" y="6200"/>
                      <a:pt x="16106" y="6200"/>
                    </a:cubicBezTo>
                    <a:cubicBezTo>
                      <a:pt x="16210" y="6200"/>
                      <a:pt x="16314" y="6198"/>
                      <a:pt x="16419" y="6190"/>
                    </a:cubicBezTo>
                    <a:cubicBezTo>
                      <a:pt x="16846" y="6122"/>
                      <a:pt x="17287" y="6123"/>
                      <a:pt x="17713" y="6047"/>
                    </a:cubicBezTo>
                    <a:cubicBezTo>
                      <a:pt x="17716" y="6055"/>
                      <a:pt x="17720" y="6062"/>
                      <a:pt x="17724" y="6069"/>
                    </a:cubicBezTo>
                    <a:cubicBezTo>
                      <a:pt x="17745" y="6089"/>
                      <a:pt x="17767" y="6098"/>
                      <a:pt x="17789" y="6098"/>
                    </a:cubicBezTo>
                    <a:cubicBezTo>
                      <a:pt x="17805" y="6098"/>
                      <a:pt x="17821" y="6093"/>
                      <a:pt x="17835" y="6085"/>
                    </a:cubicBezTo>
                    <a:cubicBezTo>
                      <a:pt x="17873" y="6097"/>
                      <a:pt x="17911" y="6101"/>
                      <a:pt x="17951" y="6101"/>
                    </a:cubicBezTo>
                    <a:cubicBezTo>
                      <a:pt x="18068" y="6101"/>
                      <a:pt x="18192" y="6063"/>
                      <a:pt x="18309" y="6063"/>
                    </a:cubicBezTo>
                    <a:cubicBezTo>
                      <a:pt x="18318" y="6063"/>
                      <a:pt x="18326" y="6063"/>
                      <a:pt x="18334" y="6063"/>
                    </a:cubicBezTo>
                    <a:cubicBezTo>
                      <a:pt x="18340" y="6064"/>
                      <a:pt x="18346" y="6065"/>
                      <a:pt x="18352" y="6065"/>
                    </a:cubicBezTo>
                    <a:cubicBezTo>
                      <a:pt x="18393" y="6065"/>
                      <a:pt x="18436" y="6042"/>
                      <a:pt x="18448" y="6000"/>
                    </a:cubicBezTo>
                    <a:cubicBezTo>
                      <a:pt x="18464" y="5926"/>
                      <a:pt x="18406" y="5875"/>
                      <a:pt x="18415" y="5795"/>
                    </a:cubicBezTo>
                    <a:cubicBezTo>
                      <a:pt x="18420" y="5545"/>
                      <a:pt x="18479" y="5318"/>
                      <a:pt x="18580" y="5111"/>
                    </a:cubicBezTo>
                    <a:cubicBezTo>
                      <a:pt x="18592" y="5128"/>
                      <a:pt x="18606" y="5144"/>
                      <a:pt x="18620" y="5160"/>
                    </a:cubicBezTo>
                    <a:cubicBezTo>
                      <a:pt x="18559" y="5206"/>
                      <a:pt x="18561" y="5336"/>
                      <a:pt x="18547" y="5409"/>
                    </a:cubicBezTo>
                    <a:cubicBezTo>
                      <a:pt x="18503" y="5636"/>
                      <a:pt x="18563" y="5867"/>
                      <a:pt x="18545" y="6100"/>
                    </a:cubicBezTo>
                    <a:cubicBezTo>
                      <a:pt x="18588" y="6554"/>
                      <a:pt x="18942" y="6923"/>
                      <a:pt x="19250" y="7234"/>
                    </a:cubicBezTo>
                    <a:cubicBezTo>
                      <a:pt x="19940" y="7805"/>
                      <a:pt x="20808" y="7927"/>
                      <a:pt x="21687" y="7927"/>
                    </a:cubicBezTo>
                    <a:cubicBezTo>
                      <a:pt x="22211" y="7927"/>
                      <a:pt x="22738" y="7884"/>
                      <a:pt x="23234" y="7865"/>
                    </a:cubicBezTo>
                    <a:cubicBezTo>
                      <a:pt x="23334" y="7840"/>
                      <a:pt x="23705" y="7864"/>
                      <a:pt x="23847" y="7789"/>
                    </a:cubicBezTo>
                    <a:cubicBezTo>
                      <a:pt x="24484" y="7751"/>
                      <a:pt x="25116" y="7669"/>
                      <a:pt x="25755" y="7651"/>
                    </a:cubicBezTo>
                    <a:cubicBezTo>
                      <a:pt x="27223" y="7487"/>
                      <a:pt x="28790" y="7493"/>
                      <a:pt x="30151" y="6863"/>
                    </a:cubicBezTo>
                    <a:cubicBezTo>
                      <a:pt x="30167" y="6892"/>
                      <a:pt x="30200" y="6908"/>
                      <a:pt x="30233" y="6908"/>
                    </a:cubicBezTo>
                    <a:cubicBezTo>
                      <a:pt x="30250" y="6908"/>
                      <a:pt x="30267" y="6904"/>
                      <a:pt x="30282" y="6895"/>
                    </a:cubicBezTo>
                    <a:cubicBezTo>
                      <a:pt x="30422" y="6804"/>
                      <a:pt x="30562" y="6714"/>
                      <a:pt x="30686" y="6603"/>
                    </a:cubicBezTo>
                    <a:cubicBezTo>
                      <a:pt x="30887" y="6420"/>
                      <a:pt x="31538" y="5533"/>
                      <a:pt x="31271" y="5311"/>
                    </a:cubicBezTo>
                    <a:cubicBezTo>
                      <a:pt x="31284" y="5185"/>
                      <a:pt x="31355" y="5021"/>
                      <a:pt x="31285" y="4906"/>
                    </a:cubicBezTo>
                    <a:cubicBezTo>
                      <a:pt x="31316" y="4881"/>
                      <a:pt x="31342" y="4852"/>
                      <a:pt x="31364" y="4819"/>
                    </a:cubicBezTo>
                    <a:cubicBezTo>
                      <a:pt x="31383" y="4772"/>
                      <a:pt x="31354" y="4716"/>
                      <a:pt x="31308" y="4700"/>
                    </a:cubicBezTo>
                    <a:cubicBezTo>
                      <a:pt x="31297" y="4698"/>
                      <a:pt x="31287" y="4696"/>
                      <a:pt x="31278" y="4696"/>
                    </a:cubicBezTo>
                    <a:cubicBezTo>
                      <a:pt x="31200" y="4696"/>
                      <a:pt x="31162" y="4785"/>
                      <a:pt x="31081" y="4815"/>
                    </a:cubicBezTo>
                    <a:cubicBezTo>
                      <a:pt x="29427" y="5635"/>
                      <a:pt x="27598" y="6183"/>
                      <a:pt x="25751" y="6337"/>
                    </a:cubicBezTo>
                    <a:cubicBezTo>
                      <a:pt x="25259" y="6413"/>
                      <a:pt x="24764" y="6451"/>
                      <a:pt x="24268" y="6451"/>
                    </a:cubicBezTo>
                    <a:cubicBezTo>
                      <a:pt x="23887" y="6451"/>
                      <a:pt x="23505" y="6428"/>
                      <a:pt x="23125" y="6384"/>
                    </a:cubicBezTo>
                    <a:cubicBezTo>
                      <a:pt x="21930" y="6282"/>
                      <a:pt x="20708" y="6210"/>
                      <a:pt x="19643" y="5597"/>
                    </a:cubicBezTo>
                    <a:cubicBezTo>
                      <a:pt x="19314" y="5391"/>
                      <a:pt x="18891" y="5271"/>
                      <a:pt x="18676" y="4934"/>
                    </a:cubicBezTo>
                    <a:cubicBezTo>
                      <a:pt x="19025" y="4378"/>
                      <a:pt x="19667" y="3990"/>
                      <a:pt x="20269" y="3750"/>
                    </a:cubicBezTo>
                    <a:cubicBezTo>
                      <a:pt x="20271" y="3766"/>
                      <a:pt x="20278" y="3784"/>
                      <a:pt x="20293" y="3803"/>
                    </a:cubicBezTo>
                    <a:cubicBezTo>
                      <a:pt x="20311" y="3824"/>
                      <a:pt x="20336" y="3835"/>
                      <a:pt x="20362" y="3835"/>
                    </a:cubicBezTo>
                    <a:cubicBezTo>
                      <a:pt x="20379" y="3835"/>
                      <a:pt x="20398" y="3830"/>
                      <a:pt x="20414" y="3820"/>
                    </a:cubicBezTo>
                    <a:cubicBezTo>
                      <a:pt x="20487" y="3776"/>
                      <a:pt x="20559" y="3731"/>
                      <a:pt x="20630" y="3683"/>
                    </a:cubicBezTo>
                    <a:cubicBezTo>
                      <a:pt x="20664" y="3682"/>
                      <a:pt x="20692" y="3661"/>
                      <a:pt x="20707" y="3631"/>
                    </a:cubicBezTo>
                    <a:cubicBezTo>
                      <a:pt x="20719" y="3624"/>
                      <a:pt x="20731" y="3615"/>
                      <a:pt x="20743" y="3608"/>
                    </a:cubicBezTo>
                    <a:cubicBezTo>
                      <a:pt x="20958" y="3566"/>
                      <a:pt x="21175" y="3534"/>
                      <a:pt x="21374" y="3438"/>
                    </a:cubicBezTo>
                    <a:cubicBezTo>
                      <a:pt x="21416" y="3407"/>
                      <a:pt x="21449" y="3362"/>
                      <a:pt x="21458" y="3311"/>
                    </a:cubicBezTo>
                    <a:cubicBezTo>
                      <a:pt x="21586" y="2907"/>
                      <a:pt x="21724" y="2506"/>
                      <a:pt x="21900" y="2120"/>
                    </a:cubicBezTo>
                    <a:cubicBezTo>
                      <a:pt x="22147" y="1556"/>
                      <a:pt x="22628" y="1140"/>
                      <a:pt x="23075" y="728"/>
                    </a:cubicBezTo>
                    <a:cubicBezTo>
                      <a:pt x="23237" y="592"/>
                      <a:pt x="23106" y="373"/>
                      <a:pt x="23047" y="213"/>
                    </a:cubicBezTo>
                    <a:cubicBezTo>
                      <a:pt x="23054" y="194"/>
                      <a:pt x="23054" y="176"/>
                      <a:pt x="23048" y="160"/>
                    </a:cubicBezTo>
                    <a:cubicBezTo>
                      <a:pt x="23089" y="102"/>
                      <a:pt x="23065" y="0"/>
                      <a:pt x="22979" y="0"/>
                    </a:cubicBezTo>
                    <a:close/>
                  </a:path>
                </a:pathLst>
              </a:custGeom>
              <a:solidFill>
                <a:srgbClr val="010101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1" name="Google Shape;1091;p36"/>
              <p:cNvSpPr/>
              <p:nvPr/>
            </p:nvSpPr>
            <p:spPr>
              <a:xfrm>
                <a:off x="439637" y="2129658"/>
                <a:ext cx="9105" cy="8833"/>
              </a:xfrm>
              <a:custGeom>
                <a:avLst/>
                <a:gdLst/>
                <a:ahLst/>
                <a:cxnLst/>
                <a:rect l="l" t="t" r="r" b="b"/>
                <a:pathLst>
                  <a:path w="193" h="189" extrusionOk="0">
                    <a:moveTo>
                      <a:pt x="99" y="0"/>
                    </a:moveTo>
                    <a:cubicBezTo>
                      <a:pt x="97" y="0"/>
                      <a:pt x="94" y="0"/>
                      <a:pt x="92" y="1"/>
                    </a:cubicBezTo>
                    <a:cubicBezTo>
                      <a:pt x="41" y="5"/>
                      <a:pt x="0" y="46"/>
                      <a:pt x="4" y="99"/>
                    </a:cubicBezTo>
                    <a:cubicBezTo>
                      <a:pt x="6" y="146"/>
                      <a:pt x="46" y="188"/>
                      <a:pt x="94" y="188"/>
                    </a:cubicBezTo>
                    <a:cubicBezTo>
                      <a:pt x="96" y="188"/>
                      <a:pt x="98" y="188"/>
                      <a:pt x="101" y="188"/>
                    </a:cubicBezTo>
                    <a:cubicBezTo>
                      <a:pt x="152" y="184"/>
                      <a:pt x="192" y="142"/>
                      <a:pt x="190" y="90"/>
                    </a:cubicBezTo>
                    <a:cubicBezTo>
                      <a:pt x="188" y="42"/>
                      <a:pt x="147" y="0"/>
                      <a:pt x="99" y="0"/>
                    </a:cubicBezTo>
                    <a:close/>
                  </a:path>
                </a:pathLst>
              </a:custGeom>
              <a:solidFill>
                <a:srgbClr val="010101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2" name="Google Shape;1092;p36"/>
              <p:cNvSpPr/>
              <p:nvPr/>
            </p:nvSpPr>
            <p:spPr>
              <a:xfrm>
                <a:off x="454261" y="2135313"/>
                <a:ext cx="9058" cy="8833"/>
              </a:xfrm>
              <a:custGeom>
                <a:avLst/>
                <a:gdLst/>
                <a:ahLst/>
                <a:cxnLst/>
                <a:rect l="l" t="t" r="r" b="b"/>
                <a:pathLst>
                  <a:path w="192" h="189" extrusionOk="0">
                    <a:moveTo>
                      <a:pt x="98" y="0"/>
                    </a:moveTo>
                    <a:cubicBezTo>
                      <a:pt x="95" y="0"/>
                      <a:pt x="93" y="1"/>
                      <a:pt x="90" y="1"/>
                    </a:cubicBezTo>
                    <a:cubicBezTo>
                      <a:pt x="40" y="5"/>
                      <a:pt x="0" y="47"/>
                      <a:pt x="2" y="99"/>
                    </a:cubicBezTo>
                    <a:cubicBezTo>
                      <a:pt x="5" y="147"/>
                      <a:pt x="45" y="189"/>
                      <a:pt x="93" y="189"/>
                    </a:cubicBezTo>
                    <a:cubicBezTo>
                      <a:pt x="96" y="189"/>
                      <a:pt x="98" y="189"/>
                      <a:pt x="101" y="188"/>
                    </a:cubicBezTo>
                    <a:cubicBezTo>
                      <a:pt x="151" y="184"/>
                      <a:pt x="191" y="143"/>
                      <a:pt x="189" y="90"/>
                    </a:cubicBezTo>
                    <a:cubicBezTo>
                      <a:pt x="188" y="43"/>
                      <a:pt x="146" y="0"/>
                      <a:pt x="98" y="0"/>
                    </a:cubicBezTo>
                    <a:close/>
                  </a:path>
                </a:pathLst>
              </a:custGeom>
              <a:solidFill>
                <a:srgbClr val="010101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3" name="Google Shape;1093;p36"/>
              <p:cNvSpPr/>
              <p:nvPr/>
            </p:nvSpPr>
            <p:spPr>
              <a:xfrm>
                <a:off x="451855" y="2119282"/>
                <a:ext cx="9105" cy="8833"/>
              </a:xfrm>
              <a:custGeom>
                <a:avLst/>
                <a:gdLst/>
                <a:ahLst/>
                <a:cxnLst/>
                <a:rect l="l" t="t" r="r" b="b"/>
                <a:pathLst>
                  <a:path w="193" h="189" extrusionOk="0">
                    <a:moveTo>
                      <a:pt x="100" y="0"/>
                    </a:moveTo>
                    <a:cubicBezTo>
                      <a:pt x="97" y="0"/>
                      <a:pt x="95" y="1"/>
                      <a:pt x="92" y="1"/>
                    </a:cubicBezTo>
                    <a:cubicBezTo>
                      <a:pt x="41" y="5"/>
                      <a:pt x="1" y="46"/>
                      <a:pt x="3" y="99"/>
                    </a:cubicBezTo>
                    <a:cubicBezTo>
                      <a:pt x="5" y="147"/>
                      <a:pt x="47" y="189"/>
                      <a:pt x="94" y="189"/>
                    </a:cubicBezTo>
                    <a:cubicBezTo>
                      <a:pt x="96" y="189"/>
                      <a:pt x="99" y="188"/>
                      <a:pt x="101" y="188"/>
                    </a:cubicBezTo>
                    <a:cubicBezTo>
                      <a:pt x="153" y="184"/>
                      <a:pt x="193" y="143"/>
                      <a:pt x="191" y="90"/>
                    </a:cubicBezTo>
                    <a:cubicBezTo>
                      <a:pt x="188" y="43"/>
                      <a:pt x="148" y="0"/>
                      <a:pt x="100" y="0"/>
                    </a:cubicBezTo>
                    <a:close/>
                  </a:path>
                </a:pathLst>
              </a:custGeom>
              <a:solidFill>
                <a:srgbClr val="010101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4" name="Google Shape;1094;p36"/>
              <p:cNvSpPr/>
              <p:nvPr/>
            </p:nvSpPr>
            <p:spPr>
              <a:xfrm>
                <a:off x="473839" y="1897933"/>
                <a:ext cx="9105" cy="8787"/>
              </a:xfrm>
              <a:custGeom>
                <a:avLst/>
                <a:gdLst/>
                <a:ahLst/>
                <a:cxnLst/>
                <a:rect l="l" t="t" r="r" b="b"/>
                <a:pathLst>
                  <a:path w="193" h="188" extrusionOk="0">
                    <a:moveTo>
                      <a:pt x="99" y="0"/>
                    </a:moveTo>
                    <a:cubicBezTo>
                      <a:pt x="96" y="0"/>
                      <a:pt x="94" y="0"/>
                      <a:pt x="92" y="0"/>
                    </a:cubicBezTo>
                    <a:cubicBezTo>
                      <a:pt x="40" y="4"/>
                      <a:pt x="0" y="45"/>
                      <a:pt x="2" y="99"/>
                    </a:cubicBezTo>
                    <a:cubicBezTo>
                      <a:pt x="5" y="146"/>
                      <a:pt x="45" y="187"/>
                      <a:pt x="93" y="187"/>
                    </a:cubicBezTo>
                    <a:cubicBezTo>
                      <a:pt x="96" y="187"/>
                      <a:pt x="98" y="187"/>
                      <a:pt x="101" y="187"/>
                    </a:cubicBezTo>
                    <a:cubicBezTo>
                      <a:pt x="151" y="182"/>
                      <a:pt x="192" y="142"/>
                      <a:pt x="190" y="88"/>
                    </a:cubicBezTo>
                    <a:cubicBezTo>
                      <a:pt x="188" y="42"/>
                      <a:pt x="146" y="0"/>
                      <a:pt x="99" y="0"/>
                    </a:cubicBezTo>
                    <a:close/>
                  </a:path>
                </a:pathLst>
              </a:custGeom>
              <a:solidFill>
                <a:srgbClr val="010101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5" name="Google Shape;1095;p36"/>
              <p:cNvSpPr/>
              <p:nvPr/>
            </p:nvSpPr>
            <p:spPr>
              <a:xfrm>
                <a:off x="487095" y="1892091"/>
                <a:ext cx="9105" cy="8787"/>
              </a:xfrm>
              <a:custGeom>
                <a:avLst/>
                <a:gdLst/>
                <a:ahLst/>
                <a:cxnLst/>
                <a:rect l="l" t="t" r="r" b="b"/>
                <a:pathLst>
                  <a:path w="193" h="188" extrusionOk="0">
                    <a:moveTo>
                      <a:pt x="99" y="0"/>
                    </a:moveTo>
                    <a:cubicBezTo>
                      <a:pt x="97" y="0"/>
                      <a:pt x="94" y="1"/>
                      <a:pt x="92" y="1"/>
                    </a:cubicBezTo>
                    <a:cubicBezTo>
                      <a:pt x="42" y="5"/>
                      <a:pt x="0" y="45"/>
                      <a:pt x="3" y="99"/>
                    </a:cubicBezTo>
                    <a:cubicBezTo>
                      <a:pt x="5" y="146"/>
                      <a:pt x="46" y="188"/>
                      <a:pt x="94" y="188"/>
                    </a:cubicBezTo>
                    <a:cubicBezTo>
                      <a:pt x="96" y="188"/>
                      <a:pt x="99" y="187"/>
                      <a:pt x="101" y="187"/>
                    </a:cubicBezTo>
                    <a:cubicBezTo>
                      <a:pt x="153" y="183"/>
                      <a:pt x="193" y="143"/>
                      <a:pt x="190" y="90"/>
                    </a:cubicBezTo>
                    <a:cubicBezTo>
                      <a:pt x="188" y="42"/>
                      <a:pt x="148" y="0"/>
                      <a:pt x="99" y="0"/>
                    </a:cubicBezTo>
                    <a:close/>
                  </a:path>
                </a:pathLst>
              </a:custGeom>
              <a:solidFill>
                <a:srgbClr val="010101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6" name="Google Shape;1096;p36"/>
              <p:cNvSpPr/>
              <p:nvPr/>
            </p:nvSpPr>
            <p:spPr>
              <a:xfrm>
                <a:off x="760568" y="1759544"/>
                <a:ext cx="9105" cy="8833"/>
              </a:xfrm>
              <a:custGeom>
                <a:avLst/>
                <a:gdLst/>
                <a:ahLst/>
                <a:cxnLst/>
                <a:rect l="l" t="t" r="r" b="b"/>
                <a:pathLst>
                  <a:path w="193" h="189" extrusionOk="0">
                    <a:moveTo>
                      <a:pt x="100" y="1"/>
                    </a:moveTo>
                    <a:cubicBezTo>
                      <a:pt x="97" y="1"/>
                      <a:pt x="95" y="1"/>
                      <a:pt x="92" y="1"/>
                    </a:cubicBezTo>
                    <a:cubicBezTo>
                      <a:pt x="41" y="6"/>
                      <a:pt x="1" y="47"/>
                      <a:pt x="3" y="99"/>
                    </a:cubicBezTo>
                    <a:cubicBezTo>
                      <a:pt x="5" y="147"/>
                      <a:pt x="46" y="189"/>
                      <a:pt x="94" y="189"/>
                    </a:cubicBezTo>
                    <a:cubicBezTo>
                      <a:pt x="96" y="189"/>
                      <a:pt x="99" y="189"/>
                      <a:pt x="101" y="189"/>
                    </a:cubicBezTo>
                    <a:cubicBezTo>
                      <a:pt x="153" y="184"/>
                      <a:pt x="193" y="143"/>
                      <a:pt x="191" y="90"/>
                    </a:cubicBezTo>
                    <a:cubicBezTo>
                      <a:pt x="188" y="43"/>
                      <a:pt x="148" y="1"/>
                      <a:pt x="100" y="1"/>
                    </a:cubicBezTo>
                    <a:close/>
                  </a:path>
                </a:pathLst>
              </a:custGeom>
              <a:solidFill>
                <a:srgbClr val="010101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7" name="Google Shape;1097;p36"/>
              <p:cNvSpPr/>
              <p:nvPr/>
            </p:nvSpPr>
            <p:spPr>
              <a:xfrm>
                <a:off x="984791" y="1949578"/>
                <a:ext cx="9105" cy="8880"/>
              </a:xfrm>
              <a:custGeom>
                <a:avLst/>
                <a:gdLst/>
                <a:ahLst/>
                <a:cxnLst/>
                <a:rect l="l" t="t" r="r" b="b"/>
                <a:pathLst>
                  <a:path w="193" h="190" extrusionOk="0">
                    <a:moveTo>
                      <a:pt x="99" y="1"/>
                    </a:moveTo>
                    <a:cubicBezTo>
                      <a:pt x="96" y="1"/>
                      <a:pt x="94" y="1"/>
                      <a:pt x="92" y="1"/>
                    </a:cubicBezTo>
                    <a:cubicBezTo>
                      <a:pt x="40" y="6"/>
                      <a:pt x="0" y="47"/>
                      <a:pt x="2" y="100"/>
                    </a:cubicBezTo>
                    <a:cubicBezTo>
                      <a:pt x="5" y="147"/>
                      <a:pt x="45" y="189"/>
                      <a:pt x="93" y="189"/>
                    </a:cubicBezTo>
                    <a:cubicBezTo>
                      <a:pt x="96" y="189"/>
                      <a:pt x="98" y="189"/>
                      <a:pt x="101" y="189"/>
                    </a:cubicBezTo>
                    <a:cubicBezTo>
                      <a:pt x="151" y="184"/>
                      <a:pt x="192" y="143"/>
                      <a:pt x="190" y="90"/>
                    </a:cubicBezTo>
                    <a:cubicBezTo>
                      <a:pt x="188" y="43"/>
                      <a:pt x="146" y="1"/>
                      <a:pt x="99" y="1"/>
                    </a:cubicBezTo>
                    <a:close/>
                  </a:path>
                </a:pathLst>
              </a:custGeom>
              <a:solidFill>
                <a:srgbClr val="010101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8" name="Google Shape;1098;p36"/>
              <p:cNvSpPr/>
              <p:nvPr/>
            </p:nvSpPr>
            <p:spPr>
              <a:xfrm>
                <a:off x="981819" y="1964815"/>
                <a:ext cx="9105" cy="8833"/>
              </a:xfrm>
              <a:custGeom>
                <a:avLst/>
                <a:gdLst/>
                <a:ahLst/>
                <a:cxnLst/>
                <a:rect l="l" t="t" r="r" b="b"/>
                <a:pathLst>
                  <a:path w="193" h="189" extrusionOk="0">
                    <a:moveTo>
                      <a:pt x="99" y="1"/>
                    </a:moveTo>
                    <a:cubicBezTo>
                      <a:pt x="97" y="1"/>
                      <a:pt x="94" y="1"/>
                      <a:pt x="92" y="1"/>
                    </a:cubicBezTo>
                    <a:cubicBezTo>
                      <a:pt x="40" y="6"/>
                      <a:pt x="0" y="47"/>
                      <a:pt x="3" y="99"/>
                    </a:cubicBezTo>
                    <a:cubicBezTo>
                      <a:pt x="5" y="147"/>
                      <a:pt x="45" y="189"/>
                      <a:pt x="93" y="189"/>
                    </a:cubicBezTo>
                    <a:cubicBezTo>
                      <a:pt x="96" y="189"/>
                      <a:pt x="98" y="189"/>
                      <a:pt x="101" y="189"/>
                    </a:cubicBezTo>
                    <a:cubicBezTo>
                      <a:pt x="152" y="184"/>
                      <a:pt x="192" y="143"/>
                      <a:pt x="190" y="90"/>
                    </a:cubicBezTo>
                    <a:cubicBezTo>
                      <a:pt x="188" y="43"/>
                      <a:pt x="147" y="1"/>
                      <a:pt x="99" y="1"/>
                    </a:cubicBezTo>
                    <a:close/>
                  </a:path>
                </a:pathLst>
              </a:custGeom>
              <a:solidFill>
                <a:srgbClr val="010101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9" name="Google Shape;1099;p36"/>
              <p:cNvSpPr/>
              <p:nvPr/>
            </p:nvSpPr>
            <p:spPr>
              <a:xfrm>
                <a:off x="734434" y="2136762"/>
                <a:ext cx="9105" cy="8833"/>
              </a:xfrm>
              <a:custGeom>
                <a:avLst/>
                <a:gdLst/>
                <a:ahLst/>
                <a:cxnLst/>
                <a:rect l="l" t="t" r="r" b="b"/>
                <a:pathLst>
                  <a:path w="193" h="189" extrusionOk="0">
                    <a:moveTo>
                      <a:pt x="99" y="0"/>
                    </a:moveTo>
                    <a:cubicBezTo>
                      <a:pt x="96" y="0"/>
                      <a:pt x="94" y="0"/>
                      <a:pt x="92" y="1"/>
                    </a:cubicBezTo>
                    <a:cubicBezTo>
                      <a:pt x="40" y="5"/>
                      <a:pt x="0" y="46"/>
                      <a:pt x="3" y="99"/>
                    </a:cubicBezTo>
                    <a:cubicBezTo>
                      <a:pt x="5" y="147"/>
                      <a:pt x="45" y="189"/>
                      <a:pt x="93" y="189"/>
                    </a:cubicBezTo>
                    <a:cubicBezTo>
                      <a:pt x="96" y="189"/>
                      <a:pt x="98" y="188"/>
                      <a:pt x="101" y="188"/>
                    </a:cubicBezTo>
                    <a:cubicBezTo>
                      <a:pt x="151" y="184"/>
                      <a:pt x="192" y="142"/>
                      <a:pt x="190" y="90"/>
                    </a:cubicBezTo>
                    <a:cubicBezTo>
                      <a:pt x="188" y="43"/>
                      <a:pt x="146" y="0"/>
                      <a:pt x="99" y="0"/>
                    </a:cubicBezTo>
                    <a:close/>
                  </a:path>
                </a:pathLst>
              </a:custGeom>
              <a:solidFill>
                <a:srgbClr val="010101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0" name="Google Shape;1100;p36"/>
              <p:cNvSpPr/>
              <p:nvPr/>
            </p:nvSpPr>
            <p:spPr>
              <a:xfrm>
                <a:off x="750237" y="2135220"/>
                <a:ext cx="9105" cy="8833"/>
              </a:xfrm>
              <a:custGeom>
                <a:avLst/>
                <a:gdLst/>
                <a:ahLst/>
                <a:cxnLst/>
                <a:rect l="l" t="t" r="r" b="b"/>
                <a:pathLst>
                  <a:path w="193" h="189" extrusionOk="0">
                    <a:moveTo>
                      <a:pt x="99" y="0"/>
                    </a:moveTo>
                    <a:cubicBezTo>
                      <a:pt x="97" y="0"/>
                      <a:pt x="94" y="0"/>
                      <a:pt x="92" y="0"/>
                    </a:cubicBezTo>
                    <a:cubicBezTo>
                      <a:pt x="41" y="5"/>
                      <a:pt x="0" y="46"/>
                      <a:pt x="3" y="99"/>
                    </a:cubicBezTo>
                    <a:cubicBezTo>
                      <a:pt x="5" y="146"/>
                      <a:pt x="45" y="188"/>
                      <a:pt x="94" y="188"/>
                    </a:cubicBezTo>
                    <a:cubicBezTo>
                      <a:pt x="96" y="188"/>
                      <a:pt x="98" y="188"/>
                      <a:pt x="101" y="188"/>
                    </a:cubicBezTo>
                    <a:cubicBezTo>
                      <a:pt x="152" y="183"/>
                      <a:pt x="192" y="142"/>
                      <a:pt x="190" y="90"/>
                    </a:cubicBezTo>
                    <a:cubicBezTo>
                      <a:pt x="188" y="42"/>
                      <a:pt x="147" y="0"/>
                      <a:pt x="99" y="0"/>
                    </a:cubicBezTo>
                    <a:close/>
                  </a:path>
                </a:pathLst>
              </a:custGeom>
              <a:solidFill>
                <a:srgbClr val="010101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1" name="Google Shape;1101;p36"/>
              <p:cNvSpPr/>
              <p:nvPr/>
            </p:nvSpPr>
            <p:spPr>
              <a:xfrm>
                <a:off x="720234" y="1943175"/>
                <a:ext cx="9105" cy="8833"/>
              </a:xfrm>
              <a:custGeom>
                <a:avLst/>
                <a:gdLst/>
                <a:ahLst/>
                <a:cxnLst/>
                <a:rect l="l" t="t" r="r" b="b"/>
                <a:pathLst>
                  <a:path w="193" h="189" extrusionOk="0">
                    <a:moveTo>
                      <a:pt x="99" y="1"/>
                    </a:moveTo>
                    <a:cubicBezTo>
                      <a:pt x="97" y="1"/>
                      <a:pt x="94" y="1"/>
                      <a:pt x="92" y="1"/>
                    </a:cubicBezTo>
                    <a:cubicBezTo>
                      <a:pt x="41" y="6"/>
                      <a:pt x="1" y="47"/>
                      <a:pt x="3" y="99"/>
                    </a:cubicBezTo>
                    <a:cubicBezTo>
                      <a:pt x="5" y="146"/>
                      <a:pt x="47" y="189"/>
                      <a:pt x="94" y="189"/>
                    </a:cubicBezTo>
                    <a:cubicBezTo>
                      <a:pt x="96" y="189"/>
                      <a:pt x="99" y="189"/>
                      <a:pt x="101" y="189"/>
                    </a:cubicBezTo>
                    <a:cubicBezTo>
                      <a:pt x="153" y="184"/>
                      <a:pt x="193" y="143"/>
                      <a:pt x="190" y="90"/>
                    </a:cubicBezTo>
                    <a:cubicBezTo>
                      <a:pt x="188" y="42"/>
                      <a:pt x="148" y="1"/>
                      <a:pt x="99" y="1"/>
                    </a:cubicBezTo>
                    <a:close/>
                  </a:path>
                </a:pathLst>
              </a:custGeom>
              <a:solidFill>
                <a:srgbClr val="010101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2" name="Google Shape;1102;p36"/>
              <p:cNvSpPr/>
              <p:nvPr/>
            </p:nvSpPr>
            <p:spPr>
              <a:xfrm>
                <a:off x="1188399" y="2072358"/>
                <a:ext cx="9105" cy="8833"/>
              </a:xfrm>
              <a:custGeom>
                <a:avLst/>
                <a:gdLst/>
                <a:ahLst/>
                <a:cxnLst/>
                <a:rect l="l" t="t" r="r" b="b"/>
                <a:pathLst>
                  <a:path w="193" h="189" extrusionOk="0">
                    <a:moveTo>
                      <a:pt x="99" y="0"/>
                    </a:moveTo>
                    <a:cubicBezTo>
                      <a:pt x="97" y="0"/>
                      <a:pt x="95" y="1"/>
                      <a:pt x="92" y="1"/>
                    </a:cubicBezTo>
                    <a:cubicBezTo>
                      <a:pt x="41" y="5"/>
                      <a:pt x="1" y="46"/>
                      <a:pt x="3" y="99"/>
                    </a:cubicBezTo>
                    <a:cubicBezTo>
                      <a:pt x="5" y="147"/>
                      <a:pt x="46" y="189"/>
                      <a:pt x="94" y="189"/>
                    </a:cubicBezTo>
                    <a:cubicBezTo>
                      <a:pt x="96" y="189"/>
                      <a:pt x="99" y="189"/>
                      <a:pt x="101" y="188"/>
                    </a:cubicBezTo>
                    <a:cubicBezTo>
                      <a:pt x="153" y="184"/>
                      <a:pt x="193" y="143"/>
                      <a:pt x="191" y="90"/>
                    </a:cubicBezTo>
                    <a:cubicBezTo>
                      <a:pt x="188" y="43"/>
                      <a:pt x="147" y="0"/>
                      <a:pt x="99" y="0"/>
                    </a:cubicBezTo>
                    <a:close/>
                  </a:path>
                </a:pathLst>
              </a:custGeom>
              <a:solidFill>
                <a:srgbClr val="010101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3" name="Google Shape;1103;p36"/>
              <p:cNvSpPr/>
              <p:nvPr/>
            </p:nvSpPr>
            <p:spPr>
              <a:xfrm>
                <a:off x="1313082" y="2252718"/>
                <a:ext cx="9058" cy="8833"/>
              </a:xfrm>
              <a:custGeom>
                <a:avLst/>
                <a:gdLst/>
                <a:ahLst/>
                <a:cxnLst/>
                <a:rect l="l" t="t" r="r" b="b"/>
                <a:pathLst>
                  <a:path w="192" h="189" extrusionOk="0">
                    <a:moveTo>
                      <a:pt x="100" y="1"/>
                    </a:moveTo>
                    <a:cubicBezTo>
                      <a:pt x="98" y="1"/>
                      <a:pt x="95" y="1"/>
                      <a:pt x="93" y="1"/>
                    </a:cubicBezTo>
                    <a:cubicBezTo>
                      <a:pt x="41" y="6"/>
                      <a:pt x="0" y="46"/>
                      <a:pt x="3" y="98"/>
                    </a:cubicBezTo>
                    <a:cubicBezTo>
                      <a:pt x="4" y="145"/>
                      <a:pt x="44" y="189"/>
                      <a:pt x="92" y="189"/>
                    </a:cubicBezTo>
                    <a:cubicBezTo>
                      <a:pt x="94" y="189"/>
                      <a:pt x="96" y="189"/>
                      <a:pt x="99" y="189"/>
                    </a:cubicBezTo>
                    <a:cubicBezTo>
                      <a:pt x="150" y="184"/>
                      <a:pt x="191" y="144"/>
                      <a:pt x="189" y="91"/>
                    </a:cubicBezTo>
                    <a:cubicBezTo>
                      <a:pt x="188" y="44"/>
                      <a:pt x="147" y="1"/>
                      <a:pt x="100" y="1"/>
                    </a:cubicBezTo>
                    <a:close/>
                  </a:path>
                </a:pathLst>
              </a:custGeom>
              <a:solidFill>
                <a:srgbClr val="E4D1D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4" name="Google Shape;1104;p36"/>
              <p:cNvSpPr/>
              <p:nvPr/>
            </p:nvSpPr>
            <p:spPr>
              <a:xfrm>
                <a:off x="1327848" y="2255148"/>
                <a:ext cx="9058" cy="8833"/>
              </a:xfrm>
              <a:custGeom>
                <a:avLst/>
                <a:gdLst/>
                <a:ahLst/>
                <a:cxnLst/>
                <a:rect l="l" t="t" r="r" b="b"/>
                <a:pathLst>
                  <a:path w="192" h="189" extrusionOk="0">
                    <a:moveTo>
                      <a:pt x="99" y="0"/>
                    </a:moveTo>
                    <a:cubicBezTo>
                      <a:pt x="97" y="0"/>
                      <a:pt x="94" y="0"/>
                      <a:pt x="92" y="0"/>
                    </a:cubicBezTo>
                    <a:cubicBezTo>
                      <a:pt x="42" y="5"/>
                      <a:pt x="1" y="45"/>
                      <a:pt x="2" y="98"/>
                    </a:cubicBezTo>
                    <a:cubicBezTo>
                      <a:pt x="4" y="143"/>
                      <a:pt x="45" y="188"/>
                      <a:pt x="92" y="188"/>
                    </a:cubicBezTo>
                    <a:cubicBezTo>
                      <a:pt x="94" y="188"/>
                      <a:pt x="97" y="188"/>
                      <a:pt x="99" y="188"/>
                    </a:cubicBezTo>
                    <a:cubicBezTo>
                      <a:pt x="149" y="183"/>
                      <a:pt x="192" y="143"/>
                      <a:pt x="189" y="91"/>
                    </a:cubicBezTo>
                    <a:cubicBezTo>
                      <a:pt x="187" y="44"/>
                      <a:pt x="146" y="0"/>
                      <a:pt x="99" y="0"/>
                    </a:cubicBezTo>
                    <a:close/>
                  </a:path>
                </a:pathLst>
              </a:custGeom>
              <a:solidFill>
                <a:srgbClr val="E4D1D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5" name="Google Shape;1105;p36"/>
              <p:cNvSpPr/>
              <p:nvPr/>
            </p:nvSpPr>
            <p:spPr>
              <a:xfrm>
                <a:off x="1322706" y="2241033"/>
                <a:ext cx="9058" cy="8833"/>
              </a:xfrm>
              <a:custGeom>
                <a:avLst/>
                <a:gdLst/>
                <a:ahLst/>
                <a:cxnLst/>
                <a:rect l="l" t="t" r="r" b="b"/>
                <a:pathLst>
                  <a:path w="192" h="189" extrusionOk="0">
                    <a:moveTo>
                      <a:pt x="100" y="0"/>
                    </a:moveTo>
                    <a:cubicBezTo>
                      <a:pt x="98" y="0"/>
                      <a:pt x="96" y="0"/>
                      <a:pt x="94" y="1"/>
                    </a:cubicBezTo>
                    <a:cubicBezTo>
                      <a:pt x="43" y="5"/>
                      <a:pt x="1" y="45"/>
                      <a:pt x="3" y="98"/>
                    </a:cubicBezTo>
                    <a:cubicBezTo>
                      <a:pt x="5" y="145"/>
                      <a:pt x="46" y="188"/>
                      <a:pt x="93" y="188"/>
                    </a:cubicBezTo>
                    <a:cubicBezTo>
                      <a:pt x="96" y="188"/>
                      <a:pt x="98" y="188"/>
                      <a:pt x="100" y="188"/>
                    </a:cubicBezTo>
                    <a:cubicBezTo>
                      <a:pt x="151" y="184"/>
                      <a:pt x="192" y="145"/>
                      <a:pt x="191" y="91"/>
                    </a:cubicBezTo>
                    <a:cubicBezTo>
                      <a:pt x="189" y="45"/>
                      <a:pt x="148" y="0"/>
                      <a:pt x="100" y="0"/>
                    </a:cubicBezTo>
                    <a:close/>
                  </a:path>
                </a:pathLst>
              </a:custGeom>
              <a:solidFill>
                <a:srgbClr val="E4D1D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6" name="Google Shape;1106;p36"/>
              <p:cNvSpPr/>
              <p:nvPr/>
            </p:nvSpPr>
            <p:spPr>
              <a:xfrm>
                <a:off x="1451729" y="2072591"/>
                <a:ext cx="9010" cy="8833"/>
              </a:xfrm>
              <a:custGeom>
                <a:avLst/>
                <a:gdLst/>
                <a:ahLst/>
                <a:cxnLst/>
                <a:rect l="l" t="t" r="r" b="b"/>
                <a:pathLst>
                  <a:path w="191" h="189" extrusionOk="0">
                    <a:moveTo>
                      <a:pt x="99" y="0"/>
                    </a:moveTo>
                    <a:cubicBezTo>
                      <a:pt x="97" y="0"/>
                      <a:pt x="95" y="0"/>
                      <a:pt x="93" y="0"/>
                    </a:cubicBezTo>
                    <a:cubicBezTo>
                      <a:pt x="42" y="5"/>
                      <a:pt x="0" y="45"/>
                      <a:pt x="2" y="98"/>
                    </a:cubicBezTo>
                    <a:cubicBezTo>
                      <a:pt x="4" y="144"/>
                      <a:pt x="45" y="188"/>
                      <a:pt x="93" y="188"/>
                    </a:cubicBezTo>
                    <a:cubicBezTo>
                      <a:pt x="95" y="188"/>
                      <a:pt x="97" y="188"/>
                      <a:pt x="99" y="188"/>
                    </a:cubicBezTo>
                    <a:cubicBezTo>
                      <a:pt x="150" y="183"/>
                      <a:pt x="191" y="144"/>
                      <a:pt x="190" y="92"/>
                    </a:cubicBezTo>
                    <a:cubicBezTo>
                      <a:pt x="188" y="45"/>
                      <a:pt x="147" y="0"/>
                      <a:pt x="99" y="0"/>
                    </a:cubicBezTo>
                    <a:close/>
                  </a:path>
                </a:pathLst>
              </a:custGeom>
              <a:solidFill>
                <a:srgbClr val="E4D1D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7" name="Google Shape;1107;p36"/>
              <p:cNvSpPr/>
              <p:nvPr/>
            </p:nvSpPr>
            <p:spPr>
              <a:xfrm>
                <a:off x="1465269" y="2078807"/>
                <a:ext cx="9010" cy="8833"/>
              </a:xfrm>
              <a:custGeom>
                <a:avLst/>
                <a:gdLst/>
                <a:ahLst/>
                <a:cxnLst/>
                <a:rect l="l" t="t" r="r" b="b"/>
                <a:pathLst>
                  <a:path w="191" h="189" extrusionOk="0">
                    <a:moveTo>
                      <a:pt x="99" y="1"/>
                    </a:moveTo>
                    <a:cubicBezTo>
                      <a:pt x="97" y="1"/>
                      <a:pt x="95" y="1"/>
                      <a:pt x="93" y="1"/>
                    </a:cubicBezTo>
                    <a:cubicBezTo>
                      <a:pt x="41" y="6"/>
                      <a:pt x="0" y="46"/>
                      <a:pt x="1" y="98"/>
                    </a:cubicBezTo>
                    <a:cubicBezTo>
                      <a:pt x="3" y="145"/>
                      <a:pt x="44" y="189"/>
                      <a:pt x="91" y="189"/>
                    </a:cubicBezTo>
                    <a:cubicBezTo>
                      <a:pt x="94" y="189"/>
                      <a:pt x="96" y="189"/>
                      <a:pt x="98" y="189"/>
                    </a:cubicBezTo>
                    <a:cubicBezTo>
                      <a:pt x="150" y="184"/>
                      <a:pt x="191" y="145"/>
                      <a:pt x="189" y="93"/>
                    </a:cubicBezTo>
                    <a:cubicBezTo>
                      <a:pt x="187" y="46"/>
                      <a:pt x="147" y="1"/>
                      <a:pt x="99" y="1"/>
                    </a:cubicBezTo>
                    <a:close/>
                  </a:path>
                </a:pathLst>
              </a:custGeom>
              <a:solidFill>
                <a:srgbClr val="E4D1D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8" name="Google Shape;1108;p36"/>
              <p:cNvSpPr/>
              <p:nvPr/>
            </p:nvSpPr>
            <p:spPr>
              <a:xfrm>
                <a:off x="1612926" y="2213131"/>
                <a:ext cx="9058" cy="8833"/>
              </a:xfrm>
              <a:custGeom>
                <a:avLst/>
                <a:gdLst/>
                <a:ahLst/>
                <a:cxnLst/>
                <a:rect l="l" t="t" r="r" b="b"/>
                <a:pathLst>
                  <a:path w="192" h="189" extrusionOk="0">
                    <a:moveTo>
                      <a:pt x="98" y="0"/>
                    </a:moveTo>
                    <a:cubicBezTo>
                      <a:pt x="96" y="0"/>
                      <a:pt x="94" y="1"/>
                      <a:pt x="92" y="1"/>
                    </a:cubicBezTo>
                    <a:cubicBezTo>
                      <a:pt x="42" y="5"/>
                      <a:pt x="1" y="45"/>
                      <a:pt x="2" y="98"/>
                    </a:cubicBezTo>
                    <a:cubicBezTo>
                      <a:pt x="4" y="145"/>
                      <a:pt x="45" y="189"/>
                      <a:pt x="92" y="189"/>
                    </a:cubicBezTo>
                    <a:cubicBezTo>
                      <a:pt x="95" y="189"/>
                      <a:pt x="97" y="188"/>
                      <a:pt x="99" y="188"/>
                    </a:cubicBezTo>
                    <a:cubicBezTo>
                      <a:pt x="149" y="184"/>
                      <a:pt x="192" y="145"/>
                      <a:pt x="190" y="92"/>
                    </a:cubicBezTo>
                    <a:cubicBezTo>
                      <a:pt x="187" y="45"/>
                      <a:pt x="147" y="0"/>
                      <a:pt x="98" y="0"/>
                    </a:cubicBezTo>
                    <a:close/>
                  </a:path>
                </a:pathLst>
              </a:custGeom>
              <a:solidFill>
                <a:srgbClr val="E4D1D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9" name="Google Shape;1109;p36"/>
              <p:cNvSpPr/>
              <p:nvPr/>
            </p:nvSpPr>
            <p:spPr>
              <a:xfrm>
                <a:off x="1625852" y="2209392"/>
                <a:ext cx="9058" cy="8833"/>
              </a:xfrm>
              <a:custGeom>
                <a:avLst/>
                <a:gdLst/>
                <a:ahLst/>
                <a:cxnLst/>
                <a:rect l="l" t="t" r="r" b="b"/>
                <a:pathLst>
                  <a:path w="192" h="189" extrusionOk="0">
                    <a:moveTo>
                      <a:pt x="100" y="0"/>
                    </a:moveTo>
                    <a:cubicBezTo>
                      <a:pt x="97" y="0"/>
                      <a:pt x="95" y="0"/>
                      <a:pt x="93" y="1"/>
                    </a:cubicBezTo>
                    <a:cubicBezTo>
                      <a:pt x="41" y="5"/>
                      <a:pt x="0" y="45"/>
                      <a:pt x="1" y="98"/>
                    </a:cubicBezTo>
                    <a:cubicBezTo>
                      <a:pt x="3" y="145"/>
                      <a:pt x="44" y="188"/>
                      <a:pt x="92" y="188"/>
                    </a:cubicBezTo>
                    <a:cubicBezTo>
                      <a:pt x="94" y="188"/>
                      <a:pt x="96" y="188"/>
                      <a:pt x="98" y="188"/>
                    </a:cubicBezTo>
                    <a:cubicBezTo>
                      <a:pt x="150" y="184"/>
                      <a:pt x="191" y="144"/>
                      <a:pt x="189" y="91"/>
                    </a:cubicBezTo>
                    <a:cubicBezTo>
                      <a:pt x="187" y="44"/>
                      <a:pt x="146" y="0"/>
                      <a:pt x="100" y="0"/>
                    </a:cubicBezTo>
                    <a:close/>
                  </a:path>
                </a:pathLst>
              </a:custGeom>
              <a:solidFill>
                <a:srgbClr val="E4D1D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0" name="Google Shape;1110;p36"/>
              <p:cNvSpPr/>
              <p:nvPr/>
            </p:nvSpPr>
            <p:spPr>
              <a:xfrm>
                <a:off x="1248971" y="1501038"/>
                <a:ext cx="140204" cy="129229"/>
              </a:xfrm>
              <a:custGeom>
                <a:avLst/>
                <a:gdLst/>
                <a:ahLst/>
                <a:cxnLst/>
                <a:rect l="l" t="t" r="r" b="b"/>
                <a:pathLst>
                  <a:path w="2972" h="2765" extrusionOk="0">
                    <a:moveTo>
                      <a:pt x="1369" y="0"/>
                    </a:moveTo>
                    <a:cubicBezTo>
                      <a:pt x="1320" y="0"/>
                      <a:pt x="1271" y="3"/>
                      <a:pt x="1224" y="7"/>
                    </a:cubicBezTo>
                    <a:cubicBezTo>
                      <a:pt x="368" y="82"/>
                      <a:pt x="1" y="811"/>
                      <a:pt x="75" y="1499"/>
                    </a:cubicBezTo>
                    <a:cubicBezTo>
                      <a:pt x="145" y="2149"/>
                      <a:pt x="611" y="2765"/>
                      <a:pt x="1433" y="2765"/>
                    </a:cubicBezTo>
                    <a:cubicBezTo>
                      <a:pt x="1534" y="2765"/>
                      <a:pt x="1639" y="2756"/>
                      <a:pt x="1750" y="2736"/>
                    </a:cubicBezTo>
                    <a:cubicBezTo>
                      <a:pt x="2402" y="2593"/>
                      <a:pt x="2948" y="2043"/>
                      <a:pt x="2972" y="1361"/>
                    </a:cubicBezTo>
                    <a:cubicBezTo>
                      <a:pt x="2961" y="1140"/>
                      <a:pt x="2842" y="958"/>
                      <a:pt x="2731" y="776"/>
                    </a:cubicBezTo>
                    <a:cubicBezTo>
                      <a:pt x="2600" y="604"/>
                      <a:pt x="2463" y="414"/>
                      <a:pt x="2283" y="294"/>
                    </a:cubicBezTo>
                    <a:cubicBezTo>
                      <a:pt x="2274" y="286"/>
                      <a:pt x="2263" y="279"/>
                      <a:pt x="2250" y="271"/>
                    </a:cubicBezTo>
                    <a:cubicBezTo>
                      <a:pt x="2242" y="264"/>
                      <a:pt x="2233" y="258"/>
                      <a:pt x="2224" y="253"/>
                    </a:cubicBezTo>
                    <a:cubicBezTo>
                      <a:pt x="2204" y="241"/>
                      <a:pt x="2184" y="232"/>
                      <a:pt x="2163" y="223"/>
                    </a:cubicBezTo>
                    <a:cubicBezTo>
                      <a:pt x="2153" y="217"/>
                      <a:pt x="2141" y="211"/>
                      <a:pt x="2130" y="207"/>
                    </a:cubicBezTo>
                    <a:cubicBezTo>
                      <a:pt x="2119" y="197"/>
                      <a:pt x="2104" y="190"/>
                      <a:pt x="2090" y="184"/>
                    </a:cubicBezTo>
                    <a:cubicBezTo>
                      <a:pt x="2075" y="175"/>
                      <a:pt x="2059" y="167"/>
                      <a:pt x="2043" y="159"/>
                    </a:cubicBezTo>
                    <a:cubicBezTo>
                      <a:pt x="2001" y="137"/>
                      <a:pt x="1956" y="118"/>
                      <a:pt x="1912" y="99"/>
                    </a:cubicBezTo>
                    <a:cubicBezTo>
                      <a:pt x="1910" y="98"/>
                      <a:pt x="1909" y="98"/>
                      <a:pt x="1909" y="98"/>
                    </a:cubicBezTo>
                    <a:cubicBezTo>
                      <a:pt x="1898" y="92"/>
                      <a:pt x="1885" y="88"/>
                      <a:pt x="1873" y="83"/>
                    </a:cubicBezTo>
                    <a:cubicBezTo>
                      <a:pt x="1854" y="76"/>
                      <a:pt x="1836" y="71"/>
                      <a:pt x="1817" y="64"/>
                    </a:cubicBezTo>
                    <a:lnTo>
                      <a:pt x="1817" y="64"/>
                    </a:lnTo>
                    <a:cubicBezTo>
                      <a:pt x="1819" y="65"/>
                      <a:pt x="1820" y="65"/>
                      <a:pt x="1821" y="66"/>
                    </a:cubicBezTo>
                    <a:cubicBezTo>
                      <a:pt x="1796" y="57"/>
                      <a:pt x="1770" y="49"/>
                      <a:pt x="1745" y="41"/>
                    </a:cubicBezTo>
                    <a:cubicBezTo>
                      <a:pt x="1732" y="38"/>
                      <a:pt x="1719" y="32"/>
                      <a:pt x="1706" y="30"/>
                    </a:cubicBezTo>
                    <a:cubicBezTo>
                      <a:pt x="1695" y="27"/>
                      <a:pt x="1685" y="25"/>
                      <a:pt x="1674" y="23"/>
                    </a:cubicBezTo>
                    <a:lnTo>
                      <a:pt x="1674" y="23"/>
                    </a:lnTo>
                    <a:cubicBezTo>
                      <a:pt x="1674" y="24"/>
                      <a:pt x="1675" y="24"/>
                      <a:pt x="1675" y="24"/>
                    </a:cubicBezTo>
                    <a:cubicBezTo>
                      <a:pt x="1674" y="24"/>
                      <a:pt x="1671" y="24"/>
                      <a:pt x="1670" y="23"/>
                    </a:cubicBezTo>
                    <a:lnTo>
                      <a:pt x="1669" y="23"/>
                    </a:lnTo>
                    <a:cubicBezTo>
                      <a:pt x="1668" y="23"/>
                      <a:pt x="1668" y="23"/>
                      <a:pt x="1667" y="22"/>
                    </a:cubicBezTo>
                    <a:lnTo>
                      <a:pt x="1663" y="22"/>
                    </a:lnTo>
                    <a:cubicBezTo>
                      <a:pt x="1657" y="19"/>
                      <a:pt x="1652" y="19"/>
                      <a:pt x="1645" y="18"/>
                    </a:cubicBezTo>
                    <a:cubicBezTo>
                      <a:pt x="1635" y="16"/>
                      <a:pt x="1625" y="14"/>
                      <a:pt x="1615" y="14"/>
                    </a:cubicBezTo>
                    <a:cubicBezTo>
                      <a:pt x="1612" y="14"/>
                      <a:pt x="1610" y="15"/>
                      <a:pt x="1607" y="15"/>
                    </a:cubicBezTo>
                    <a:lnTo>
                      <a:pt x="1602" y="15"/>
                    </a:lnTo>
                    <a:cubicBezTo>
                      <a:pt x="1521" y="5"/>
                      <a:pt x="1444" y="0"/>
                      <a:pt x="1369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1" name="Google Shape;1111;p36"/>
              <p:cNvSpPr/>
              <p:nvPr/>
            </p:nvSpPr>
            <p:spPr>
              <a:xfrm>
                <a:off x="1245480" y="1532399"/>
                <a:ext cx="132326" cy="102028"/>
              </a:xfrm>
              <a:custGeom>
                <a:avLst/>
                <a:gdLst/>
                <a:ahLst/>
                <a:cxnLst/>
                <a:rect l="l" t="t" r="r" b="b"/>
                <a:pathLst>
                  <a:path w="2805" h="2183" extrusionOk="0">
                    <a:moveTo>
                      <a:pt x="148" y="0"/>
                    </a:moveTo>
                    <a:cubicBezTo>
                      <a:pt x="128" y="0"/>
                      <a:pt x="107" y="7"/>
                      <a:pt x="90" y="21"/>
                    </a:cubicBezTo>
                    <a:cubicBezTo>
                      <a:pt x="1" y="156"/>
                      <a:pt x="87" y="345"/>
                      <a:pt x="124" y="489"/>
                    </a:cubicBezTo>
                    <a:cubicBezTo>
                      <a:pt x="44" y="493"/>
                      <a:pt x="18" y="580"/>
                      <a:pt x="30" y="648"/>
                    </a:cubicBezTo>
                    <a:cubicBezTo>
                      <a:pt x="71" y="1386"/>
                      <a:pt x="682" y="2098"/>
                      <a:pt x="1430" y="2182"/>
                    </a:cubicBezTo>
                    <a:cubicBezTo>
                      <a:pt x="1462" y="2183"/>
                      <a:pt x="1495" y="2183"/>
                      <a:pt x="1529" y="2183"/>
                    </a:cubicBezTo>
                    <a:cubicBezTo>
                      <a:pt x="1912" y="2183"/>
                      <a:pt x="2340" y="2127"/>
                      <a:pt x="2609" y="1840"/>
                    </a:cubicBezTo>
                    <a:cubicBezTo>
                      <a:pt x="2635" y="1814"/>
                      <a:pt x="2679" y="1796"/>
                      <a:pt x="2713" y="1778"/>
                    </a:cubicBezTo>
                    <a:cubicBezTo>
                      <a:pt x="2805" y="1736"/>
                      <a:pt x="2767" y="1599"/>
                      <a:pt x="2675" y="1599"/>
                    </a:cubicBezTo>
                    <a:cubicBezTo>
                      <a:pt x="2670" y="1599"/>
                      <a:pt x="2664" y="1600"/>
                      <a:pt x="2658" y="1601"/>
                    </a:cubicBezTo>
                    <a:cubicBezTo>
                      <a:pt x="2475" y="1651"/>
                      <a:pt x="2286" y="1675"/>
                      <a:pt x="2100" y="1675"/>
                    </a:cubicBezTo>
                    <a:cubicBezTo>
                      <a:pt x="1245" y="1675"/>
                      <a:pt x="422" y="1168"/>
                      <a:pt x="254" y="264"/>
                    </a:cubicBezTo>
                    <a:cubicBezTo>
                      <a:pt x="227" y="189"/>
                      <a:pt x="265" y="102"/>
                      <a:pt x="221" y="34"/>
                    </a:cubicBezTo>
                    <a:cubicBezTo>
                      <a:pt x="203" y="12"/>
                      <a:pt x="176" y="0"/>
                      <a:pt x="148" y="0"/>
                    </a:cubicBezTo>
                    <a:close/>
                  </a:path>
                </a:pathLst>
              </a:custGeom>
              <a:solidFill>
                <a:srgbClr val="010101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2" name="Google Shape;1112;p36"/>
              <p:cNvSpPr/>
              <p:nvPr/>
            </p:nvSpPr>
            <p:spPr>
              <a:xfrm>
                <a:off x="1270813" y="1546467"/>
                <a:ext cx="9010" cy="8833"/>
              </a:xfrm>
              <a:custGeom>
                <a:avLst/>
                <a:gdLst/>
                <a:ahLst/>
                <a:cxnLst/>
                <a:rect l="l" t="t" r="r" b="b"/>
                <a:pathLst>
                  <a:path w="191" h="189" extrusionOk="0">
                    <a:moveTo>
                      <a:pt x="101" y="1"/>
                    </a:moveTo>
                    <a:cubicBezTo>
                      <a:pt x="98" y="1"/>
                      <a:pt x="96" y="1"/>
                      <a:pt x="94" y="1"/>
                    </a:cubicBezTo>
                    <a:cubicBezTo>
                      <a:pt x="43" y="6"/>
                      <a:pt x="1" y="43"/>
                      <a:pt x="2" y="97"/>
                    </a:cubicBezTo>
                    <a:cubicBezTo>
                      <a:pt x="4" y="144"/>
                      <a:pt x="44" y="189"/>
                      <a:pt x="92" y="189"/>
                    </a:cubicBezTo>
                    <a:cubicBezTo>
                      <a:pt x="95" y="189"/>
                      <a:pt x="97" y="189"/>
                      <a:pt x="99" y="188"/>
                    </a:cubicBezTo>
                    <a:cubicBezTo>
                      <a:pt x="150" y="184"/>
                      <a:pt x="191" y="146"/>
                      <a:pt x="190" y="92"/>
                    </a:cubicBezTo>
                    <a:cubicBezTo>
                      <a:pt x="189" y="45"/>
                      <a:pt x="149" y="1"/>
                      <a:pt x="101" y="1"/>
                    </a:cubicBezTo>
                    <a:close/>
                  </a:path>
                </a:pathLst>
              </a:custGeom>
              <a:solidFill>
                <a:srgbClr val="E17BA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3" name="Google Shape;1113;p36"/>
              <p:cNvSpPr/>
              <p:nvPr/>
            </p:nvSpPr>
            <p:spPr>
              <a:xfrm>
                <a:off x="1278597" y="1557684"/>
                <a:ext cx="8963" cy="8833"/>
              </a:xfrm>
              <a:custGeom>
                <a:avLst/>
                <a:gdLst/>
                <a:ahLst/>
                <a:cxnLst/>
                <a:rect l="l" t="t" r="r" b="b"/>
                <a:pathLst>
                  <a:path w="190" h="189" extrusionOk="0">
                    <a:moveTo>
                      <a:pt x="99" y="1"/>
                    </a:moveTo>
                    <a:cubicBezTo>
                      <a:pt x="97" y="1"/>
                      <a:pt x="94" y="1"/>
                      <a:pt x="92" y="1"/>
                    </a:cubicBezTo>
                    <a:cubicBezTo>
                      <a:pt x="42" y="6"/>
                      <a:pt x="1" y="43"/>
                      <a:pt x="2" y="97"/>
                    </a:cubicBezTo>
                    <a:cubicBezTo>
                      <a:pt x="3" y="144"/>
                      <a:pt x="42" y="189"/>
                      <a:pt x="91" y="189"/>
                    </a:cubicBezTo>
                    <a:cubicBezTo>
                      <a:pt x="93" y="189"/>
                      <a:pt x="95" y="189"/>
                      <a:pt x="98" y="189"/>
                    </a:cubicBezTo>
                    <a:cubicBezTo>
                      <a:pt x="148" y="184"/>
                      <a:pt x="189" y="146"/>
                      <a:pt x="188" y="93"/>
                    </a:cubicBezTo>
                    <a:cubicBezTo>
                      <a:pt x="187" y="46"/>
                      <a:pt x="147" y="1"/>
                      <a:pt x="99" y="1"/>
                    </a:cubicBezTo>
                    <a:close/>
                  </a:path>
                </a:pathLst>
              </a:custGeom>
              <a:solidFill>
                <a:srgbClr val="E17BA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4" name="Google Shape;1114;p36"/>
              <p:cNvSpPr/>
              <p:nvPr/>
            </p:nvSpPr>
            <p:spPr>
              <a:xfrm>
                <a:off x="1344831" y="1592270"/>
                <a:ext cx="9010" cy="8833"/>
              </a:xfrm>
              <a:custGeom>
                <a:avLst/>
                <a:gdLst/>
                <a:ahLst/>
                <a:cxnLst/>
                <a:rect l="l" t="t" r="r" b="b"/>
                <a:pathLst>
                  <a:path w="191" h="189" extrusionOk="0">
                    <a:moveTo>
                      <a:pt x="100" y="1"/>
                    </a:moveTo>
                    <a:cubicBezTo>
                      <a:pt x="98" y="1"/>
                      <a:pt x="96" y="1"/>
                      <a:pt x="93" y="1"/>
                    </a:cubicBezTo>
                    <a:cubicBezTo>
                      <a:pt x="42" y="5"/>
                      <a:pt x="1" y="43"/>
                      <a:pt x="2" y="97"/>
                    </a:cubicBezTo>
                    <a:cubicBezTo>
                      <a:pt x="3" y="144"/>
                      <a:pt x="43" y="189"/>
                      <a:pt x="91" y="189"/>
                    </a:cubicBezTo>
                    <a:cubicBezTo>
                      <a:pt x="93" y="189"/>
                      <a:pt x="96" y="189"/>
                      <a:pt x="98" y="188"/>
                    </a:cubicBezTo>
                    <a:cubicBezTo>
                      <a:pt x="149" y="184"/>
                      <a:pt x="191" y="146"/>
                      <a:pt x="189" y="92"/>
                    </a:cubicBezTo>
                    <a:cubicBezTo>
                      <a:pt x="188" y="45"/>
                      <a:pt x="148" y="1"/>
                      <a:pt x="100" y="1"/>
                    </a:cubicBezTo>
                    <a:close/>
                  </a:path>
                </a:pathLst>
              </a:custGeom>
              <a:solidFill>
                <a:srgbClr val="E17BA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5" name="Google Shape;1115;p36"/>
              <p:cNvSpPr/>
              <p:nvPr/>
            </p:nvSpPr>
            <p:spPr>
              <a:xfrm>
                <a:off x="1280012" y="1499590"/>
                <a:ext cx="115579" cy="68377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1463" extrusionOk="0">
                    <a:moveTo>
                      <a:pt x="527" y="1"/>
                    </a:moveTo>
                    <a:cubicBezTo>
                      <a:pt x="418" y="1"/>
                      <a:pt x="308" y="7"/>
                      <a:pt x="200" y="17"/>
                    </a:cubicBezTo>
                    <a:cubicBezTo>
                      <a:pt x="195" y="17"/>
                      <a:pt x="190" y="17"/>
                      <a:pt x="185" y="17"/>
                    </a:cubicBezTo>
                    <a:cubicBezTo>
                      <a:pt x="89" y="17"/>
                      <a:pt x="0" y="78"/>
                      <a:pt x="43" y="184"/>
                    </a:cubicBezTo>
                    <a:cubicBezTo>
                      <a:pt x="187" y="1009"/>
                      <a:pt x="1035" y="1462"/>
                      <a:pt x="1820" y="1462"/>
                    </a:cubicBezTo>
                    <a:cubicBezTo>
                      <a:pt x="1851" y="1462"/>
                      <a:pt x="1882" y="1462"/>
                      <a:pt x="1913" y="1460"/>
                    </a:cubicBezTo>
                    <a:cubicBezTo>
                      <a:pt x="2043" y="1458"/>
                      <a:pt x="2167" y="1429"/>
                      <a:pt x="2292" y="1398"/>
                    </a:cubicBezTo>
                    <a:cubicBezTo>
                      <a:pt x="2344" y="1388"/>
                      <a:pt x="2403" y="1379"/>
                      <a:pt x="2423" y="1323"/>
                    </a:cubicBezTo>
                    <a:cubicBezTo>
                      <a:pt x="2450" y="1261"/>
                      <a:pt x="2397" y="1193"/>
                      <a:pt x="2335" y="1193"/>
                    </a:cubicBezTo>
                    <a:cubicBezTo>
                      <a:pt x="2319" y="1193"/>
                      <a:pt x="2302" y="1197"/>
                      <a:pt x="2286" y="1207"/>
                    </a:cubicBezTo>
                    <a:cubicBezTo>
                      <a:pt x="2247" y="1108"/>
                      <a:pt x="2194" y="1013"/>
                      <a:pt x="2137" y="923"/>
                    </a:cubicBezTo>
                    <a:cubicBezTo>
                      <a:pt x="2274" y="890"/>
                      <a:pt x="2197" y="739"/>
                      <a:pt x="2133" y="670"/>
                    </a:cubicBezTo>
                    <a:cubicBezTo>
                      <a:pt x="1934" y="400"/>
                      <a:pt x="1600" y="117"/>
                      <a:pt x="1252" y="117"/>
                    </a:cubicBezTo>
                    <a:cubicBezTo>
                      <a:pt x="1240" y="117"/>
                      <a:pt x="1228" y="117"/>
                      <a:pt x="1216" y="118"/>
                    </a:cubicBezTo>
                    <a:cubicBezTo>
                      <a:pt x="997" y="30"/>
                      <a:pt x="762" y="1"/>
                      <a:pt x="527" y="1"/>
                    </a:cubicBezTo>
                    <a:close/>
                  </a:path>
                </a:pathLst>
              </a:custGeom>
              <a:solidFill>
                <a:srgbClr val="FFFFFF">
                  <a:alpha val="38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6" name="Google Shape;1116;p36"/>
              <p:cNvSpPr/>
              <p:nvPr/>
            </p:nvSpPr>
            <p:spPr>
              <a:xfrm>
                <a:off x="1007105" y="1354189"/>
                <a:ext cx="202428" cy="157599"/>
              </a:xfrm>
              <a:custGeom>
                <a:avLst/>
                <a:gdLst/>
                <a:ahLst/>
                <a:cxnLst/>
                <a:rect l="l" t="t" r="r" b="b"/>
                <a:pathLst>
                  <a:path w="4291" h="3372" extrusionOk="0">
                    <a:moveTo>
                      <a:pt x="177" y="883"/>
                    </a:moveTo>
                    <a:lnTo>
                      <a:pt x="177" y="883"/>
                    </a:lnTo>
                    <a:cubicBezTo>
                      <a:pt x="177" y="886"/>
                      <a:pt x="178" y="888"/>
                      <a:pt x="178" y="891"/>
                    </a:cubicBezTo>
                    <a:cubicBezTo>
                      <a:pt x="178" y="888"/>
                      <a:pt x="178" y="885"/>
                      <a:pt x="177" y="883"/>
                    </a:cubicBezTo>
                    <a:close/>
                    <a:moveTo>
                      <a:pt x="179" y="925"/>
                    </a:moveTo>
                    <a:lnTo>
                      <a:pt x="179" y="925"/>
                    </a:lnTo>
                    <a:cubicBezTo>
                      <a:pt x="180" y="928"/>
                      <a:pt x="180" y="932"/>
                      <a:pt x="180" y="935"/>
                    </a:cubicBezTo>
                    <a:cubicBezTo>
                      <a:pt x="180" y="931"/>
                      <a:pt x="180" y="928"/>
                      <a:pt x="179" y="925"/>
                    </a:cubicBezTo>
                    <a:close/>
                    <a:moveTo>
                      <a:pt x="277" y="1553"/>
                    </a:moveTo>
                    <a:cubicBezTo>
                      <a:pt x="277" y="1553"/>
                      <a:pt x="277" y="1553"/>
                      <a:pt x="277" y="1554"/>
                    </a:cubicBezTo>
                    <a:cubicBezTo>
                      <a:pt x="277" y="1553"/>
                      <a:pt x="277" y="1553"/>
                      <a:pt x="277" y="1553"/>
                    </a:cubicBezTo>
                    <a:close/>
                    <a:moveTo>
                      <a:pt x="3739" y="1926"/>
                    </a:moveTo>
                    <a:cubicBezTo>
                      <a:pt x="3737" y="1928"/>
                      <a:pt x="3735" y="1930"/>
                      <a:pt x="3734" y="1932"/>
                    </a:cubicBezTo>
                    <a:lnTo>
                      <a:pt x="3734" y="1932"/>
                    </a:lnTo>
                    <a:cubicBezTo>
                      <a:pt x="3736" y="1930"/>
                      <a:pt x="3737" y="1928"/>
                      <a:pt x="3739" y="1926"/>
                    </a:cubicBezTo>
                    <a:close/>
                    <a:moveTo>
                      <a:pt x="199" y="1"/>
                    </a:moveTo>
                    <a:cubicBezTo>
                      <a:pt x="149" y="164"/>
                      <a:pt x="131" y="375"/>
                      <a:pt x="108" y="463"/>
                    </a:cubicBezTo>
                    <a:cubicBezTo>
                      <a:pt x="35" y="1050"/>
                      <a:pt x="1" y="1699"/>
                      <a:pt x="320" y="2224"/>
                    </a:cubicBezTo>
                    <a:cubicBezTo>
                      <a:pt x="678" y="2785"/>
                      <a:pt x="1207" y="3371"/>
                      <a:pt x="1917" y="3371"/>
                    </a:cubicBezTo>
                    <a:cubicBezTo>
                      <a:pt x="1951" y="3371"/>
                      <a:pt x="1987" y="3370"/>
                      <a:pt x="2022" y="3367"/>
                    </a:cubicBezTo>
                    <a:cubicBezTo>
                      <a:pt x="2056" y="3367"/>
                      <a:pt x="2091" y="3367"/>
                      <a:pt x="2124" y="3364"/>
                    </a:cubicBezTo>
                    <a:cubicBezTo>
                      <a:pt x="2470" y="3334"/>
                      <a:pt x="2762" y="3120"/>
                      <a:pt x="3010" y="2885"/>
                    </a:cubicBezTo>
                    <a:cubicBezTo>
                      <a:pt x="3317" y="2639"/>
                      <a:pt x="3592" y="2353"/>
                      <a:pt x="3822" y="2033"/>
                    </a:cubicBezTo>
                    <a:cubicBezTo>
                      <a:pt x="3992" y="1803"/>
                      <a:pt x="4141" y="1558"/>
                      <a:pt x="4291" y="1315"/>
                    </a:cubicBezTo>
                    <a:lnTo>
                      <a:pt x="4291" y="1315"/>
                    </a:lnTo>
                    <a:cubicBezTo>
                      <a:pt x="4285" y="1320"/>
                      <a:pt x="4281" y="1326"/>
                      <a:pt x="4276" y="1332"/>
                    </a:cubicBezTo>
                    <a:cubicBezTo>
                      <a:pt x="4251" y="1359"/>
                      <a:pt x="4224" y="1385"/>
                      <a:pt x="4199" y="1412"/>
                    </a:cubicBezTo>
                    <a:cubicBezTo>
                      <a:pt x="4178" y="1437"/>
                      <a:pt x="4157" y="1462"/>
                      <a:pt x="4136" y="1488"/>
                    </a:cubicBezTo>
                    <a:cubicBezTo>
                      <a:pt x="4094" y="1543"/>
                      <a:pt x="4051" y="1597"/>
                      <a:pt x="4004" y="1648"/>
                    </a:cubicBezTo>
                    <a:cubicBezTo>
                      <a:pt x="3957" y="1701"/>
                      <a:pt x="3907" y="1749"/>
                      <a:pt x="3856" y="1798"/>
                    </a:cubicBezTo>
                    <a:cubicBezTo>
                      <a:pt x="3856" y="1798"/>
                      <a:pt x="3856" y="1798"/>
                      <a:pt x="3857" y="1797"/>
                    </a:cubicBezTo>
                    <a:lnTo>
                      <a:pt x="3857" y="1797"/>
                    </a:lnTo>
                    <a:cubicBezTo>
                      <a:pt x="3848" y="1805"/>
                      <a:pt x="3840" y="1814"/>
                      <a:pt x="3832" y="1823"/>
                    </a:cubicBezTo>
                    <a:cubicBezTo>
                      <a:pt x="3823" y="1834"/>
                      <a:pt x="3814" y="1844"/>
                      <a:pt x="3804" y="1854"/>
                    </a:cubicBezTo>
                    <a:lnTo>
                      <a:pt x="3804" y="1854"/>
                    </a:lnTo>
                    <a:cubicBezTo>
                      <a:pt x="3806" y="1852"/>
                      <a:pt x="3808" y="1850"/>
                      <a:pt x="3809" y="1847"/>
                    </a:cubicBezTo>
                    <a:lnTo>
                      <a:pt x="3809" y="1847"/>
                    </a:lnTo>
                    <a:cubicBezTo>
                      <a:pt x="3807" y="1850"/>
                      <a:pt x="3805" y="1852"/>
                      <a:pt x="3803" y="1854"/>
                    </a:cubicBezTo>
                    <a:lnTo>
                      <a:pt x="3803" y="1854"/>
                    </a:lnTo>
                    <a:cubicBezTo>
                      <a:pt x="3803" y="1855"/>
                      <a:pt x="3802" y="1856"/>
                      <a:pt x="3801" y="1857"/>
                    </a:cubicBezTo>
                    <a:cubicBezTo>
                      <a:pt x="3802" y="1856"/>
                      <a:pt x="3803" y="1855"/>
                      <a:pt x="3803" y="1855"/>
                    </a:cubicBezTo>
                    <a:lnTo>
                      <a:pt x="3803" y="1855"/>
                    </a:lnTo>
                    <a:cubicBezTo>
                      <a:pt x="3800" y="1859"/>
                      <a:pt x="3796" y="1864"/>
                      <a:pt x="3791" y="1868"/>
                    </a:cubicBezTo>
                    <a:cubicBezTo>
                      <a:pt x="3789" y="1870"/>
                      <a:pt x="3787" y="1873"/>
                      <a:pt x="3784" y="1876"/>
                    </a:cubicBezTo>
                    <a:cubicBezTo>
                      <a:pt x="3782" y="1878"/>
                      <a:pt x="3781" y="1879"/>
                      <a:pt x="3780" y="1882"/>
                    </a:cubicBezTo>
                    <a:lnTo>
                      <a:pt x="3779" y="1882"/>
                    </a:lnTo>
                    <a:cubicBezTo>
                      <a:pt x="3777" y="1884"/>
                      <a:pt x="3776" y="1885"/>
                      <a:pt x="3775" y="1886"/>
                    </a:cubicBezTo>
                    <a:cubicBezTo>
                      <a:pt x="3774" y="1887"/>
                      <a:pt x="3774" y="1887"/>
                      <a:pt x="3773" y="1889"/>
                    </a:cubicBezTo>
                    <a:cubicBezTo>
                      <a:pt x="3773" y="1889"/>
                      <a:pt x="3773" y="1889"/>
                      <a:pt x="3772" y="1890"/>
                    </a:cubicBezTo>
                    <a:lnTo>
                      <a:pt x="3772" y="1889"/>
                    </a:lnTo>
                    <a:cubicBezTo>
                      <a:pt x="3768" y="1893"/>
                      <a:pt x="3764" y="1898"/>
                      <a:pt x="3760" y="1902"/>
                    </a:cubicBezTo>
                    <a:cubicBezTo>
                      <a:pt x="3758" y="1905"/>
                      <a:pt x="3756" y="1907"/>
                      <a:pt x="3753" y="1910"/>
                    </a:cubicBezTo>
                    <a:cubicBezTo>
                      <a:pt x="3753" y="1909"/>
                      <a:pt x="3755" y="1909"/>
                      <a:pt x="3755" y="1908"/>
                    </a:cubicBezTo>
                    <a:lnTo>
                      <a:pt x="3755" y="1908"/>
                    </a:lnTo>
                    <a:cubicBezTo>
                      <a:pt x="3747" y="1917"/>
                      <a:pt x="3739" y="1926"/>
                      <a:pt x="3731" y="1937"/>
                    </a:cubicBezTo>
                    <a:cubicBezTo>
                      <a:pt x="3732" y="1935"/>
                      <a:pt x="3733" y="1933"/>
                      <a:pt x="3734" y="1932"/>
                    </a:cubicBezTo>
                    <a:lnTo>
                      <a:pt x="3734" y="1932"/>
                    </a:lnTo>
                    <a:cubicBezTo>
                      <a:pt x="3731" y="1935"/>
                      <a:pt x="3727" y="1939"/>
                      <a:pt x="3724" y="1943"/>
                    </a:cubicBezTo>
                    <a:lnTo>
                      <a:pt x="3724" y="1943"/>
                    </a:lnTo>
                    <a:cubicBezTo>
                      <a:pt x="3725" y="1942"/>
                      <a:pt x="3725" y="1941"/>
                      <a:pt x="3726" y="1940"/>
                    </a:cubicBezTo>
                    <a:lnTo>
                      <a:pt x="3726" y="1940"/>
                    </a:lnTo>
                    <a:cubicBezTo>
                      <a:pt x="3724" y="1943"/>
                      <a:pt x="3722" y="1945"/>
                      <a:pt x="3720" y="1948"/>
                    </a:cubicBezTo>
                    <a:lnTo>
                      <a:pt x="3720" y="1948"/>
                    </a:lnTo>
                    <a:cubicBezTo>
                      <a:pt x="3719" y="1948"/>
                      <a:pt x="3718" y="1949"/>
                      <a:pt x="3718" y="1949"/>
                    </a:cubicBezTo>
                    <a:cubicBezTo>
                      <a:pt x="3718" y="1949"/>
                      <a:pt x="3718" y="1949"/>
                      <a:pt x="3718" y="1949"/>
                    </a:cubicBezTo>
                    <a:lnTo>
                      <a:pt x="3718" y="1949"/>
                    </a:lnTo>
                    <a:cubicBezTo>
                      <a:pt x="3631" y="2051"/>
                      <a:pt x="3538" y="2149"/>
                      <a:pt x="3447" y="2247"/>
                    </a:cubicBezTo>
                    <a:cubicBezTo>
                      <a:pt x="3446" y="2248"/>
                      <a:pt x="3446" y="2249"/>
                      <a:pt x="3445" y="2250"/>
                    </a:cubicBezTo>
                    <a:cubicBezTo>
                      <a:pt x="3445" y="2249"/>
                      <a:pt x="3445" y="2249"/>
                      <a:pt x="3445" y="2249"/>
                    </a:cubicBezTo>
                    <a:cubicBezTo>
                      <a:pt x="3443" y="2250"/>
                      <a:pt x="3443" y="2251"/>
                      <a:pt x="3442" y="2252"/>
                    </a:cubicBezTo>
                    <a:cubicBezTo>
                      <a:pt x="3441" y="2253"/>
                      <a:pt x="3439" y="2255"/>
                      <a:pt x="3438" y="2256"/>
                    </a:cubicBezTo>
                    <a:lnTo>
                      <a:pt x="3439" y="2256"/>
                    </a:lnTo>
                    <a:cubicBezTo>
                      <a:pt x="3398" y="2301"/>
                      <a:pt x="3358" y="2349"/>
                      <a:pt x="3312" y="2392"/>
                    </a:cubicBezTo>
                    <a:cubicBezTo>
                      <a:pt x="3289" y="2415"/>
                      <a:pt x="3262" y="2437"/>
                      <a:pt x="3238" y="2460"/>
                    </a:cubicBezTo>
                    <a:cubicBezTo>
                      <a:pt x="3213" y="2483"/>
                      <a:pt x="3189" y="2507"/>
                      <a:pt x="3164" y="2531"/>
                    </a:cubicBezTo>
                    <a:cubicBezTo>
                      <a:pt x="3124" y="2571"/>
                      <a:pt x="3083" y="2615"/>
                      <a:pt x="3035" y="2646"/>
                    </a:cubicBezTo>
                    <a:cubicBezTo>
                      <a:pt x="3027" y="2650"/>
                      <a:pt x="3019" y="2655"/>
                      <a:pt x="3011" y="2659"/>
                    </a:cubicBezTo>
                    <a:cubicBezTo>
                      <a:pt x="2669" y="2971"/>
                      <a:pt x="2292" y="3186"/>
                      <a:pt x="1901" y="3186"/>
                    </a:cubicBezTo>
                    <a:cubicBezTo>
                      <a:pt x="1590" y="3186"/>
                      <a:pt x="1270" y="3051"/>
                      <a:pt x="950" y="2722"/>
                    </a:cubicBezTo>
                    <a:cubicBezTo>
                      <a:pt x="684" y="2439"/>
                      <a:pt x="416" y="2118"/>
                      <a:pt x="313" y="1734"/>
                    </a:cubicBezTo>
                    <a:cubicBezTo>
                      <a:pt x="304" y="1686"/>
                      <a:pt x="294" y="1637"/>
                      <a:pt x="288" y="1587"/>
                    </a:cubicBezTo>
                    <a:cubicBezTo>
                      <a:pt x="284" y="1578"/>
                      <a:pt x="282" y="1570"/>
                      <a:pt x="280" y="1562"/>
                    </a:cubicBezTo>
                    <a:cubicBezTo>
                      <a:pt x="280" y="1563"/>
                      <a:pt x="280" y="1563"/>
                      <a:pt x="280" y="1563"/>
                    </a:cubicBezTo>
                    <a:cubicBezTo>
                      <a:pt x="280" y="1563"/>
                      <a:pt x="278" y="1560"/>
                      <a:pt x="278" y="1559"/>
                    </a:cubicBezTo>
                    <a:cubicBezTo>
                      <a:pt x="278" y="1559"/>
                      <a:pt x="278" y="1558"/>
                      <a:pt x="278" y="1558"/>
                    </a:cubicBezTo>
                    <a:lnTo>
                      <a:pt x="277" y="1555"/>
                    </a:lnTo>
                    <a:cubicBezTo>
                      <a:pt x="277" y="1554"/>
                      <a:pt x="276" y="1552"/>
                      <a:pt x="276" y="1551"/>
                    </a:cubicBezTo>
                    <a:lnTo>
                      <a:pt x="276" y="1551"/>
                    </a:lnTo>
                    <a:cubicBezTo>
                      <a:pt x="276" y="1552"/>
                      <a:pt x="277" y="1552"/>
                      <a:pt x="277" y="1553"/>
                    </a:cubicBezTo>
                    <a:lnTo>
                      <a:pt x="277" y="1553"/>
                    </a:lnTo>
                    <a:cubicBezTo>
                      <a:pt x="275" y="1547"/>
                      <a:pt x="273" y="1540"/>
                      <a:pt x="271" y="1533"/>
                    </a:cubicBezTo>
                    <a:lnTo>
                      <a:pt x="271" y="1533"/>
                    </a:lnTo>
                    <a:cubicBezTo>
                      <a:pt x="272" y="1534"/>
                      <a:pt x="272" y="1535"/>
                      <a:pt x="273" y="1536"/>
                    </a:cubicBezTo>
                    <a:cubicBezTo>
                      <a:pt x="212" y="1337"/>
                      <a:pt x="191" y="1129"/>
                      <a:pt x="179" y="922"/>
                    </a:cubicBezTo>
                    <a:lnTo>
                      <a:pt x="179" y="922"/>
                    </a:lnTo>
                    <a:cubicBezTo>
                      <a:pt x="179" y="923"/>
                      <a:pt x="179" y="924"/>
                      <a:pt x="179" y="925"/>
                    </a:cubicBezTo>
                    <a:lnTo>
                      <a:pt x="179" y="925"/>
                    </a:lnTo>
                    <a:cubicBezTo>
                      <a:pt x="178" y="909"/>
                      <a:pt x="178" y="894"/>
                      <a:pt x="177" y="879"/>
                    </a:cubicBezTo>
                    <a:lnTo>
                      <a:pt x="177" y="879"/>
                    </a:lnTo>
                    <a:cubicBezTo>
                      <a:pt x="177" y="880"/>
                      <a:pt x="177" y="881"/>
                      <a:pt x="177" y="883"/>
                    </a:cubicBezTo>
                    <a:lnTo>
                      <a:pt x="177" y="883"/>
                    </a:lnTo>
                    <a:cubicBezTo>
                      <a:pt x="172" y="764"/>
                      <a:pt x="163" y="646"/>
                      <a:pt x="164" y="528"/>
                    </a:cubicBezTo>
                    <a:cubicBezTo>
                      <a:pt x="165" y="467"/>
                      <a:pt x="167" y="408"/>
                      <a:pt x="170" y="347"/>
                    </a:cubicBezTo>
                    <a:cubicBezTo>
                      <a:pt x="171" y="284"/>
                      <a:pt x="172" y="221"/>
                      <a:pt x="180" y="160"/>
                    </a:cubicBezTo>
                    <a:lnTo>
                      <a:pt x="180" y="160"/>
                    </a:lnTo>
                    <a:cubicBezTo>
                      <a:pt x="179" y="163"/>
                      <a:pt x="179" y="167"/>
                      <a:pt x="178" y="171"/>
                    </a:cubicBezTo>
                    <a:cubicBezTo>
                      <a:pt x="185" y="115"/>
                      <a:pt x="191" y="58"/>
                      <a:pt x="19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7" name="Google Shape;1117;p36"/>
              <p:cNvSpPr/>
              <p:nvPr/>
            </p:nvSpPr>
            <p:spPr>
              <a:xfrm>
                <a:off x="1020220" y="1427053"/>
                <a:ext cx="94" cy="93"/>
              </a:xfrm>
              <a:custGeom>
                <a:avLst/>
                <a:gdLst/>
                <a:ahLst/>
                <a:cxnLst/>
                <a:rect l="l" t="t" r="r" b="b"/>
                <a:pathLst>
                  <a:path w="2" h="2" extrusionOk="0">
                    <a:moveTo>
                      <a:pt x="0" y="0"/>
                    </a:moveTo>
                    <a:lnTo>
                      <a:pt x="0" y="1"/>
                    </a:lnTo>
                    <a:lnTo>
                      <a:pt x="2" y="1"/>
                    </a:lnTo>
                    <a:cubicBezTo>
                      <a:pt x="2" y="1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8" name="Google Shape;1118;p36"/>
              <p:cNvSpPr/>
              <p:nvPr/>
            </p:nvSpPr>
            <p:spPr>
              <a:xfrm>
                <a:off x="1663309" y="1611479"/>
                <a:ext cx="189" cy="93"/>
              </a:xfrm>
              <a:custGeom>
                <a:avLst/>
                <a:gdLst/>
                <a:ahLst/>
                <a:cxnLst/>
                <a:rect l="l" t="t" r="r" b="b"/>
                <a:pathLst>
                  <a:path w="4" h="2" extrusionOk="0">
                    <a:moveTo>
                      <a:pt x="3" y="0"/>
                    </a:moveTo>
                    <a:cubicBezTo>
                      <a:pt x="2" y="0"/>
                      <a:pt x="2" y="0"/>
                      <a:pt x="1" y="2"/>
                    </a:cubicBezTo>
                    <a:cubicBezTo>
                      <a:pt x="2" y="0"/>
                      <a:pt x="3" y="0"/>
                      <a:pt x="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9" name="Google Shape;1119;p36"/>
              <p:cNvSpPr/>
              <p:nvPr/>
            </p:nvSpPr>
            <p:spPr>
              <a:xfrm>
                <a:off x="1477015" y="1517957"/>
                <a:ext cx="203938" cy="166199"/>
              </a:xfrm>
              <a:custGeom>
                <a:avLst/>
                <a:gdLst/>
                <a:ahLst/>
                <a:cxnLst/>
                <a:rect l="l" t="t" r="r" b="b"/>
                <a:pathLst>
                  <a:path w="4323" h="3556" extrusionOk="0">
                    <a:moveTo>
                      <a:pt x="255" y="586"/>
                    </a:moveTo>
                    <a:cubicBezTo>
                      <a:pt x="255" y="587"/>
                      <a:pt x="255" y="588"/>
                      <a:pt x="255" y="589"/>
                    </a:cubicBezTo>
                    <a:lnTo>
                      <a:pt x="255" y="589"/>
                    </a:lnTo>
                    <a:cubicBezTo>
                      <a:pt x="255" y="588"/>
                      <a:pt x="255" y="587"/>
                      <a:pt x="255" y="586"/>
                    </a:cubicBezTo>
                    <a:close/>
                    <a:moveTo>
                      <a:pt x="327" y="0"/>
                    </a:moveTo>
                    <a:lnTo>
                      <a:pt x="327" y="0"/>
                    </a:lnTo>
                    <a:cubicBezTo>
                      <a:pt x="317" y="12"/>
                      <a:pt x="309" y="28"/>
                      <a:pt x="307" y="46"/>
                    </a:cubicBezTo>
                    <a:cubicBezTo>
                      <a:pt x="75" y="803"/>
                      <a:pt x="0" y="1624"/>
                      <a:pt x="277" y="2383"/>
                    </a:cubicBezTo>
                    <a:cubicBezTo>
                      <a:pt x="506" y="2964"/>
                      <a:pt x="1008" y="3554"/>
                      <a:pt x="1677" y="3554"/>
                    </a:cubicBezTo>
                    <a:cubicBezTo>
                      <a:pt x="1682" y="3554"/>
                      <a:pt x="1687" y="3554"/>
                      <a:pt x="1693" y="3554"/>
                    </a:cubicBezTo>
                    <a:cubicBezTo>
                      <a:pt x="1713" y="3555"/>
                      <a:pt x="1734" y="3555"/>
                      <a:pt x="1754" y="3555"/>
                    </a:cubicBezTo>
                    <a:cubicBezTo>
                      <a:pt x="1818" y="3555"/>
                      <a:pt x="1881" y="3552"/>
                      <a:pt x="1943" y="3546"/>
                    </a:cubicBezTo>
                    <a:cubicBezTo>
                      <a:pt x="2852" y="3466"/>
                      <a:pt x="3582" y="2789"/>
                      <a:pt x="4074" y="2047"/>
                    </a:cubicBezTo>
                    <a:cubicBezTo>
                      <a:pt x="4092" y="2006"/>
                      <a:pt x="4141" y="1942"/>
                      <a:pt x="4195" y="1869"/>
                    </a:cubicBezTo>
                    <a:cubicBezTo>
                      <a:pt x="4236" y="1788"/>
                      <a:pt x="4277" y="1708"/>
                      <a:pt x="4312" y="1624"/>
                    </a:cubicBezTo>
                    <a:cubicBezTo>
                      <a:pt x="4316" y="1616"/>
                      <a:pt x="4319" y="1607"/>
                      <a:pt x="4323" y="1599"/>
                    </a:cubicBezTo>
                    <a:lnTo>
                      <a:pt x="4323" y="1599"/>
                    </a:lnTo>
                    <a:cubicBezTo>
                      <a:pt x="4293" y="1633"/>
                      <a:pt x="4264" y="1668"/>
                      <a:pt x="4235" y="1700"/>
                    </a:cubicBezTo>
                    <a:cubicBezTo>
                      <a:pt x="4204" y="1733"/>
                      <a:pt x="4173" y="1765"/>
                      <a:pt x="4142" y="1798"/>
                    </a:cubicBezTo>
                    <a:cubicBezTo>
                      <a:pt x="4080" y="1863"/>
                      <a:pt x="4021" y="1929"/>
                      <a:pt x="3958" y="1995"/>
                    </a:cubicBezTo>
                    <a:lnTo>
                      <a:pt x="3959" y="1995"/>
                    </a:lnTo>
                    <a:cubicBezTo>
                      <a:pt x="3957" y="1996"/>
                      <a:pt x="3956" y="1997"/>
                      <a:pt x="3954" y="1998"/>
                    </a:cubicBezTo>
                    <a:cubicBezTo>
                      <a:pt x="3953" y="1999"/>
                      <a:pt x="3953" y="1999"/>
                      <a:pt x="3953" y="2000"/>
                    </a:cubicBezTo>
                    <a:cubicBezTo>
                      <a:pt x="3952" y="2000"/>
                      <a:pt x="3951" y="2001"/>
                      <a:pt x="3951" y="2003"/>
                    </a:cubicBezTo>
                    <a:cubicBezTo>
                      <a:pt x="3942" y="2011"/>
                      <a:pt x="3934" y="2019"/>
                      <a:pt x="3926" y="2027"/>
                    </a:cubicBezTo>
                    <a:cubicBezTo>
                      <a:pt x="3929" y="2024"/>
                      <a:pt x="3932" y="2022"/>
                      <a:pt x="3935" y="2019"/>
                    </a:cubicBezTo>
                    <a:lnTo>
                      <a:pt x="3935" y="2019"/>
                    </a:lnTo>
                    <a:cubicBezTo>
                      <a:pt x="3907" y="2049"/>
                      <a:pt x="3879" y="2081"/>
                      <a:pt x="3851" y="2113"/>
                    </a:cubicBezTo>
                    <a:lnTo>
                      <a:pt x="3851" y="2113"/>
                    </a:lnTo>
                    <a:cubicBezTo>
                      <a:pt x="3853" y="2111"/>
                      <a:pt x="3854" y="2110"/>
                      <a:pt x="3855" y="2108"/>
                    </a:cubicBezTo>
                    <a:lnTo>
                      <a:pt x="3855" y="2108"/>
                    </a:lnTo>
                    <a:cubicBezTo>
                      <a:pt x="3807" y="2163"/>
                      <a:pt x="3757" y="2214"/>
                      <a:pt x="3709" y="2268"/>
                    </a:cubicBezTo>
                    <a:cubicBezTo>
                      <a:pt x="3667" y="2314"/>
                      <a:pt x="3629" y="2362"/>
                      <a:pt x="3587" y="2407"/>
                    </a:cubicBezTo>
                    <a:cubicBezTo>
                      <a:pt x="3538" y="2460"/>
                      <a:pt x="3484" y="2509"/>
                      <a:pt x="3428" y="2555"/>
                    </a:cubicBezTo>
                    <a:cubicBezTo>
                      <a:pt x="3401" y="2585"/>
                      <a:pt x="3372" y="2614"/>
                      <a:pt x="3345" y="2643"/>
                    </a:cubicBezTo>
                    <a:cubicBezTo>
                      <a:pt x="2769" y="3162"/>
                      <a:pt x="2245" y="3381"/>
                      <a:pt x="1798" y="3381"/>
                    </a:cubicBezTo>
                    <a:cubicBezTo>
                      <a:pt x="1042" y="3381"/>
                      <a:pt x="512" y="2753"/>
                      <a:pt x="342" y="1893"/>
                    </a:cubicBezTo>
                    <a:cubicBezTo>
                      <a:pt x="340" y="1885"/>
                      <a:pt x="338" y="1876"/>
                      <a:pt x="335" y="1866"/>
                    </a:cubicBezTo>
                    <a:cubicBezTo>
                      <a:pt x="324" y="1828"/>
                      <a:pt x="315" y="1786"/>
                      <a:pt x="306" y="1746"/>
                    </a:cubicBezTo>
                    <a:cubicBezTo>
                      <a:pt x="290" y="1666"/>
                      <a:pt x="279" y="1585"/>
                      <a:pt x="267" y="1504"/>
                    </a:cubicBezTo>
                    <a:cubicBezTo>
                      <a:pt x="260" y="1463"/>
                      <a:pt x="253" y="1423"/>
                      <a:pt x="248" y="1381"/>
                    </a:cubicBezTo>
                    <a:cubicBezTo>
                      <a:pt x="243" y="1336"/>
                      <a:pt x="243" y="1289"/>
                      <a:pt x="243" y="1243"/>
                    </a:cubicBezTo>
                    <a:cubicBezTo>
                      <a:pt x="242" y="1220"/>
                      <a:pt x="243" y="1195"/>
                      <a:pt x="243" y="1171"/>
                    </a:cubicBezTo>
                    <a:cubicBezTo>
                      <a:pt x="243" y="1174"/>
                      <a:pt x="243" y="1174"/>
                      <a:pt x="243" y="1175"/>
                    </a:cubicBezTo>
                    <a:cubicBezTo>
                      <a:pt x="244" y="1076"/>
                      <a:pt x="240" y="977"/>
                      <a:pt x="239" y="879"/>
                    </a:cubicBezTo>
                    <a:cubicBezTo>
                      <a:pt x="238" y="781"/>
                      <a:pt x="248" y="685"/>
                      <a:pt x="255" y="589"/>
                    </a:cubicBezTo>
                    <a:lnTo>
                      <a:pt x="255" y="589"/>
                    </a:lnTo>
                    <a:cubicBezTo>
                      <a:pt x="255" y="591"/>
                      <a:pt x="254" y="594"/>
                      <a:pt x="254" y="597"/>
                    </a:cubicBezTo>
                    <a:lnTo>
                      <a:pt x="254" y="597"/>
                    </a:lnTo>
                    <a:cubicBezTo>
                      <a:pt x="256" y="523"/>
                      <a:pt x="255" y="449"/>
                      <a:pt x="263" y="377"/>
                    </a:cubicBezTo>
                    <a:cubicBezTo>
                      <a:pt x="270" y="301"/>
                      <a:pt x="284" y="226"/>
                      <a:pt x="300" y="152"/>
                    </a:cubicBezTo>
                    <a:lnTo>
                      <a:pt x="300" y="152"/>
                    </a:lnTo>
                    <a:cubicBezTo>
                      <a:pt x="300" y="152"/>
                      <a:pt x="299" y="155"/>
                      <a:pt x="299" y="155"/>
                    </a:cubicBezTo>
                    <a:lnTo>
                      <a:pt x="327" y="0"/>
                    </a:lnTo>
                    <a:close/>
                  </a:path>
                </a:pathLst>
              </a:custGeom>
              <a:solidFill>
                <a:srgbClr val="000000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0" name="Google Shape;1120;p36"/>
              <p:cNvSpPr/>
              <p:nvPr/>
            </p:nvSpPr>
            <p:spPr>
              <a:xfrm>
                <a:off x="1327423" y="1502020"/>
                <a:ext cx="94" cy="47"/>
              </a:xfrm>
              <a:custGeom>
                <a:avLst/>
                <a:gdLst/>
                <a:ahLst/>
                <a:cxnLst/>
                <a:rect l="l" t="t" r="r" b="b"/>
                <a:pathLst>
                  <a:path w="2" h="1" extrusionOk="0">
                    <a:moveTo>
                      <a:pt x="2" y="1"/>
                    </a:moveTo>
                    <a:lnTo>
                      <a:pt x="2" y="1"/>
                    </a:ln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1" name="Google Shape;1121;p36"/>
              <p:cNvSpPr/>
              <p:nvPr/>
            </p:nvSpPr>
            <p:spPr>
              <a:xfrm>
                <a:off x="1237366" y="1492719"/>
                <a:ext cx="160678" cy="146008"/>
              </a:xfrm>
              <a:custGeom>
                <a:avLst/>
                <a:gdLst/>
                <a:ahLst/>
                <a:cxnLst/>
                <a:rect l="l" t="t" r="r" b="b"/>
                <a:pathLst>
                  <a:path w="3406" h="3124" extrusionOk="0">
                    <a:moveTo>
                      <a:pt x="1623" y="179"/>
                    </a:moveTo>
                    <a:cubicBezTo>
                      <a:pt x="1695" y="179"/>
                      <a:pt x="1770" y="183"/>
                      <a:pt x="1848" y="193"/>
                    </a:cubicBezTo>
                    <a:lnTo>
                      <a:pt x="1853" y="193"/>
                    </a:lnTo>
                    <a:cubicBezTo>
                      <a:pt x="1857" y="192"/>
                      <a:pt x="1860" y="192"/>
                      <a:pt x="1863" y="192"/>
                    </a:cubicBezTo>
                    <a:cubicBezTo>
                      <a:pt x="1873" y="192"/>
                      <a:pt x="1882" y="194"/>
                      <a:pt x="1891" y="196"/>
                    </a:cubicBezTo>
                    <a:cubicBezTo>
                      <a:pt x="1888" y="195"/>
                      <a:pt x="1883" y="194"/>
                      <a:pt x="1880" y="193"/>
                    </a:cubicBezTo>
                    <a:lnTo>
                      <a:pt x="1880" y="193"/>
                    </a:lnTo>
                    <a:cubicBezTo>
                      <a:pt x="1890" y="195"/>
                      <a:pt x="1900" y="197"/>
                      <a:pt x="1911" y="200"/>
                    </a:cubicBezTo>
                    <a:lnTo>
                      <a:pt x="1913" y="200"/>
                    </a:lnTo>
                    <a:cubicBezTo>
                      <a:pt x="1914" y="201"/>
                      <a:pt x="1914" y="201"/>
                      <a:pt x="1915" y="201"/>
                    </a:cubicBezTo>
                    <a:lnTo>
                      <a:pt x="1916" y="201"/>
                    </a:lnTo>
                    <a:cubicBezTo>
                      <a:pt x="1917" y="201"/>
                      <a:pt x="1919" y="201"/>
                      <a:pt x="1920" y="202"/>
                    </a:cubicBezTo>
                    <a:cubicBezTo>
                      <a:pt x="1923" y="202"/>
                      <a:pt x="1926" y="202"/>
                      <a:pt x="1929" y="203"/>
                    </a:cubicBezTo>
                    <a:lnTo>
                      <a:pt x="1929" y="203"/>
                    </a:lnTo>
                    <a:cubicBezTo>
                      <a:pt x="1926" y="203"/>
                      <a:pt x="1923" y="202"/>
                      <a:pt x="1920" y="202"/>
                    </a:cubicBezTo>
                    <a:lnTo>
                      <a:pt x="1920" y="202"/>
                    </a:lnTo>
                    <a:cubicBezTo>
                      <a:pt x="1924" y="203"/>
                      <a:pt x="1928" y="203"/>
                      <a:pt x="1932" y="204"/>
                    </a:cubicBezTo>
                    <a:cubicBezTo>
                      <a:pt x="1931" y="204"/>
                      <a:pt x="1930" y="203"/>
                      <a:pt x="1929" y="203"/>
                    </a:cubicBezTo>
                    <a:lnTo>
                      <a:pt x="1929" y="203"/>
                    </a:lnTo>
                    <a:cubicBezTo>
                      <a:pt x="1936" y="204"/>
                      <a:pt x="1944" y="206"/>
                      <a:pt x="1952" y="208"/>
                    </a:cubicBezTo>
                    <a:cubicBezTo>
                      <a:pt x="1965" y="211"/>
                      <a:pt x="1978" y="216"/>
                      <a:pt x="1991" y="219"/>
                    </a:cubicBezTo>
                    <a:cubicBezTo>
                      <a:pt x="2016" y="227"/>
                      <a:pt x="2042" y="235"/>
                      <a:pt x="2066" y="244"/>
                    </a:cubicBezTo>
                    <a:cubicBezTo>
                      <a:pt x="2066" y="243"/>
                      <a:pt x="2064" y="243"/>
                      <a:pt x="2063" y="242"/>
                    </a:cubicBezTo>
                    <a:lnTo>
                      <a:pt x="2063" y="242"/>
                    </a:lnTo>
                    <a:cubicBezTo>
                      <a:pt x="2082" y="249"/>
                      <a:pt x="2100" y="254"/>
                      <a:pt x="2119" y="261"/>
                    </a:cubicBezTo>
                    <a:cubicBezTo>
                      <a:pt x="2131" y="267"/>
                      <a:pt x="2143" y="270"/>
                      <a:pt x="2154" y="276"/>
                    </a:cubicBezTo>
                    <a:cubicBezTo>
                      <a:pt x="2155" y="277"/>
                      <a:pt x="2155" y="277"/>
                      <a:pt x="2156" y="277"/>
                    </a:cubicBezTo>
                    <a:cubicBezTo>
                      <a:pt x="2156" y="277"/>
                      <a:pt x="2156" y="277"/>
                      <a:pt x="2156" y="277"/>
                    </a:cubicBezTo>
                    <a:cubicBezTo>
                      <a:pt x="2202" y="296"/>
                      <a:pt x="2246" y="316"/>
                      <a:pt x="2289" y="337"/>
                    </a:cubicBezTo>
                    <a:cubicBezTo>
                      <a:pt x="2305" y="345"/>
                      <a:pt x="2321" y="353"/>
                      <a:pt x="2335" y="362"/>
                    </a:cubicBezTo>
                    <a:cubicBezTo>
                      <a:pt x="2350" y="368"/>
                      <a:pt x="2365" y="376"/>
                      <a:pt x="2376" y="385"/>
                    </a:cubicBezTo>
                    <a:cubicBezTo>
                      <a:pt x="2387" y="389"/>
                      <a:pt x="2399" y="396"/>
                      <a:pt x="2409" y="401"/>
                    </a:cubicBezTo>
                    <a:cubicBezTo>
                      <a:pt x="2430" y="410"/>
                      <a:pt x="2449" y="420"/>
                      <a:pt x="2469" y="431"/>
                    </a:cubicBezTo>
                    <a:cubicBezTo>
                      <a:pt x="2479" y="436"/>
                      <a:pt x="2488" y="442"/>
                      <a:pt x="2496" y="450"/>
                    </a:cubicBezTo>
                    <a:cubicBezTo>
                      <a:pt x="2507" y="457"/>
                      <a:pt x="2519" y="464"/>
                      <a:pt x="2529" y="473"/>
                    </a:cubicBezTo>
                    <a:cubicBezTo>
                      <a:pt x="2708" y="593"/>
                      <a:pt x="2845" y="783"/>
                      <a:pt x="2976" y="954"/>
                    </a:cubicBezTo>
                    <a:cubicBezTo>
                      <a:pt x="3087" y="1136"/>
                      <a:pt x="3206" y="1318"/>
                      <a:pt x="3216" y="1540"/>
                    </a:cubicBezTo>
                    <a:cubicBezTo>
                      <a:pt x="3194" y="2221"/>
                      <a:pt x="2648" y="2772"/>
                      <a:pt x="1995" y="2914"/>
                    </a:cubicBezTo>
                    <a:cubicBezTo>
                      <a:pt x="1884" y="2934"/>
                      <a:pt x="1779" y="2943"/>
                      <a:pt x="1678" y="2943"/>
                    </a:cubicBezTo>
                    <a:cubicBezTo>
                      <a:pt x="856" y="2943"/>
                      <a:pt x="391" y="2327"/>
                      <a:pt x="321" y="1678"/>
                    </a:cubicBezTo>
                    <a:cubicBezTo>
                      <a:pt x="247" y="989"/>
                      <a:pt x="614" y="261"/>
                      <a:pt x="1469" y="186"/>
                    </a:cubicBezTo>
                    <a:cubicBezTo>
                      <a:pt x="1519" y="182"/>
                      <a:pt x="1570" y="179"/>
                      <a:pt x="1623" y="179"/>
                    </a:cubicBezTo>
                    <a:close/>
                    <a:moveTo>
                      <a:pt x="1600" y="1"/>
                    </a:moveTo>
                    <a:cubicBezTo>
                      <a:pt x="909" y="1"/>
                      <a:pt x="256" y="403"/>
                      <a:pt x="144" y="1241"/>
                    </a:cubicBezTo>
                    <a:cubicBezTo>
                      <a:pt x="0" y="2211"/>
                      <a:pt x="646" y="3124"/>
                      <a:pt x="1633" y="3124"/>
                    </a:cubicBezTo>
                    <a:cubicBezTo>
                      <a:pt x="1689" y="3124"/>
                      <a:pt x="1747" y="3121"/>
                      <a:pt x="1807" y="3114"/>
                    </a:cubicBezTo>
                    <a:cubicBezTo>
                      <a:pt x="1837" y="3114"/>
                      <a:pt x="1868" y="3112"/>
                      <a:pt x="1900" y="3110"/>
                    </a:cubicBezTo>
                    <a:cubicBezTo>
                      <a:pt x="2690" y="3040"/>
                      <a:pt x="3382" y="2344"/>
                      <a:pt x="3405" y="1541"/>
                    </a:cubicBezTo>
                    <a:cubicBezTo>
                      <a:pt x="3396" y="1262"/>
                      <a:pt x="3245" y="1022"/>
                      <a:pt x="3098" y="795"/>
                    </a:cubicBezTo>
                    <a:cubicBezTo>
                      <a:pt x="2758" y="272"/>
                      <a:pt x="2166" y="1"/>
                      <a:pt x="160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2" name="Google Shape;1122;p36"/>
              <p:cNvSpPr/>
              <p:nvPr/>
            </p:nvSpPr>
            <p:spPr>
              <a:xfrm>
                <a:off x="1165472" y="1597084"/>
                <a:ext cx="198371" cy="127687"/>
              </a:xfrm>
              <a:custGeom>
                <a:avLst/>
                <a:gdLst/>
                <a:ahLst/>
                <a:cxnLst/>
                <a:rect l="l" t="t" r="r" b="b"/>
                <a:pathLst>
                  <a:path w="4205" h="2732" extrusionOk="0">
                    <a:moveTo>
                      <a:pt x="227" y="357"/>
                    </a:moveTo>
                    <a:cubicBezTo>
                      <a:pt x="227" y="358"/>
                      <a:pt x="227" y="358"/>
                      <a:pt x="227" y="359"/>
                    </a:cubicBezTo>
                    <a:cubicBezTo>
                      <a:pt x="227" y="358"/>
                      <a:pt x="227" y="358"/>
                      <a:pt x="227" y="357"/>
                    </a:cubicBezTo>
                    <a:close/>
                    <a:moveTo>
                      <a:pt x="3732" y="2179"/>
                    </a:moveTo>
                    <a:lnTo>
                      <a:pt x="3732" y="2179"/>
                    </a:lnTo>
                    <a:cubicBezTo>
                      <a:pt x="3731" y="2179"/>
                      <a:pt x="3730" y="2180"/>
                      <a:pt x="3730" y="2180"/>
                    </a:cubicBezTo>
                    <a:lnTo>
                      <a:pt x="3730" y="2180"/>
                    </a:lnTo>
                    <a:cubicBezTo>
                      <a:pt x="3731" y="2180"/>
                      <a:pt x="3731" y="2179"/>
                      <a:pt x="3732" y="2179"/>
                    </a:cubicBezTo>
                    <a:close/>
                    <a:moveTo>
                      <a:pt x="192" y="1"/>
                    </a:moveTo>
                    <a:cubicBezTo>
                      <a:pt x="187" y="24"/>
                      <a:pt x="185" y="47"/>
                      <a:pt x="183" y="69"/>
                    </a:cubicBezTo>
                    <a:cubicBezTo>
                      <a:pt x="1" y="1314"/>
                      <a:pt x="941" y="2731"/>
                      <a:pt x="2269" y="2731"/>
                    </a:cubicBezTo>
                    <a:cubicBezTo>
                      <a:pt x="2269" y="2731"/>
                      <a:pt x="2270" y="2731"/>
                      <a:pt x="2271" y="2731"/>
                    </a:cubicBezTo>
                    <a:cubicBezTo>
                      <a:pt x="2307" y="2729"/>
                      <a:pt x="2345" y="2727"/>
                      <a:pt x="2381" y="2723"/>
                    </a:cubicBezTo>
                    <a:cubicBezTo>
                      <a:pt x="3039" y="2665"/>
                      <a:pt x="3683" y="2416"/>
                      <a:pt x="4164" y="1956"/>
                    </a:cubicBezTo>
                    <a:cubicBezTo>
                      <a:pt x="4174" y="1942"/>
                      <a:pt x="4188" y="1928"/>
                      <a:pt x="4204" y="1913"/>
                    </a:cubicBezTo>
                    <a:lnTo>
                      <a:pt x="4204" y="1913"/>
                    </a:lnTo>
                    <a:cubicBezTo>
                      <a:pt x="4180" y="1929"/>
                      <a:pt x="4155" y="1945"/>
                      <a:pt x="4130" y="1962"/>
                    </a:cubicBezTo>
                    <a:cubicBezTo>
                      <a:pt x="4085" y="1990"/>
                      <a:pt x="4038" y="2017"/>
                      <a:pt x="3994" y="2042"/>
                    </a:cubicBezTo>
                    <a:cubicBezTo>
                      <a:pt x="3953" y="2068"/>
                      <a:pt x="3911" y="2093"/>
                      <a:pt x="3869" y="2115"/>
                    </a:cubicBezTo>
                    <a:cubicBezTo>
                      <a:pt x="3825" y="2137"/>
                      <a:pt x="3781" y="2156"/>
                      <a:pt x="3738" y="2177"/>
                    </a:cubicBezTo>
                    <a:cubicBezTo>
                      <a:pt x="3739" y="2176"/>
                      <a:pt x="3739" y="2176"/>
                      <a:pt x="3739" y="2176"/>
                    </a:cubicBezTo>
                    <a:lnTo>
                      <a:pt x="3739" y="2176"/>
                    </a:lnTo>
                    <a:cubicBezTo>
                      <a:pt x="3738" y="2177"/>
                      <a:pt x="3735" y="2178"/>
                      <a:pt x="3733" y="2179"/>
                    </a:cubicBezTo>
                    <a:cubicBezTo>
                      <a:pt x="3732" y="2179"/>
                      <a:pt x="3731" y="2180"/>
                      <a:pt x="3730" y="2180"/>
                    </a:cubicBezTo>
                    <a:cubicBezTo>
                      <a:pt x="3730" y="2180"/>
                      <a:pt x="3730" y="2180"/>
                      <a:pt x="3730" y="2180"/>
                    </a:cubicBezTo>
                    <a:lnTo>
                      <a:pt x="3730" y="2180"/>
                    </a:lnTo>
                    <a:cubicBezTo>
                      <a:pt x="3601" y="2239"/>
                      <a:pt x="3470" y="2295"/>
                      <a:pt x="3335" y="2340"/>
                    </a:cubicBezTo>
                    <a:cubicBezTo>
                      <a:pt x="3181" y="2391"/>
                      <a:pt x="3024" y="2434"/>
                      <a:pt x="2866" y="2471"/>
                    </a:cubicBezTo>
                    <a:cubicBezTo>
                      <a:pt x="2871" y="2470"/>
                      <a:pt x="2874" y="2468"/>
                      <a:pt x="2879" y="2467"/>
                    </a:cubicBezTo>
                    <a:lnTo>
                      <a:pt x="2879" y="2467"/>
                    </a:lnTo>
                    <a:cubicBezTo>
                      <a:pt x="2867" y="2470"/>
                      <a:pt x="2854" y="2473"/>
                      <a:pt x="2843" y="2476"/>
                    </a:cubicBezTo>
                    <a:lnTo>
                      <a:pt x="2843" y="2476"/>
                    </a:lnTo>
                    <a:cubicBezTo>
                      <a:pt x="2846" y="2476"/>
                      <a:pt x="2848" y="2475"/>
                      <a:pt x="2850" y="2474"/>
                    </a:cubicBezTo>
                    <a:lnTo>
                      <a:pt x="2850" y="2474"/>
                    </a:lnTo>
                    <a:cubicBezTo>
                      <a:pt x="2810" y="2483"/>
                      <a:pt x="2770" y="2492"/>
                      <a:pt x="2729" y="2498"/>
                    </a:cubicBezTo>
                    <a:cubicBezTo>
                      <a:pt x="2708" y="2499"/>
                      <a:pt x="2689" y="2502"/>
                      <a:pt x="2668" y="2504"/>
                    </a:cubicBezTo>
                    <a:cubicBezTo>
                      <a:pt x="2648" y="2506"/>
                      <a:pt x="2627" y="2507"/>
                      <a:pt x="2608" y="2508"/>
                    </a:cubicBezTo>
                    <a:cubicBezTo>
                      <a:pt x="2574" y="2511"/>
                      <a:pt x="2540" y="2514"/>
                      <a:pt x="2506" y="2515"/>
                    </a:cubicBezTo>
                    <a:cubicBezTo>
                      <a:pt x="2414" y="2531"/>
                      <a:pt x="2323" y="2539"/>
                      <a:pt x="2235" y="2539"/>
                    </a:cubicBezTo>
                    <a:cubicBezTo>
                      <a:pt x="1425" y="2539"/>
                      <a:pt x="759" y="1905"/>
                      <a:pt x="483" y="1142"/>
                    </a:cubicBezTo>
                    <a:cubicBezTo>
                      <a:pt x="464" y="1105"/>
                      <a:pt x="447" y="1068"/>
                      <a:pt x="431" y="1029"/>
                    </a:cubicBezTo>
                    <a:cubicBezTo>
                      <a:pt x="407" y="970"/>
                      <a:pt x="387" y="910"/>
                      <a:pt x="366" y="850"/>
                    </a:cubicBezTo>
                    <a:cubicBezTo>
                      <a:pt x="347" y="799"/>
                      <a:pt x="332" y="745"/>
                      <a:pt x="318" y="692"/>
                    </a:cubicBezTo>
                    <a:lnTo>
                      <a:pt x="318" y="692"/>
                    </a:lnTo>
                    <a:cubicBezTo>
                      <a:pt x="318" y="692"/>
                      <a:pt x="318" y="693"/>
                      <a:pt x="319" y="693"/>
                    </a:cubicBezTo>
                    <a:cubicBezTo>
                      <a:pt x="295" y="623"/>
                      <a:pt x="274" y="553"/>
                      <a:pt x="257" y="481"/>
                    </a:cubicBezTo>
                    <a:cubicBezTo>
                      <a:pt x="257" y="482"/>
                      <a:pt x="257" y="483"/>
                      <a:pt x="257" y="486"/>
                    </a:cubicBezTo>
                    <a:cubicBezTo>
                      <a:pt x="245" y="443"/>
                      <a:pt x="235" y="401"/>
                      <a:pt x="226" y="356"/>
                    </a:cubicBezTo>
                    <a:lnTo>
                      <a:pt x="226" y="356"/>
                    </a:lnTo>
                    <a:cubicBezTo>
                      <a:pt x="226" y="357"/>
                      <a:pt x="227" y="357"/>
                      <a:pt x="227" y="357"/>
                    </a:cubicBezTo>
                    <a:lnTo>
                      <a:pt x="227" y="357"/>
                    </a:lnTo>
                    <a:cubicBezTo>
                      <a:pt x="213" y="293"/>
                      <a:pt x="204" y="227"/>
                      <a:pt x="199" y="161"/>
                    </a:cubicBezTo>
                    <a:cubicBezTo>
                      <a:pt x="194" y="107"/>
                      <a:pt x="192" y="55"/>
                      <a:pt x="19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3" name="Google Shape;1123;p36"/>
              <p:cNvSpPr/>
              <p:nvPr/>
            </p:nvSpPr>
            <p:spPr>
              <a:xfrm>
                <a:off x="1092350" y="1160229"/>
                <a:ext cx="182096" cy="98149"/>
              </a:xfrm>
              <a:custGeom>
                <a:avLst/>
                <a:gdLst/>
                <a:ahLst/>
                <a:cxnLst/>
                <a:rect l="l" t="t" r="r" b="b"/>
                <a:pathLst>
                  <a:path w="3860" h="2100" extrusionOk="0">
                    <a:moveTo>
                      <a:pt x="3473" y="1349"/>
                    </a:moveTo>
                    <a:cubicBezTo>
                      <a:pt x="3474" y="1352"/>
                      <a:pt x="3476" y="1354"/>
                      <a:pt x="3477" y="1356"/>
                    </a:cubicBezTo>
                    <a:cubicBezTo>
                      <a:pt x="3476" y="1354"/>
                      <a:pt x="3475" y="1352"/>
                      <a:pt x="3473" y="1349"/>
                    </a:cubicBezTo>
                    <a:close/>
                    <a:moveTo>
                      <a:pt x="1428" y="0"/>
                    </a:moveTo>
                    <a:cubicBezTo>
                      <a:pt x="892" y="0"/>
                      <a:pt x="353" y="140"/>
                      <a:pt x="0" y="549"/>
                    </a:cubicBezTo>
                    <a:cubicBezTo>
                      <a:pt x="26" y="534"/>
                      <a:pt x="54" y="518"/>
                      <a:pt x="80" y="502"/>
                    </a:cubicBezTo>
                    <a:cubicBezTo>
                      <a:pt x="120" y="478"/>
                      <a:pt x="164" y="456"/>
                      <a:pt x="206" y="434"/>
                    </a:cubicBezTo>
                    <a:cubicBezTo>
                      <a:pt x="301" y="388"/>
                      <a:pt x="397" y="336"/>
                      <a:pt x="498" y="304"/>
                    </a:cubicBezTo>
                    <a:cubicBezTo>
                      <a:pt x="599" y="272"/>
                      <a:pt x="702" y="249"/>
                      <a:pt x="806" y="231"/>
                    </a:cubicBezTo>
                    <a:cubicBezTo>
                      <a:pt x="859" y="223"/>
                      <a:pt x="910" y="217"/>
                      <a:pt x="963" y="213"/>
                    </a:cubicBezTo>
                    <a:cubicBezTo>
                      <a:pt x="995" y="210"/>
                      <a:pt x="1027" y="209"/>
                      <a:pt x="1058" y="209"/>
                    </a:cubicBezTo>
                    <a:cubicBezTo>
                      <a:pt x="1164" y="195"/>
                      <a:pt x="1272" y="190"/>
                      <a:pt x="1380" y="190"/>
                    </a:cubicBezTo>
                    <a:cubicBezTo>
                      <a:pt x="1510" y="190"/>
                      <a:pt x="1641" y="198"/>
                      <a:pt x="1769" y="206"/>
                    </a:cubicBezTo>
                    <a:cubicBezTo>
                      <a:pt x="2165" y="227"/>
                      <a:pt x="2507" y="438"/>
                      <a:pt x="2835" y="652"/>
                    </a:cubicBezTo>
                    <a:cubicBezTo>
                      <a:pt x="2961" y="734"/>
                      <a:pt x="3069" y="830"/>
                      <a:pt x="3163" y="938"/>
                    </a:cubicBezTo>
                    <a:cubicBezTo>
                      <a:pt x="3182" y="958"/>
                      <a:pt x="3202" y="980"/>
                      <a:pt x="3221" y="1003"/>
                    </a:cubicBezTo>
                    <a:cubicBezTo>
                      <a:pt x="3269" y="1056"/>
                      <a:pt x="3314" y="1111"/>
                      <a:pt x="3356" y="1169"/>
                    </a:cubicBezTo>
                    <a:cubicBezTo>
                      <a:pt x="3398" y="1227"/>
                      <a:pt x="3436" y="1289"/>
                      <a:pt x="3473" y="1349"/>
                    </a:cubicBezTo>
                    <a:lnTo>
                      <a:pt x="3473" y="1349"/>
                    </a:lnTo>
                    <a:cubicBezTo>
                      <a:pt x="3473" y="1348"/>
                      <a:pt x="3472" y="1347"/>
                      <a:pt x="3472" y="1346"/>
                    </a:cubicBezTo>
                    <a:lnTo>
                      <a:pt x="3472" y="1346"/>
                    </a:lnTo>
                    <a:cubicBezTo>
                      <a:pt x="3503" y="1396"/>
                      <a:pt x="3532" y="1448"/>
                      <a:pt x="3563" y="1499"/>
                    </a:cubicBezTo>
                    <a:cubicBezTo>
                      <a:pt x="3598" y="1556"/>
                      <a:pt x="3632" y="1612"/>
                      <a:pt x="3663" y="1671"/>
                    </a:cubicBezTo>
                    <a:cubicBezTo>
                      <a:pt x="3662" y="1667"/>
                      <a:pt x="3659" y="1664"/>
                      <a:pt x="3658" y="1660"/>
                    </a:cubicBezTo>
                    <a:lnTo>
                      <a:pt x="3658" y="1660"/>
                    </a:lnTo>
                    <a:cubicBezTo>
                      <a:pt x="3663" y="1668"/>
                      <a:pt x="3667" y="1677"/>
                      <a:pt x="3672" y="1687"/>
                    </a:cubicBezTo>
                    <a:cubicBezTo>
                      <a:pt x="3672" y="1687"/>
                      <a:pt x="3672" y="1687"/>
                      <a:pt x="3671" y="1685"/>
                    </a:cubicBezTo>
                    <a:lnTo>
                      <a:pt x="3671" y="1685"/>
                    </a:lnTo>
                    <a:cubicBezTo>
                      <a:pt x="3694" y="1729"/>
                      <a:pt x="3716" y="1772"/>
                      <a:pt x="3736" y="1818"/>
                    </a:cubicBezTo>
                    <a:cubicBezTo>
                      <a:pt x="3758" y="1865"/>
                      <a:pt x="3777" y="1915"/>
                      <a:pt x="3799" y="1962"/>
                    </a:cubicBezTo>
                    <a:cubicBezTo>
                      <a:pt x="3822" y="2008"/>
                      <a:pt x="3842" y="2052"/>
                      <a:pt x="3859" y="2099"/>
                    </a:cubicBezTo>
                    <a:cubicBezTo>
                      <a:pt x="3835" y="1979"/>
                      <a:pt x="3826" y="1856"/>
                      <a:pt x="3791" y="1738"/>
                    </a:cubicBezTo>
                    <a:cubicBezTo>
                      <a:pt x="3580" y="892"/>
                      <a:pt x="2846" y="269"/>
                      <a:pt x="2021" y="53"/>
                    </a:cubicBezTo>
                    <a:cubicBezTo>
                      <a:pt x="1831" y="20"/>
                      <a:pt x="1630" y="0"/>
                      <a:pt x="142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4" name="Google Shape;1124;p36"/>
              <p:cNvSpPr/>
              <p:nvPr/>
            </p:nvSpPr>
            <p:spPr>
              <a:xfrm>
                <a:off x="1555656" y="1384522"/>
                <a:ext cx="181718" cy="137595"/>
              </a:xfrm>
              <a:custGeom>
                <a:avLst/>
                <a:gdLst/>
                <a:ahLst/>
                <a:cxnLst/>
                <a:rect l="l" t="t" r="r" b="b"/>
                <a:pathLst>
                  <a:path w="3852" h="2944" extrusionOk="0">
                    <a:moveTo>
                      <a:pt x="1153" y="1"/>
                    </a:moveTo>
                    <a:cubicBezTo>
                      <a:pt x="750" y="1"/>
                      <a:pt x="352" y="94"/>
                      <a:pt x="0" y="296"/>
                    </a:cubicBezTo>
                    <a:cubicBezTo>
                      <a:pt x="11" y="293"/>
                      <a:pt x="22" y="289"/>
                      <a:pt x="34" y="286"/>
                    </a:cubicBezTo>
                    <a:cubicBezTo>
                      <a:pt x="39" y="285"/>
                      <a:pt x="47" y="283"/>
                      <a:pt x="54" y="280"/>
                    </a:cubicBezTo>
                    <a:cubicBezTo>
                      <a:pt x="73" y="275"/>
                      <a:pt x="90" y="270"/>
                      <a:pt x="109" y="265"/>
                    </a:cubicBezTo>
                    <a:cubicBezTo>
                      <a:pt x="203" y="240"/>
                      <a:pt x="298" y="225"/>
                      <a:pt x="395" y="213"/>
                    </a:cubicBezTo>
                    <a:cubicBezTo>
                      <a:pt x="500" y="198"/>
                      <a:pt x="607" y="186"/>
                      <a:pt x="713" y="178"/>
                    </a:cubicBezTo>
                    <a:cubicBezTo>
                      <a:pt x="724" y="178"/>
                      <a:pt x="735" y="177"/>
                      <a:pt x="746" y="176"/>
                    </a:cubicBezTo>
                    <a:lnTo>
                      <a:pt x="744" y="176"/>
                    </a:lnTo>
                    <a:cubicBezTo>
                      <a:pt x="781" y="174"/>
                      <a:pt x="819" y="172"/>
                      <a:pt x="857" y="170"/>
                    </a:cubicBezTo>
                    <a:lnTo>
                      <a:pt x="863" y="170"/>
                    </a:lnTo>
                    <a:cubicBezTo>
                      <a:pt x="863" y="170"/>
                      <a:pt x="864" y="170"/>
                      <a:pt x="865" y="169"/>
                    </a:cubicBezTo>
                    <a:cubicBezTo>
                      <a:pt x="866" y="169"/>
                      <a:pt x="868" y="169"/>
                      <a:pt x="870" y="170"/>
                    </a:cubicBezTo>
                    <a:cubicBezTo>
                      <a:pt x="892" y="170"/>
                      <a:pt x="914" y="169"/>
                      <a:pt x="937" y="169"/>
                    </a:cubicBezTo>
                    <a:cubicBezTo>
                      <a:pt x="981" y="169"/>
                      <a:pt x="1026" y="171"/>
                      <a:pt x="1072" y="174"/>
                    </a:cubicBezTo>
                    <a:cubicBezTo>
                      <a:pt x="1118" y="176"/>
                      <a:pt x="1165" y="182"/>
                      <a:pt x="1210" y="189"/>
                    </a:cubicBezTo>
                    <a:cubicBezTo>
                      <a:pt x="2118" y="209"/>
                      <a:pt x="3036" y="732"/>
                      <a:pt x="3414" y="1563"/>
                    </a:cubicBezTo>
                    <a:cubicBezTo>
                      <a:pt x="3437" y="1615"/>
                      <a:pt x="3458" y="1666"/>
                      <a:pt x="3478" y="1719"/>
                    </a:cubicBezTo>
                    <a:cubicBezTo>
                      <a:pt x="3497" y="1761"/>
                      <a:pt x="3516" y="1806"/>
                      <a:pt x="3533" y="1849"/>
                    </a:cubicBezTo>
                    <a:cubicBezTo>
                      <a:pt x="3548" y="1888"/>
                      <a:pt x="3564" y="1927"/>
                      <a:pt x="3580" y="1966"/>
                    </a:cubicBezTo>
                    <a:cubicBezTo>
                      <a:pt x="3594" y="2001"/>
                      <a:pt x="3612" y="2037"/>
                      <a:pt x="3622" y="2073"/>
                    </a:cubicBezTo>
                    <a:cubicBezTo>
                      <a:pt x="3645" y="2153"/>
                      <a:pt x="3661" y="2236"/>
                      <a:pt x="3678" y="2316"/>
                    </a:cubicBezTo>
                    <a:cubicBezTo>
                      <a:pt x="3695" y="2398"/>
                      <a:pt x="3704" y="2482"/>
                      <a:pt x="3712" y="2565"/>
                    </a:cubicBezTo>
                    <a:lnTo>
                      <a:pt x="3712" y="2565"/>
                    </a:lnTo>
                    <a:cubicBezTo>
                      <a:pt x="3712" y="2565"/>
                      <a:pt x="3711" y="2564"/>
                      <a:pt x="3711" y="2564"/>
                    </a:cubicBezTo>
                    <a:lnTo>
                      <a:pt x="3711" y="2564"/>
                    </a:lnTo>
                    <a:cubicBezTo>
                      <a:pt x="3725" y="2690"/>
                      <a:pt x="3745" y="2816"/>
                      <a:pt x="3758" y="2943"/>
                    </a:cubicBezTo>
                    <a:cubicBezTo>
                      <a:pt x="3815" y="2535"/>
                      <a:pt x="3852" y="2125"/>
                      <a:pt x="3676" y="1737"/>
                    </a:cubicBezTo>
                    <a:cubicBezTo>
                      <a:pt x="3360" y="681"/>
                      <a:pt x="2241" y="1"/>
                      <a:pt x="115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5" name="Google Shape;1125;p36"/>
              <p:cNvSpPr/>
              <p:nvPr/>
            </p:nvSpPr>
            <p:spPr>
              <a:xfrm>
                <a:off x="216499" y="559465"/>
                <a:ext cx="2175428" cy="1805937"/>
              </a:xfrm>
              <a:custGeom>
                <a:avLst/>
                <a:gdLst/>
                <a:ahLst/>
                <a:cxnLst/>
                <a:rect l="l" t="t" r="r" b="b"/>
                <a:pathLst>
                  <a:path w="46114" h="38640" extrusionOk="0">
                    <a:moveTo>
                      <a:pt x="4115" y="10680"/>
                    </a:moveTo>
                    <a:cubicBezTo>
                      <a:pt x="4115" y="10680"/>
                      <a:pt x="4115" y="10680"/>
                      <a:pt x="4115" y="10680"/>
                    </a:cubicBezTo>
                    <a:lnTo>
                      <a:pt x="4115" y="10680"/>
                    </a:lnTo>
                    <a:cubicBezTo>
                      <a:pt x="4115" y="10680"/>
                      <a:pt x="4115" y="10680"/>
                      <a:pt x="4115" y="10680"/>
                    </a:cubicBezTo>
                    <a:close/>
                    <a:moveTo>
                      <a:pt x="34993" y="12235"/>
                    </a:moveTo>
                    <a:cubicBezTo>
                      <a:pt x="34992" y="12238"/>
                      <a:pt x="34992" y="12241"/>
                      <a:pt x="34992" y="12244"/>
                    </a:cubicBezTo>
                    <a:lnTo>
                      <a:pt x="34992" y="12244"/>
                    </a:lnTo>
                    <a:cubicBezTo>
                      <a:pt x="34993" y="12241"/>
                      <a:pt x="34993" y="12238"/>
                      <a:pt x="34993" y="12235"/>
                    </a:cubicBezTo>
                    <a:close/>
                    <a:moveTo>
                      <a:pt x="35091" y="12273"/>
                    </a:moveTo>
                    <a:cubicBezTo>
                      <a:pt x="35092" y="12273"/>
                      <a:pt x="35093" y="12273"/>
                      <a:pt x="35094" y="12274"/>
                    </a:cubicBezTo>
                    <a:lnTo>
                      <a:pt x="35094" y="12274"/>
                    </a:lnTo>
                    <a:cubicBezTo>
                      <a:pt x="35094" y="12274"/>
                      <a:pt x="35094" y="12274"/>
                      <a:pt x="35093" y="12274"/>
                    </a:cubicBezTo>
                    <a:cubicBezTo>
                      <a:pt x="35092" y="12274"/>
                      <a:pt x="35091" y="12274"/>
                      <a:pt x="35089" y="12273"/>
                    </a:cubicBezTo>
                    <a:close/>
                    <a:moveTo>
                      <a:pt x="39108" y="17523"/>
                    </a:moveTo>
                    <a:lnTo>
                      <a:pt x="39108" y="17523"/>
                    </a:lnTo>
                    <a:cubicBezTo>
                      <a:pt x="39112" y="17524"/>
                      <a:pt x="39115" y="17524"/>
                      <a:pt x="39119" y="17524"/>
                    </a:cubicBezTo>
                    <a:lnTo>
                      <a:pt x="39119" y="17524"/>
                    </a:lnTo>
                    <a:cubicBezTo>
                      <a:pt x="39115" y="17523"/>
                      <a:pt x="39111" y="17523"/>
                      <a:pt x="39108" y="17523"/>
                    </a:cubicBezTo>
                    <a:close/>
                    <a:moveTo>
                      <a:pt x="24744" y="9899"/>
                    </a:moveTo>
                    <a:cubicBezTo>
                      <a:pt x="25462" y="9899"/>
                      <a:pt x="26192" y="9991"/>
                      <a:pt x="26946" y="10202"/>
                    </a:cubicBezTo>
                    <a:cubicBezTo>
                      <a:pt x="28473" y="10580"/>
                      <a:pt x="29930" y="11288"/>
                      <a:pt x="31203" y="12211"/>
                    </a:cubicBezTo>
                    <a:cubicBezTo>
                      <a:pt x="31280" y="12274"/>
                      <a:pt x="31353" y="12343"/>
                      <a:pt x="31425" y="12411"/>
                    </a:cubicBezTo>
                    <a:cubicBezTo>
                      <a:pt x="31431" y="12421"/>
                      <a:pt x="31438" y="12430"/>
                      <a:pt x="31446" y="12438"/>
                    </a:cubicBezTo>
                    <a:cubicBezTo>
                      <a:pt x="31457" y="12446"/>
                      <a:pt x="31467" y="12453"/>
                      <a:pt x="31477" y="12459"/>
                    </a:cubicBezTo>
                    <a:cubicBezTo>
                      <a:pt x="31481" y="12462"/>
                      <a:pt x="31483" y="12464"/>
                      <a:pt x="31485" y="12466"/>
                    </a:cubicBezTo>
                    <a:cubicBezTo>
                      <a:pt x="31485" y="12466"/>
                      <a:pt x="31486" y="12466"/>
                      <a:pt x="31486" y="12467"/>
                    </a:cubicBezTo>
                    <a:cubicBezTo>
                      <a:pt x="31500" y="12477"/>
                      <a:pt x="31514" y="12487"/>
                      <a:pt x="31526" y="12498"/>
                    </a:cubicBezTo>
                    <a:cubicBezTo>
                      <a:pt x="31539" y="12510"/>
                      <a:pt x="31550" y="12521"/>
                      <a:pt x="31563" y="12533"/>
                    </a:cubicBezTo>
                    <a:lnTo>
                      <a:pt x="31563" y="12533"/>
                    </a:lnTo>
                    <a:cubicBezTo>
                      <a:pt x="31564" y="12533"/>
                      <a:pt x="31564" y="12534"/>
                      <a:pt x="31565" y="12535"/>
                    </a:cubicBezTo>
                    <a:cubicBezTo>
                      <a:pt x="31563" y="12533"/>
                      <a:pt x="31561" y="12530"/>
                      <a:pt x="31558" y="12529"/>
                    </a:cubicBezTo>
                    <a:lnTo>
                      <a:pt x="31558" y="12529"/>
                    </a:lnTo>
                    <a:cubicBezTo>
                      <a:pt x="31582" y="12550"/>
                      <a:pt x="31606" y="12570"/>
                      <a:pt x="31629" y="12592"/>
                    </a:cubicBezTo>
                    <a:cubicBezTo>
                      <a:pt x="31642" y="12603"/>
                      <a:pt x="31653" y="12616"/>
                      <a:pt x="31666" y="12627"/>
                    </a:cubicBezTo>
                    <a:cubicBezTo>
                      <a:pt x="31675" y="12637"/>
                      <a:pt x="31683" y="12645"/>
                      <a:pt x="31692" y="12654"/>
                    </a:cubicBezTo>
                    <a:lnTo>
                      <a:pt x="31693" y="12654"/>
                    </a:lnTo>
                    <a:cubicBezTo>
                      <a:pt x="31744" y="12698"/>
                      <a:pt x="31793" y="12743"/>
                      <a:pt x="31842" y="12788"/>
                    </a:cubicBezTo>
                    <a:cubicBezTo>
                      <a:pt x="31907" y="12848"/>
                      <a:pt x="31963" y="12916"/>
                      <a:pt x="32027" y="12977"/>
                    </a:cubicBezTo>
                    <a:cubicBezTo>
                      <a:pt x="32028" y="12980"/>
                      <a:pt x="32031" y="12981"/>
                      <a:pt x="32033" y="12983"/>
                    </a:cubicBezTo>
                    <a:lnTo>
                      <a:pt x="32036" y="12987"/>
                    </a:lnTo>
                    <a:cubicBezTo>
                      <a:pt x="32129" y="13073"/>
                      <a:pt x="32220" y="13161"/>
                      <a:pt x="32307" y="13254"/>
                    </a:cubicBezTo>
                    <a:cubicBezTo>
                      <a:pt x="33150" y="14114"/>
                      <a:pt x="33804" y="15123"/>
                      <a:pt x="34279" y="16235"/>
                    </a:cubicBezTo>
                    <a:cubicBezTo>
                      <a:pt x="34680" y="17119"/>
                      <a:pt x="35049" y="18026"/>
                      <a:pt x="35247" y="18984"/>
                    </a:cubicBezTo>
                    <a:cubicBezTo>
                      <a:pt x="35456" y="20219"/>
                      <a:pt x="35570" y="21486"/>
                      <a:pt x="35524" y="22740"/>
                    </a:cubicBezTo>
                    <a:cubicBezTo>
                      <a:pt x="35316" y="24543"/>
                      <a:pt x="34777" y="26341"/>
                      <a:pt x="33907" y="27939"/>
                    </a:cubicBezTo>
                    <a:cubicBezTo>
                      <a:pt x="33021" y="29325"/>
                      <a:pt x="32027" y="30690"/>
                      <a:pt x="30682" y="31666"/>
                    </a:cubicBezTo>
                    <a:cubicBezTo>
                      <a:pt x="29995" y="32191"/>
                      <a:pt x="29275" y="32685"/>
                      <a:pt x="28505" y="33088"/>
                    </a:cubicBezTo>
                    <a:cubicBezTo>
                      <a:pt x="28314" y="33204"/>
                      <a:pt x="28129" y="33316"/>
                      <a:pt x="27924" y="33391"/>
                    </a:cubicBezTo>
                    <a:cubicBezTo>
                      <a:pt x="27920" y="33307"/>
                      <a:pt x="27911" y="33223"/>
                      <a:pt x="27897" y="33139"/>
                    </a:cubicBezTo>
                    <a:cubicBezTo>
                      <a:pt x="27827" y="32335"/>
                      <a:pt x="27286" y="31719"/>
                      <a:pt x="26593" y="31355"/>
                    </a:cubicBezTo>
                    <a:cubicBezTo>
                      <a:pt x="26153" y="31093"/>
                      <a:pt x="25647" y="30948"/>
                      <a:pt x="25143" y="30948"/>
                    </a:cubicBezTo>
                    <a:cubicBezTo>
                      <a:pt x="24788" y="30948"/>
                      <a:pt x="24434" y="31020"/>
                      <a:pt x="24104" y="31174"/>
                    </a:cubicBezTo>
                    <a:cubicBezTo>
                      <a:pt x="23616" y="28591"/>
                      <a:pt x="20510" y="27438"/>
                      <a:pt x="18061" y="27438"/>
                    </a:cubicBezTo>
                    <a:cubicBezTo>
                      <a:pt x="17874" y="27438"/>
                      <a:pt x="17691" y="27445"/>
                      <a:pt x="17513" y="27458"/>
                    </a:cubicBezTo>
                    <a:cubicBezTo>
                      <a:pt x="17463" y="27464"/>
                      <a:pt x="17330" y="27482"/>
                      <a:pt x="17171" y="27512"/>
                    </a:cubicBezTo>
                    <a:cubicBezTo>
                      <a:pt x="16675" y="25764"/>
                      <a:pt x="15053" y="24484"/>
                      <a:pt x="13371" y="23885"/>
                    </a:cubicBezTo>
                    <a:cubicBezTo>
                      <a:pt x="13021" y="23755"/>
                      <a:pt x="12669" y="23667"/>
                      <a:pt x="12316" y="23608"/>
                    </a:cubicBezTo>
                    <a:cubicBezTo>
                      <a:pt x="12222" y="22978"/>
                      <a:pt x="12222" y="22346"/>
                      <a:pt x="12239" y="21707"/>
                    </a:cubicBezTo>
                    <a:cubicBezTo>
                      <a:pt x="12446" y="19092"/>
                      <a:pt x="13562" y="16480"/>
                      <a:pt x="15168" y="14416"/>
                    </a:cubicBezTo>
                    <a:cubicBezTo>
                      <a:pt x="16043" y="13483"/>
                      <a:pt x="17004" y="12610"/>
                      <a:pt x="18052" y="11872"/>
                    </a:cubicBezTo>
                    <a:cubicBezTo>
                      <a:pt x="18839" y="11366"/>
                      <a:pt x="19731" y="11056"/>
                      <a:pt x="20606" y="10730"/>
                    </a:cubicBezTo>
                    <a:cubicBezTo>
                      <a:pt x="22003" y="10244"/>
                      <a:pt x="23352" y="9899"/>
                      <a:pt x="24744" y="9899"/>
                    </a:cubicBezTo>
                    <a:close/>
                    <a:moveTo>
                      <a:pt x="11322" y="23708"/>
                    </a:moveTo>
                    <a:cubicBezTo>
                      <a:pt x="11540" y="23708"/>
                      <a:pt x="11759" y="23722"/>
                      <a:pt x="11978" y="23754"/>
                    </a:cubicBezTo>
                    <a:cubicBezTo>
                      <a:pt x="12020" y="23758"/>
                      <a:pt x="12061" y="23764"/>
                      <a:pt x="12103" y="23771"/>
                    </a:cubicBezTo>
                    <a:cubicBezTo>
                      <a:pt x="12111" y="23771"/>
                      <a:pt x="12119" y="23772"/>
                      <a:pt x="12127" y="23772"/>
                    </a:cubicBezTo>
                    <a:cubicBezTo>
                      <a:pt x="12156" y="23774"/>
                      <a:pt x="12183" y="23779"/>
                      <a:pt x="12212" y="23782"/>
                    </a:cubicBezTo>
                    <a:lnTo>
                      <a:pt x="12222" y="23783"/>
                    </a:lnTo>
                    <a:cubicBezTo>
                      <a:pt x="12260" y="23789"/>
                      <a:pt x="12297" y="23796"/>
                      <a:pt x="12333" y="23804"/>
                    </a:cubicBezTo>
                    <a:cubicBezTo>
                      <a:pt x="12340" y="23805"/>
                      <a:pt x="12347" y="23806"/>
                      <a:pt x="12354" y="23807"/>
                    </a:cubicBezTo>
                    <a:cubicBezTo>
                      <a:pt x="12369" y="23811"/>
                      <a:pt x="12383" y="23814"/>
                      <a:pt x="12398" y="23818"/>
                    </a:cubicBezTo>
                    <a:cubicBezTo>
                      <a:pt x="12412" y="23820"/>
                      <a:pt x="12425" y="23823"/>
                      <a:pt x="12437" y="23829"/>
                    </a:cubicBezTo>
                    <a:cubicBezTo>
                      <a:pt x="13883" y="24119"/>
                      <a:pt x="15251" y="24899"/>
                      <a:pt x="16200" y="26027"/>
                    </a:cubicBezTo>
                    <a:cubicBezTo>
                      <a:pt x="16549" y="26462"/>
                      <a:pt x="16786" y="26968"/>
                      <a:pt x="16962" y="27495"/>
                    </a:cubicBezTo>
                    <a:cubicBezTo>
                      <a:pt x="16972" y="27511"/>
                      <a:pt x="16981" y="27528"/>
                      <a:pt x="16988" y="27548"/>
                    </a:cubicBezTo>
                    <a:lnTo>
                      <a:pt x="16987" y="27548"/>
                    </a:lnTo>
                    <a:cubicBezTo>
                      <a:pt x="16995" y="27566"/>
                      <a:pt x="17001" y="27585"/>
                      <a:pt x="17005" y="27605"/>
                    </a:cubicBezTo>
                    <a:cubicBezTo>
                      <a:pt x="17016" y="27636"/>
                      <a:pt x="17019" y="27670"/>
                      <a:pt x="17023" y="27703"/>
                    </a:cubicBezTo>
                    <a:lnTo>
                      <a:pt x="17033" y="27703"/>
                    </a:lnTo>
                    <a:cubicBezTo>
                      <a:pt x="17071" y="27696"/>
                      <a:pt x="17109" y="27692"/>
                      <a:pt x="17149" y="27689"/>
                    </a:cubicBezTo>
                    <a:lnTo>
                      <a:pt x="17151" y="27689"/>
                    </a:lnTo>
                    <a:cubicBezTo>
                      <a:pt x="17187" y="27687"/>
                      <a:pt x="17225" y="27684"/>
                      <a:pt x="17263" y="27683"/>
                    </a:cubicBezTo>
                    <a:cubicBezTo>
                      <a:pt x="17528" y="27639"/>
                      <a:pt x="17798" y="27620"/>
                      <a:pt x="18069" y="27620"/>
                    </a:cubicBezTo>
                    <a:cubicBezTo>
                      <a:pt x="18285" y="27620"/>
                      <a:pt x="18501" y="27632"/>
                      <a:pt x="18716" y="27653"/>
                    </a:cubicBezTo>
                    <a:cubicBezTo>
                      <a:pt x="20845" y="27798"/>
                      <a:pt x="23596" y="28996"/>
                      <a:pt x="23933" y="31263"/>
                    </a:cubicBezTo>
                    <a:cubicBezTo>
                      <a:pt x="22943" y="31836"/>
                      <a:pt x="22379" y="32949"/>
                      <a:pt x="22159" y="34047"/>
                    </a:cubicBezTo>
                    <a:cubicBezTo>
                      <a:pt x="21626" y="34121"/>
                      <a:pt x="21110" y="34279"/>
                      <a:pt x="20628" y="34533"/>
                    </a:cubicBezTo>
                    <a:cubicBezTo>
                      <a:pt x="20173" y="34754"/>
                      <a:pt x="19698" y="35019"/>
                      <a:pt x="19425" y="35462"/>
                    </a:cubicBezTo>
                    <a:cubicBezTo>
                      <a:pt x="19208" y="35829"/>
                      <a:pt x="19154" y="36229"/>
                      <a:pt x="19218" y="36614"/>
                    </a:cubicBezTo>
                    <a:cubicBezTo>
                      <a:pt x="18531" y="36626"/>
                      <a:pt x="17839" y="36620"/>
                      <a:pt x="17153" y="36657"/>
                    </a:cubicBezTo>
                    <a:cubicBezTo>
                      <a:pt x="15270" y="36671"/>
                      <a:pt x="13385" y="36684"/>
                      <a:pt x="11501" y="36684"/>
                    </a:cubicBezTo>
                    <a:cubicBezTo>
                      <a:pt x="10796" y="36684"/>
                      <a:pt x="10091" y="36682"/>
                      <a:pt x="9386" y="36678"/>
                    </a:cubicBezTo>
                    <a:cubicBezTo>
                      <a:pt x="8916" y="36680"/>
                      <a:pt x="8445" y="36690"/>
                      <a:pt x="7975" y="36690"/>
                    </a:cubicBezTo>
                    <a:cubicBezTo>
                      <a:pt x="7394" y="36690"/>
                      <a:pt x="6813" y="36675"/>
                      <a:pt x="6235" y="36615"/>
                    </a:cubicBezTo>
                    <a:cubicBezTo>
                      <a:pt x="5454" y="36516"/>
                      <a:pt x="4711" y="36238"/>
                      <a:pt x="3962" y="36009"/>
                    </a:cubicBezTo>
                    <a:cubicBezTo>
                      <a:pt x="194" y="34891"/>
                      <a:pt x="1" y="30133"/>
                      <a:pt x="3302" y="28277"/>
                    </a:cubicBezTo>
                    <a:cubicBezTo>
                      <a:pt x="3953" y="27952"/>
                      <a:pt x="4642" y="27620"/>
                      <a:pt x="5368" y="27525"/>
                    </a:cubicBezTo>
                    <a:cubicBezTo>
                      <a:pt x="5379" y="27520"/>
                      <a:pt x="5390" y="27519"/>
                      <a:pt x="5400" y="27519"/>
                    </a:cubicBezTo>
                    <a:cubicBezTo>
                      <a:pt x="5405" y="27519"/>
                      <a:pt x="5408" y="27519"/>
                      <a:pt x="5413" y="27518"/>
                    </a:cubicBezTo>
                    <a:cubicBezTo>
                      <a:pt x="5422" y="27517"/>
                      <a:pt x="5431" y="27517"/>
                      <a:pt x="5440" y="27516"/>
                    </a:cubicBezTo>
                    <a:cubicBezTo>
                      <a:pt x="5440" y="27517"/>
                      <a:pt x="5440" y="27517"/>
                      <a:pt x="5440" y="27518"/>
                    </a:cubicBezTo>
                    <a:cubicBezTo>
                      <a:pt x="5465" y="27517"/>
                      <a:pt x="5488" y="27516"/>
                      <a:pt x="5512" y="27516"/>
                    </a:cubicBezTo>
                    <a:cubicBezTo>
                      <a:pt x="5524" y="27514"/>
                      <a:pt x="5535" y="27513"/>
                      <a:pt x="5547" y="27512"/>
                    </a:cubicBezTo>
                    <a:cubicBezTo>
                      <a:pt x="5573" y="27511"/>
                      <a:pt x="5599" y="27509"/>
                      <a:pt x="5627" y="27506"/>
                    </a:cubicBezTo>
                    <a:cubicBezTo>
                      <a:pt x="5629" y="27496"/>
                      <a:pt x="5632" y="27485"/>
                      <a:pt x="5636" y="27473"/>
                    </a:cubicBezTo>
                    <a:cubicBezTo>
                      <a:pt x="5636" y="27472"/>
                      <a:pt x="5636" y="27471"/>
                      <a:pt x="5637" y="27470"/>
                    </a:cubicBezTo>
                    <a:cubicBezTo>
                      <a:pt x="5648" y="27436"/>
                      <a:pt x="5662" y="27400"/>
                      <a:pt x="5678" y="27367"/>
                    </a:cubicBezTo>
                    <a:cubicBezTo>
                      <a:pt x="5686" y="27349"/>
                      <a:pt x="5695" y="27331"/>
                      <a:pt x="5706" y="27315"/>
                    </a:cubicBezTo>
                    <a:lnTo>
                      <a:pt x="5701" y="27315"/>
                    </a:lnTo>
                    <a:cubicBezTo>
                      <a:pt x="5739" y="27232"/>
                      <a:pt x="5781" y="27150"/>
                      <a:pt x="5820" y="27068"/>
                    </a:cubicBezTo>
                    <a:cubicBezTo>
                      <a:pt x="6203" y="26335"/>
                      <a:pt x="6743" y="25700"/>
                      <a:pt x="7397" y="25194"/>
                    </a:cubicBezTo>
                    <a:cubicBezTo>
                      <a:pt x="8518" y="24340"/>
                      <a:pt x="9900" y="23708"/>
                      <a:pt x="11322" y="23708"/>
                    </a:cubicBezTo>
                    <a:close/>
                    <a:moveTo>
                      <a:pt x="26862" y="372"/>
                    </a:moveTo>
                    <a:cubicBezTo>
                      <a:pt x="27382" y="1519"/>
                      <a:pt x="27785" y="2724"/>
                      <a:pt x="28261" y="3888"/>
                    </a:cubicBezTo>
                    <a:cubicBezTo>
                      <a:pt x="28787" y="4941"/>
                      <a:pt x="29160" y="6054"/>
                      <a:pt x="29547" y="7159"/>
                    </a:cubicBezTo>
                    <a:cubicBezTo>
                      <a:pt x="29554" y="7166"/>
                      <a:pt x="29560" y="7172"/>
                      <a:pt x="29564" y="7180"/>
                    </a:cubicBezTo>
                    <a:cubicBezTo>
                      <a:pt x="29582" y="7210"/>
                      <a:pt x="29590" y="7246"/>
                      <a:pt x="29602" y="7279"/>
                    </a:cubicBezTo>
                    <a:cubicBezTo>
                      <a:pt x="29608" y="7298"/>
                      <a:pt x="29614" y="7315"/>
                      <a:pt x="29619" y="7333"/>
                    </a:cubicBezTo>
                    <a:cubicBezTo>
                      <a:pt x="29620" y="7334"/>
                      <a:pt x="29620" y="7337"/>
                      <a:pt x="29621" y="7338"/>
                    </a:cubicBezTo>
                    <a:cubicBezTo>
                      <a:pt x="29640" y="7388"/>
                      <a:pt x="29658" y="7440"/>
                      <a:pt x="29677" y="7490"/>
                    </a:cubicBezTo>
                    <a:cubicBezTo>
                      <a:pt x="29677" y="7491"/>
                      <a:pt x="29677" y="7492"/>
                      <a:pt x="29678" y="7493"/>
                    </a:cubicBezTo>
                    <a:cubicBezTo>
                      <a:pt x="29678" y="7493"/>
                      <a:pt x="29680" y="7494"/>
                      <a:pt x="29680" y="7496"/>
                    </a:cubicBezTo>
                    <a:cubicBezTo>
                      <a:pt x="29697" y="7490"/>
                      <a:pt x="29714" y="7484"/>
                      <a:pt x="29730" y="7477"/>
                    </a:cubicBezTo>
                    <a:cubicBezTo>
                      <a:pt x="29740" y="7474"/>
                      <a:pt x="29750" y="7470"/>
                      <a:pt x="29760" y="7466"/>
                    </a:cubicBezTo>
                    <a:cubicBezTo>
                      <a:pt x="29785" y="7457"/>
                      <a:pt x="29810" y="7448"/>
                      <a:pt x="29834" y="7437"/>
                    </a:cubicBezTo>
                    <a:cubicBezTo>
                      <a:pt x="29837" y="7436"/>
                      <a:pt x="29841" y="7435"/>
                      <a:pt x="29843" y="7434"/>
                    </a:cubicBezTo>
                    <a:cubicBezTo>
                      <a:pt x="29877" y="7420"/>
                      <a:pt x="29911" y="7408"/>
                      <a:pt x="29945" y="7394"/>
                    </a:cubicBezTo>
                    <a:cubicBezTo>
                      <a:pt x="30049" y="7346"/>
                      <a:pt x="30151" y="7294"/>
                      <a:pt x="30254" y="7244"/>
                    </a:cubicBezTo>
                    <a:cubicBezTo>
                      <a:pt x="31218" y="6829"/>
                      <a:pt x="32164" y="6378"/>
                      <a:pt x="33118" y="5938"/>
                    </a:cubicBezTo>
                    <a:cubicBezTo>
                      <a:pt x="33976" y="5508"/>
                      <a:pt x="34807" y="5026"/>
                      <a:pt x="35663" y="4593"/>
                    </a:cubicBezTo>
                    <a:cubicBezTo>
                      <a:pt x="35703" y="4564"/>
                      <a:pt x="35794" y="4523"/>
                      <a:pt x="35907" y="4476"/>
                    </a:cubicBezTo>
                    <a:lnTo>
                      <a:pt x="35907" y="4476"/>
                    </a:lnTo>
                    <a:cubicBezTo>
                      <a:pt x="35779" y="6704"/>
                      <a:pt x="35405" y="8915"/>
                      <a:pt x="35137" y="11130"/>
                    </a:cubicBezTo>
                    <a:cubicBezTo>
                      <a:pt x="35094" y="11450"/>
                      <a:pt x="35061" y="11771"/>
                      <a:pt x="35017" y="12090"/>
                    </a:cubicBezTo>
                    <a:cubicBezTo>
                      <a:pt x="35016" y="12091"/>
                      <a:pt x="35014" y="12091"/>
                      <a:pt x="35012" y="12091"/>
                    </a:cubicBezTo>
                    <a:cubicBezTo>
                      <a:pt x="35010" y="12103"/>
                      <a:pt x="35008" y="12115"/>
                      <a:pt x="35006" y="12127"/>
                    </a:cubicBezTo>
                    <a:cubicBezTo>
                      <a:pt x="35001" y="12167"/>
                      <a:pt x="34997" y="12207"/>
                      <a:pt x="34992" y="12247"/>
                    </a:cubicBezTo>
                    <a:cubicBezTo>
                      <a:pt x="34992" y="12246"/>
                      <a:pt x="34992" y="12245"/>
                      <a:pt x="34992" y="12244"/>
                    </a:cubicBezTo>
                    <a:lnTo>
                      <a:pt x="34992" y="12244"/>
                    </a:lnTo>
                    <a:cubicBezTo>
                      <a:pt x="34991" y="12251"/>
                      <a:pt x="34990" y="12259"/>
                      <a:pt x="34989" y="12267"/>
                    </a:cubicBezTo>
                    <a:lnTo>
                      <a:pt x="34994" y="12267"/>
                    </a:lnTo>
                    <a:cubicBezTo>
                      <a:pt x="34994" y="12267"/>
                      <a:pt x="34994" y="12268"/>
                      <a:pt x="34994" y="12268"/>
                    </a:cubicBezTo>
                    <a:cubicBezTo>
                      <a:pt x="35029" y="12270"/>
                      <a:pt x="35063" y="12273"/>
                      <a:pt x="35097" y="12274"/>
                    </a:cubicBezTo>
                    <a:cubicBezTo>
                      <a:pt x="35097" y="12274"/>
                      <a:pt x="35097" y="12274"/>
                      <a:pt x="35097" y="12274"/>
                    </a:cubicBezTo>
                    <a:lnTo>
                      <a:pt x="35097" y="12274"/>
                    </a:lnTo>
                    <a:cubicBezTo>
                      <a:pt x="35100" y="12274"/>
                      <a:pt x="35104" y="12274"/>
                      <a:pt x="35109" y="12274"/>
                    </a:cubicBezTo>
                    <a:lnTo>
                      <a:pt x="35111" y="12274"/>
                    </a:lnTo>
                    <a:cubicBezTo>
                      <a:pt x="35135" y="12275"/>
                      <a:pt x="35159" y="12278"/>
                      <a:pt x="35183" y="12278"/>
                    </a:cubicBezTo>
                    <a:cubicBezTo>
                      <a:pt x="35183" y="12275"/>
                      <a:pt x="35183" y="12272"/>
                      <a:pt x="35184" y="12268"/>
                    </a:cubicBezTo>
                    <a:cubicBezTo>
                      <a:pt x="35395" y="12248"/>
                      <a:pt x="35609" y="12244"/>
                      <a:pt x="35821" y="12227"/>
                    </a:cubicBezTo>
                    <a:cubicBezTo>
                      <a:pt x="37187" y="11972"/>
                      <a:pt x="38547" y="11662"/>
                      <a:pt x="39915" y="11402"/>
                    </a:cubicBezTo>
                    <a:cubicBezTo>
                      <a:pt x="40712" y="11252"/>
                      <a:pt x="41469" y="10944"/>
                      <a:pt x="42256" y="10753"/>
                    </a:cubicBezTo>
                    <a:lnTo>
                      <a:pt x="42256" y="10753"/>
                    </a:lnTo>
                    <a:cubicBezTo>
                      <a:pt x="41836" y="11586"/>
                      <a:pt x="41455" y="12435"/>
                      <a:pt x="41011" y="13254"/>
                    </a:cubicBezTo>
                    <a:cubicBezTo>
                      <a:pt x="40329" y="14501"/>
                      <a:pt x="39663" y="15756"/>
                      <a:pt x="38951" y="16984"/>
                    </a:cubicBezTo>
                    <a:cubicBezTo>
                      <a:pt x="38923" y="17033"/>
                      <a:pt x="38897" y="17081"/>
                      <a:pt x="38870" y="17129"/>
                    </a:cubicBezTo>
                    <a:cubicBezTo>
                      <a:pt x="38870" y="17131"/>
                      <a:pt x="38870" y="17131"/>
                      <a:pt x="38870" y="17132"/>
                    </a:cubicBezTo>
                    <a:cubicBezTo>
                      <a:pt x="38858" y="17166"/>
                      <a:pt x="38839" y="17197"/>
                      <a:pt x="38821" y="17228"/>
                    </a:cubicBezTo>
                    <a:cubicBezTo>
                      <a:pt x="38818" y="17233"/>
                      <a:pt x="38815" y="17239"/>
                      <a:pt x="38811" y="17244"/>
                    </a:cubicBezTo>
                    <a:cubicBezTo>
                      <a:pt x="38776" y="17313"/>
                      <a:pt x="38738" y="17382"/>
                      <a:pt x="38695" y="17447"/>
                    </a:cubicBezTo>
                    <a:cubicBezTo>
                      <a:pt x="38691" y="17452"/>
                      <a:pt x="38688" y="17456"/>
                      <a:pt x="38684" y="17462"/>
                    </a:cubicBezTo>
                    <a:cubicBezTo>
                      <a:pt x="38748" y="17471"/>
                      <a:pt x="38813" y="17482"/>
                      <a:pt x="38877" y="17491"/>
                    </a:cubicBezTo>
                    <a:cubicBezTo>
                      <a:pt x="38878" y="17491"/>
                      <a:pt x="38878" y="17490"/>
                      <a:pt x="38878" y="17490"/>
                    </a:cubicBezTo>
                    <a:cubicBezTo>
                      <a:pt x="38959" y="17501"/>
                      <a:pt x="39039" y="17514"/>
                      <a:pt x="39120" y="17524"/>
                    </a:cubicBezTo>
                    <a:cubicBezTo>
                      <a:pt x="39120" y="17524"/>
                      <a:pt x="39119" y="17524"/>
                      <a:pt x="39119" y="17524"/>
                    </a:cubicBezTo>
                    <a:lnTo>
                      <a:pt x="39119" y="17524"/>
                    </a:lnTo>
                    <a:cubicBezTo>
                      <a:pt x="39126" y="17525"/>
                      <a:pt x="39134" y="17526"/>
                      <a:pt x="39141" y="17527"/>
                    </a:cubicBezTo>
                    <a:cubicBezTo>
                      <a:pt x="39153" y="17528"/>
                      <a:pt x="39166" y="17533"/>
                      <a:pt x="39176" y="17540"/>
                    </a:cubicBezTo>
                    <a:cubicBezTo>
                      <a:pt x="40479" y="17715"/>
                      <a:pt x="41764" y="18001"/>
                      <a:pt x="43064" y="18209"/>
                    </a:cubicBezTo>
                    <a:cubicBezTo>
                      <a:pt x="43785" y="18368"/>
                      <a:pt x="44552" y="18320"/>
                      <a:pt x="45280" y="18443"/>
                    </a:cubicBezTo>
                    <a:cubicBezTo>
                      <a:pt x="44084" y="19375"/>
                      <a:pt x="42912" y="20330"/>
                      <a:pt x="41676" y="21217"/>
                    </a:cubicBezTo>
                    <a:cubicBezTo>
                      <a:pt x="41083" y="21642"/>
                      <a:pt x="40480" y="22035"/>
                      <a:pt x="39899" y="22476"/>
                    </a:cubicBezTo>
                    <a:cubicBezTo>
                      <a:pt x="39755" y="22579"/>
                      <a:pt x="39608" y="22679"/>
                      <a:pt x="39462" y="22778"/>
                    </a:cubicBezTo>
                    <a:cubicBezTo>
                      <a:pt x="39459" y="22776"/>
                      <a:pt x="39455" y="22775"/>
                      <a:pt x="39453" y="22774"/>
                    </a:cubicBezTo>
                    <a:cubicBezTo>
                      <a:pt x="39447" y="22777"/>
                      <a:pt x="39443" y="22782"/>
                      <a:pt x="39437" y="22785"/>
                    </a:cubicBezTo>
                    <a:cubicBezTo>
                      <a:pt x="39414" y="22803"/>
                      <a:pt x="39390" y="22820"/>
                      <a:pt x="39366" y="22836"/>
                    </a:cubicBezTo>
                    <a:cubicBezTo>
                      <a:pt x="39355" y="22846"/>
                      <a:pt x="39343" y="22855"/>
                      <a:pt x="39332" y="22863"/>
                    </a:cubicBezTo>
                    <a:cubicBezTo>
                      <a:pt x="39318" y="22873"/>
                      <a:pt x="39304" y="22883"/>
                      <a:pt x="39289" y="22892"/>
                    </a:cubicBezTo>
                    <a:cubicBezTo>
                      <a:pt x="39290" y="22894"/>
                      <a:pt x="39292" y="22895"/>
                      <a:pt x="39293" y="22895"/>
                    </a:cubicBezTo>
                    <a:cubicBezTo>
                      <a:pt x="39296" y="22897"/>
                      <a:pt x="39300" y="22900"/>
                      <a:pt x="39304" y="22903"/>
                    </a:cubicBezTo>
                    <a:cubicBezTo>
                      <a:pt x="39315" y="22907"/>
                      <a:pt x="39325" y="22913"/>
                      <a:pt x="39335" y="22919"/>
                    </a:cubicBezTo>
                    <a:cubicBezTo>
                      <a:pt x="39350" y="22927"/>
                      <a:pt x="39366" y="22935"/>
                      <a:pt x="39381" y="22942"/>
                    </a:cubicBezTo>
                    <a:cubicBezTo>
                      <a:pt x="39459" y="22984"/>
                      <a:pt x="39537" y="23026"/>
                      <a:pt x="39616" y="23069"/>
                    </a:cubicBezTo>
                    <a:cubicBezTo>
                      <a:pt x="39648" y="23087"/>
                      <a:pt x="39682" y="23104"/>
                      <a:pt x="39714" y="23122"/>
                    </a:cubicBezTo>
                    <a:cubicBezTo>
                      <a:pt x="40234" y="23378"/>
                      <a:pt x="40769" y="23601"/>
                      <a:pt x="41282" y="23871"/>
                    </a:cubicBezTo>
                    <a:cubicBezTo>
                      <a:pt x="42230" y="24353"/>
                      <a:pt x="43163" y="24857"/>
                      <a:pt x="44094" y="25368"/>
                    </a:cubicBezTo>
                    <a:cubicBezTo>
                      <a:pt x="44572" y="25613"/>
                      <a:pt x="45058" y="25846"/>
                      <a:pt x="45533" y="26094"/>
                    </a:cubicBezTo>
                    <a:cubicBezTo>
                      <a:pt x="44952" y="26250"/>
                      <a:pt x="44376" y="26428"/>
                      <a:pt x="43784" y="26553"/>
                    </a:cubicBezTo>
                    <a:cubicBezTo>
                      <a:pt x="42425" y="26912"/>
                      <a:pt x="41042" y="27176"/>
                      <a:pt x="39670" y="27484"/>
                    </a:cubicBezTo>
                    <a:cubicBezTo>
                      <a:pt x="39586" y="27512"/>
                      <a:pt x="39315" y="27566"/>
                      <a:pt x="39044" y="27638"/>
                    </a:cubicBezTo>
                    <a:cubicBezTo>
                      <a:pt x="39022" y="27645"/>
                      <a:pt x="39000" y="27652"/>
                      <a:pt x="38977" y="27660"/>
                    </a:cubicBezTo>
                    <a:cubicBezTo>
                      <a:pt x="38977" y="27658"/>
                      <a:pt x="38977" y="27658"/>
                      <a:pt x="38977" y="27658"/>
                    </a:cubicBezTo>
                    <a:cubicBezTo>
                      <a:pt x="38936" y="27672"/>
                      <a:pt x="38894" y="27686"/>
                      <a:pt x="38853" y="27699"/>
                    </a:cubicBezTo>
                    <a:cubicBezTo>
                      <a:pt x="38830" y="27705"/>
                      <a:pt x="38806" y="27712"/>
                      <a:pt x="38783" y="27719"/>
                    </a:cubicBezTo>
                    <a:lnTo>
                      <a:pt x="38782" y="27719"/>
                    </a:lnTo>
                    <a:cubicBezTo>
                      <a:pt x="38793" y="27734"/>
                      <a:pt x="38803" y="27748"/>
                      <a:pt x="38813" y="27761"/>
                    </a:cubicBezTo>
                    <a:cubicBezTo>
                      <a:pt x="38845" y="27804"/>
                      <a:pt x="38875" y="27845"/>
                      <a:pt x="38906" y="27887"/>
                    </a:cubicBezTo>
                    <a:lnTo>
                      <a:pt x="38907" y="27887"/>
                    </a:lnTo>
                    <a:cubicBezTo>
                      <a:pt x="38909" y="27888"/>
                      <a:pt x="38910" y="27891"/>
                      <a:pt x="38911" y="27893"/>
                    </a:cubicBezTo>
                    <a:cubicBezTo>
                      <a:pt x="38943" y="27934"/>
                      <a:pt x="38975" y="27976"/>
                      <a:pt x="39007" y="28019"/>
                    </a:cubicBezTo>
                    <a:cubicBezTo>
                      <a:pt x="39015" y="28029"/>
                      <a:pt x="39024" y="28040"/>
                      <a:pt x="39034" y="28053"/>
                    </a:cubicBezTo>
                    <a:cubicBezTo>
                      <a:pt x="39037" y="28056"/>
                      <a:pt x="39039" y="28060"/>
                      <a:pt x="39041" y="28063"/>
                    </a:cubicBezTo>
                    <a:cubicBezTo>
                      <a:pt x="39046" y="28068"/>
                      <a:pt x="39049" y="28074"/>
                      <a:pt x="39053" y="28079"/>
                    </a:cubicBezTo>
                    <a:cubicBezTo>
                      <a:pt x="39055" y="28082"/>
                      <a:pt x="39057" y="28085"/>
                      <a:pt x="39060" y="28087"/>
                    </a:cubicBezTo>
                    <a:cubicBezTo>
                      <a:pt x="39156" y="28214"/>
                      <a:pt x="39253" y="28340"/>
                      <a:pt x="39361" y="28457"/>
                    </a:cubicBezTo>
                    <a:cubicBezTo>
                      <a:pt x="40588" y="30093"/>
                      <a:pt x="41900" y="31672"/>
                      <a:pt x="43215" y="33240"/>
                    </a:cubicBezTo>
                    <a:cubicBezTo>
                      <a:pt x="42490" y="33146"/>
                      <a:pt x="41763" y="33060"/>
                      <a:pt x="41032" y="33021"/>
                    </a:cubicBezTo>
                    <a:cubicBezTo>
                      <a:pt x="39350" y="32912"/>
                      <a:pt x="37692" y="32598"/>
                      <a:pt x="36021" y="32390"/>
                    </a:cubicBezTo>
                    <a:cubicBezTo>
                      <a:pt x="35978" y="32389"/>
                      <a:pt x="35934" y="32387"/>
                      <a:pt x="35890" y="32384"/>
                    </a:cubicBezTo>
                    <a:cubicBezTo>
                      <a:pt x="35883" y="32384"/>
                      <a:pt x="35875" y="32383"/>
                      <a:pt x="35868" y="32383"/>
                    </a:cubicBezTo>
                    <a:cubicBezTo>
                      <a:pt x="35835" y="32381"/>
                      <a:pt x="35803" y="32379"/>
                      <a:pt x="35771" y="32375"/>
                    </a:cubicBezTo>
                    <a:lnTo>
                      <a:pt x="35771" y="32375"/>
                    </a:lnTo>
                    <a:cubicBezTo>
                      <a:pt x="35783" y="32395"/>
                      <a:pt x="35796" y="32413"/>
                      <a:pt x="35809" y="32433"/>
                    </a:cubicBezTo>
                    <a:cubicBezTo>
                      <a:pt x="35809" y="32433"/>
                      <a:pt x="35809" y="32434"/>
                      <a:pt x="35810" y="32435"/>
                    </a:cubicBezTo>
                    <a:cubicBezTo>
                      <a:pt x="35826" y="32460"/>
                      <a:pt x="35841" y="32485"/>
                      <a:pt x="35858" y="32510"/>
                    </a:cubicBezTo>
                    <a:cubicBezTo>
                      <a:pt x="35868" y="32527"/>
                      <a:pt x="35880" y="32543"/>
                      <a:pt x="35891" y="32559"/>
                    </a:cubicBezTo>
                    <a:cubicBezTo>
                      <a:pt x="35891" y="32559"/>
                      <a:pt x="35891" y="32559"/>
                      <a:pt x="35891" y="32561"/>
                    </a:cubicBezTo>
                    <a:cubicBezTo>
                      <a:pt x="35898" y="32570"/>
                      <a:pt x="35904" y="32579"/>
                      <a:pt x="35910" y="32588"/>
                    </a:cubicBezTo>
                    <a:cubicBezTo>
                      <a:pt x="35928" y="32613"/>
                      <a:pt x="35945" y="32639"/>
                      <a:pt x="35962" y="32666"/>
                    </a:cubicBezTo>
                    <a:cubicBezTo>
                      <a:pt x="35972" y="32683"/>
                      <a:pt x="35985" y="32700"/>
                      <a:pt x="35994" y="32718"/>
                    </a:cubicBezTo>
                    <a:cubicBezTo>
                      <a:pt x="36686" y="33731"/>
                      <a:pt x="37312" y="34791"/>
                      <a:pt x="38036" y="35784"/>
                    </a:cubicBezTo>
                    <a:cubicBezTo>
                      <a:pt x="38385" y="36375"/>
                      <a:pt x="38823" y="36906"/>
                      <a:pt x="39218" y="37465"/>
                    </a:cubicBezTo>
                    <a:cubicBezTo>
                      <a:pt x="39180" y="37459"/>
                      <a:pt x="39141" y="37452"/>
                      <a:pt x="39101" y="37447"/>
                    </a:cubicBezTo>
                    <a:cubicBezTo>
                      <a:pt x="36787" y="37156"/>
                      <a:pt x="34450" y="36925"/>
                      <a:pt x="32161" y="36499"/>
                    </a:cubicBezTo>
                    <a:cubicBezTo>
                      <a:pt x="32471" y="35674"/>
                      <a:pt x="32182" y="34652"/>
                      <a:pt x="31435" y="34054"/>
                    </a:cubicBezTo>
                    <a:cubicBezTo>
                      <a:pt x="31047" y="33701"/>
                      <a:pt x="30544" y="33539"/>
                      <a:pt x="30038" y="33435"/>
                    </a:cubicBezTo>
                    <a:cubicBezTo>
                      <a:pt x="29731" y="33361"/>
                      <a:pt x="29417" y="33291"/>
                      <a:pt x="29099" y="33291"/>
                    </a:cubicBezTo>
                    <a:cubicBezTo>
                      <a:pt x="29072" y="33291"/>
                      <a:pt x="29044" y="33291"/>
                      <a:pt x="29016" y="33292"/>
                    </a:cubicBezTo>
                    <a:cubicBezTo>
                      <a:pt x="28815" y="33297"/>
                      <a:pt x="28615" y="33321"/>
                      <a:pt x="28418" y="33358"/>
                    </a:cubicBezTo>
                    <a:cubicBezTo>
                      <a:pt x="28505" y="33307"/>
                      <a:pt x="28590" y="33256"/>
                      <a:pt x="28676" y="33205"/>
                    </a:cubicBezTo>
                    <a:cubicBezTo>
                      <a:pt x="30088" y="32415"/>
                      <a:pt x="31461" y="31455"/>
                      <a:pt x="32504" y="30205"/>
                    </a:cubicBezTo>
                    <a:cubicBezTo>
                      <a:pt x="33115" y="29409"/>
                      <a:pt x="33753" y="28628"/>
                      <a:pt x="34232" y="27744"/>
                    </a:cubicBezTo>
                    <a:cubicBezTo>
                      <a:pt x="34946" y="26329"/>
                      <a:pt x="35395" y="24785"/>
                      <a:pt x="35663" y="23225"/>
                    </a:cubicBezTo>
                    <a:cubicBezTo>
                      <a:pt x="35781" y="22425"/>
                      <a:pt x="35713" y="21615"/>
                      <a:pt x="35657" y="20812"/>
                    </a:cubicBezTo>
                    <a:cubicBezTo>
                      <a:pt x="35594" y="19334"/>
                      <a:pt x="35246" y="17894"/>
                      <a:pt x="34624" y="16552"/>
                    </a:cubicBezTo>
                    <a:cubicBezTo>
                      <a:pt x="34033" y="15107"/>
                      <a:pt x="33197" y="13762"/>
                      <a:pt x="32021" y="12720"/>
                    </a:cubicBezTo>
                    <a:cubicBezTo>
                      <a:pt x="31953" y="12692"/>
                      <a:pt x="31750" y="12440"/>
                      <a:pt x="31598" y="12316"/>
                    </a:cubicBezTo>
                    <a:cubicBezTo>
                      <a:pt x="31088" y="11811"/>
                      <a:pt x="30445" y="11478"/>
                      <a:pt x="29818" y="11140"/>
                    </a:cubicBezTo>
                    <a:cubicBezTo>
                      <a:pt x="29038" y="10689"/>
                      <a:pt x="28195" y="10354"/>
                      <a:pt x="27331" y="10106"/>
                    </a:cubicBezTo>
                    <a:cubicBezTo>
                      <a:pt x="26436" y="9840"/>
                      <a:pt x="25563" y="9715"/>
                      <a:pt x="24695" y="9715"/>
                    </a:cubicBezTo>
                    <a:cubicBezTo>
                      <a:pt x="23583" y="9715"/>
                      <a:pt x="22480" y="9921"/>
                      <a:pt x="21354" y="10298"/>
                    </a:cubicBezTo>
                    <a:cubicBezTo>
                      <a:pt x="20312" y="10610"/>
                      <a:pt x="19282" y="10990"/>
                      <a:pt x="18317" y="11490"/>
                    </a:cubicBezTo>
                    <a:cubicBezTo>
                      <a:pt x="17679" y="11850"/>
                      <a:pt x="17122" y="12327"/>
                      <a:pt x="16573" y="12807"/>
                    </a:cubicBezTo>
                    <a:cubicBezTo>
                      <a:pt x="15549" y="13675"/>
                      <a:pt x="14591" y="14640"/>
                      <a:pt x="13972" y="15848"/>
                    </a:cubicBezTo>
                    <a:cubicBezTo>
                      <a:pt x="12659" y="18163"/>
                      <a:pt x="11720" y="20903"/>
                      <a:pt x="12138" y="23580"/>
                    </a:cubicBezTo>
                    <a:cubicBezTo>
                      <a:pt x="11890" y="23547"/>
                      <a:pt x="11642" y="23531"/>
                      <a:pt x="11396" y="23531"/>
                    </a:cubicBezTo>
                    <a:cubicBezTo>
                      <a:pt x="9712" y="23531"/>
                      <a:pt x="8082" y="24273"/>
                      <a:pt x="6802" y="25458"/>
                    </a:cubicBezTo>
                    <a:cubicBezTo>
                      <a:pt x="6353" y="25874"/>
                      <a:pt x="5985" y="26377"/>
                      <a:pt x="5691" y="26914"/>
                    </a:cubicBezTo>
                    <a:cubicBezTo>
                      <a:pt x="5664" y="26992"/>
                      <a:pt x="5548" y="27169"/>
                      <a:pt x="5483" y="27327"/>
                    </a:cubicBezTo>
                    <a:cubicBezTo>
                      <a:pt x="5050" y="27365"/>
                      <a:pt x="4596" y="27487"/>
                      <a:pt x="4158" y="27661"/>
                    </a:cubicBezTo>
                    <a:cubicBezTo>
                      <a:pt x="4416" y="27221"/>
                      <a:pt x="4681" y="26786"/>
                      <a:pt x="4929" y="26340"/>
                    </a:cubicBezTo>
                    <a:cubicBezTo>
                      <a:pt x="5749" y="24948"/>
                      <a:pt x="6643" y="23607"/>
                      <a:pt x="7541" y="22264"/>
                    </a:cubicBezTo>
                    <a:cubicBezTo>
                      <a:pt x="7545" y="22249"/>
                      <a:pt x="7552" y="22237"/>
                      <a:pt x="7561" y="22224"/>
                    </a:cubicBezTo>
                    <a:cubicBezTo>
                      <a:pt x="7576" y="22203"/>
                      <a:pt x="7592" y="22182"/>
                      <a:pt x="7607" y="22161"/>
                    </a:cubicBezTo>
                    <a:cubicBezTo>
                      <a:pt x="7611" y="22156"/>
                      <a:pt x="7615" y="22150"/>
                      <a:pt x="7620" y="22145"/>
                    </a:cubicBezTo>
                    <a:cubicBezTo>
                      <a:pt x="7644" y="22111"/>
                      <a:pt x="7667" y="22079"/>
                      <a:pt x="7691" y="22047"/>
                    </a:cubicBezTo>
                    <a:cubicBezTo>
                      <a:pt x="7697" y="22036"/>
                      <a:pt x="7704" y="22026"/>
                      <a:pt x="7712" y="22014"/>
                    </a:cubicBezTo>
                    <a:cubicBezTo>
                      <a:pt x="7711" y="22014"/>
                      <a:pt x="7710" y="22013"/>
                      <a:pt x="7709" y="22013"/>
                    </a:cubicBezTo>
                    <a:cubicBezTo>
                      <a:pt x="7709" y="22013"/>
                      <a:pt x="7709" y="22012"/>
                      <a:pt x="7709" y="22012"/>
                    </a:cubicBezTo>
                    <a:cubicBezTo>
                      <a:pt x="7678" y="21995"/>
                      <a:pt x="7647" y="21978"/>
                      <a:pt x="7617" y="21961"/>
                    </a:cubicBezTo>
                    <a:cubicBezTo>
                      <a:pt x="7593" y="21948"/>
                      <a:pt x="7569" y="21934"/>
                      <a:pt x="7545" y="21921"/>
                    </a:cubicBezTo>
                    <a:cubicBezTo>
                      <a:pt x="7545" y="21923"/>
                      <a:pt x="7544" y="21924"/>
                      <a:pt x="7544" y="21925"/>
                    </a:cubicBezTo>
                    <a:cubicBezTo>
                      <a:pt x="7191" y="21766"/>
                      <a:pt x="6838" y="21605"/>
                      <a:pt x="6491" y="21431"/>
                    </a:cubicBezTo>
                    <a:cubicBezTo>
                      <a:pt x="5369" y="20825"/>
                      <a:pt x="4226" y="20262"/>
                      <a:pt x="3047" y="19777"/>
                    </a:cubicBezTo>
                    <a:cubicBezTo>
                      <a:pt x="2459" y="19503"/>
                      <a:pt x="1830" y="19339"/>
                      <a:pt x="1231" y="19097"/>
                    </a:cubicBezTo>
                    <a:cubicBezTo>
                      <a:pt x="2101" y="18883"/>
                      <a:pt x="2965" y="18641"/>
                      <a:pt x="3837" y="18432"/>
                    </a:cubicBezTo>
                    <a:cubicBezTo>
                      <a:pt x="5244" y="18056"/>
                      <a:pt x="6680" y="17828"/>
                      <a:pt x="8095" y="17494"/>
                    </a:cubicBezTo>
                    <a:cubicBezTo>
                      <a:pt x="8095" y="17495"/>
                      <a:pt x="8097" y="17496"/>
                      <a:pt x="8097" y="17498"/>
                    </a:cubicBezTo>
                    <a:cubicBezTo>
                      <a:pt x="8109" y="17494"/>
                      <a:pt x="8122" y="17491"/>
                      <a:pt x="8134" y="17488"/>
                    </a:cubicBezTo>
                    <a:cubicBezTo>
                      <a:pt x="8173" y="17480"/>
                      <a:pt x="8211" y="17475"/>
                      <a:pt x="8250" y="17469"/>
                    </a:cubicBezTo>
                    <a:cubicBezTo>
                      <a:pt x="8262" y="17466"/>
                      <a:pt x="8274" y="17462"/>
                      <a:pt x="8286" y="17459"/>
                    </a:cubicBezTo>
                    <a:cubicBezTo>
                      <a:pt x="8286" y="17458"/>
                      <a:pt x="8286" y="17458"/>
                      <a:pt x="8286" y="17458"/>
                    </a:cubicBezTo>
                    <a:cubicBezTo>
                      <a:pt x="8284" y="17453"/>
                      <a:pt x="8282" y="17448"/>
                      <a:pt x="8281" y="17444"/>
                    </a:cubicBezTo>
                    <a:cubicBezTo>
                      <a:pt x="8276" y="17435"/>
                      <a:pt x="8273" y="17427"/>
                      <a:pt x="8269" y="17419"/>
                    </a:cubicBezTo>
                    <a:cubicBezTo>
                      <a:pt x="8269" y="17419"/>
                      <a:pt x="8269" y="17420"/>
                      <a:pt x="8269" y="17421"/>
                    </a:cubicBezTo>
                    <a:cubicBezTo>
                      <a:pt x="8268" y="17416"/>
                      <a:pt x="8267" y="17413"/>
                      <a:pt x="8265" y="17410"/>
                    </a:cubicBezTo>
                    <a:cubicBezTo>
                      <a:pt x="8246" y="17364"/>
                      <a:pt x="8231" y="17318"/>
                      <a:pt x="8215" y="17272"/>
                    </a:cubicBezTo>
                    <a:cubicBezTo>
                      <a:pt x="7936" y="16597"/>
                      <a:pt x="7266" y="15426"/>
                      <a:pt x="7216" y="15330"/>
                    </a:cubicBezTo>
                    <a:cubicBezTo>
                      <a:pt x="6339" y="13858"/>
                      <a:pt x="5510" y="12264"/>
                      <a:pt x="4487" y="10883"/>
                    </a:cubicBezTo>
                    <a:lnTo>
                      <a:pt x="4487" y="10883"/>
                    </a:lnTo>
                    <a:cubicBezTo>
                      <a:pt x="6615" y="11095"/>
                      <a:pt x="8704" y="11586"/>
                      <a:pt x="10815" y="11795"/>
                    </a:cubicBezTo>
                    <a:cubicBezTo>
                      <a:pt x="10820" y="11796"/>
                      <a:pt x="10827" y="11796"/>
                      <a:pt x="10833" y="11796"/>
                    </a:cubicBezTo>
                    <a:cubicBezTo>
                      <a:pt x="10843" y="11795"/>
                      <a:pt x="10853" y="11792"/>
                      <a:pt x="10863" y="11787"/>
                    </a:cubicBezTo>
                    <a:cubicBezTo>
                      <a:pt x="10863" y="11792"/>
                      <a:pt x="10864" y="11796"/>
                      <a:pt x="10864" y="11801"/>
                    </a:cubicBezTo>
                    <a:cubicBezTo>
                      <a:pt x="10895" y="11803"/>
                      <a:pt x="10927" y="11805"/>
                      <a:pt x="10958" y="11808"/>
                    </a:cubicBezTo>
                    <a:cubicBezTo>
                      <a:pt x="10992" y="11810"/>
                      <a:pt x="11026" y="11813"/>
                      <a:pt x="11060" y="11817"/>
                    </a:cubicBezTo>
                    <a:cubicBezTo>
                      <a:pt x="10984" y="11318"/>
                      <a:pt x="10888" y="10822"/>
                      <a:pt x="10866" y="10314"/>
                    </a:cubicBezTo>
                    <a:cubicBezTo>
                      <a:pt x="10595" y="9162"/>
                      <a:pt x="10398" y="7990"/>
                      <a:pt x="10119" y="6837"/>
                    </a:cubicBezTo>
                    <a:cubicBezTo>
                      <a:pt x="9954" y="6089"/>
                      <a:pt x="9727" y="5362"/>
                      <a:pt x="9509" y="4629"/>
                    </a:cubicBezTo>
                    <a:lnTo>
                      <a:pt x="9509" y="4629"/>
                    </a:lnTo>
                    <a:cubicBezTo>
                      <a:pt x="11854" y="5693"/>
                      <a:pt x="14244" y="6667"/>
                      <a:pt x="16537" y="7836"/>
                    </a:cubicBezTo>
                    <a:cubicBezTo>
                      <a:pt x="16543" y="7836"/>
                      <a:pt x="16549" y="7835"/>
                      <a:pt x="16556" y="7835"/>
                    </a:cubicBezTo>
                    <a:cubicBezTo>
                      <a:pt x="16555" y="7837"/>
                      <a:pt x="16554" y="7841"/>
                      <a:pt x="16554" y="7844"/>
                    </a:cubicBezTo>
                    <a:cubicBezTo>
                      <a:pt x="16574" y="7852"/>
                      <a:pt x="16595" y="7860"/>
                      <a:pt x="16615" y="7868"/>
                    </a:cubicBezTo>
                    <a:cubicBezTo>
                      <a:pt x="16652" y="7884"/>
                      <a:pt x="16689" y="7902"/>
                      <a:pt x="16725" y="7919"/>
                    </a:cubicBezTo>
                    <a:cubicBezTo>
                      <a:pt x="16942" y="7156"/>
                      <a:pt x="17155" y="6397"/>
                      <a:pt x="17340" y="5623"/>
                    </a:cubicBezTo>
                    <a:cubicBezTo>
                      <a:pt x="17847" y="4074"/>
                      <a:pt x="18017" y="2449"/>
                      <a:pt x="18279" y="850"/>
                    </a:cubicBezTo>
                    <a:cubicBezTo>
                      <a:pt x="18677" y="1488"/>
                      <a:pt x="19067" y="2130"/>
                      <a:pt x="19467" y="2768"/>
                    </a:cubicBezTo>
                    <a:cubicBezTo>
                      <a:pt x="20312" y="4106"/>
                      <a:pt x="21110" y="5470"/>
                      <a:pt x="22000" y="6781"/>
                    </a:cubicBezTo>
                    <a:cubicBezTo>
                      <a:pt x="22001" y="6783"/>
                      <a:pt x="22002" y="6784"/>
                      <a:pt x="22003" y="6785"/>
                    </a:cubicBezTo>
                    <a:cubicBezTo>
                      <a:pt x="22009" y="6793"/>
                      <a:pt x="22016" y="6803"/>
                      <a:pt x="22021" y="6811"/>
                    </a:cubicBezTo>
                    <a:cubicBezTo>
                      <a:pt x="22023" y="6813"/>
                      <a:pt x="22026" y="6816"/>
                      <a:pt x="22029" y="6820"/>
                    </a:cubicBezTo>
                    <a:cubicBezTo>
                      <a:pt x="22037" y="6827"/>
                      <a:pt x="22045" y="6831"/>
                      <a:pt x="22054" y="6835"/>
                    </a:cubicBezTo>
                    <a:cubicBezTo>
                      <a:pt x="22051" y="6838"/>
                      <a:pt x="22049" y="6840"/>
                      <a:pt x="22047" y="6843"/>
                    </a:cubicBezTo>
                    <a:cubicBezTo>
                      <a:pt x="22064" y="6864"/>
                      <a:pt x="22081" y="6885"/>
                      <a:pt x="22098" y="6907"/>
                    </a:cubicBezTo>
                    <a:cubicBezTo>
                      <a:pt x="22121" y="6936"/>
                      <a:pt x="22145" y="6965"/>
                      <a:pt x="22166" y="6997"/>
                    </a:cubicBezTo>
                    <a:cubicBezTo>
                      <a:pt x="22197" y="6957"/>
                      <a:pt x="22225" y="6919"/>
                      <a:pt x="22253" y="6896"/>
                    </a:cubicBezTo>
                    <a:cubicBezTo>
                      <a:pt x="22881" y="6139"/>
                      <a:pt x="23441" y="5336"/>
                      <a:pt x="24059" y="4571"/>
                    </a:cubicBezTo>
                    <a:cubicBezTo>
                      <a:pt x="24612" y="3815"/>
                      <a:pt x="25037" y="2981"/>
                      <a:pt x="25669" y="2284"/>
                    </a:cubicBezTo>
                    <a:cubicBezTo>
                      <a:pt x="26080" y="1651"/>
                      <a:pt x="26446" y="997"/>
                      <a:pt x="26862" y="372"/>
                    </a:cubicBezTo>
                    <a:close/>
                    <a:moveTo>
                      <a:pt x="25169" y="31129"/>
                    </a:moveTo>
                    <a:cubicBezTo>
                      <a:pt x="25704" y="31129"/>
                      <a:pt x="26283" y="31320"/>
                      <a:pt x="26875" y="31760"/>
                    </a:cubicBezTo>
                    <a:cubicBezTo>
                      <a:pt x="27444" y="32113"/>
                      <a:pt x="27687" y="32734"/>
                      <a:pt x="27735" y="33376"/>
                    </a:cubicBezTo>
                    <a:cubicBezTo>
                      <a:pt x="27736" y="33380"/>
                      <a:pt x="27738" y="33386"/>
                      <a:pt x="27739" y="33392"/>
                    </a:cubicBezTo>
                    <a:cubicBezTo>
                      <a:pt x="27740" y="33402"/>
                      <a:pt x="27743" y="33412"/>
                      <a:pt x="27743" y="33423"/>
                    </a:cubicBezTo>
                    <a:cubicBezTo>
                      <a:pt x="27748" y="33452"/>
                      <a:pt x="27751" y="33483"/>
                      <a:pt x="27753" y="33513"/>
                    </a:cubicBezTo>
                    <a:cubicBezTo>
                      <a:pt x="27753" y="33519"/>
                      <a:pt x="27754" y="33523"/>
                      <a:pt x="27754" y="33529"/>
                    </a:cubicBezTo>
                    <a:cubicBezTo>
                      <a:pt x="27754" y="33530"/>
                      <a:pt x="27754" y="33533"/>
                      <a:pt x="27755" y="33535"/>
                    </a:cubicBezTo>
                    <a:lnTo>
                      <a:pt x="27754" y="33535"/>
                    </a:lnTo>
                    <a:cubicBezTo>
                      <a:pt x="27755" y="33539"/>
                      <a:pt x="27755" y="33545"/>
                      <a:pt x="27755" y="33551"/>
                    </a:cubicBezTo>
                    <a:cubicBezTo>
                      <a:pt x="27757" y="33571"/>
                      <a:pt x="27759" y="33593"/>
                      <a:pt x="27760" y="33614"/>
                    </a:cubicBezTo>
                    <a:cubicBezTo>
                      <a:pt x="27760" y="33617"/>
                      <a:pt x="27761" y="33621"/>
                      <a:pt x="27761" y="33624"/>
                    </a:cubicBezTo>
                    <a:cubicBezTo>
                      <a:pt x="27762" y="33635"/>
                      <a:pt x="27763" y="33647"/>
                      <a:pt x="27764" y="33657"/>
                    </a:cubicBezTo>
                    <a:cubicBezTo>
                      <a:pt x="27765" y="33671"/>
                      <a:pt x="27767" y="33683"/>
                      <a:pt x="27768" y="33696"/>
                    </a:cubicBezTo>
                    <a:cubicBezTo>
                      <a:pt x="27787" y="33689"/>
                      <a:pt x="27808" y="33683"/>
                      <a:pt x="27828" y="33679"/>
                    </a:cubicBezTo>
                    <a:cubicBezTo>
                      <a:pt x="27848" y="33673"/>
                      <a:pt x="27867" y="33669"/>
                      <a:pt x="27887" y="33666"/>
                    </a:cubicBezTo>
                    <a:cubicBezTo>
                      <a:pt x="27907" y="33664"/>
                      <a:pt x="27929" y="33660"/>
                      <a:pt x="27950" y="33660"/>
                    </a:cubicBezTo>
                    <a:cubicBezTo>
                      <a:pt x="27955" y="33660"/>
                      <a:pt x="27960" y="33660"/>
                      <a:pt x="27964" y="33661"/>
                    </a:cubicBezTo>
                    <a:cubicBezTo>
                      <a:pt x="28330" y="33549"/>
                      <a:pt x="28708" y="33485"/>
                      <a:pt x="29087" y="33485"/>
                    </a:cubicBezTo>
                    <a:cubicBezTo>
                      <a:pt x="29395" y="33485"/>
                      <a:pt x="29703" y="33527"/>
                      <a:pt x="30004" y="33621"/>
                    </a:cubicBezTo>
                    <a:cubicBezTo>
                      <a:pt x="31144" y="33774"/>
                      <a:pt x="32231" y="34772"/>
                      <a:pt x="32091" y="35989"/>
                    </a:cubicBezTo>
                    <a:cubicBezTo>
                      <a:pt x="31932" y="37579"/>
                      <a:pt x="30147" y="37631"/>
                      <a:pt x="28919" y="37874"/>
                    </a:cubicBezTo>
                    <a:cubicBezTo>
                      <a:pt x="28170" y="38069"/>
                      <a:pt x="27398" y="38046"/>
                      <a:pt x="26633" y="38110"/>
                    </a:cubicBezTo>
                    <a:cubicBezTo>
                      <a:pt x="25327" y="38276"/>
                      <a:pt x="24004" y="38447"/>
                      <a:pt x="22684" y="38447"/>
                    </a:cubicBezTo>
                    <a:cubicBezTo>
                      <a:pt x="22228" y="38447"/>
                      <a:pt x="21773" y="38427"/>
                      <a:pt x="21319" y="38379"/>
                    </a:cubicBezTo>
                    <a:cubicBezTo>
                      <a:pt x="20511" y="38292"/>
                      <a:pt x="19737" y="37644"/>
                      <a:pt x="19473" y="36878"/>
                    </a:cubicBezTo>
                    <a:cubicBezTo>
                      <a:pt x="19466" y="36865"/>
                      <a:pt x="19462" y="36851"/>
                      <a:pt x="19456" y="36835"/>
                    </a:cubicBezTo>
                    <a:cubicBezTo>
                      <a:pt x="19456" y="36835"/>
                      <a:pt x="19456" y="36834"/>
                      <a:pt x="19456" y="36833"/>
                    </a:cubicBezTo>
                    <a:cubicBezTo>
                      <a:pt x="19451" y="36822"/>
                      <a:pt x="19448" y="36812"/>
                      <a:pt x="19444" y="36801"/>
                    </a:cubicBezTo>
                    <a:cubicBezTo>
                      <a:pt x="19433" y="36767"/>
                      <a:pt x="19424" y="36734"/>
                      <a:pt x="19415" y="36700"/>
                    </a:cubicBezTo>
                    <a:cubicBezTo>
                      <a:pt x="19408" y="36673"/>
                      <a:pt x="19402" y="36644"/>
                      <a:pt x="19397" y="36615"/>
                    </a:cubicBezTo>
                    <a:cubicBezTo>
                      <a:pt x="19397" y="36615"/>
                      <a:pt x="19397" y="36614"/>
                      <a:pt x="19397" y="36614"/>
                    </a:cubicBezTo>
                    <a:cubicBezTo>
                      <a:pt x="19394" y="36591"/>
                      <a:pt x="19391" y="36568"/>
                      <a:pt x="19393" y="36544"/>
                    </a:cubicBezTo>
                    <a:cubicBezTo>
                      <a:pt x="19343" y="36183"/>
                      <a:pt x="19412" y="35809"/>
                      <a:pt x="19649" y="35465"/>
                    </a:cubicBezTo>
                    <a:cubicBezTo>
                      <a:pt x="19976" y="35034"/>
                      <a:pt x="20491" y="34799"/>
                      <a:pt x="20972" y="34581"/>
                    </a:cubicBezTo>
                    <a:cubicBezTo>
                      <a:pt x="21365" y="34381"/>
                      <a:pt x="21788" y="34282"/>
                      <a:pt x="22221" y="34228"/>
                    </a:cubicBezTo>
                    <a:cubicBezTo>
                      <a:pt x="22232" y="34225"/>
                      <a:pt x="22244" y="34224"/>
                      <a:pt x="22255" y="34222"/>
                    </a:cubicBezTo>
                    <a:cubicBezTo>
                      <a:pt x="22272" y="34219"/>
                      <a:pt x="22288" y="34217"/>
                      <a:pt x="22304" y="34214"/>
                    </a:cubicBezTo>
                    <a:lnTo>
                      <a:pt x="22305" y="34214"/>
                    </a:lnTo>
                    <a:cubicBezTo>
                      <a:pt x="22312" y="34173"/>
                      <a:pt x="22320" y="34132"/>
                      <a:pt x="22331" y="34093"/>
                    </a:cubicBezTo>
                    <a:cubicBezTo>
                      <a:pt x="22332" y="34089"/>
                      <a:pt x="22333" y="34085"/>
                      <a:pt x="22334" y="34080"/>
                    </a:cubicBezTo>
                    <a:cubicBezTo>
                      <a:pt x="22337" y="34062"/>
                      <a:pt x="22341" y="34044"/>
                      <a:pt x="22345" y="34025"/>
                    </a:cubicBezTo>
                    <a:cubicBezTo>
                      <a:pt x="22355" y="33974"/>
                      <a:pt x="22368" y="33921"/>
                      <a:pt x="22385" y="33871"/>
                    </a:cubicBezTo>
                    <a:cubicBezTo>
                      <a:pt x="22620" y="32840"/>
                      <a:pt x="23192" y="31950"/>
                      <a:pt x="23957" y="31481"/>
                    </a:cubicBezTo>
                    <a:cubicBezTo>
                      <a:pt x="23957" y="31483"/>
                      <a:pt x="23957" y="31486"/>
                      <a:pt x="23957" y="31487"/>
                    </a:cubicBezTo>
                    <a:cubicBezTo>
                      <a:pt x="23959" y="31486"/>
                      <a:pt x="23960" y="31485"/>
                      <a:pt x="23962" y="31483"/>
                    </a:cubicBezTo>
                    <a:cubicBezTo>
                      <a:pt x="23998" y="31459"/>
                      <a:pt x="24032" y="31434"/>
                      <a:pt x="24071" y="31415"/>
                    </a:cubicBezTo>
                    <a:cubicBezTo>
                      <a:pt x="24078" y="31411"/>
                      <a:pt x="24083" y="31408"/>
                      <a:pt x="24090" y="31405"/>
                    </a:cubicBezTo>
                    <a:cubicBezTo>
                      <a:pt x="24106" y="31395"/>
                      <a:pt x="24123" y="31386"/>
                      <a:pt x="24139" y="31379"/>
                    </a:cubicBezTo>
                    <a:cubicBezTo>
                      <a:pt x="24139" y="31379"/>
                      <a:pt x="24139" y="31378"/>
                      <a:pt x="24139" y="31378"/>
                    </a:cubicBezTo>
                    <a:cubicBezTo>
                      <a:pt x="24457" y="31218"/>
                      <a:pt x="24803" y="31129"/>
                      <a:pt x="25169" y="31129"/>
                    </a:cubicBezTo>
                    <a:close/>
                    <a:moveTo>
                      <a:pt x="26894" y="0"/>
                    </a:moveTo>
                    <a:cubicBezTo>
                      <a:pt x="26868" y="37"/>
                      <a:pt x="26839" y="72"/>
                      <a:pt x="26813" y="108"/>
                    </a:cubicBezTo>
                    <a:cubicBezTo>
                      <a:pt x="26812" y="109"/>
                      <a:pt x="26812" y="110"/>
                      <a:pt x="26811" y="111"/>
                    </a:cubicBezTo>
                    <a:cubicBezTo>
                      <a:pt x="26797" y="129"/>
                      <a:pt x="26783" y="148"/>
                      <a:pt x="26769" y="166"/>
                    </a:cubicBezTo>
                    <a:cubicBezTo>
                      <a:pt x="26769" y="168"/>
                      <a:pt x="26771" y="169"/>
                      <a:pt x="26771" y="172"/>
                    </a:cubicBezTo>
                    <a:cubicBezTo>
                      <a:pt x="26337" y="807"/>
                      <a:pt x="25960" y="1481"/>
                      <a:pt x="25546" y="2135"/>
                    </a:cubicBezTo>
                    <a:cubicBezTo>
                      <a:pt x="25073" y="2693"/>
                      <a:pt x="24649" y="3294"/>
                      <a:pt x="24282" y="3930"/>
                    </a:cubicBezTo>
                    <a:cubicBezTo>
                      <a:pt x="23603" y="4869"/>
                      <a:pt x="22900" y="5794"/>
                      <a:pt x="22167" y="6695"/>
                    </a:cubicBezTo>
                    <a:cubicBezTo>
                      <a:pt x="21950" y="6391"/>
                      <a:pt x="21738" y="6082"/>
                      <a:pt x="21543" y="5764"/>
                    </a:cubicBezTo>
                    <a:lnTo>
                      <a:pt x="21543" y="5765"/>
                    </a:lnTo>
                    <a:cubicBezTo>
                      <a:pt x="20514" y="4078"/>
                      <a:pt x="19462" y="2398"/>
                      <a:pt x="18412" y="719"/>
                    </a:cubicBezTo>
                    <a:cubicBezTo>
                      <a:pt x="18407" y="715"/>
                      <a:pt x="18403" y="708"/>
                      <a:pt x="18398" y="702"/>
                    </a:cubicBezTo>
                    <a:cubicBezTo>
                      <a:pt x="18398" y="700"/>
                      <a:pt x="18397" y="698"/>
                      <a:pt x="18395" y="696"/>
                    </a:cubicBezTo>
                    <a:lnTo>
                      <a:pt x="18384" y="679"/>
                    </a:lnTo>
                    <a:lnTo>
                      <a:pt x="18384" y="679"/>
                    </a:lnTo>
                    <a:cubicBezTo>
                      <a:pt x="18387" y="683"/>
                      <a:pt x="18389" y="686"/>
                      <a:pt x="18391" y="690"/>
                    </a:cubicBezTo>
                    <a:cubicBezTo>
                      <a:pt x="18368" y="654"/>
                      <a:pt x="18345" y="619"/>
                      <a:pt x="18323" y="583"/>
                    </a:cubicBezTo>
                    <a:cubicBezTo>
                      <a:pt x="18323" y="582"/>
                      <a:pt x="18323" y="581"/>
                      <a:pt x="18323" y="581"/>
                    </a:cubicBezTo>
                    <a:cubicBezTo>
                      <a:pt x="18277" y="511"/>
                      <a:pt x="18231" y="441"/>
                      <a:pt x="18187" y="371"/>
                    </a:cubicBezTo>
                    <a:cubicBezTo>
                      <a:pt x="18176" y="353"/>
                      <a:pt x="18165" y="337"/>
                      <a:pt x="18155" y="320"/>
                    </a:cubicBezTo>
                    <a:cubicBezTo>
                      <a:pt x="18153" y="327"/>
                      <a:pt x="18152" y="334"/>
                      <a:pt x="18151" y="341"/>
                    </a:cubicBezTo>
                    <a:cubicBezTo>
                      <a:pt x="18151" y="345"/>
                      <a:pt x="18150" y="349"/>
                      <a:pt x="18150" y="353"/>
                    </a:cubicBezTo>
                    <a:cubicBezTo>
                      <a:pt x="18142" y="403"/>
                      <a:pt x="18135" y="453"/>
                      <a:pt x="18128" y="503"/>
                    </a:cubicBezTo>
                    <a:cubicBezTo>
                      <a:pt x="18126" y="525"/>
                      <a:pt x="18123" y="547"/>
                      <a:pt x="18119" y="568"/>
                    </a:cubicBezTo>
                    <a:cubicBezTo>
                      <a:pt x="18118" y="581"/>
                      <a:pt x="18117" y="595"/>
                      <a:pt x="18115" y="607"/>
                    </a:cubicBezTo>
                    <a:cubicBezTo>
                      <a:pt x="18111" y="627"/>
                      <a:pt x="18109" y="647"/>
                      <a:pt x="18103" y="666"/>
                    </a:cubicBezTo>
                    <a:cubicBezTo>
                      <a:pt x="18070" y="941"/>
                      <a:pt x="18048" y="1220"/>
                      <a:pt x="18005" y="1498"/>
                    </a:cubicBezTo>
                    <a:cubicBezTo>
                      <a:pt x="17857" y="2421"/>
                      <a:pt x="17705" y="3352"/>
                      <a:pt x="17511" y="4266"/>
                    </a:cubicBezTo>
                    <a:cubicBezTo>
                      <a:pt x="17264" y="5250"/>
                      <a:pt x="16995" y="6222"/>
                      <a:pt x="16732" y="7203"/>
                    </a:cubicBezTo>
                    <a:cubicBezTo>
                      <a:pt x="16686" y="7357"/>
                      <a:pt x="16645" y="7514"/>
                      <a:pt x="16602" y="7669"/>
                    </a:cubicBezTo>
                    <a:cubicBezTo>
                      <a:pt x="16259" y="7397"/>
                      <a:pt x="14955" y="6885"/>
                      <a:pt x="14853" y="6820"/>
                    </a:cubicBezTo>
                    <a:cubicBezTo>
                      <a:pt x="13071" y="5994"/>
                      <a:pt x="11269" y="5214"/>
                      <a:pt x="9479" y="4407"/>
                    </a:cubicBezTo>
                    <a:cubicBezTo>
                      <a:pt x="9446" y="4396"/>
                      <a:pt x="9414" y="4384"/>
                      <a:pt x="9382" y="4370"/>
                    </a:cubicBezTo>
                    <a:cubicBezTo>
                      <a:pt x="9380" y="4369"/>
                      <a:pt x="9376" y="4368"/>
                      <a:pt x="9374" y="4367"/>
                    </a:cubicBezTo>
                    <a:cubicBezTo>
                      <a:pt x="9322" y="4346"/>
                      <a:pt x="9271" y="4325"/>
                      <a:pt x="9221" y="4302"/>
                    </a:cubicBezTo>
                    <a:lnTo>
                      <a:pt x="9221" y="4302"/>
                    </a:lnTo>
                    <a:cubicBezTo>
                      <a:pt x="9224" y="4311"/>
                      <a:pt x="9226" y="4321"/>
                      <a:pt x="9229" y="4332"/>
                    </a:cubicBezTo>
                    <a:cubicBezTo>
                      <a:pt x="9231" y="4342"/>
                      <a:pt x="9234" y="4352"/>
                      <a:pt x="9237" y="4362"/>
                    </a:cubicBezTo>
                    <a:cubicBezTo>
                      <a:pt x="9239" y="4372"/>
                      <a:pt x="9241" y="4380"/>
                      <a:pt x="9243" y="4389"/>
                    </a:cubicBezTo>
                    <a:cubicBezTo>
                      <a:pt x="9250" y="4413"/>
                      <a:pt x="9256" y="4438"/>
                      <a:pt x="9263" y="4462"/>
                    </a:cubicBezTo>
                    <a:cubicBezTo>
                      <a:pt x="9264" y="4468"/>
                      <a:pt x="9265" y="4472"/>
                      <a:pt x="9267" y="4477"/>
                    </a:cubicBezTo>
                    <a:cubicBezTo>
                      <a:pt x="9272" y="4494"/>
                      <a:pt x="9275" y="4510"/>
                      <a:pt x="9280" y="4526"/>
                    </a:cubicBezTo>
                    <a:lnTo>
                      <a:pt x="9283" y="4528"/>
                    </a:lnTo>
                    <a:cubicBezTo>
                      <a:pt x="9461" y="5138"/>
                      <a:pt x="9667" y="5730"/>
                      <a:pt x="9803" y="6356"/>
                    </a:cubicBezTo>
                    <a:cubicBezTo>
                      <a:pt x="10234" y="8091"/>
                      <a:pt x="10604" y="9841"/>
                      <a:pt x="10837" y="11611"/>
                    </a:cubicBezTo>
                    <a:cubicBezTo>
                      <a:pt x="10835" y="11611"/>
                      <a:pt x="10834" y="11610"/>
                      <a:pt x="10832" y="11609"/>
                    </a:cubicBezTo>
                    <a:cubicBezTo>
                      <a:pt x="10493" y="11561"/>
                      <a:pt x="10155" y="11533"/>
                      <a:pt x="9813" y="11502"/>
                    </a:cubicBezTo>
                    <a:cubicBezTo>
                      <a:pt x="8046" y="11223"/>
                      <a:pt x="6278" y="10878"/>
                      <a:pt x="4493" y="10695"/>
                    </a:cubicBezTo>
                    <a:cubicBezTo>
                      <a:pt x="4479" y="10696"/>
                      <a:pt x="4465" y="10696"/>
                      <a:pt x="4451" y="10696"/>
                    </a:cubicBezTo>
                    <a:cubicBezTo>
                      <a:pt x="4423" y="10696"/>
                      <a:pt x="4395" y="10695"/>
                      <a:pt x="4367" y="10695"/>
                    </a:cubicBezTo>
                    <a:cubicBezTo>
                      <a:pt x="4329" y="10695"/>
                      <a:pt x="4290" y="10694"/>
                      <a:pt x="4252" y="10690"/>
                    </a:cubicBezTo>
                    <a:cubicBezTo>
                      <a:pt x="4207" y="10688"/>
                      <a:pt x="4161" y="10685"/>
                      <a:pt x="4115" y="10680"/>
                    </a:cubicBezTo>
                    <a:lnTo>
                      <a:pt x="4115" y="10680"/>
                    </a:lnTo>
                    <a:cubicBezTo>
                      <a:pt x="4116" y="10680"/>
                      <a:pt x="4116" y="10681"/>
                      <a:pt x="4116" y="10681"/>
                    </a:cubicBezTo>
                    <a:lnTo>
                      <a:pt x="4115" y="10681"/>
                    </a:lnTo>
                    <a:cubicBezTo>
                      <a:pt x="4147" y="10722"/>
                      <a:pt x="4177" y="10764"/>
                      <a:pt x="4208" y="10806"/>
                    </a:cubicBezTo>
                    <a:cubicBezTo>
                      <a:pt x="4236" y="10844"/>
                      <a:pt x="4265" y="10881"/>
                      <a:pt x="4292" y="10918"/>
                    </a:cubicBezTo>
                    <a:cubicBezTo>
                      <a:pt x="4316" y="10950"/>
                      <a:pt x="4340" y="10981"/>
                      <a:pt x="4361" y="11015"/>
                    </a:cubicBezTo>
                    <a:cubicBezTo>
                      <a:pt x="5051" y="11941"/>
                      <a:pt x="5634" y="13006"/>
                      <a:pt x="6217" y="13992"/>
                    </a:cubicBezTo>
                    <a:cubicBezTo>
                      <a:pt x="6856" y="15078"/>
                      <a:pt x="7527" y="16157"/>
                      <a:pt x="8020" y="17320"/>
                    </a:cubicBezTo>
                    <a:cubicBezTo>
                      <a:pt x="7532" y="17411"/>
                      <a:pt x="7045" y="17549"/>
                      <a:pt x="6557" y="17650"/>
                    </a:cubicBezTo>
                    <a:cubicBezTo>
                      <a:pt x="5206" y="17867"/>
                      <a:pt x="3884" y="18223"/>
                      <a:pt x="2559" y="18566"/>
                    </a:cubicBezTo>
                    <a:cubicBezTo>
                      <a:pt x="2024" y="18687"/>
                      <a:pt x="1499" y="18855"/>
                      <a:pt x="964" y="18970"/>
                    </a:cubicBezTo>
                    <a:cubicBezTo>
                      <a:pt x="942" y="18976"/>
                      <a:pt x="919" y="18982"/>
                      <a:pt x="897" y="18989"/>
                    </a:cubicBezTo>
                    <a:cubicBezTo>
                      <a:pt x="856" y="18999"/>
                      <a:pt x="815" y="19009"/>
                      <a:pt x="775" y="19018"/>
                    </a:cubicBezTo>
                    <a:cubicBezTo>
                      <a:pt x="737" y="19028"/>
                      <a:pt x="701" y="19036"/>
                      <a:pt x="664" y="19044"/>
                    </a:cubicBezTo>
                    <a:cubicBezTo>
                      <a:pt x="665" y="19044"/>
                      <a:pt x="665" y="19045"/>
                      <a:pt x="665" y="19045"/>
                    </a:cubicBezTo>
                    <a:cubicBezTo>
                      <a:pt x="674" y="19046"/>
                      <a:pt x="683" y="19049"/>
                      <a:pt x="693" y="19054"/>
                    </a:cubicBezTo>
                    <a:cubicBezTo>
                      <a:pt x="693" y="19055"/>
                      <a:pt x="694" y="19055"/>
                      <a:pt x="695" y="19055"/>
                    </a:cubicBezTo>
                    <a:cubicBezTo>
                      <a:pt x="777" y="19089"/>
                      <a:pt x="857" y="19127"/>
                      <a:pt x="937" y="19167"/>
                    </a:cubicBezTo>
                    <a:cubicBezTo>
                      <a:pt x="996" y="19193"/>
                      <a:pt x="1053" y="19222"/>
                      <a:pt x="1109" y="19252"/>
                    </a:cubicBezTo>
                    <a:cubicBezTo>
                      <a:pt x="1556" y="19437"/>
                      <a:pt x="2025" y="19568"/>
                      <a:pt x="2479" y="19741"/>
                    </a:cubicBezTo>
                    <a:cubicBezTo>
                      <a:pt x="3375" y="20100"/>
                      <a:pt x="4240" y="20511"/>
                      <a:pt x="5116" y="20915"/>
                    </a:cubicBezTo>
                    <a:cubicBezTo>
                      <a:pt x="5882" y="21324"/>
                      <a:pt x="6649" y="21733"/>
                      <a:pt x="7442" y="22086"/>
                    </a:cubicBezTo>
                    <a:cubicBezTo>
                      <a:pt x="7085" y="22641"/>
                      <a:pt x="6682" y="23145"/>
                      <a:pt x="6342" y="23717"/>
                    </a:cubicBezTo>
                    <a:cubicBezTo>
                      <a:pt x="5640" y="24839"/>
                      <a:pt x="4909" y="25952"/>
                      <a:pt x="4267" y="27114"/>
                    </a:cubicBezTo>
                    <a:cubicBezTo>
                      <a:pt x="4224" y="27227"/>
                      <a:pt x="3925" y="27586"/>
                      <a:pt x="3893" y="27772"/>
                    </a:cubicBezTo>
                    <a:cubicBezTo>
                      <a:pt x="3300" y="28037"/>
                      <a:pt x="2751" y="28388"/>
                      <a:pt x="2339" y="28737"/>
                    </a:cubicBezTo>
                    <a:cubicBezTo>
                      <a:pt x="1190" y="29711"/>
                      <a:pt x="627" y="31299"/>
                      <a:pt x="808" y="32784"/>
                    </a:cubicBezTo>
                    <a:cubicBezTo>
                      <a:pt x="1050" y="34176"/>
                      <a:pt x="2016" y="35436"/>
                      <a:pt x="3329" y="35982"/>
                    </a:cubicBezTo>
                    <a:cubicBezTo>
                      <a:pt x="4250" y="36309"/>
                      <a:pt x="5186" y="36639"/>
                      <a:pt x="6154" y="36793"/>
                    </a:cubicBezTo>
                    <a:cubicBezTo>
                      <a:pt x="6759" y="36861"/>
                      <a:pt x="7367" y="36877"/>
                      <a:pt x="7976" y="36877"/>
                    </a:cubicBezTo>
                    <a:cubicBezTo>
                      <a:pt x="8554" y="36877"/>
                      <a:pt x="9133" y="36862"/>
                      <a:pt x="9710" y="36862"/>
                    </a:cubicBezTo>
                    <a:cubicBezTo>
                      <a:pt x="9731" y="36862"/>
                      <a:pt x="9751" y="36862"/>
                      <a:pt x="9772" y="36862"/>
                    </a:cubicBezTo>
                    <a:cubicBezTo>
                      <a:pt x="10454" y="36873"/>
                      <a:pt x="11137" y="36877"/>
                      <a:pt x="11820" y="36877"/>
                    </a:cubicBezTo>
                    <a:cubicBezTo>
                      <a:pt x="14300" y="36877"/>
                      <a:pt x="16781" y="36821"/>
                      <a:pt x="19260" y="36814"/>
                    </a:cubicBezTo>
                    <a:cubicBezTo>
                      <a:pt x="19427" y="37426"/>
                      <a:pt x="19881" y="37980"/>
                      <a:pt x="20446" y="38277"/>
                    </a:cubicBezTo>
                    <a:cubicBezTo>
                      <a:pt x="21000" y="38573"/>
                      <a:pt x="21620" y="38640"/>
                      <a:pt x="22249" y="38640"/>
                    </a:cubicBezTo>
                    <a:cubicBezTo>
                      <a:pt x="22758" y="38640"/>
                      <a:pt x="23274" y="38596"/>
                      <a:pt x="23764" y="38595"/>
                    </a:cubicBezTo>
                    <a:cubicBezTo>
                      <a:pt x="23991" y="38587"/>
                      <a:pt x="24217" y="38572"/>
                      <a:pt x="24442" y="38551"/>
                    </a:cubicBezTo>
                    <a:cubicBezTo>
                      <a:pt x="24835" y="38517"/>
                      <a:pt x="25227" y="38469"/>
                      <a:pt x="25619" y="38421"/>
                    </a:cubicBezTo>
                    <a:cubicBezTo>
                      <a:pt x="26205" y="38348"/>
                      <a:pt x="26790" y="38276"/>
                      <a:pt x="27380" y="38251"/>
                    </a:cubicBezTo>
                    <a:cubicBezTo>
                      <a:pt x="27393" y="38251"/>
                      <a:pt x="27406" y="38251"/>
                      <a:pt x="27419" y="38251"/>
                    </a:cubicBezTo>
                    <a:cubicBezTo>
                      <a:pt x="28195" y="38251"/>
                      <a:pt x="28953" y="38048"/>
                      <a:pt x="29714" y="37915"/>
                    </a:cubicBezTo>
                    <a:cubicBezTo>
                      <a:pt x="30284" y="37809"/>
                      <a:pt x="30887" y="37743"/>
                      <a:pt x="31385" y="37421"/>
                    </a:cubicBezTo>
                    <a:cubicBezTo>
                      <a:pt x="31709" y="37225"/>
                      <a:pt x="31939" y="36962"/>
                      <a:pt x="32087" y="36666"/>
                    </a:cubicBezTo>
                    <a:cubicBezTo>
                      <a:pt x="34447" y="37147"/>
                      <a:pt x="36875" y="37320"/>
                      <a:pt x="39265" y="37666"/>
                    </a:cubicBezTo>
                    <a:cubicBezTo>
                      <a:pt x="39282" y="37668"/>
                      <a:pt x="39301" y="37670"/>
                      <a:pt x="39319" y="37672"/>
                    </a:cubicBezTo>
                    <a:cubicBezTo>
                      <a:pt x="39335" y="37674"/>
                      <a:pt x="39351" y="37676"/>
                      <a:pt x="39367" y="37678"/>
                    </a:cubicBezTo>
                    <a:lnTo>
                      <a:pt x="39367" y="37679"/>
                    </a:lnTo>
                    <a:cubicBezTo>
                      <a:pt x="39379" y="37680"/>
                      <a:pt x="39390" y="37681"/>
                      <a:pt x="39403" y="37682"/>
                    </a:cubicBezTo>
                    <a:cubicBezTo>
                      <a:pt x="39455" y="37689"/>
                      <a:pt x="39508" y="37696"/>
                      <a:pt x="39560" y="37704"/>
                    </a:cubicBezTo>
                    <a:cubicBezTo>
                      <a:pt x="39564" y="37704"/>
                      <a:pt x="39568" y="37705"/>
                      <a:pt x="39572" y="37705"/>
                    </a:cubicBezTo>
                    <a:cubicBezTo>
                      <a:pt x="39588" y="37707"/>
                      <a:pt x="39604" y="37710"/>
                      <a:pt x="39621" y="37712"/>
                    </a:cubicBezTo>
                    <a:cubicBezTo>
                      <a:pt x="39618" y="37709"/>
                      <a:pt x="39614" y="37704"/>
                      <a:pt x="39612" y="37699"/>
                    </a:cubicBezTo>
                    <a:lnTo>
                      <a:pt x="39611" y="37699"/>
                    </a:lnTo>
                    <a:cubicBezTo>
                      <a:pt x="39535" y="37603"/>
                      <a:pt x="39467" y="37502"/>
                      <a:pt x="39401" y="37399"/>
                    </a:cubicBezTo>
                    <a:cubicBezTo>
                      <a:pt x="39095" y="36972"/>
                      <a:pt x="38762" y="36555"/>
                      <a:pt x="38726" y="36491"/>
                    </a:cubicBezTo>
                    <a:cubicBezTo>
                      <a:pt x="38329" y="35876"/>
                      <a:pt x="37911" y="35282"/>
                      <a:pt x="37498" y="34677"/>
                    </a:cubicBezTo>
                    <a:cubicBezTo>
                      <a:pt x="37033" y="33989"/>
                      <a:pt x="36602" y="33276"/>
                      <a:pt x="36133" y="32590"/>
                    </a:cubicBezTo>
                    <a:lnTo>
                      <a:pt x="36133" y="32590"/>
                    </a:lnTo>
                    <a:cubicBezTo>
                      <a:pt x="37407" y="32753"/>
                      <a:pt x="38671" y="32989"/>
                      <a:pt x="39950" y="33108"/>
                    </a:cubicBezTo>
                    <a:cubicBezTo>
                      <a:pt x="41073" y="33224"/>
                      <a:pt x="42203" y="33281"/>
                      <a:pt x="43322" y="33438"/>
                    </a:cubicBezTo>
                    <a:cubicBezTo>
                      <a:pt x="43342" y="33439"/>
                      <a:pt x="43362" y="33440"/>
                      <a:pt x="43382" y="33441"/>
                    </a:cubicBezTo>
                    <a:lnTo>
                      <a:pt x="43397" y="33441"/>
                    </a:lnTo>
                    <a:lnTo>
                      <a:pt x="43418" y="33442"/>
                    </a:lnTo>
                    <a:cubicBezTo>
                      <a:pt x="43426" y="33443"/>
                      <a:pt x="43436" y="33444"/>
                      <a:pt x="43444" y="33444"/>
                    </a:cubicBezTo>
                    <a:cubicBezTo>
                      <a:pt x="43502" y="33448"/>
                      <a:pt x="43559" y="33451"/>
                      <a:pt x="43616" y="33457"/>
                    </a:cubicBezTo>
                    <a:cubicBezTo>
                      <a:pt x="43615" y="33456"/>
                      <a:pt x="43614" y="33454"/>
                      <a:pt x="43613" y="33452"/>
                    </a:cubicBezTo>
                    <a:cubicBezTo>
                      <a:pt x="43607" y="33446"/>
                      <a:pt x="43601" y="33439"/>
                      <a:pt x="43597" y="33432"/>
                    </a:cubicBezTo>
                    <a:cubicBezTo>
                      <a:pt x="43540" y="33364"/>
                      <a:pt x="43484" y="33296"/>
                      <a:pt x="43430" y="33226"/>
                    </a:cubicBezTo>
                    <a:cubicBezTo>
                      <a:pt x="43376" y="33156"/>
                      <a:pt x="43321" y="33085"/>
                      <a:pt x="43269" y="33015"/>
                    </a:cubicBezTo>
                    <a:cubicBezTo>
                      <a:pt x="43267" y="33013"/>
                      <a:pt x="43265" y="33010"/>
                      <a:pt x="43263" y="33008"/>
                    </a:cubicBezTo>
                    <a:cubicBezTo>
                      <a:pt x="43237" y="32973"/>
                      <a:pt x="43209" y="32940"/>
                      <a:pt x="43183" y="32906"/>
                    </a:cubicBezTo>
                    <a:cubicBezTo>
                      <a:pt x="42620" y="32231"/>
                      <a:pt x="42057" y="31555"/>
                      <a:pt x="41495" y="30881"/>
                    </a:cubicBezTo>
                    <a:cubicBezTo>
                      <a:pt x="40716" y="29967"/>
                      <a:pt x="40035" y="28979"/>
                      <a:pt x="39269" y="28058"/>
                    </a:cubicBezTo>
                    <a:cubicBezTo>
                      <a:pt x="39226" y="28021"/>
                      <a:pt x="39169" y="27929"/>
                      <a:pt x="39105" y="27833"/>
                    </a:cubicBezTo>
                    <a:cubicBezTo>
                      <a:pt x="40857" y="27352"/>
                      <a:pt x="42667" y="27075"/>
                      <a:pt x="44422" y="26593"/>
                    </a:cubicBezTo>
                    <a:cubicBezTo>
                      <a:pt x="44874" y="26477"/>
                      <a:pt x="45322" y="26339"/>
                      <a:pt x="45775" y="26223"/>
                    </a:cubicBezTo>
                    <a:lnTo>
                      <a:pt x="45776" y="26223"/>
                    </a:lnTo>
                    <a:cubicBezTo>
                      <a:pt x="45806" y="26215"/>
                      <a:pt x="45836" y="26206"/>
                      <a:pt x="45865" y="26198"/>
                    </a:cubicBezTo>
                    <a:cubicBezTo>
                      <a:pt x="45907" y="26186"/>
                      <a:pt x="45948" y="26175"/>
                      <a:pt x="45990" y="26164"/>
                    </a:cubicBezTo>
                    <a:cubicBezTo>
                      <a:pt x="45997" y="26163"/>
                      <a:pt x="46005" y="26161"/>
                      <a:pt x="46012" y="26158"/>
                    </a:cubicBezTo>
                    <a:cubicBezTo>
                      <a:pt x="46024" y="26155"/>
                      <a:pt x="46037" y="26150"/>
                      <a:pt x="46050" y="26147"/>
                    </a:cubicBezTo>
                    <a:cubicBezTo>
                      <a:pt x="46071" y="26141"/>
                      <a:pt x="46093" y="26135"/>
                      <a:pt x="46114" y="26130"/>
                    </a:cubicBezTo>
                    <a:cubicBezTo>
                      <a:pt x="46067" y="26114"/>
                      <a:pt x="46021" y="26098"/>
                      <a:pt x="45975" y="26080"/>
                    </a:cubicBezTo>
                    <a:cubicBezTo>
                      <a:pt x="45923" y="26061"/>
                      <a:pt x="45872" y="26040"/>
                      <a:pt x="45821" y="26020"/>
                    </a:cubicBezTo>
                    <a:lnTo>
                      <a:pt x="45820" y="26020"/>
                    </a:lnTo>
                    <a:cubicBezTo>
                      <a:pt x="45806" y="26014"/>
                      <a:pt x="45793" y="26010"/>
                      <a:pt x="45780" y="26004"/>
                    </a:cubicBezTo>
                    <a:cubicBezTo>
                      <a:pt x="45750" y="25991"/>
                      <a:pt x="45720" y="25976"/>
                      <a:pt x="45689" y="25962"/>
                    </a:cubicBezTo>
                    <a:cubicBezTo>
                      <a:pt x="45673" y="25954"/>
                      <a:pt x="45661" y="25943"/>
                      <a:pt x="45649" y="25932"/>
                    </a:cubicBezTo>
                    <a:cubicBezTo>
                      <a:pt x="45267" y="25739"/>
                      <a:pt x="44880" y="25567"/>
                      <a:pt x="44810" y="25524"/>
                    </a:cubicBezTo>
                    <a:cubicBezTo>
                      <a:pt x="43119" y="24642"/>
                      <a:pt x="41457" y="23701"/>
                      <a:pt x="39716" y="22915"/>
                    </a:cubicBezTo>
                    <a:cubicBezTo>
                      <a:pt x="39694" y="22903"/>
                      <a:pt x="39671" y="22891"/>
                      <a:pt x="39648" y="22879"/>
                    </a:cubicBezTo>
                    <a:cubicBezTo>
                      <a:pt x="39962" y="22663"/>
                      <a:pt x="40270" y="22440"/>
                      <a:pt x="40575" y="22212"/>
                    </a:cubicBezTo>
                    <a:cubicBezTo>
                      <a:pt x="41860" y="21342"/>
                      <a:pt x="43099" y="20408"/>
                      <a:pt x="44318" y="19447"/>
                    </a:cubicBezTo>
                    <a:cubicBezTo>
                      <a:pt x="44685" y="19146"/>
                      <a:pt x="45046" y="18837"/>
                      <a:pt x="45429" y="18558"/>
                    </a:cubicBezTo>
                    <a:cubicBezTo>
                      <a:pt x="45458" y="18535"/>
                      <a:pt x="45488" y="18513"/>
                      <a:pt x="45517" y="18490"/>
                    </a:cubicBezTo>
                    <a:lnTo>
                      <a:pt x="45518" y="18490"/>
                    </a:lnTo>
                    <a:cubicBezTo>
                      <a:pt x="45573" y="18446"/>
                      <a:pt x="45629" y="18403"/>
                      <a:pt x="45685" y="18361"/>
                    </a:cubicBezTo>
                    <a:cubicBezTo>
                      <a:pt x="45692" y="18357"/>
                      <a:pt x="45697" y="18353"/>
                      <a:pt x="45702" y="18348"/>
                    </a:cubicBezTo>
                    <a:cubicBezTo>
                      <a:pt x="45700" y="18347"/>
                      <a:pt x="45697" y="18347"/>
                      <a:pt x="45695" y="18346"/>
                    </a:cubicBezTo>
                    <a:cubicBezTo>
                      <a:pt x="45691" y="18346"/>
                      <a:pt x="45686" y="18345"/>
                      <a:pt x="45681" y="18344"/>
                    </a:cubicBezTo>
                    <a:cubicBezTo>
                      <a:pt x="45621" y="18331"/>
                      <a:pt x="45561" y="18315"/>
                      <a:pt x="45502" y="18300"/>
                    </a:cubicBezTo>
                    <a:cubicBezTo>
                      <a:pt x="45493" y="18298"/>
                      <a:pt x="45484" y="18296"/>
                      <a:pt x="45474" y="18293"/>
                    </a:cubicBezTo>
                    <a:cubicBezTo>
                      <a:pt x="45446" y="18287"/>
                      <a:pt x="45417" y="18279"/>
                      <a:pt x="45389" y="18272"/>
                    </a:cubicBezTo>
                    <a:cubicBezTo>
                      <a:pt x="45382" y="18271"/>
                      <a:pt x="45373" y="18269"/>
                      <a:pt x="45365" y="18267"/>
                    </a:cubicBezTo>
                    <a:cubicBezTo>
                      <a:pt x="44759" y="18155"/>
                      <a:pt x="44122" y="18163"/>
                      <a:pt x="43513" y="18102"/>
                    </a:cubicBezTo>
                    <a:cubicBezTo>
                      <a:pt x="41998" y="17855"/>
                      <a:pt x="40495" y="17518"/>
                      <a:pt x="38971" y="17329"/>
                    </a:cubicBezTo>
                    <a:cubicBezTo>
                      <a:pt x="38975" y="17323"/>
                      <a:pt x="38979" y="17317"/>
                      <a:pt x="38983" y="17310"/>
                    </a:cubicBezTo>
                    <a:cubicBezTo>
                      <a:pt x="39525" y="16374"/>
                      <a:pt x="40046" y="15423"/>
                      <a:pt x="40562" y="14471"/>
                    </a:cubicBezTo>
                    <a:cubicBezTo>
                      <a:pt x="41241" y="13284"/>
                      <a:pt x="41828" y="12049"/>
                      <a:pt x="42430" y="10823"/>
                    </a:cubicBezTo>
                    <a:cubicBezTo>
                      <a:pt x="42430" y="10822"/>
                      <a:pt x="42430" y="10822"/>
                      <a:pt x="42430" y="10821"/>
                    </a:cubicBezTo>
                    <a:cubicBezTo>
                      <a:pt x="42433" y="10799"/>
                      <a:pt x="42444" y="10778"/>
                      <a:pt x="42453" y="10759"/>
                    </a:cubicBezTo>
                    <a:cubicBezTo>
                      <a:pt x="42461" y="10740"/>
                      <a:pt x="42470" y="10721"/>
                      <a:pt x="42480" y="10703"/>
                    </a:cubicBezTo>
                    <a:cubicBezTo>
                      <a:pt x="42480" y="10703"/>
                      <a:pt x="42480" y="10703"/>
                      <a:pt x="42480" y="10702"/>
                    </a:cubicBezTo>
                    <a:cubicBezTo>
                      <a:pt x="42482" y="10697"/>
                      <a:pt x="42484" y="10693"/>
                      <a:pt x="42485" y="10688"/>
                    </a:cubicBezTo>
                    <a:cubicBezTo>
                      <a:pt x="42486" y="10688"/>
                      <a:pt x="42486" y="10687"/>
                      <a:pt x="42486" y="10686"/>
                    </a:cubicBezTo>
                    <a:cubicBezTo>
                      <a:pt x="42507" y="10642"/>
                      <a:pt x="42530" y="10602"/>
                      <a:pt x="42553" y="10561"/>
                    </a:cubicBezTo>
                    <a:cubicBezTo>
                      <a:pt x="42568" y="10535"/>
                      <a:pt x="42583" y="10510"/>
                      <a:pt x="42597" y="10483"/>
                    </a:cubicBezTo>
                    <a:lnTo>
                      <a:pt x="42597" y="10483"/>
                    </a:lnTo>
                    <a:cubicBezTo>
                      <a:pt x="42565" y="10493"/>
                      <a:pt x="42532" y="10502"/>
                      <a:pt x="42500" y="10511"/>
                    </a:cubicBezTo>
                    <a:lnTo>
                      <a:pt x="42497" y="10511"/>
                    </a:lnTo>
                    <a:cubicBezTo>
                      <a:pt x="42480" y="10515"/>
                      <a:pt x="42465" y="10520"/>
                      <a:pt x="42449" y="10525"/>
                    </a:cubicBezTo>
                    <a:cubicBezTo>
                      <a:pt x="42403" y="10536"/>
                      <a:pt x="42358" y="10548"/>
                      <a:pt x="42314" y="10558"/>
                    </a:cubicBezTo>
                    <a:cubicBezTo>
                      <a:pt x="42282" y="10566"/>
                      <a:pt x="42250" y="10572"/>
                      <a:pt x="42218" y="10577"/>
                    </a:cubicBezTo>
                    <a:cubicBezTo>
                      <a:pt x="42207" y="10580"/>
                      <a:pt x="42198" y="10581"/>
                      <a:pt x="42188" y="10582"/>
                    </a:cubicBezTo>
                    <a:cubicBezTo>
                      <a:pt x="42179" y="10583"/>
                      <a:pt x="42171" y="10583"/>
                      <a:pt x="42162" y="10583"/>
                    </a:cubicBezTo>
                    <a:cubicBezTo>
                      <a:pt x="41760" y="10677"/>
                      <a:pt x="41365" y="10798"/>
                      <a:pt x="40977" y="10936"/>
                    </a:cubicBezTo>
                    <a:cubicBezTo>
                      <a:pt x="40062" y="11223"/>
                      <a:pt x="39105" y="11374"/>
                      <a:pt x="38164" y="11555"/>
                    </a:cubicBezTo>
                    <a:cubicBezTo>
                      <a:pt x="37380" y="11702"/>
                      <a:pt x="36606" y="11917"/>
                      <a:pt x="35817" y="12041"/>
                    </a:cubicBezTo>
                    <a:cubicBezTo>
                      <a:pt x="35761" y="12053"/>
                      <a:pt x="35634" y="12056"/>
                      <a:pt x="35488" y="12058"/>
                    </a:cubicBezTo>
                    <a:cubicBezTo>
                      <a:pt x="35398" y="12059"/>
                      <a:pt x="35301" y="12063"/>
                      <a:pt x="35209" y="12069"/>
                    </a:cubicBezTo>
                    <a:cubicBezTo>
                      <a:pt x="35223" y="11955"/>
                      <a:pt x="35237" y="11841"/>
                      <a:pt x="35253" y="11726"/>
                    </a:cubicBezTo>
                    <a:cubicBezTo>
                      <a:pt x="35444" y="10379"/>
                      <a:pt x="35570" y="9024"/>
                      <a:pt x="35778" y="7681"/>
                    </a:cubicBezTo>
                    <a:cubicBezTo>
                      <a:pt x="35921" y="6788"/>
                      <a:pt x="35981" y="5884"/>
                      <a:pt x="36064" y="4985"/>
                    </a:cubicBezTo>
                    <a:cubicBezTo>
                      <a:pt x="36057" y="4915"/>
                      <a:pt x="36091" y="4736"/>
                      <a:pt x="36104" y="4573"/>
                    </a:cubicBezTo>
                    <a:cubicBezTo>
                      <a:pt x="36102" y="4517"/>
                      <a:pt x="36104" y="4460"/>
                      <a:pt x="36105" y="4404"/>
                    </a:cubicBezTo>
                    <a:cubicBezTo>
                      <a:pt x="36105" y="4401"/>
                      <a:pt x="36105" y="4398"/>
                      <a:pt x="36105" y="4396"/>
                    </a:cubicBezTo>
                    <a:cubicBezTo>
                      <a:pt x="36106" y="4333"/>
                      <a:pt x="36109" y="4272"/>
                      <a:pt x="36113" y="4210"/>
                    </a:cubicBezTo>
                    <a:cubicBezTo>
                      <a:pt x="36112" y="4208"/>
                      <a:pt x="36112" y="4206"/>
                      <a:pt x="36113" y="4204"/>
                    </a:cubicBezTo>
                    <a:cubicBezTo>
                      <a:pt x="36113" y="4194"/>
                      <a:pt x="36114" y="4186"/>
                      <a:pt x="36114" y="4177"/>
                    </a:cubicBezTo>
                    <a:lnTo>
                      <a:pt x="36114" y="4177"/>
                    </a:lnTo>
                    <a:cubicBezTo>
                      <a:pt x="35105" y="4657"/>
                      <a:pt x="34127" y="5197"/>
                      <a:pt x="33140" y="5721"/>
                    </a:cubicBezTo>
                    <a:cubicBezTo>
                      <a:pt x="32140" y="6191"/>
                      <a:pt x="31140" y="6655"/>
                      <a:pt x="30128" y="7097"/>
                    </a:cubicBezTo>
                    <a:cubicBezTo>
                      <a:pt x="30015" y="7156"/>
                      <a:pt x="29900" y="7210"/>
                      <a:pt x="29784" y="7261"/>
                    </a:cubicBezTo>
                    <a:cubicBezTo>
                      <a:pt x="29753" y="7191"/>
                      <a:pt x="29716" y="7123"/>
                      <a:pt x="29708" y="7075"/>
                    </a:cubicBezTo>
                    <a:cubicBezTo>
                      <a:pt x="29442" y="6375"/>
                      <a:pt x="29267" y="5642"/>
                      <a:pt x="28948" y="4962"/>
                    </a:cubicBezTo>
                    <a:cubicBezTo>
                      <a:pt x="28200" y="3412"/>
                      <a:pt x="27701" y="1752"/>
                      <a:pt x="26983" y="190"/>
                    </a:cubicBezTo>
                    <a:cubicBezTo>
                      <a:pt x="26984" y="188"/>
                      <a:pt x="26987" y="184"/>
                      <a:pt x="26989" y="182"/>
                    </a:cubicBezTo>
                    <a:cubicBezTo>
                      <a:pt x="26986" y="176"/>
                      <a:pt x="26982" y="169"/>
                      <a:pt x="26980" y="164"/>
                    </a:cubicBezTo>
                    <a:cubicBezTo>
                      <a:pt x="26960" y="126"/>
                      <a:pt x="26940" y="88"/>
                      <a:pt x="26920" y="50"/>
                    </a:cubicBezTo>
                    <a:cubicBezTo>
                      <a:pt x="26919" y="49"/>
                      <a:pt x="26919" y="47"/>
                      <a:pt x="26918" y="46"/>
                    </a:cubicBezTo>
                    <a:cubicBezTo>
                      <a:pt x="26916" y="40"/>
                      <a:pt x="26911" y="33"/>
                      <a:pt x="26909" y="28"/>
                    </a:cubicBezTo>
                    <a:cubicBezTo>
                      <a:pt x="26904" y="18"/>
                      <a:pt x="26900" y="9"/>
                      <a:pt x="2689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6" name="Google Shape;1126;p36"/>
              <p:cNvSpPr/>
              <p:nvPr/>
            </p:nvSpPr>
            <p:spPr>
              <a:xfrm>
                <a:off x="922049" y="1533521"/>
                <a:ext cx="35806" cy="24724"/>
              </a:xfrm>
              <a:custGeom>
                <a:avLst/>
                <a:gdLst/>
                <a:ahLst/>
                <a:cxnLst/>
                <a:rect l="l" t="t" r="r" b="b"/>
                <a:pathLst>
                  <a:path w="759" h="529" extrusionOk="0">
                    <a:moveTo>
                      <a:pt x="407" y="0"/>
                    </a:moveTo>
                    <a:cubicBezTo>
                      <a:pt x="52" y="0"/>
                      <a:pt x="1" y="505"/>
                      <a:pt x="416" y="528"/>
                    </a:cubicBezTo>
                    <a:cubicBezTo>
                      <a:pt x="422" y="529"/>
                      <a:pt x="427" y="529"/>
                      <a:pt x="432" y="529"/>
                    </a:cubicBezTo>
                    <a:cubicBezTo>
                      <a:pt x="707" y="529"/>
                      <a:pt x="758" y="96"/>
                      <a:pt x="502" y="12"/>
                    </a:cubicBezTo>
                    <a:cubicBezTo>
                      <a:pt x="468" y="4"/>
                      <a:pt x="436" y="0"/>
                      <a:pt x="40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7" name="Google Shape;1127;p36"/>
              <p:cNvSpPr/>
              <p:nvPr/>
            </p:nvSpPr>
            <p:spPr>
              <a:xfrm>
                <a:off x="879591" y="1591148"/>
                <a:ext cx="30050" cy="24677"/>
              </a:xfrm>
              <a:custGeom>
                <a:avLst/>
                <a:gdLst/>
                <a:ahLst/>
                <a:cxnLst/>
                <a:rect l="l" t="t" r="r" b="b"/>
                <a:pathLst>
                  <a:path w="637" h="528" extrusionOk="0">
                    <a:moveTo>
                      <a:pt x="338" y="1"/>
                    </a:moveTo>
                    <a:cubicBezTo>
                      <a:pt x="329" y="1"/>
                      <a:pt x="320" y="1"/>
                      <a:pt x="310" y="2"/>
                    </a:cubicBezTo>
                    <a:cubicBezTo>
                      <a:pt x="302" y="1"/>
                      <a:pt x="294" y="1"/>
                      <a:pt x="287" y="1"/>
                    </a:cubicBezTo>
                    <a:cubicBezTo>
                      <a:pt x="15" y="1"/>
                      <a:pt x="0" y="506"/>
                      <a:pt x="285" y="526"/>
                    </a:cubicBezTo>
                    <a:cubicBezTo>
                      <a:pt x="296" y="527"/>
                      <a:pt x="306" y="528"/>
                      <a:pt x="316" y="528"/>
                    </a:cubicBezTo>
                    <a:cubicBezTo>
                      <a:pt x="606" y="528"/>
                      <a:pt x="636" y="1"/>
                      <a:pt x="33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8" name="Google Shape;1128;p36"/>
              <p:cNvSpPr/>
              <p:nvPr/>
            </p:nvSpPr>
            <p:spPr>
              <a:xfrm>
                <a:off x="952807" y="1605730"/>
                <a:ext cx="30569" cy="22948"/>
              </a:xfrm>
              <a:custGeom>
                <a:avLst/>
                <a:gdLst/>
                <a:ahLst/>
                <a:cxnLst/>
                <a:rect l="l" t="t" r="r" b="b"/>
                <a:pathLst>
                  <a:path w="648" h="491" extrusionOk="0">
                    <a:moveTo>
                      <a:pt x="242" y="0"/>
                    </a:moveTo>
                    <a:cubicBezTo>
                      <a:pt x="0" y="0"/>
                      <a:pt x="9" y="437"/>
                      <a:pt x="240" y="485"/>
                    </a:cubicBezTo>
                    <a:cubicBezTo>
                      <a:pt x="262" y="489"/>
                      <a:pt x="283" y="491"/>
                      <a:pt x="303" y="491"/>
                    </a:cubicBezTo>
                    <a:cubicBezTo>
                      <a:pt x="622" y="491"/>
                      <a:pt x="647" y="1"/>
                      <a:pt x="301" y="1"/>
                    </a:cubicBezTo>
                    <a:cubicBezTo>
                      <a:pt x="291" y="1"/>
                      <a:pt x="281" y="1"/>
                      <a:pt x="270" y="2"/>
                    </a:cubicBezTo>
                    <a:cubicBezTo>
                      <a:pt x="260" y="1"/>
                      <a:pt x="251" y="0"/>
                      <a:pt x="242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9" name="Google Shape;1129;p36"/>
              <p:cNvSpPr/>
              <p:nvPr/>
            </p:nvSpPr>
            <p:spPr>
              <a:xfrm>
                <a:off x="1598680" y="1793335"/>
                <a:ext cx="38306" cy="25612"/>
              </a:xfrm>
              <a:custGeom>
                <a:avLst/>
                <a:gdLst/>
                <a:ahLst/>
                <a:cxnLst/>
                <a:rect l="l" t="t" r="r" b="b"/>
                <a:pathLst>
                  <a:path w="812" h="548" extrusionOk="0">
                    <a:moveTo>
                      <a:pt x="396" y="0"/>
                    </a:moveTo>
                    <a:cubicBezTo>
                      <a:pt x="129" y="0"/>
                      <a:pt x="1" y="428"/>
                      <a:pt x="318" y="527"/>
                    </a:cubicBezTo>
                    <a:cubicBezTo>
                      <a:pt x="355" y="541"/>
                      <a:pt x="390" y="547"/>
                      <a:pt x="423" y="547"/>
                    </a:cubicBezTo>
                    <a:cubicBezTo>
                      <a:pt x="688" y="547"/>
                      <a:pt x="812" y="140"/>
                      <a:pt x="512" y="26"/>
                    </a:cubicBezTo>
                    <a:cubicBezTo>
                      <a:pt x="471" y="8"/>
                      <a:pt x="432" y="0"/>
                      <a:pt x="39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0" name="Google Shape;1130;p36"/>
              <p:cNvSpPr/>
              <p:nvPr/>
            </p:nvSpPr>
            <p:spPr>
              <a:xfrm>
                <a:off x="1511783" y="1831379"/>
                <a:ext cx="34957" cy="22387"/>
              </a:xfrm>
              <a:custGeom>
                <a:avLst/>
                <a:gdLst/>
                <a:ahLst/>
                <a:cxnLst/>
                <a:rect l="l" t="t" r="r" b="b"/>
                <a:pathLst>
                  <a:path w="741" h="479" extrusionOk="0">
                    <a:moveTo>
                      <a:pt x="371" y="1"/>
                    </a:moveTo>
                    <a:cubicBezTo>
                      <a:pt x="108" y="1"/>
                      <a:pt x="1" y="410"/>
                      <a:pt x="299" y="473"/>
                    </a:cubicBezTo>
                    <a:cubicBezTo>
                      <a:pt x="321" y="477"/>
                      <a:pt x="341" y="479"/>
                      <a:pt x="360" y="479"/>
                    </a:cubicBezTo>
                    <a:cubicBezTo>
                      <a:pt x="651" y="479"/>
                      <a:pt x="740" y="64"/>
                      <a:pt x="408" y="3"/>
                    </a:cubicBezTo>
                    <a:cubicBezTo>
                      <a:pt x="395" y="1"/>
                      <a:pt x="383" y="1"/>
                      <a:pt x="37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1" name="Google Shape;1131;p36"/>
              <p:cNvSpPr/>
              <p:nvPr/>
            </p:nvSpPr>
            <p:spPr>
              <a:xfrm>
                <a:off x="1587122" y="1887043"/>
                <a:ext cx="38825" cy="24444"/>
              </a:xfrm>
              <a:custGeom>
                <a:avLst/>
                <a:gdLst/>
                <a:ahLst/>
                <a:cxnLst/>
                <a:rect l="l" t="t" r="r" b="b"/>
                <a:pathLst>
                  <a:path w="823" h="523" extrusionOk="0">
                    <a:moveTo>
                      <a:pt x="433" y="1"/>
                    </a:moveTo>
                    <a:cubicBezTo>
                      <a:pt x="173" y="1"/>
                      <a:pt x="0" y="408"/>
                      <a:pt x="313" y="515"/>
                    </a:cubicBezTo>
                    <a:cubicBezTo>
                      <a:pt x="334" y="520"/>
                      <a:pt x="354" y="522"/>
                      <a:pt x="375" y="522"/>
                    </a:cubicBezTo>
                    <a:cubicBezTo>
                      <a:pt x="626" y="522"/>
                      <a:pt x="823" y="144"/>
                      <a:pt x="530" y="20"/>
                    </a:cubicBezTo>
                    <a:cubicBezTo>
                      <a:pt x="497" y="7"/>
                      <a:pt x="464" y="1"/>
                      <a:pt x="43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132" name="Google Shape;1132;p36"/>
            <p:cNvSpPr/>
            <p:nvPr/>
          </p:nvSpPr>
          <p:spPr>
            <a:xfrm>
              <a:off x="2208806" y="1690886"/>
              <a:ext cx="171481" cy="137221"/>
            </a:xfrm>
            <a:custGeom>
              <a:avLst/>
              <a:gdLst/>
              <a:ahLst/>
              <a:cxnLst/>
              <a:rect l="l" t="t" r="r" b="b"/>
              <a:pathLst>
                <a:path w="3635" h="2936" extrusionOk="0">
                  <a:moveTo>
                    <a:pt x="350" y="1"/>
                  </a:moveTo>
                  <a:cubicBezTo>
                    <a:pt x="282" y="950"/>
                    <a:pt x="157" y="1897"/>
                    <a:pt x="18" y="2834"/>
                  </a:cubicBezTo>
                  <a:cubicBezTo>
                    <a:pt x="12" y="2868"/>
                    <a:pt x="6" y="2902"/>
                    <a:pt x="0" y="2936"/>
                  </a:cubicBezTo>
                  <a:cubicBezTo>
                    <a:pt x="53" y="2931"/>
                    <a:pt x="105" y="2928"/>
                    <a:pt x="158" y="2923"/>
                  </a:cubicBezTo>
                  <a:cubicBezTo>
                    <a:pt x="166" y="2923"/>
                    <a:pt x="174" y="2922"/>
                    <a:pt x="182" y="2922"/>
                  </a:cubicBezTo>
                  <a:cubicBezTo>
                    <a:pt x="190" y="2879"/>
                    <a:pt x="197" y="2836"/>
                    <a:pt x="204" y="2793"/>
                  </a:cubicBezTo>
                  <a:cubicBezTo>
                    <a:pt x="207" y="2793"/>
                    <a:pt x="211" y="2794"/>
                    <a:pt x="214" y="2794"/>
                  </a:cubicBezTo>
                  <a:cubicBezTo>
                    <a:pt x="1314" y="2569"/>
                    <a:pt x="2399" y="2267"/>
                    <a:pt x="3481" y="1964"/>
                  </a:cubicBezTo>
                  <a:cubicBezTo>
                    <a:pt x="3486" y="1964"/>
                    <a:pt x="3490" y="1964"/>
                    <a:pt x="3495" y="1964"/>
                  </a:cubicBezTo>
                  <a:cubicBezTo>
                    <a:pt x="3552" y="1964"/>
                    <a:pt x="3616" y="1944"/>
                    <a:pt x="3624" y="1878"/>
                  </a:cubicBezTo>
                  <a:cubicBezTo>
                    <a:pt x="3634" y="1798"/>
                    <a:pt x="3552" y="1756"/>
                    <a:pt x="3491" y="1725"/>
                  </a:cubicBezTo>
                  <a:cubicBezTo>
                    <a:pt x="2842" y="1401"/>
                    <a:pt x="2179" y="1103"/>
                    <a:pt x="1551" y="738"/>
                  </a:cubicBezTo>
                  <a:cubicBezTo>
                    <a:pt x="1267" y="548"/>
                    <a:pt x="956" y="402"/>
                    <a:pt x="667" y="226"/>
                  </a:cubicBezTo>
                  <a:cubicBezTo>
                    <a:pt x="625" y="209"/>
                    <a:pt x="574" y="171"/>
                    <a:pt x="526" y="156"/>
                  </a:cubicBezTo>
                  <a:cubicBezTo>
                    <a:pt x="529" y="140"/>
                    <a:pt x="529" y="124"/>
                    <a:pt x="531" y="108"/>
                  </a:cubicBezTo>
                  <a:cubicBezTo>
                    <a:pt x="480" y="78"/>
                    <a:pt x="428" y="49"/>
                    <a:pt x="378" y="19"/>
                  </a:cubicBezTo>
                  <a:cubicBezTo>
                    <a:pt x="369" y="13"/>
                    <a:pt x="359" y="7"/>
                    <a:pt x="350" y="1"/>
                  </a:cubicBezTo>
                  <a:close/>
                </a:path>
              </a:pathLst>
            </a:custGeom>
            <a:solidFill>
              <a:srgbClr val="FFFFFF">
                <a:alpha val="38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33" name="Google Shape;1133;p36"/>
          <p:cNvGrpSpPr/>
          <p:nvPr/>
        </p:nvGrpSpPr>
        <p:grpSpPr>
          <a:xfrm>
            <a:off x="-83360" y="3985209"/>
            <a:ext cx="9294740" cy="1280297"/>
            <a:chOff x="-83360" y="3985209"/>
            <a:chExt cx="9294740" cy="1280297"/>
          </a:xfrm>
        </p:grpSpPr>
        <p:grpSp>
          <p:nvGrpSpPr>
            <p:cNvPr id="1134" name="Google Shape;1134;p36"/>
            <p:cNvGrpSpPr/>
            <p:nvPr/>
          </p:nvGrpSpPr>
          <p:grpSpPr>
            <a:xfrm>
              <a:off x="-83360" y="3985209"/>
              <a:ext cx="3396632" cy="1280297"/>
              <a:chOff x="1891133" y="3836703"/>
              <a:chExt cx="3037046" cy="1144860"/>
            </a:xfrm>
          </p:grpSpPr>
          <p:sp>
            <p:nvSpPr>
              <p:cNvPr id="1135" name="Google Shape;1135;p36"/>
              <p:cNvSpPr/>
              <p:nvPr/>
            </p:nvSpPr>
            <p:spPr>
              <a:xfrm>
                <a:off x="1914504" y="3856153"/>
                <a:ext cx="2988767" cy="1107959"/>
              </a:xfrm>
              <a:custGeom>
                <a:avLst/>
                <a:gdLst/>
                <a:ahLst/>
                <a:cxnLst/>
                <a:rect l="l" t="t" r="r" b="b"/>
                <a:pathLst>
                  <a:path w="38877" h="14412" extrusionOk="0">
                    <a:moveTo>
                      <a:pt x="21154" y="0"/>
                    </a:moveTo>
                    <a:cubicBezTo>
                      <a:pt x="21133" y="0"/>
                      <a:pt x="21111" y="2"/>
                      <a:pt x="21090" y="7"/>
                    </a:cubicBezTo>
                    <a:cubicBezTo>
                      <a:pt x="21010" y="23"/>
                      <a:pt x="20949" y="94"/>
                      <a:pt x="20943" y="175"/>
                    </a:cubicBezTo>
                    <a:cubicBezTo>
                      <a:pt x="20933" y="174"/>
                      <a:pt x="20923" y="171"/>
                      <a:pt x="20913" y="170"/>
                    </a:cubicBezTo>
                    <a:cubicBezTo>
                      <a:pt x="20901" y="168"/>
                      <a:pt x="20891" y="166"/>
                      <a:pt x="20879" y="163"/>
                    </a:cubicBezTo>
                    <a:cubicBezTo>
                      <a:pt x="20865" y="103"/>
                      <a:pt x="20819" y="49"/>
                      <a:pt x="20757" y="33"/>
                    </a:cubicBezTo>
                    <a:cubicBezTo>
                      <a:pt x="20717" y="23"/>
                      <a:pt x="20687" y="22"/>
                      <a:pt x="20645" y="22"/>
                    </a:cubicBezTo>
                    <a:cubicBezTo>
                      <a:pt x="20619" y="22"/>
                      <a:pt x="20592" y="25"/>
                      <a:pt x="20566" y="26"/>
                    </a:cubicBezTo>
                    <a:cubicBezTo>
                      <a:pt x="20522" y="30"/>
                      <a:pt x="20478" y="32"/>
                      <a:pt x="20433" y="34"/>
                    </a:cubicBezTo>
                    <a:cubicBezTo>
                      <a:pt x="20364" y="39"/>
                      <a:pt x="20294" y="43"/>
                      <a:pt x="20225" y="48"/>
                    </a:cubicBezTo>
                    <a:cubicBezTo>
                      <a:pt x="20101" y="57"/>
                      <a:pt x="19976" y="66"/>
                      <a:pt x="19853" y="78"/>
                    </a:cubicBezTo>
                    <a:cubicBezTo>
                      <a:pt x="19729" y="90"/>
                      <a:pt x="19606" y="102"/>
                      <a:pt x="19483" y="114"/>
                    </a:cubicBezTo>
                    <a:cubicBezTo>
                      <a:pt x="19468" y="114"/>
                      <a:pt x="19455" y="114"/>
                      <a:pt x="19441" y="115"/>
                    </a:cubicBezTo>
                    <a:cubicBezTo>
                      <a:pt x="19333" y="118"/>
                      <a:pt x="19226" y="120"/>
                      <a:pt x="19120" y="122"/>
                    </a:cubicBezTo>
                    <a:cubicBezTo>
                      <a:pt x="19059" y="123"/>
                      <a:pt x="18998" y="122"/>
                      <a:pt x="18938" y="126"/>
                    </a:cubicBezTo>
                    <a:cubicBezTo>
                      <a:pt x="18774" y="137"/>
                      <a:pt x="18612" y="147"/>
                      <a:pt x="18448" y="158"/>
                    </a:cubicBezTo>
                    <a:cubicBezTo>
                      <a:pt x="18340" y="164"/>
                      <a:pt x="18232" y="172"/>
                      <a:pt x="18124" y="184"/>
                    </a:cubicBezTo>
                    <a:lnTo>
                      <a:pt x="17535" y="248"/>
                    </a:lnTo>
                    <a:cubicBezTo>
                      <a:pt x="17417" y="261"/>
                      <a:pt x="17300" y="278"/>
                      <a:pt x="17183" y="294"/>
                    </a:cubicBezTo>
                    <a:cubicBezTo>
                      <a:pt x="17033" y="314"/>
                      <a:pt x="16882" y="330"/>
                      <a:pt x="16733" y="354"/>
                    </a:cubicBezTo>
                    <a:cubicBezTo>
                      <a:pt x="16729" y="355"/>
                      <a:pt x="16724" y="357"/>
                      <a:pt x="16719" y="357"/>
                    </a:cubicBezTo>
                    <a:cubicBezTo>
                      <a:pt x="16685" y="313"/>
                      <a:pt x="16632" y="284"/>
                      <a:pt x="16575" y="284"/>
                    </a:cubicBezTo>
                    <a:cubicBezTo>
                      <a:pt x="16569" y="284"/>
                      <a:pt x="16563" y="284"/>
                      <a:pt x="16557" y="285"/>
                    </a:cubicBezTo>
                    <a:cubicBezTo>
                      <a:pt x="16477" y="293"/>
                      <a:pt x="16396" y="299"/>
                      <a:pt x="16315" y="313"/>
                    </a:cubicBezTo>
                    <a:cubicBezTo>
                      <a:pt x="16171" y="335"/>
                      <a:pt x="16025" y="354"/>
                      <a:pt x="15882" y="381"/>
                    </a:cubicBezTo>
                    <a:lnTo>
                      <a:pt x="15332" y="484"/>
                    </a:lnTo>
                    <a:cubicBezTo>
                      <a:pt x="15122" y="522"/>
                      <a:pt x="14910" y="564"/>
                      <a:pt x="14701" y="606"/>
                    </a:cubicBezTo>
                    <a:lnTo>
                      <a:pt x="14614" y="618"/>
                    </a:lnTo>
                    <a:cubicBezTo>
                      <a:pt x="14318" y="657"/>
                      <a:pt x="14023" y="711"/>
                      <a:pt x="13728" y="759"/>
                    </a:cubicBezTo>
                    <a:cubicBezTo>
                      <a:pt x="13456" y="804"/>
                      <a:pt x="13188" y="870"/>
                      <a:pt x="12917" y="923"/>
                    </a:cubicBezTo>
                    <a:cubicBezTo>
                      <a:pt x="12814" y="935"/>
                      <a:pt x="12699" y="937"/>
                      <a:pt x="12608" y="986"/>
                    </a:cubicBezTo>
                    <a:cubicBezTo>
                      <a:pt x="12538" y="1022"/>
                      <a:pt x="12476" y="1066"/>
                      <a:pt x="12455" y="1146"/>
                    </a:cubicBezTo>
                    <a:cubicBezTo>
                      <a:pt x="12449" y="1173"/>
                      <a:pt x="12446" y="1202"/>
                      <a:pt x="12450" y="1229"/>
                    </a:cubicBezTo>
                    <a:cubicBezTo>
                      <a:pt x="12433" y="1232"/>
                      <a:pt x="12415" y="1237"/>
                      <a:pt x="12398" y="1242"/>
                    </a:cubicBezTo>
                    <a:cubicBezTo>
                      <a:pt x="12318" y="1261"/>
                      <a:pt x="12238" y="1282"/>
                      <a:pt x="12159" y="1302"/>
                    </a:cubicBezTo>
                    <a:cubicBezTo>
                      <a:pt x="12090" y="1321"/>
                      <a:pt x="12021" y="1341"/>
                      <a:pt x="11949" y="1353"/>
                    </a:cubicBezTo>
                    <a:cubicBezTo>
                      <a:pt x="11884" y="1362"/>
                      <a:pt x="11824" y="1377"/>
                      <a:pt x="11773" y="1422"/>
                    </a:cubicBezTo>
                    <a:cubicBezTo>
                      <a:pt x="11768" y="1427"/>
                      <a:pt x="11763" y="1431"/>
                      <a:pt x="11759" y="1437"/>
                    </a:cubicBezTo>
                    <a:cubicBezTo>
                      <a:pt x="11752" y="1428"/>
                      <a:pt x="11746" y="1419"/>
                      <a:pt x="11740" y="1411"/>
                    </a:cubicBezTo>
                    <a:cubicBezTo>
                      <a:pt x="11703" y="1370"/>
                      <a:pt x="11652" y="1349"/>
                      <a:pt x="11600" y="1349"/>
                    </a:cubicBezTo>
                    <a:cubicBezTo>
                      <a:pt x="11580" y="1349"/>
                      <a:pt x="11559" y="1352"/>
                      <a:pt x="11540" y="1358"/>
                    </a:cubicBezTo>
                    <a:cubicBezTo>
                      <a:pt x="11482" y="1377"/>
                      <a:pt x="11425" y="1395"/>
                      <a:pt x="11369" y="1420"/>
                    </a:cubicBezTo>
                    <a:cubicBezTo>
                      <a:pt x="11315" y="1445"/>
                      <a:pt x="11263" y="1471"/>
                      <a:pt x="11209" y="1499"/>
                    </a:cubicBezTo>
                    <a:cubicBezTo>
                      <a:pt x="11090" y="1556"/>
                      <a:pt x="10971" y="1612"/>
                      <a:pt x="10855" y="1674"/>
                    </a:cubicBezTo>
                    <a:cubicBezTo>
                      <a:pt x="10704" y="1753"/>
                      <a:pt x="10553" y="1833"/>
                      <a:pt x="10402" y="1913"/>
                    </a:cubicBezTo>
                    <a:cubicBezTo>
                      <a:pt x="10355" y="1938"/>
                      <a:pt x="10310" y="1967"/>
                      <a:pt x="10265" y="1994"/>
                    </a:cubicBezTo>
                    <a:cubicBezTo>
                      <a:pt x="10178" y="2047"/>
                      <a:pt x="10090" y="2099"/>
                      <a:pt x="10003" y="2151"/>
                    </a:cubicBezTo>
                    <a:cubicBezTo>
                      <a:pt x="9901" y="2212"/>
                      <a:pt x="9798" y="2270"/>
                      <a:pt x="9701" y="2337"/>
                    </a:cubicBezTo>
                    <a:cubicBezTo>
                      <a:pt x="9663" y="2361"/>
                      <a:pt x="9626" y="2386"/>
                      <a:pt x="9590" y="2411"/>
                    </a:cubicBezTo>
                    <a:cubicBezTo>
                      <a:pt x="9584" y="2411"/>
                      <a:pt x="9579" y="2411"/>
                      <a:pt x="9573" y="2411"/>
                    </a:cubicBezTo>
                    <a:cubicBezTo>
                      <a:pt x="9538" y="2411"/>
                      <a:pt x="9502" y="2421"/>
                      <a:pt x="9472" y="2442"/>
                    </a:cubicBezTo>
                    <a:cubicBezTo>
                      <a:pt x="9251" y="2605"/>
                      <a:pt x="9032" y="2766"/>
                      <a:pt x="8810" y="2925"/>
                    </a:cubicBezTo>
                    <a:cubicBezTo>
                      <a:pt x="8770" y="2953"/>
                      <a:pt x="8731" y="2982"/>
                      <a:pt x="8691" y="3011"/>
                    </a:cubicBezTo>
                    <a:cubicBezTo>
                      <a:pt x="8690" y="3011"/>
                      <a:pt x="8690" y="3011"/>
                      <a:pt x="8689" y="3012"/>
                    </a:cubicBezTo>
                    <a:cubicBezTo>
                      <a:pt x="8680" y="3017"/>
                      <a:pt x="8671" y="3023"/>
                      <a:pt x="8661" y="3029"/>
                    </a:cubicBezTo>
                    <a:cubicBezTo>
                      <a:pt x="8525" y="3109"/>
                      <a:pt x="8390" y="3191"/>
                      <a:pt x="8259" y="3279"/>
                    </a:cubicBezTo>
                    <a:cubicBezTo>
                      <a:pt x="8134" y="3364"/>
                      <a:pt x="8010" y="3447"/>
                      <a:pt x="7887" y="3535"/>
                    </a:cubicBezTo>
                    <a:cubicBezTo>
                      <a:pt x="7761" y="3627"/>
                      <a:pt x="7637" y="3720"/>
                      <a:pt x="7515" y="3816"/>
                    </a:cubicBezTo>
                    <a:cubicBezTo>
                      <a:pt x="7380" y="3922"/>
                      <a:pt x="7247" y="4031"/>
                      <a:pt x="7114" y="4143"/>
                    </a:cubicBezTo>
                    <a:cubicBezTo>
                      <a:pt x="6955" y="4256"/>
                      <a:pt x="6798" y="4370"/>
                      <a:pt x="6641" y="4488"/>
                    </a:cubicBezTo>
                    <a:cubicBezTo>
                      <a:pt x="6517" y="4581"/>
                      <a:pt x="6395" y="4672"/>
                      <a:pt x="6273" y="4766"/>
                    </a:cubicBezTo>
                    <a:lnTo>
                      <a:pt x="6082" y="4916"/>
                    </a:lnTo>
                    <a:cubicBezTo>
                      <a:pt x="5995" y="4983"/>
                      <a:pt x="5904" y="5047"/>
                      <a:pt x="5826" y="5125"/>
                    </a:cubicBezTo>
                    <a:cubicBezTo>
                      <a:pt x="5775" y="5174"/>
                      <a:pt x="5751" y="5242"/>
                      <a:pt x="5770" y="5310"/>
                    </a:cubicBezTo>
                    <a:cubicBezTo>
                      <a:pt x="5440" y="5589"/>
                      <a:pt x="5111" y="5866"/>
                      <a:pt x="4788" y="6155"/>
                    </a:cubicBezTo>
                    <a:cubicBezTo>
                      <a:pt x="4570" y="6351"/>
                      <a:pt x="4363" y="6560"/>
                      <a:pt x="4160" y="6771"/>
                    </a:cubicBezTo>
                    <a:cubicBezTo>
                      <a:pt x="3958" y="6980"/>
                      <a:pt x="3768" y="7198"/>
                      <a:pt x="3586" y="7423"/>
                    </a:cubicBezTo>
                    <a:cubicBezTo>
                      <a:pt x="3476" y="7558"/>
                      <a:pt x="3365" y="7694"/>
                      <a:pt x="3255" y="7829"/>
                    </a:cubicBezTo>
                    <a:cubicBezTo>
                      <a:pt x="3102" y="7984"/>
                      <a:pt x="2950" y="8139"/>
                      <a:pt x="2803" y="8298"/>
                    </a:cubicBezTo>
                    <a:cubicBezTo>
                      <a:pt x="2707" y="8402"/>
                      <a:pt x="2610" y="8506"/>
                      <a:pt x="2523" y="8617"/>
                    </a:cubicBezTo>
                    <a:cubicBezTo>
                      <a:pt x="2432" y="8734"/>
                      <a:pt x="2345" y="8851"/>
                      <a:pt x="2256" y="8972"/>
                    </a:cubicBezTo>
                    <a:cubicBezTo>
                      <a:pt x="2101" y="9174"/>
                      <a:pt x="1940" y="9372"/>
                      <a:pt x="1799" y="9584"/>
                    </a:cubicBezTo>
                    <a:cubicBezTo>
                      <a:pt x="1659" y="9799"/>
                      <a:pt x="1519" y="10017"/>
                      <a:pt x="1389" y="10237"/>
                    </a:cubicBezTo>
                    <a:cubicBezTo>
                      <a:pt x="1313" y="10364"/>
                      <a:pt x="1237" y="10490"/>
                      <a:pt x="1171" y="10623"/>
                    </a:cubicBezTo>
                    <a:cubicBezTo>
                      <a:pt x="1102" y="10763"/>
                      <a:pt x="1036" y="10906"/>
                      <a:pt x="972" y="11050"/>
                    </a:cubicBezTo>
                    <a:cubicBezTo>
                      <a:pt x="917" y="11175"/>
                      <a:pt x="867" y="11303"/>
                      <a:pt x="816" y="11429"/>
                    </a:cubicBezTo>
                    <a:cubicBezTo>
                      <a:pt x="757" y="11575"/>
                      <a:pt x="697" y="11723"/>
                      <a:pt x="638" y="11869"/>
                    </a:cubicBezTo>
                    <a:cubicBezTo>
                      <a:pt x="526" y="12149"/>
                      <a:pt x="415" y="12428"/>
                      <a:pt x="307" y="12711"/>
                    </a:cubicBezTo>
                    <a:cubicBezTo>
                      <a:pt x="196" y="13007"/>
                      <a:pt x="91" y="13306"/>
                      <a:pt x="16" y="13613"/>
                    </a:cubicBezTo>
                    <a:cubicBezTo>
                      <a:pt x="1" y="13674"/>
                      <a:pt x="26" y="13736"/>
                      <a:pt x="70" y="13779"/>
                    </a:cubicBezTo>
                    <a:cubicBezTo>
                      <a:pt x="58" y="13832"/>
                      <a:pt x="46" y="13886"/>
                      <a:pt x="37" y="13940"/>
                    </a:cubicBezTo>
                    <a:cubicBezTo>
                      <a:pt x="25" y="14007"/>
                      <a:pt x="13" y="14073"/>
                      <a:pt x="14" y="14141"/>
                    </a:cubicBezTo>
                    <a:cubicBezTo>
                      <a:pt x="16" y="14182"/>
                      <a:pt x="26" y="14214"/>
                      <a:pt x="37" y="14253"/>
                    </a:cubicBezTo>
                    <a:cubicBezTo>
                      <a:pt x="60" y="14329"/>
                      <a:pt x="136" y="14377"/>
                      <a:pt x="213" y="14377"/>
                    </a:cubicBezTo>
                    <a:cubicBezTo>
                      <a:pt x="214" y="14377"/>
                      <a:pt x="215" y="14377"/>
                      <a:pt x="216" y="14377"/>
                    </a:cubicBezTo>
                    <a:cubicBezTo>
                      <a:pt x="235" y="14377"/>
                      <a:pt x="255" y="14374"/>
                      <a:pt x="273" y="14368"/>
                    </a:cubicBezTo>
                    <a:cubicBezTo>
                      <a:pt x="351" y="14340"/>
                      <a:pt x="408" y="14270"/>
                      <a:pt x="454" y="14204"/>
                    </a:cubicBezTo>
                    <a:cubicBezTo>
                      <a:pt x="480" y="14201"/>
                      <a:pt x="505" y="14196"/>
                      <a:pt x="530" y="14190"/>
                    </a:cubicBezTo>
                    <a:cubicBezTo>
                      <a:pt x="542" y="14188"/>
                      <a:pt x="553" y="14185"/>
                      <a:pt x="563" y="14180"/>
                    </a:cubicBezTo>
                    <a:lnTo>
                      <a:pt x="578" y="14180"/>
                    </a:lnTo>
                    <a:cubicBezTo>
                      <a:pt x="632" y="14179"/>
                      <a:pt x="685" y="14177"/>
                      <a:pt x="738" y="14172"/>
                    </a:cubicBezTo>
                    <a:cubicBezTo>
                      <a:pt x="858" y="14161"/>
                      <a:pt x="977" y="14145"/>
                      <a:pt x="1096" y="14129"/>
                    </a:cubicBezTo>
                    <a:cubicBezTo>
                      <a:pt x="1374" y="14181"/>
                      <a:pt x="1662" y="14176"/>
                      <a:pt x="1945" y="14185"/>
                    </a:cubicBezTo>
                    <a:cubicBezTo>
                      <a:pt x="2125" y="14190"/>
                      <a:pt x="2307" y="14189"/>
                      <a:pt x="2488" y="14192"/>
                    </a:cubicBezTo>
                    <a:cubicBezTo>
                      <a:pt x="2965" y="14196"/>
                      <a:pt x="3440" y="14208"/>
                      <a:pt x="3917" y="14211"/>
                    </a:cubicBezTo>
                    <a:cubicBezTo>
                      <a:pt x="4198" y="14214"/>
                      <a:pt x="4479" y="14217"/>
                      <a:pt x="4760" y="14219"/>
                    </a:cubicBezTo>
                    <a:lnTo>
                      <a:pt x="5144" y="14222"/>
                    </a:lnTo>
                    <a:lnTo>
                      <a:pt x="5319" y="14222"/>
                    </a:lnTo>
                    <a:cubicBezTo>
                      <a:pt x="5354" y="14222"/>
                      <a:pt x="5389" y="14224"/>
                      <a:pt x="5424" y="14224"/>
                    </a:cubicBezTo>
                    <a:cubicBezTo>
                      <a:pt x="5432" y="14224"/>
                      <a:pt x="5439" y="14224"/>
                      <a:pt x="5447" y="14224"/>
                    </a:cubicBezTo>
                    <a:cubicBezTo>
                      <a:pt x="5506" y="14224"/>
                      <a:pt x="5560" y="14219"/>
                      <a:pt x="5616" y="14205"/>
                    </a:cubicBezTo>
                    <a:cubicBezTo>
                      <a:pt x="5651" y="14196"/>
                      <a:pt x="5680" y="14178"/>
                      <a:pt x="5704" y="14154"/>
                    </a:cubicBezTo>
                    <a:cubicBezTo>
                      <a:pt x="5727" y="14155"/>
                      <a:pt x="5749" y="14155"/>
                      <a:pt x="5773" y="14156"/>
                    </a:cubicBezTo>
                    <a:cubicBezTo>
                      <a:pt x="5853" y="14157"/>
                      <a:pt x="5933" y="14162"/>
                      <a:pt x="6014" y="14162"/>
                    </a:cubicBezTo>
                    <a:cubicBezTo>
                      <a:pt x="6022" y="14162"/>
                      <a:pt x="6030" y="14162"/>
                      <a:pt x="6038" y="14162"/>
                    </a:cubicBezTo>
                    <a:cubicBezTo>
                      <a:pt x="6099" y="14161"/>
                      <a:pt x="6162" y="14159"/>
                      <a:pt x="6224" y="14159"/>
                    </a:cubicBezTo>
                    <a:cubicBezTo>
                      <a:pt x="6376" y="14158"/>
                      <a:pt x="6530" y="14157"/>
                      <a:pt x="6683" y="14153"/>
                    </a:cubicBezTo>
                    <a:lnTo>
                      <a:pt x="6688" y="14153"/>
                    </a:lnTo>
                    <a:cubicBezTo>
                      <a:pt x="6693" y="14151"/>
                      <a:pt x="6700" y="14151"/>
                      <a:pt x="6706" y="14151"/>
                    </a:cubicBezTo>
                    <a:lnTo>
                      <a:pt x="6719" y="14151"/>
                    </a:lnTo>
                    <a:cubicBezTo>
                      <a:pt x="6722" y="14150"/>
                      <a:pt x="6724" y="14150"/>
                      <a:pt x="6728" y="14150"/>
                    </a:cubicBezTo>
                    <a:lnTo>
                      <a:pt x="6752" y="14150"/>
                    </a:lnTo>
                    <a:cubicBezTo>
                      <a:pt x="6777" y="14150"/>
                      <a:pt x="6803" y="14150"/>
                      <a:pt x="6828" y="14148"/>
                    </a:cubicBezTo>
                    <a:lnTo>
                      <a:pt x="6832" y="14148"/>
                    </a:lnTo>
                    <a:cubicBezTo>
                      <a:pt x="6834" y="14148"/>
                      <a:pt x="6835" y="14148"/>
                      <a:pt x="6836" y="14147"/>
                    </a:cubicBezTo>
                    <a:cubicBezTo>
                      <a:pt x="6838" y="14147"/>
                      <a:pt x="6840" y="14147"/>
                      <a:pt x="6842" y="14147"/>
                    </a:cubicBezTo>
                    <a:cubicBezTo>
                      <a:pt x="6845" y="14147"/>
                      <a:pt x="6847" y="14147"/>
                      <a:pt x="6851" y="14147"/>
                    </a:cubicBezTo>
                    <a:cubicBezTo>
                      <a:pt x="6854" y="14147"/>
                      <a:pt x="6857" y="14147"/>
                      <a:pt x="6859" y="14146"/>
                    </a:cubicBezTo>
                    <a:cubicBezTo>
                      <a:pt x="6869" y="14146"/>
                      <a:pt x="6880" y="14147"/>
                      <a:pt x="6890" y="14147"/>
                    </a:cubicBezTo>
                    <a:cubicBezTo>
                      <a:pt x="6915" y="14147"/>
                      <a:pt x="6940" y="14145"/>
                      <a:pt x="6964" y="14143"/>
                    </a:cubicBezTo>
                    <a:cubicBezTo>
                      <a:pt x="6971" y="14143"/>
                      <a:pt x="6978" y="14143"/>
                      <a:pt x="6985" y="14142"/>
                    </a:cubicBezTo>
                    <a:cubicBezTo>
                      <a:pt x="6991" y="14142"/>
                      <a:pt x="6997" y="14141"/>
                      <a:pt x="7002" y="14141"/>
                    </a:cubicBezTo>
                    <a:lnTo>
                      <a:pt x="7032" y="14141"/>
                    </a:lnTo>
                    <a:cubicBezTo>
                      <a:pt x="7070" y="14140"/>
                      <a:pt x="7109" y="14139"/>
                      <a:pt x="7147" y="14138"/>
                    </a:cubicBezTo>
                    <a:cubicBezTo>
                      <a:pt x="7186" y="14135"/>
                      <a:pt x="7227" y="14137"/>
                      <a:pt x="7265" y="14133"/>
                    </a:cubicBezTo>
                    <a:lnTo>
                      <a:pt x="7273" y="14133"/>
                    </a:lnTo>
                    <a:cubicBezTo>
                      <a:pt x="7281" y="14133"/>
                      <a:pt x="7288" y="14133"/>
                      <a:pt x="7296" y="14132"/>
                    </a:cubicBezTo>
                    <a:lnTo>
                      <a:pt x="7316" y="14132"/>
                    </a:lnTo>
                    <a:cubicBezTo>
                      <a:pt x="7318" y="14131"/>
                      <a:pt x="7322" y="14131"/>
                      <a:pt x="7325" y="14131"/>
                    </a:cubicBezTo>
                    <a:lnTo>
                      <a:pt x="7342" y="14131"/>
                    </a:lnTo>
                    <a:cubicBezTo>
                      <a:pt x="7357" y="14130"/>
                      <a:pt x="7372" y="14130"/>
                      <a:pt x="7385" y="14129"/>
                    </a:cubicBezTo>
                    <a:cubicBezTo>
                      <a:pt x="7389" y="14129"/>
                      <a:pt x="7393" y="14129"/>
                      <a:pt x="7396" y="14129"/>
                    </a:cubicBezTo>
                    <a:cubicBezTo>
                      <a:pt x="7411" y="14129"/>
                      <a:pt x="7426" y="14127"/>
                      <a:pt x="7440" y="14127"/>
                    </a:cubicBezTo>
                    <a:lnTo>
                      <a:pt x="7444" y="14127"/>
                    </a:lnTo>
                    <a:cubicBezTo>
                      <a:pt x="7783" y="14116"/>
                      <a:pt x="8122" y="14099"/>
                      <a:pt x="8461" y="14078"/>
                    </a:cubicBezTo>
                    <a:cubicBezTo>
                      <a:pt x="8967" y="14045"/>
                      <a:pt x="9472" y="14010"/>
                      <a:pt x="9976" y="13972"/>
                    </a:cubicBezTo>
                    <a:lnTo>
                      <a:pt x="9976" y="13972"/>
                    </a:lnTo>
                    <a:cubicBezTo>
                      <a:pt x="9975" y="13985"/>
                      <a:pt x="9975" y="13998"/>
                      <a:pt x="9978" y="14011"/>
                    </a:cubicBezTo>
                    <a:cubicBezTo>
                      <a:pt x="9987" y="14106"/>
                      <a:pt x="10063" y="14171"/>
                      <a:pt x="10156" y="14179"/>
                    </a:cubicBezTo>
                    <a:cubicBezTo>
                      <a:pt x="10209" y="14182"/>
                      <a:pt x="10262" y="14187"/>
                      <a:pt x="10315" y="14187"/>
                    </a:cubicBezTo>
                    <a:cubicBezTo>
                      <a:pt x="10321" y="14187"/>
                      <a:pt x="10326" y="14187"/>
                      <a:pt x="10331" y="14187"/>
                    </a:cubicBezTo>
                    <a:lnTo>
                      <a:pt x="10341" y="14187"/>
                    </a:lnTo>
                    <a:cubicBezTo>
                      <a:pt x="10406" y="14185"/>
                      <a:pt x="10470" y="14182"/>
                      <a:pt x="10534" y="14178"/>
                    </a:cubicBezTo>
                    <a:cubicBezTo>
                      <a:pt x="10610" y="14172"/>
                      <a:pt x="10686" y="14166"/>
                      <a:pt x="10763" y="14163"/>
                    </a:cubicBezTo>
                    <a:cubicBezTo>
                      <a:pt x="11018" y="14150"/>
                      <a:pt x="11273" y="14138"/>
                      <a:pt x="11528" y="14125"/>
                    </a:cubicBezTo>
                    <a:cubicBezTo>
                      <a:pt x="11685" y="14117"/>
                      <a:pt x="11841" y="14109"/>
                      <a:pt x="11998" y="14100"/>
                    </a:cubicBezTo>
                    <a:cubicBezTo>
                      <a:pt x="12112" y="14094"/>
                      <a:pt x="12228" y="14083"/>
                      <a:pt x="12342" y="14074"/>
                    </a:cubicBezTo>
                    <a:cubicBezTo>
                      <a:pt x="12557" y="14057"/>
                      <a:pt x="12773" y="14038"/>
                      <a:pt x="12988" y="14019"/>
                    </a:cubicBezTo>
                    <a:cubicBezTo>
                      <a:pt x="13014" y="14035"/>
                      <a:pt x="13044" y="14045"/>
                      <a:pt x="13073" y="14045"/>
                    </a:cubicBezTo>
                    <a:cubicBezTo>
                      <a:pt x="13074" y="14045"/>
                      <a:pt x="13076" y="14045"/>
                      <a:pt x="13077" y="14045"/>
                    </a:cubicBezTo>
                    <a:cubicBezTo>
                      <a:pt x="13381" y="14036"/>
                      <a:pt x="13681" y="14020"/>
                      <a:pt x="13982" y="13998"/>
                    </a:cubicBezTo>
                    <a:cubicBezTo>
                      <a:pt x="14231" y="13981"/>
                      <a:pt x="14479" y="13964"/>
                      <a:pt x="14728" y="13946"/>
                    </a:cubicBezTo>
                    <a:cubicBezTo>
                      <a:pt x="14753" y="13969"/>
                      <a:pt x="14785" y="13985"/>
                      <a:pt x="14818" y="13988"/>
                    </a:cubicBezTo>
                    <a:cubicBezTo>
                      <a:pt x="14893" y="13995"/>
                      <a:pt x="14969" y="14002"/>
                      <a:pt x="15044" y="14002"/>
                    </a:cubicBezTo>
                    <a:cubicBezTo>
                      <a:pt x="15129" y="14002"/>
                      <a:pt x="15215" y="14001"/>
                      <a:pt x="15299" y="13999"/>
                    </a:cubicBezTo>
                    <a:cubicBezTo>
                      <a:pt x="15354" y="13998"/>
                      <a:pt x="15408" y="13997"/>
                      <a:pt x="15463" y="13996"/>
                    </a:cubicBezTo>
                    <a:cubicBezTo>
                      <a:pt x="15538" y="13994"/>
                      <a:pt x="15615" y="13991"/>
                      <a:pt x="15690" y="13990"/>
                    </a:cubicBezTo>
                    <a:cubicBezTo>
                      <a:pt x="15720" y="14013"/>
                      <a:pt x="15758" y="14027"/>
                      <a:pt x="15799" y="14030"/>
                    </a:cubicBezTo>
                    <a:cubicBezTo>
                      <a:pt x="15912" y="14039"/>
                      <a:pt x="16025" y="14046"/>
                      <a:pt x="16138" y="14046"/>
                    </a:cubicBezTo>
                    <a:cubicBezTo>
                      <a:pt x="16155" y="14046"/>
                      <a:pt x="16172" y="14045"/>
                      <a:pt x="16189" y="14045"/>
                    </a:cubicBezTo>
                    <a:cubicBezTo>
                      <a:pt x="16225" y="14044"/>
                      <a:pt x="16262" y="14043"/>
                      <a:pt x="16299" y="14042"/>
                    </a:cubicBezTo>
                    <a:cubicBezTo>
                      <a:pt x="16334" y="14090"/>
                      <a:pt x="16389" y="14122"/>
                      <a:pt x="16453" y="14122"/>
                    </a:cubicBezTo>
                    <a:cubicBezTo>
                      <a:pt x="16458" y="14122"/>
                      <a:pt x="16464" y="14122"/>
                      <a:pt x="16469" y="14122"/>
                    </a:cubicBezTo>
                    <a:cubicBezTo>
                      <a:pt x="16941" y="14085"/>
                      <a:pt x="17415" y="14063"/>
                      <a:pt x="17888" y="14044"/>
                    </a:cubicBezTo>
                    <a:cubicBezTo>
                      <a:pt x="18190" y="14030"/>
                      <a:pt x="18491" y="14015"/>
                      <a:pt x="18791" y="13999"/>
                    </a:cubicBezTo>
                    <a:cubicBezTo>
                      <a:pt x="18867" y="13998"/>
                      <a:pt x="18944" y="13995"/>
                      <a:pt x="19020" y="13995"/>
                    </a:cubicBezTo>
                    <a:cubicBezTo>
                      <a:pt x="19145" y="13993"/>
                      <a:pt x="19269" y="13991"/>
                      <a:pt x="19395" y="13989"/>
                    </a:cubicBezTo>
                    <a:cubicBezTo>
                      <a:pt x="19553" y="13987"/>
                      <a:pt x="19711" y="13983"/>
                      <a:pt x="19870" y="13980"/>
                    </a:cubicBezTo>
                    <a:cubicBezTo>
                      <a:pt x="19890" y="13993"/>
                      <a:pt x="19914" y="14002"/>
                      <a:pt x="19939" y="14005"/>
                    </a:cubicBezTo>
                    <a:cubicBezTo>
                      <a:pt x="20029" y="14015"/>
                      <a:pt x="20118" y="14024"/>
                      <a:pt x="20209" y="14024"/>
                    </a:cubicBezTo>
                    <a:cubicBezTo>
                      <a:pt x="20214" y="14024"/>
                      <a:pt x="20220" y="14023"/>
                      <a:pt x="20225" y="14023"/>
                    </a:cubicBezTo>
                    <a:cubicBezTo>
                      <a:pt x="20309" y="14022"/>
                      <a:pt x="20392" y="14019"/>
                      <a:pt x="20476" y="14017"/>
                    </a:cubicBezTo>
                    <a:cubicBezTo>
                      <a:pt x="20527" y="14015"/>
                      <a:pt x="20578" y="14013"/>
                      <a:pt x="20629" y="14011"/>
                    </a:cubicBezTo>
                    <a:cubicBezTo>
                      <a:pt x="20760" y="14005"/>
                      <a:pt x="20892" y="14002"/>
                      <a:pt x="21023" y="13995"/>
                    </a:cubicBezTo>
                    <a:cubicBezTo>
                      <a:pt x="21067" y="13993"/>
                      <a:pt x="21112" y="13990"/>
                      <a:pt x="21156" y="13988"/>
                    </a:cubicBezTo>
                    <a:cubicBezTo>
                      <a:pt x="21177" y="13996"/>
                      <a:pt x="21198" y="14001"/>
                      <a:pt x="21220" y="14002"/>
                    </a:cubicBezTo>
                    <a:cubicBezTo>
                      <a:pt x="21247" y="14002"/>
                      <a:pt x="21274" y="14002"/>
                      <a:pt x="21301" y="14002"/>
                    </a:cubicBezTo>
                    <a:cubicBezTo>
                      <a:pt x="21718" y="14002"/>
                      <a:pt x="22135" y="13970"/>
                      <a:pt x="22551" y="13938"/>
                    </a:cubicBezTo>
                    <a:cubicBezTo>
                      <a:pt x="22758" y="13923"/>
                      <a:pt x="22964" y="13906"/>
                      <a:pt x="23170" y="13888"/>
                    </a:cubicBezTo>
                    <a:cubicBezTo>
                      <a:pt x="23179" y="13887"/>
                      <a:pt x="23189" y="13887"/>
                      <a:pt x="23200" y="13885"/>
                    </a:cubicBezTo>
                    <a:cubicBezTo>
                      <a:pt x="23248" y="13884"/>
                      <a:pt x="23297" y="13880"/>
                      <a:pt x="23345" y="13879"/>
                    </a:cubicBezTo>
                    <a:cubicBezTo>
                      <a:pt x="23356" y="13885"/>
                      <a:pt x="23368" y="13890"/>
                      <a:pt x="23379" y="13893"/>
                    </a:cubicBezTo>
                    <a:cubicBezTo>
                      <a:pt x="23459" y="13916"/>
                      <a:pt x="23536" y="13937"/>
                      <a:pt x="23620" y="13941"/>
                    </a:cubicBezTo>
                    <a:cubicBezTo>
                      <a:pt x="23653" y="13943"/>
                      <a:pt x="23685" y="13944"/>
                      <a:pt x="23718" y="13944"/>
                    </a:cubicBezTo>
                    <a:cubicBezTo>
                      <a:pt x="23770" y="13944"/>
                      <a:pt x="23823" y="13942"/>
                      <a:pt x="23876" y="13939"/>
                    </a:cubicBezTo>
                    <a:cubicBezTo>
                      <a:pt x="23946" y="13937"/>
                      <a:pt x="24015" y="13932"/>
                      <a:pt x="24086" y="13927"/>
                    </a:cubicBezTo>
                    <a:cubicBezTo>
                      <a:pt x="24199" y="13919"/>
                      <a:pt x="24313" y="13911"/>
                      <a:pt x="24426" y="13902"/>
                    </a:cubicBezTo>
                    <a:cubicBezTo>
                      <a:pt x="24445" y="13909"/>
                      <a:pt x="24462" y="13914"/>
                      <a:pt x="24481" y="13914"/>
                    </a:cubicBezTo>
                    <a:cubicBezTo>
                      <a:pt x="24510" y="13915"/>
                      <a:pt x="24540" y="13916"/>
                      <a:pt x="24569" y="13916"/>
                    </a:cubicBezTo>
                    <a:cubicBezTo>
                      <a:pt x="24673" y="13916"/>
                      <a:pt x="24778" y="13908"/>
                      <a:pt x="24883" y="13903"/>
                    </a:cubicBezTo>
                    <a:cubicBezTo>
                      <a:pt x="25033" y="13898"/>
                      <a:pt x="25181" y="13891"/>
                      <a:pt x="25331" y="13883"/>
                    </a:cubicBezTo>
                    <a:cubicBezTo>
                      <a:pt x="25347" y="13883"/>
                      <a:pt x="25362" y="13883"/>
                      <a:pt x="25378" y="13882"/>
                    </a:cubicBezTo>
                    <a:cubicBezTo>
                      <a:pt x="25400" y="13908"/>
                      <a:pt x="25429" y="13927"/>
                      <a:pt x="25465" y="13938"/>
                    </a:cubicBezTo>
                    <a:cubicBezTo>
                      <a:pt x="25554" y="13963"/>
                      <a:pt x="25641" y="13990"/>
                      <a:pt x="25733" y="14005"/>
                    </a:cubicBezTo>
                    <a:cubicBezTo>
                      <a:pt x="25817" y="14019"/>
                      <a:pt x="25903" y="14028"/>
                      <a:pt x="25987" y="14035"/>
                    </a:cubicBezTo>
                    <a:cubicBezTo>
                      <a:pt x="26161" y="14051"/>
                      <a:pt x="26336" y="14059"/>
                      <a:pt x="26511" y="14060"/>
                    </a:cubicBezTo>
                    <a:cubicBezTo>
                      <a:pt x="26669" y="14061"/>
                      <a:pt x="26827" y="14062"/>
                      <a:pt x="26986" y="14063"/>
                    </a:cubicBezTo>
                    <a:cubicBezTo>
                      <a:pt x="27182" y="14066"/>
                      <a:pt x="27379" y="14066"/>
                      <a:pt x="27577" y="14066"/>
                    </a:cubicBezTo>
                    <a:cubicBezTo>
                      <a:pt x="27598" y="14066"/>
                      <a:pt x="27619" y="14066"/>
                      <a:pt x="27640" y="14066"/>
                    </a:cubicBezTo>
                    <a:cubicBezTo>
                      <a:pt x="27820" y="14066"/>
                      <a:pt x="27998" y="14062"/>
                      <a:pt x="28178" y="14058"/>
                    </a:cubicBezTo>
                    <a:cubicBezTo>
                      <a:pt x="28334" y="14053"/>
                      <a:pt x="28488" y="14047"/>
                      <a:pt x="28642" y="14039"/>
                    </a:cubicBezTo>
                    <a:cubicBezTo>
                      <a:pt x="28676" y="14081"/>
                      <a:pt x="28726" y="14109"/>
                      <a:pt x="28782" y="14109"/>
                    </a:cubicBezTo>
                    <a:cubicBezTo>
                      <a:pt x="28807" y="14110"/>
                      <a:pt x="28832" y="14110"/>
                      <a:pt x="28856" y="14110"/>
                    </a:cubicBezTo>
                    <a:cubicBezTo>
                      <a:pt x="28916" y="14110"/>
                      <a:pt x="28976" y="14109"/>
                      <a:pt x="29035" y="14107"/>
                    </a:cubicBezTo>
                    <a:cubicBezTo>
                      <a:pt x="29443" y="14098"/>
                      <a:pt x="29852" y="14083"/>
                      <a:pt x="30259" y="14063"/>
                    </a:cubicBezTo>
                    <a:cubicBezTo>
                      <a:pt x="30308" y="14061"/>
                      <a:pt x="30358" y="14059"/>
                      <a:pt x="30407" y="14055"/>
                    </a:cubicBezTo>
                    <a:cubicBezTo>
                      <a:pt x="30433" y="14073"/>
                      <a:pt x="30464" y="14082"/>
                      <a:pt x="30497" y="14083"/>
                    </a:cubicBezTo>
                    <a:cubicBezTo>
                      <a:pt x="30576" y="14086"/>
                      <a:pt x="30656" y="14086"/>
                      <a:pt x="30736" y="14086"/>
                    </a:cubicBezTo>
                    <a:lnTo>
                      <a:pt x="30736" y="14086"/>
                    </a:lnTo>
                    <a:cubicBezTo>
                      <a:pt x="30776" y="14086"/>
                      <a:pt x="30815" y="14086"/>
                      <a:pt x="30855" y="14086"/>
                    </a:cubicBezTo>
                    <a:cubicBezTo>
                      <a:pt x="30960" y="14086"/>
                      <a:pt x="31065" y="14092"/>
                      <a:pt x="31170" y="14095"/>
                    </a:cubicBezTo>
                    <a:cubicBezTo>
                      <a:pt x="31358" y="14101"/>
                      <a:pt x="31546" y="14109"/>
                      <a:pt x="31733" y="14116"/>
                    </a:cubicBezTo>
                    <a:cubicBezTo>
                      <a:pt x="31752" y="14127"/>
                      <a:pt x="31773" y="14135"/>
                      <a:pt x="31795" y="14140"/>
                    </a:cubicBezTo>
                    <a:cubicBezTo>
                      <a:pt x="31912" y="14163"/>
                      <a:pt x="32027" y="14181"/>
                      <a:pt x="32145" y="14193"/>
                    </a:cubicBezTo>
                    <a:cubicBezTo>
                      <a:pt x="32228" y="14200"/>
                      <a:pt x="32312" y="14208"/>
                      <a:pt x="32394" y="14213"/>
                    </a:cubicBezTo>
                    <a:cubicBezTo>
                      <a:pt x="32490" y="14219"/>
                      <a:pt x="32587" y="14225"/>
                      <a:pt x="32682" y="14230"/>
                    </a:cubicBezTo>
                    <a:cubicBezTo>
                      <a:pt x="32839" y="14241"/>
                      <a:pt x="32996" y="14250"/>
                      <a:pt x="33152" y="14258"/>
                    </a:cubicBezTo>
                    <a:cubicBezTo>
                      <a:pt x="33356" y="14268"/>
                      <a:pt x="33561" y="14280"/>
                      <a:pt x="33764" y="14288"/>
                    </a:cubicBezTo>
                    <a:cubicBezTo>
                      <a:pt x="33897" y="14292"/>
                      <a:pt x="34029" y="14297"/>
                      <a:pt x="34163" y="14301"/>
                    </a:cubicBezTo>
                    <a:cubicBezTo>
                      <a:pt x="34247" y="14306"/>
                      <a:pt x="34330" y="14310"/>
                      <a:pt x="34414" y="14312"/>
                    </a:cubicBezTo>
                    <a:cubicBezTo>
                      <a:pt x="34549" y="14312"/>
                      <a:pt x="34685" y="14315"/>
                      <a:pt x="34821" y="14315"/>
                    </a:cubicBezTo>
                    <a:cubicBezTo>
                      <a:pt x="34886" y="14315"/>
                      <a:pt x="34950" y="14314"/>
                      <a:pt x="35014" y="14313"/>
                    </a:cubicBezTo>
                    <a:cubicBezTo>
                      <a:pt x="35118" y="14312"/>
                      <a:pt x="35222" y="14310"/>
                      <a:pt x="35325" y="14307"/>
                    </a:cubicBezTo>
                    <a:cubicBezTo>
                      <a:pt x="35391" y="14305"/>
                      <a:pt x="35456" y="14304"/>
                      <a:pt x="35523" y="14301"/>
                    </a:cubicBezTo>
                    <a:cubicBezTo>
                      <a:pt x="35541" y="14301"/>
                      <a:pt x="35559" y="14301"/>
                      <a:pt x="35578" y="14300"/>
                    </a:cubicBezTo>
                    <a:cubicBezTo>
                      <a:pt x="35597" y="14300"/>
                      <a:pt x="35616" y="14301"/>
                      <a:pt x="35635" y="14301"/>
                    </a:cubicBezTo>
                    <a:cubicBezTo>
                      <a:pt x="35820" y="14304"/>
                      <a:pt x="36005" y="14306"/>
                      <a:pt x="36190" y="14306"/>
                    </a:cubicBezTo>
                    <a:cubicBezTo>
                      <a:pt x="36230" y="14306"/>
                      <a:pt x="36270" y="14306"/>
                      <a:pt x="36309" y="14306"/>
                    </a:cubicBezTo>
                    <a:cubicBezTo>
                      <a:pt x="36403" y="14306"/>
                      <a:pt x="36497" y="14304"/>
                      <a:pt x="36591" y="14300"/>
                    </a:cubicBezTo>
                    <a:cubicBezTo>
                      <a:pt x="36614" y="14316"/>
                      <a:pt x="36639" y="14328"/>
                      <a:pt x="36667" y="14332"/>
                    </a:cubicBezTo>
                    <a:cubicBezTo>
                      <a:pt x="36809" y="14358"/>
                      <a:pt x="36954" y="14362"/>
                      <a:pt x="37099" y="14362"/>
                    </a:cubicBezTo>
                    <a:cubicBezTo>
                      <a:pt x="37169" y="14362"/>
                      <a:pt x="37239" y="14361"/>
                      <a:pt x="37309" y="14361"/>
                    </a:cubicBezTo>
                    <a:cubicBezTo>
                      <a:pt x="37373" y="14361"/>
                      <a:pt x="37437" y="14360"/>
                      <a:pt x="37501" y="14360"/>
                    </a:cubicBezTo>
                    <a:cubicBezTo>
                      <a:pt x="37565" y="14360"/>
                      <a:pt x="37628" y="14361"/>
                      <a:pt x="37692" y="14362"/>
                    </a:cubicBezTo>
                    <a:cubicBezTo>
                      <a:pt x="37842" y="14363"/>
                      <a:pt x="37993" y="14365"/>
                      <a:pt x="38142" y="14366"/>
                    </a:cubicBezTo>
                    <a:cubicBezTo>
                      <a:pt x="38257" y="14369"/>
                      <a:pt x="38373" y="14372"/>
                      <a:pt x="38489" y="14372"/>
                    </a:cubicBezTo>
                    <a:cubicBezTo>
                      <a:pt x="38507" y="14372"/>
                      <a:pt x="38525" y="14372"/>
                      <a:pt x="38543" y="14372"/>
                    </a:cubicBezTo>
                    <a:lnTo>
                      <a:pt x="38552" y="14372"/>
                    </a:lnTo>
                    <a:cubicBezTo>
                      <a:pt x="38585" y="14397"/>
                      <a:pt x="38626" y="14411"/>
                      <a:pt x="38667" y="14411"/>
                    </a:cubicBezTo>
                    <a:cubicBezTo>
                      <a:pt x="38690" y="14410"/>
                      <a:pt x="38714" y="14405"/>
                      <a:pt x="38737" y="14396"/>
                    </a:cubicBezTo>
                    <a:cubicBezTo>
                      <a:pt x="38829" y="14356"/>
                      <a:pt x="38877" y="14243"/>
                      <a:pt x="38834" y="14151"/>
                    </a:cubicBezTo>
                    <a:cubicBezTo>
                      <a:pt x="38819" y="14121"/>
                      <a:pt x="38803" y="14090"/>
                      <a:pt x="38787" y="14059"/>
                    </a:cubicBezTo>
                    <a:cubicBezTo>
                      <a:pt x="38764" y="14014"/>
                      <a:pt x="38742" y="13970"/>
                      <a:pt x="38708" y="13930"/>
                    </a:cubicBezTo>
                    <a:cubicBezTo>
                      <a:pt x="38706" y="13927"/>
                      <a:pt x="38704" y="13924"/>
                      <a:pt x="38702" y="13922"/>
                    </a:cubicBezTo>
                    <a:cubicBezTo>
                      <a:pt x="38683" y="13893"/>
                      <a:pt x="38665" y="13866"/>
                      <a:pt x="38648" y="13836"/>
                    </a:cubicBezTo>
                    <a:cubicBezTo>
                      <a:pt x="38649" y="13828"/>
                      <a:pt x="38649" y="13820"/>
                      <a:pt x="38649" y="13812"/>
                    </a:cubicBezTo>
                    <a:cubicBezTo>
                      <a:pt x="38648" y="13708"/>
                      <a:pt x="38582" y="13622"/>
                      <a:pt x="38531" y="13536"/>
                    </a:cubicBezTo>
                    <a:cubicBezTo>
                      <a:pt x="38516" y="13510"/>
                      <a:pt x="38500" y="13484"/>
                      <a:pt x="38485" y="13457"/>
                    </a:cubicBezTo>
                    <a:cubicBezTo>
                      <a:pt x="38487" y="13430"/>
                      <a:pt x="38482" y="13401"/>
                      <a:pt x="38469" y="13376"/>
                    </a:cubicBezTo>
                    <a:cubicBezTo>
                      <a:pt x="38340" y="13117"/>
                      <a:pt x="38209" y="12858"/>
                      <a:pt x="38073" y="12602"/>
                    </a:cubicBezTo>
                    <a:cubicBezTo>
                      <a:pt x="38049" y="12555"/>
                      <a:pt x="38026" y="12509"/>
                      <a:pt x="38002" y="12464"/>
                    </a:cubicBezTo>
                    <a:cubicBezTo>
                      <a:pt x="37954" y="12371"/>
                      <a:pt x="37908" y="12280"/>
                      <a:pt x="37861" y="12188"/>
                    </a:cubicBezTo>
                    <a:cubicBezTo>
                      <a:pt x="37865" y="12166"/>
                      <a:pt x="37866" y="12146"/>
                      <a:pt x="37861" y="12125"/>
                    </a:cubicBezTo>
                    <a:cubicBezTo>
                      <a:pt x="37841" y="12006"/>
                      <a:pt x="37780" y="11902"/>
                      <a:pt x="37724" y="11797"/>
                    </a:cubicBezTo>
                    <a:lnTo>
                      <a:pt x="37724" y="11797"/>
                    </a:lnTo>
                    <a:cubicBezTo>
                      <a:pt x="37727" y="11804"/>
                      <a:pt x="37731" y="11811"/>
                      <a:pt x="37734" y="11819"/>
                    </a:cubicBezTo>
                    <a:cubicBezTo>
                      <a:pt x="37683" y="11716"/>
                      <a:pt x="37628" y="11613"/>
                      <a:pt x="37574" y="11511"/>
                    </a:cubicBezTo>
                    <a:cubicBezTo>
                      <a:pt x="37381" y="11142"/>
                      <a:pt x="37167" y="10782"/>
                      <a:pt x="36959" y="10420"/>
                    </a:cubicBezTo>
                    <a:cubicBezTo>
                      <a:pt x="36863" y="10253"/>
                      <a:pt x="36767" y="10089"/>
                      <a:pt x="36671" y="9923"/>
                    </a:cubicBezTo>
                    <a:cubicBezTo>
                      <a:pt x="36617" y="9830"/>
                      <a:pt x="36563" y="9739"/>
                      <a:pt x="36511" y="9647"/>
                    </a:cubicBezTo>
                    <a:cubicBezTo>
                      <a:pt x="36459" y="9559"/>
                      <a:pt x="36409" y="9469"/>
                      <a:pt x="36351" y="9383"/>
                    </a:cubicBezTo>
                    <a:cubicBezTo>
                      <a:pt x="36324" y="9342"/>
                      <a:pt x="36284" y="9313"/>
                      <a:pt x="36241" y="9301"/>
                    </a:cubicBezTo>
                    <a:cubicBezTo>
                      <a:pt x="36066" y="9081"/>
                      <a:pt x="35884" y="8867"/>
                      <a:pt x="35705" y="8654"/>
                    </a:cubicBezTo>
                    <a:cubicBezTo>
                      <a:pt x="35694" y="8641"/>
                      <a:pt x="35684" y="8629"/>
                      <a:pt x="35674" y="8617"/>
                    </a:cubicBezTo>
                    <a:cubicBezTo>
                      <a:pt x="35660" y="8599"/>
                      <a:pt x="35644" y="8579"/>
                      <a:pt x="35629" y="8561"/>
                    </a:cubicBezTo>
                    <a:cubicBezTo>
                      <a:pt x="35579" y="8496"/>
                      <a:pt x="35526" y="8431"/>
                      <a:pt x="35475" y="8367"/>
                    </a:cubicBezTo>
                    <a:cubicBezTo>
                      <a:pt x="35476" y="8367"/>
                      <a:pt x="35476" y="8366"/>
                      <a:pt x="35477" y="8366"/>
                    </a:cubicBezTo>
                    <a:cubicBezTo>
                      <a:pt x="35542" y="8299"/>
                      <a:pt x="35544" y="8196"/>
                      <a:pt x="35490" y="8122"/>
                    </a:cubicBezTo>
                    <a:cubicBezTo>
                      <a:pt x="35399" y="7998"/>
                      <a:pt x="35302" y="7878"/>
                      <a:pt x="35201" y="7764"/>
                    </a:cubicBezTo>
                    <a:cubicBezTo>
                      <a:pt x="35098" y="7646"/>
                      <a:pt x="34998" y="7526"/>
                      <a:pt x="34893" y="7411"/>
                    </a:cubicBezTo>
                    <a:cubicBezTo>
                      <a:pt x="34759" y="7263"/>
                      <a:pt x="34627" y="7116"/>
                      <a:pt x="34492" y="6969"/>
                    </a:cubicBezTo>
                    <a:cubicBezTo>
                      <a:pt x="34411" y="6882"/>
                      <a:pt x="34331" y="6794"/>
                      <a:pt x="34250" y="6709"/>
                    </a:cubicBezTo>
                    <a:cubicBezTo>
                      <a:pt x="34185" y="6637"/>
                      <a:pt x="34120" y="6562"/>
                      <a:pt x="34052" y="6492"/>
                    </a:cubicBezTo>
                    <a:cubicBezTo>
                      <a:pt x="33965" y="6403"/>
                      <a:pt x="33880" y="6315"/>
                      <a:pt x="33794" y="6227"/>
                    </a:cubicBezTo>
                    <a:cubicBezTo>
                      <a:pt x="33788" y="6213"/>
                      <a:pt x="33782" y="6201"/>
                      <a:pt x="33775" y="6189"/>
                    </a:cubicBezTo>
                    <a:cubicBezTo>
                      <a:pt x="33754" y="6159"/>
                      <a:pt x="33733" y="6130"/>
                      <a:pt x="33708" y="6103"/>
                    </a:cubicBezTo>
                    <a:cubicBezTo>
                      <a:pt x="33662" y="6051"/>
                      <a:pt x="33608" y="6006"/>
                      <a:pt x="33555" y="5962"/>
                    </a:cubicBezTo>
                    <a:lnTo>
                      <a:pt x="33555" y="5962"/>
                    </a:lnTo>
                    <a:cubicBezTo>
                      <a:pt x="33557" y="5963"/>
                      <a:pt x="33558" y="5964"/>
                      <a:pt x="33559" y="5965"/>
                    </a:cubicBezTo>
                    <a:cubicBezTo>
                      <a:pt x="33556" y="5962"/>
                      <a:pt x="33552" y="5959"/>
                      <a:pt x="33548" y="5955"/>
                    </a:cubicBezTo>
                    <a:lnTo>
                      <a:pt x="33548" y="5955"/>
                    </a:lnTo>
                    <a:cubicBezTo>
                      <a:pt x="33550" y="5957"/>
                      <a:pt x="33553" y="5959"/>
                      <a:pt x="33555" y="5962"/>
                    </a:cubicBezTo>
                    <a:lnTo>
                      <a:pt x="33555" y="5962"/>
                    </a:lnTo>
                    <a:cubicBezTo>
                      <a:pt x="33552" y="5958"/>
                      <a:pt x="33549" y="5956"/>
                      <a:pt x="33545" y="5953"/>
                    </a:cubicBezTo>
                    <a:lnTo>
                      <a:pt x="33545" y="5953"/>
                    </a:lnTo>
                    <a:cubicBezTo>
                      <a:pt x="33546" y="5954"/>
                      <a:pt x="33547" y="5954"/>
                      <a:pt x="33548" y="5955"/>
                    </a:cubicBezTo>
                    <a:lnTo>
                      <a:pt x="33548" y="5955"/>
                    </a:lnTo>
                    <a:cubicBezTo>
                      <a:pt x="33546" y="5954"/>
                      <a:pt x="33544" y="5952"/>
                      <a:pt x="33542" y="5950"/>
                    </a:cubicBezTo>
                    <a:lnTo>
                      <a:pt x="33542" y="5950"/>
                    </a:lnTo>
                    <a:cubicBezTo>
                      <a:pt x="33543" y="5951"/>
                      <a:pt x="33544" y="5952"/>
                      <a:pt x="33545" y="5953"/>
                    </a:cubicBezTo>
                    <a:lnTo>
                      <a:pt x="33545" y="5953"/>
                    </a:lnTo>
                    <a:cubicBezTo>
                      <a:pt x="33503" y="5916"/>
                      <a:pt x="33461" y="5878"/>
                      <a:pt x="33419" y="5841"/>
                    </a:cubicBezTo>
                    <a:cubicBezTo>
                      <a:pt x="33459" y="5762"/>
                      <a:pt x="33438" y="5661"/>
                      <a:pt x="33366" y="5609"/>
                    </a:cubicBezTo>
                    <a:cubicBezTo>
                      <a:pt x="33248" y="5519"/>
                      <a:pt x="33127" y="5432"/>
                      <a:pt x="33009" y="5342"/>
                    </a:cubicBezTo>
                    <a:cubicBezTo>
                      <a:pt x="32894" y="5255"/>
                      <a:pt x="32778" y="5167"/>
                      <a:pt x="32663" y="5079"/>
                    </a:cubicBezTo>
                    <a:cubicBezTo>
                      <a:pt x="32569" y="5007"/>
                      <a:pt x="32474" y="4937"/>
                      <a:pt x="32378" y="4869"/>
                    </a:cubicBezTo>
                    <a:cubicBezTo>
                      <a:pt x="32262" y="4783"/>
                      <a:pt x="32146" y="4695"/>
                      <a:pt x="32025" y="4617"/>
                    </a:cubicBezTo>
                    <a:cubicBezTo>
                      <a:pt x="31998" y="4600"/>
                      <a:pt x="31966" y="4592"/>
                      <a:pt x="31936" y="4592"/>
                    </a:cubicBezTo>
                    <a:cubicBezTo>
                      <a:pt x="31912" y="4592"/>
                      <a:pt x="31889" y="4596"/>
                      <a:pt x="31867" y="4605"/>
                    </a:cubicBezTo>
                    <a:cubicBezTo>
                      <a:pt x="31785" y="4546"/>
                      <a:pt x="31704" y="4486"/>
                      <a:pt x="31621" y="4426"/>
                    </a:cubicBezTo>
                    <a:cubicBezTo>
                      <a:pt x="31531" y="4361"/>
                      <a:pt x="31439" y="4297"/>
                      <a:pt x="31349" y="4233"/>
                    </a:cubicBezTo>
                    <a:cubicBezTo>
                      <a:pt x="31311" y="4206"/>
                      <a:pt x="31272" y="4179"/>
                      <a:pt x="31236" y="4151"/>
                    </a:cubicBezTo>
                    <a:cubicBezTo>
                      <a:pt x="31200" y="4124"/>
                      <a:pt x="31165" y="4096"/>
                      <a:pt x="31128" y="4071"/>
                    </a:cubicBezTo>
                    <a:cubicBezTo>
                      <a:pt x="31103" y="4051"/>
                      <a:pt x="31078" y="4032"/>
                      <a:pt x="31052" y="4013"/>
                    </a:cubicBezTo>
                    <a:cubicBezTo>
                      <a:pt x="31004" y="3977"/>
                      <a:pt x="30957" y="3939"/>
                      <a:pt x="30905" y="3906"/>
                    </a:cubicBezTo>
                    <a:cubicBezTo>
                      <a:pt x="30824" y="3852"/>
                      <a:pt x="30741" y="3798"/>
                      <a:pt x="30658" y="3745"/>
                    </a:cubicBezTo>
                    <a:cubicBezTo>
                      <a:pt x="30637" y="3730"/>
                      <a:pt x="30615" y="3716"/>
                      <a:pt x="30593" y="3701"/>
                    </a:cubicBezTo>
                    <a:cubicBezTo>
                      <a:pt x="30590" y="3658"/>
                      <a:pt x="30573" y="3616"/>
                      <a:pt x="30539" y="3587"/>
                    </a:cubicBezTo>
                    <a:cubicBezTo>
                      <a:pt x="30491" y="3545"/>
                      <a:pt x="30445" y="3506"/>
                      <a:pt x="30389" y="3474"/>
                    </a:cubicBezTo>
                    <a:cubicBezTo>
                      <a:pt x="30345" y="3449"/>
                      <a:pt x="30299" y="3425"/>
                      <a:pt x="30255" y="3399"/>
                    </a:cubicBezTo>
                    <a:cubicBezTo>
                      <a:pt x="30199" y="3367"/>
                      <a:pt x="30143" y="3336"/>
                      <a:pt x="30088" y="3306"/>
                    </a:cubicBezTo>
                    <a:cubicBezTo>
                      <a:pt x="30004" y="3259"/>
                      <a:pt x="29920" y="3212"/>
                      <a:pt x="29836" y="3166"/>
                    </a:cubicBezTo>
                    <a:cubicBezTo>
                      <a:pt x="29569" y="3021"/>
                      <a:pt x="29300" y="2879"/>
                      <a:pt x="29031" y="2737"/>
                    </a:cubicBezTo>
                    <a:cubicBezTo>
                      <a:pt x="28845" y="2621"/>
                      <a:pt x="28658" y="2505"/>
                      <a:pt x="28467" y="2397"/>
                    </a:cubicBezTo>
                    <a:cubicBezTo>
                      <a:pt x="28281" y="2289"/>
                      <a:pt x="28096" y="2182"/>
                      <a:pt x="27911" y="2074"/>
                    </a:cubicBezTo>
                    <a:cubicBezTo>
                      <a:pt x="27802" y="2012"/>
                      <a:pt x="27692" y="1949"/>
                      <a:pt x="27582" y="1887"/>
                    </a:cubicBezTo>
                    <a:cubicBezTo>
                      <a:pt x="27563" y="1875"/>
                      <a:pt x="27541" y="1864"/>
                      <a:pt x="27521" y="1851"/>
                    </a:cubicBezTo>
                    <a:cubicBezTo>
                      <a:pt x="27515" y="1844"/>
                      <a:pt x="27508" y="1837"/>
                      <a:pt x="27502" y="1831"/>
                    </a:cubicBezTo>
                    <a:cubicBezTo>
                      <a:pt x="27464" y="1787"/>
                      <a:pt x="27412" y="1755"/>
                      <a:pt x="27366" y="1722"/>
                    </a:cubicBezTo>
                    <a:cubicBezTo>
                      <a:pt x="27307" y="1680"/>
                      <a:pt x="27245" y="1641"/>
                      <a:pt x="27183" y="1604"/>
                    </a:cubicBezTo>
                    <a:cubicBezTo>
                      <a:pt x="27151" y="1585"/>
                      <a:pt x="27115" y="1576"/>
                      <a:pt x="27080" y="1576"/>
                    </a:cubicBezTo>
                    <a:cubicBezTo>
                      <a:pt x="27050" y="1576"/>
                      <a:pt x="27020" y="1583"/>
                      <a:pt x="26994" y="1597"/>
                    </a:cubicBezTo>
                    <a:cubicBezTo>
                      <a:pt x="26942" y="1569"/>
                      <a:pt x="26891" y="1541"/>
                      <a:pt x="26839" y="1516"/>
                    </a:cubicBezTo>
                    <a:cubicBezTo>
                      <a:pt x="26681" y="1438"/>
                      <a:pt x="26519" y="1371"/>
                      <a:pt x="26353" y="1315"/>
                    </a:cubicBezTo>
                    <a:cubicBezTo>
                      <a:pt x="26004" y="1197"/>
                      <a:pt x="25651" y="1101"/>
                      <a:pt x="25297" y="1002"/>
                    </a:cubicBezTo>
                    <a:cubicBezTo>
                      <a:pt x="24745" y="848"/>
                      <a:pt x="24197" y="685"/>
                      <a:pt x="23641" y="550"/>
                    </a:cubicBezTo>
                    <a:cubicBezTo>
                      <a:pt x="23602" y="541"/>
                      <a:pt x="23564" y="530"/>
                      <a:pt x="23525" y="521"/>
                    </a:cubicBezTo>
                    <a:cubicBezTo>
                      <a:pt x="23492" y="513"/>
                      <a:pt x="23459" y="506"/>
                      <a:pt x="23425" y="498"/>
                    </a:cubicBezTo>
                    <a:cubicBezTo>
                      <a:pt x="23314" y="471"/>
                      <a:pt x="23202" y="445"/>
                      <a:pt x="23091" y="417"/>
                    </a:cubicBezTo>
                    <a:cubicBezTo>
                      <a:pt x="22963" y="387"/>
                      <a:pt x="22832" y="361"/>
                      <a:pt x="22704" y="334"/>
                    </a:cubicBezTo>
                    <a:cubicBezTo>
                      <a:pt x="22470" y="285"/>
                      <a:pt x="22236" y="238"/>
                      <a:pt x="22001" y="193"/>
                    </a:cubicBezTo>
                    <a:cubicBezTo>
                      <a:pt x="21978" y="189"/>
                      <a:pt x="21957" y="183"/>
                      <a:pt x="21935" y="179"/>
                    </a:cubicBezTo>
                    <a:cubicBezTo>
                      <a:pt x="21761" y="138"/>
                      <a:pt x="21587" y="98"/>
                      <a:pt x="21413" y="57"/>
                    </a:cubicBezTo>
                    <a:cubicBezTo>
                      <a:pt x="21329" y="33"/>
                      <a:pt x="21243" y="0"/>
                      <a:pt x="2115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6" name="Google Shape;1136;p36"/>
              <p:cNvSpPr/>
              <p:nvPr/>
            </p:nvSpPr>
            <p:spPr>
              <a:xfrm>
                <a:off x="1913889" y="4831344"/>
                <a:ext cx="2996839" cy="127232"/>
              </a:xfrm>
              <a:custGeom>
                <a:avLst/>
                <a:gdLst/>
                <a:ahLst/>
                <a:cxnLst/>
                <a:rect l="l" t="t" r="r" b="b"/>
                <a:pathLst>
                  <a:path w="38982" h="1655" extrusionOk="0">
                    <a:moveTo>
                      <a:pt x="3834" y="532"/>
                    </a:moveTo>
                    <a:lnTo>
                      <a:pt x="3834" y="532"/>
                    </a:lnTo>
                    <a:cubicBezTo>
                      <a:pt x="3867" y="533"/>
                      <a:pt x="3900" y="533"/>
                      <a:pt x="3934" y="533"/>
                    </a:cubicBezTo>
                    <a:cubicBezTo>
                      <a:pt x="3967" y="533"/>
                      <a:pt x="4001" y="533"/>
                      <a:pt x="4035" y="533"/>
                    </a:cubicBezTo>
                    <a:cubicBezTo>
                      <a:pt x="4062" y="534"/>
                      <a:pt x="4088" y="534"/>
                      <a:pt x="4115" y="534"/>
                    </a:cubicBezTo>
                    <a:cubicBezTo>
                      <a:pt x="4168" y="534"/>
                      <a:pt x="4220" y="533"/>
                      <a:pt x="4273" y="533"/>
                    </a:cubicBezTo>
                    <a:cubicBezTo>
                      <a:pt x="4253" y="535"/>
                      <a:pt x="4236" y="539"/>
                      <a:pt x="4220" y="546"/>
                    </a:cubicBezTo>
                    <a:cubicBezTo>
                      <a:pt x="4091" y="540"/>
                      <a:pt x="3962" y="536"/>
                      <a:pt x="3834" y="532"/>
                    </a:cubicBezTo>
                    <a:close/>
                    <a:moveTo>
                      <a:pt x="20777" y="0"/>
                    </a:moveTo>
                    <a:cubicBezTo>
                      <a:pt x="20603" y="0"/>
                      <a:pt x="20428" y="2"/>
                      <a:pt x="20254" y="4"/>
                    </a:cubicBezTo>
                    <a:cubicBezTo>
                      <a:pt x="19930" y="8"/>
                      <a:pt x="19606" y="13"/>
                      <a:pt x="19282" y="13"/>
                    </a:cubicBezTo>
                    <a:cubicBezTo>
                      <a:pt x="19196" y="13"/>
                      <a:pt x="19111" y="13"/>
                      <a:pt x="19025" y="12"/>
                    </a:cubicBezTo>
                    <a:cubicBezTo>
                      <a:pt x="18807" y="10"/>
                      <a:pt x="18590" y="9"/>
                      <a:pt x="18374" y="5"/>
                    </a:cubicBezTo>
                    <a:cubicBezTo>
                      <a:pt x="18230" y="3"/>
                      <a:pt x="18087" y="0"/>
                      <a:pt x="17944" y="0"/>
                    </a:cubicBezTo>
                    <a:cubicBezTo>
                      <a:pt x="17894" y="0"/>
                      <a:pt x="17845" y="1"/>
                      <a:pt x="17795" y="2"/>
                    </a:cubicBezTo>
                    <a:cubicBezTo>
                      <a:pt x="17388" y="9"/>
                      <a:pt x="16980" y="22"/>
                      <a:pt x="16573" y="33"/>
                    </a:cubicBezTo>
                    <a:cubicBezTo>
                      <a:pt x="16165" y="43"/>
                      <a:pt x="15756" y="43"/>
                      <a:pt x="15347" y="44"/>
                    </a:cubicBezTo>
                    <a:cubicBezTo>
                      <a:pt x="14939" y="44"/>
                      <a:pt x="14530" y="44"/>
                      <a:pt x="14123" y="54"/>
                    </a:cubicBezTo>
                    <a:cubicBezTo>
                      <a:pt x="13938" y="59"/>
                      <a:pt x="13754" y="72"/>
                      <a:pt x="13569" y="72"/>
                    </a:cubicBezTo>
                    <a:cubicBezTo>
                      <a:pt x="13562" y="72"/>
                      <a:pt x="13554" y="71"/>
                      <a:pt x="13546" y="71"/>
                    </a:cubicBezTo>
                    <a:cubicBezTo>
                      <a:pt x="13352" y="71"/>
                      <a:pt x="13159" y="69"/>
                      <a:pt x="12964" y="65"/>
                    </a:cubicBezTo>
                    <a:cubicBezTo>
                      <a:pt x="12755" y="60"/>
                      <a:pt x="12546" y="55"/>
                      <a:pt x="12337" y="54"/>
                    </a:cubicBezTo>
                    <a:cubicBezTo>
                      <a:pt x="12315" y="54"/>
                      <a:pt x="12294" y="54"/>
                      <a:pt x="12272" y="54"/>
                    </a:cubicBezTo>
                    <a:cubicBezTo>
                      <a:pt x="12089" y="54"/>
                      <a:pt x="11907" y="58"/>
                      <a:pt x="11725" y="63"/>
                    </a:cubicBezTo>
                    <a:cubicBezTo>
                      <a:pt x="11338" y="75"/>
                      <a:pt x="10952" y="90"/>
                      <a:pt x="10565" y="98"/>
                    </a:cubicBezTo>
                    <a:cubicBezTo>
                      <a:pt x="10144" y="106"/>
                      <a:pt x="9723" y="105"/>
                      <a:pt x="9301" y="107"/>
                    </a:cubicBezTo>
                    <a:cubicBezTo>
                      <a:pt x="8904" y="109"/>
                      <a:pt x="8506" y="126"/>
                      <a:pt x="8108" y="133"/>
                    </a:cubicBezTo>
                    <a:cubicBezTo>
                      <a:pt x="7933" y="136"/>
                      <a:pt x="7757" y="138"/>
                      <a:pt x="7582" y="138"/>
                    </a:cubicBezTo>
                    <a:cubicBezTo>
                      <a:pt x="7544" y="138"/>
                      <a:pt x="7506" y="138"/>
                      <a:pt x="7469" y="138"/>
                    </a:cubicBezTo>
                    <a:cubicBezTo>
                      <a:pt x="7277" y="137"/>
                      <a:pt x="7086" y="133"/>
                      <a:pt x="6894" y="131"/>
                    </a:cubicBezTo>
                    <a:cubicBezTo>
                      <a:pt x="6696" y="129"/>
                      <a:pt x="6498" y="127"/>
                      <a:pt x="6300" y="127"/>
                    </a:cubicBezTo>
                    <a:cubicBezTo>
                      <a:pt x="6101" y="127"/>
                      <a:pt x="5903" y="129"/>
                      <a:pt x="5706" y="133"/>
                    </a:cubicBezTo>
                    <a:cubicBezTo>
                      <a:pt x="5296" y="143"/>
                      <a:pt x="4887" y="157"/>
                      <a:pt x="4477" y="166"/>
                    </a:cubicBezTo>
                    <a:cubicBezTo>
                      <a:pt x="4429" y="167"/>
                      <a:pt x="4381" y="168"/>
                      <a:pt x="4333" y="168"/>
                    </a:cubicBezTo>
                    <a:cubicBezTo>
                      <a:pt x="4184" y="168"/>
                      <a:pt x="4035" y="164"/>
                      <a:pt x="3886" y="161"/>
                    </a:cubicBezTo>
                    <a:cubicBezTo>
                      <a:pt x="3819" y="159"/>
                      <a:pt x="3752" y="158"/>
                      <a:pt x="3685" y="158"/>
                    </a:cubicBezTo>
                    <a:cubicBezTo>
                      <a:pt x="3562" y="158"/>
                      <a:pt x="3439" y="161"/>
                      <a:pt x="3317" y="165"/>
                    </a:cubicBezTo>
                    <a:cubicBezTo>
                      <a:pt x="2928" y="180"/>
                      <a:pt x="2543" y="224"/>
                      <a:pt x="2156" y="260"/>
                    </a:cubicBezTo>
                    <a:lnTo>
                      <a:pt x="2158" y="260"/>
                    </a:lnTo>
                    <a:cubicBezTo>
                      <a:pt x="2089" y="265"/>
                      <a:pt x="2018" y="270"/>
                      <a:pt x="1947" y="275"/>
                    </a:cubicBezTo>
                    <a:cubicBezTo>
                      <a:pt x="1875" y="281"/>
                      <a:pt x="1802" y="281"/>
                      <a:pt x="1729" y="283"/>
                    </a:cubicBezTo>
                    <a:cubicBezTo>
                      <a:pt x="1701" y="283"/>
                      <a:pt x="1673" y="284"/>
                      <a:pt x="1645" y="284"/>
                    </a:cubicBezTo>
                    <a:cubicBezTo>
                      <a:pt x="1546" y="284"/>
                      <a:pt x="1448" y="281"/>
                      <a:pt x="1349" y="277"/>
                    </a:cubicBezTo>
                    <a:cubicBezTo>
                      <a:pt x="1213" y="272"/>
                      <a:pt x="1078" y="265"/>
                      <a:pt x="943" y="261"/>
                    </a:cubicBezTo>
                    <a:cubicBezTo>
                      <a:pt x="921" y="261"/>
                      <a:pt x="899" y="261"/>
                      <a:pt x="878" y="261"/>
                    </a:cubicBezTo>
                    <a:cubicBezTo>
                      <a:pt x="783" y="261"/>
                      <a:pt x="692" y="266"/>
                      <a:pt x="598" y="285"/>
                    </a:cubicBezTo>
                    <a:cubicBezTo>
                      <a:pt x="561" y="293"/>
                      <a:pt x="523" y="304"/>
                      <a:pt x="487" y="313"/>
                    </a:cubicBezTo>
                    <a:cubicBezTo>
                      <a:pt x="388" y="337"/>
                      <a:pt x="332" y="448"/>
                      <a:pt x="359" y="541"/>
                    </a:cubicBezTo>
                    <a:cubicBezTo>
                      <a:pt x="361" y="547"/>
                      <a:pt x="364" y="551"/>
                      <a:pt x="366" y="555"/>
                    </a:cubicBezTo>
                    <a:cubicBezTo>
                      <a:pt x="283" y="568"/>
                      <a:pt x="215" y="624"/>
                      <a:pt x="204" y="713"/>
                    </a:cubicBezTo>
                    <a:cubicBezTo>
                      <a:pt x="197" y="766"/>
                      <a:pt x="217" y="819"/>
                      <a:pt x="251" y="859"/>
                    </a:cubicBezTo>
                    <a:cubicBezTo>
                      <a:pt x="212" y="879"/>
                      <a:pt x="171" y="899"/>
                      <a:pt x="136" y="926"/>
                    </a:cubicBezTo>
                    <a:cubicBezTo>
                      <a:pt x="51" y="985"/>
                      <a:pt x="1" y="1073"/>
                      <a:pt x="17" y="1177"/>
                    </a:cubicBezTo>
                    <a:cubicBezTo>
                      <a:pt x="33" y="1286"/>
                      <a:pt x="105" y="1370"/>
                      <a:pt x="197" y="1422"/>
                    </a:cubicBezTo>
                    <a:cubicBezTo>
                      <a:pt x="241" y="1447"/>
                      <a:pt x="290" y="1462"/>
                      <a:pt x="340" y="1470"/>
                    </a:cubicBezTo>
                    <a:cubicBezTo>
                      <a:pt x="380" y="1491"/>
                      <a:pt x="425" y="1503"/>
                      <a:pt x="471" y="1507"/>
                    </a:cubicBezTo>
                    <a:cubicBezTo>
                      <a:pt x="502" y="1509"/>
                      <a:pt x="533" y="1510"/>
                      <a:pt x="564" y="1510"/>
                    </a:cubicBezTo>
                    <a:cubicBezTo>
                      <a:pt x="656" y="1510"/>
                      <a:pt x="749" y="1501"/>
                      <a:pt x="840" y="1484"/>
                    </a:cubicBezTo>
                    <a:cubicBezTo>
                      <a:pt x="879" y="1477"/>
                      <a:pt x="918" y="1469"/>
                      <a:pt x="958" y="1460"/>
                    </a:cubicBezTo>
                    <a:cubicBezTo>
                      <a:pt x="983" y="1471"/>
                      <a:pt x="1012" y="1479"/>
                      <a:pt x="1037" y="1485"/>
                    </a:cubicBezTo>
                    <a:cubicBezTo>
                      <a:pt x="1118" y="1502"/>
                      <a:pt x="1201" y="1513"/>
                      <a:pt x="1284" y="1523"/>
                    </a:cubicBezTo>
                    <a:cubicBezTo>
                      <a:pt x="1391" y="1534"/>
                      <a:pt x="1498" y="1537"/>
                      <a:pt x="1606" y="1541"/>
                    </a:cubicBezTo>
                    <a:cubicBezTo>
                      <a:pt x="1643" y="1541"/>
                      <a:pt x="1680" y="1542"/>
                      <a:pt x="1717" y="1542"/>
                    </a:cubicBezTo>
                    <a:cubicBezTo>
                      <a:pt x="1813" y="1542"/>
                      <a:pt x="1908" y="1540"/>
                      <a:pt x="2004" y="1537"/>
                    </a:cubicBezTo>
                    <a:cubicBezTo>
                      <a:pt x="2066" y="1548"/>
                      <a:pt x="2126" y="1556"/>
                      <a:pt x="2189" y="1556"/>
                    </a:cubicBezTo>
                    <a:cubicBezTo>
                      <a:pt x="2193" y="1556"/>
                      <a:pt x="2198" y="1556"/>
                      <a:pt x="2202" y="1556"/>
                    </a:cubicBezTo>
                    <a:lnTo>
                      <a:pt x="2216" y="1556"/>
                    </a:lnTo>
                    <a:cubicBezTo>
                      <a:pt x="2274" y="1555"/>
                      <a:pt x="2332" y="1552"/>
                      <a:pt x="2391" y="1551"/>
                    </a:cubicBezTo>
                    <a:cubicBezTo>
                      <a:pt x="2460" y="1547"/>
                      <a:pt x="2529" y="1544"/>
                      <a:pt x="2599" y="1542"/>
                    </a:cubicBezTo>
                    <a:cubicBezTo>
                      <a:pt x="2718" y="1536"/>
                      <a:pt x="2835" y="1532"/>
                      <a:pt x="2955" y="1528"/>
                    </a:cubicBezTo>
                    <a:cubicBezTo>
                      <a:pt x="3081" y="1524"/>
                      <a:pt x="3207" y="1521"/>
                      <a:pt x="3334" y="1518"/>
                    </a:cubicBezTo>
                    <a:cubicBezTo>
                      <a:pt x="3367" y="1517"/>
                      <a:pt x="3401" y="1517"/>
                      <a:pt x="3435" y="1517"/>
                    </a:cubicBezTo>
                    <a:cubicBezTo>
                      <a:pt x="3557" y="1516"/>
                      <a:pt x="3680" y="1515"/>
                      <a:pt x="3800" y="1499"/>
                    </a:cubicBezTo>
                    <a:cubicBezTo>
                      <a:pt x="3838" y="1493"/>
                      <a:pt x="3871" y="1476"/>
                      <a:pt x="3898" y="1452"/>
                    </a:cubicBezTo>
                    <a:cubicBezTo>
                      <a:pt x="4011" y="1449"/>
                      <a:pt x="4125" y="1444"/>
                      <a:pt x="4238" y="1434"/>
                    </a:cubicBezTo>
                    <a:cubicBezTo>
                      <a:pt x="4278" y="1438"/>
                      <a:pt x="4319" y="1440"/>
                      <a:pt x="4359" y="1440"/>
                    </a:cubicBezTo>
                    <a:cubicBezTo>
                      <a:pt x="4367" y="1440"/>
                      <a:pt x="4375" y="1440"/>
                      <a:pt x="4384" y="1440"/>
                    </a:cubicBezTo>
                    <a:cubicBezTo>
                      <a:pt x="4469" y="1440"/>
                      <a:pt x="4554" y="1441"/>
                      <a:pt x="4640" y="1441"/>
                    </a:cubicBezTo>
                    <a:cubicBezTo>
                      <a:pt x="4725" y="1441"/>
                      <a:pt x="4811" y="1440"/>
                      <a:pt x="4896" y="1438"/>
                    </a:cubicBezTo>
                    <a:cubicBezTo>
                      <a:pt x="5037" y="1434"/>
                      <a:pt x="5176" y="1429"/>
                      <a:pt x="5317" y="1424"/>
                    </a:cubicBezTo>
                    <a:cubicBezTo>
                      <a:pt x="5547" y="1416"/>
                      <a:pt x="5778" y="1408"/>
                      <a:pt x="6009" y="1401"/>
                    </a:cubicBezTo>
                    <a:cubicBezTo>
                      <a:pt x="6552" y="1382"/>
                      <a:pt x="7095" y="1361"/>
                      <a:pt x="7639" y="1348"/>
                    </a:cubicBezTo>
                    <a:cubicBezTo>
                      <a:pt x="7927" y="1341"/>
                      <a:pt x="8215" y="1334"/>
                      <a:pt x="8504" y="1328"/>
                    </a:cubicBezTo>
                    <a:cubicBezTo>
                      <a:pt x="8645" y="1326"/>
                      <a:pt x="8789" y="1324"/>
                      <a:pt x="8932" y="1320"/>
                    </a:cubicBezTo>
                    <a:cubicBezTo>
                      <a:pt x="9009" y="1319"/>
                      <a:pt x="9086" y="1316"/>
                      <a:pt x="9162" y="1313"/>
                    </a:cubicBezTo>
                    <a:cubicBezTo>
                      <a:pt x="9234" y="1324"/>
                      <a:pt x="9304" y="1330"/>
                      <a:pt x="9377" y="1332"/>
                    </a:cubicBezTo>
                    <a:cubicBezTo>
                      <a:pt x="9391" y="1332"/>
                      <a:pt x="9404" y="1332"/>
                      <a:pt x="9417" y="1332"/>
                    </a:cubicBezTo>
                    <a:cubicBezTo>
                      <a:pt x="9480" y="1332"/>
                      <a:pt x="9543" y="1330"/>
                      <a:pt x="9605" y="1327"/>
                    </a:cubicBezTo>
                    <a:cubicBezTo>
                      <a:pt x="9677" y="1324"/>
                      <a:pt x="9749" y="1321"/>
                      <a:pt x="9821" y="1318"/>
                    </a:cubicBezTo>
                    <a:cubicBezTo>
                      <a:pt x="9957" y="1311"/>
                      <a:pt x="10094" y="1304"/>
                      <a:pt x="10231" y="1298"/>
                    </a:cubicBezTo>
                    <a:lnTo>
                      <a:pt x="10258" y="1296"/>
                    </a:lnTo>
                    <a:cubicBezTo>
                      <a:pt x="10379" y="1295"/>
                      <a:pt x="10500" y="1295"/>
                      <a:pt x="10621" y="1295"/>
                    </a:cubicBezTo>
                    <a:cubicBezTo>
                      <a:pt x="10769" y="1295"/>
                      <a:pt x="10918" y="1295"/>
                      <a:pt x="11066" y="1297"/>
                    </a:cubicBezTo>
                    <a:cubicBezTo>
                      <a:pt x="11354" y="1302"/>
                      <a:pt x="11642" y="1305"/>
                      <a:pt x="11931" y="1313"/>
                    </a:cubicBezTo>
                    <a:cubicBezTo>
                      <a:pt x="12206" y="1320"/>
                      <a:pt x="12480" y="1334"/>
                      <a:pt x="12755" y="1334"/>
                    </a:cubicBezTo>
                    <a:cubicBezTo>
                      <a:pt x="12804" y="1334"/>
                      <a:pt x="12854" y="1334"/>
                      <a:pt x="12904" y="1333"/>
                    </a:cubicBezTo>
                    <a:cubicBezTo>
                      <a:pt x="12914" y="1332"/>
                      <a:pt x="12923" y="1332"/>
                      <a:pt x="12933" y="1329"/>
                    </a:cubicBezTo>
                    <a:cubicBezTo>
                      <a:pt x="13438" y="1317"/>
                      <a:pt x="13941" y="1285"/>
                      <a:pt x="14444" y="1268"/>
                    </a:cubicBezTo>
                    <a:cubicBezTo>
                      <a:pt x="14569" y="1268"/>
                      <a:pt x="14692" y="1266"/>
                      <a:pt x="14816" y="1266"/>
                    </a:cubicBezTo>
                    <a:cubicBezTo>
                      <a:pt x="15368" y="1263"/>
                      <a:pt x="15919" y="1263"/>
                      <a:pt x="16470" y="1260"/>
                    </a:cubicBezTo>
                    <a:lnTo>
                      <a:pt x="16569" y="1260"/>
                    </a:lnTo>
                    <a:cubicBezTo>
                      <a:pt x="16592" y="1331"/>
                      <a:pt x="16661" y="1386"/>
                      <a:pt x="16739" y="1386"/>
                    </a:cubicBezTo>
                    <a:cubicBezTo>
                      <a:pt x="16740" y="1386"/>
                      <a:pt x="16740" y="1386"/>
                      <a:pt x="16741" y="1386"/>
                    </a:cubicBezTo>
                    <a:lnTo>
                      <a:pt x="16748" y="1386"/>
                    </a:lnTo>
                    <a:cubicBezTo>
                      <a:pt x="17299" y="1362"/>
                      <a:pt x="17851" y="1336"/>
                      <a:pt x="18403" y="1310"/>
                    </a:cubicBezTo>
                    <a:cubicBezTo>
                      <a:pt x="18644" y="1298"/>
                      <a:pt x="18885" y="1285"/>
                      <a:pt x="19126" y="1271"/>
                    </a:cubicBezTo>
                    <a:cubicBezTo>
                      <a:pt x="19236" y="1266"/>
                      <a:pt x="19346" y="1257"/>
                      <a:pt x="19456" y="1250"/>
                    </a:cubicBezTo>
                    <a:cubicBezTo>
                      <a:pt x="19527" y="1245"/>
                      <a:pt x="19599" y="1241"/>
                      <a:pt x="19670" y="1236"/>
                    </a:cubicBezTo>
                    <a:cubicBezTo>
                      <a:pt x="19771" y="1230"/>
                      <a:pt x="19873" y="1215"/>
                      <a:pt x="19974" y="1202"/>
                    </a:cubicBezTo>
                    <a:cubicBezTo>
                      <a:pt x="19991" y="1252"/>
                      <a:pt x="20030" y="1294"/>
                      <a:pt x="20080" y="1314"/>
                    </a:cubicBezTo>
                    <a:cubicBezTo>
                      <a:pt x="20127" y="1334"/>
                      <a:pt x="20182" y="1340"/>
                      <a:pt x="20234" y="1340"/>
                    </a:cubicBezTo>
                    <a:cubicBezTo>
                      <a:pt x="20251" y="1340"/>
                      <a:pt x="20268" y="1339"/>
                      <a:pt x="20284" y="1338"/>
                    </a:cubicBezTo>
                    <a:cubicBezTo>
                      <a:pt x="20334" y="1336"/>
                      <a:pt x="20384" y="1334"/>
                      <a:pt x="20435" y="1333"/>
                    </a:cubicBezTo>
                    <a:lnTo>
                      <a:pt x="20707" y="1333"/>
                    </a:lnTo>
                    <a:cubicBezTo>
                      <a:pt x="20838" y="1332"/>
                      <a:pt x="20970" y="1332"/>
                      <a:pt x="21101" y="1329"/>
                    </a:cubicBezTo>
                    <a:cubicBezTo>
                      <a:pt x="21403" y="1327"/>
                      <a:pt x="21706" y="1320"/>
                      <a:pt x="22008" y="1312"/>
                    </a:cubicBezTo>
                    <a:cubicBezTo>
                      <a:pt x="22286" y="1304"/>
                      <a:pt x="22564" y="1290"/>
                      <a:pt x="22840" y="1277"/>
                    </a:cubicBezTo>
                    <a:cubicBezTo>
                      <a:pt x="22972" y="1271"/>
                      <a:pt x="23103" y="1257"/>
                      <a:pt x="23235" y="1248"/>
                    </a:cubicBezTo>
                    <a:cubicBezTo>
                      <a:pt x="23288" y="1244"/>
                      <a:pt x="23340" y="1239"/>
                      <a:pt x="23393" y="1234"/>
                    </a:cubicBezTo>
                    <a:cubicBezTo>
                      <a:pt x="23461" y="1233"/>
                      <a:pt x="23530" y="1232"/>
                      <a:pt x="23599" y="1231"/>
                    </a:cubicBezTo>
                    <a:cubicBezTo>
                      <a:pt x="23664" y="1230"/>
                      <a:pt x="23730" y="1230"/>
                      <a:pt x="23795" y="1229"/>
                    </a:cubicBezTo>
                    <a:cubicBezTo>
                      <a:pt x="23807" y="1229"/>
                      <a:pt x="23819" y="1229"/>
                      <a:pt x="23830" y="1229"/>
                    </a:cubicBezTo>
                    <a:cubicBezTo>
                      <a:pt x="23857" y="1229"/>
                      <a:pt x="23884" y="1229"/>
                      <a:pt x="23910" y="1229"/>
                    </a:cubicBezTo>
                    <a:cubicBezTo>
                      <a:pt x="23997" y="1229"/>
                      <a:pt x="24082" y="1227"/>
                      <a:pt x="24168" y="1209"/>
                    </a:cubicBezTo>
                    <a:cubicBezTo>
                      <a:pt x="24193" y="1203"/>
                      <a:pt x="24216" y="1194"/>
                      <a:pt x="24237" y="1182"/>
                    </a:cubicBezTo>
                    <a:cubicBezTo>
                      <a:pt x="24263" y="1203"/>
                      <a:pt x="24295" y="1218"/>
                      <a:pt x="24330" y="1220"/>
                    </a:cubicBezTo>
                    <a:cubicBezTo>
                      <a:pt x="24338" y="1221"/>
                      <a:pt x="24346" y="1221"/>
                      <a:pt x="24354" y="1221"/>
                    </a:cubicBezTo>
                    <a:lnTo>
                      <a:pt x="24354" y="1222"/>
                    </a:lnTo>
                    <a:lnTo>
                      <a:pt x="24356" y="1222"/>
                    </a:lnTo>
                    <a:cubicBezTo>
                      <a:pt x="24377" y="1223"/>
                      <a:pt x="24399" y="1223"/>
                      <a:pt x="24421" y="1223"/>
                    </a:cubicBezTo>
                    <a:cubicBezTo>
                      <a:pt x="24573" y="1223"/>
                      <a:pt x="24724" y="1207"/>
                      <a:pt x="24875" y="1201"/>
                    </a:cubicBezTo>
                    <a:cubicBezTo>
                      <a:pt x="25013" y="1197"/>
                      <a:pt x="25151" y="1192"/>
                      <a:pt x="25290" y="1186"/>
                    </a:cubicBezTo>
                    <a:cubicBezTo>
                      <a:pt x="25473" y="1181"/>
                      <a:pt x="25657" y="1177"/>
                      <a:pt x="25841" y="1174"/>
                    </a:cubicBezTo>
                    <a:cubicBezTo>
                      <a:pt x="25863" y="1229"/>
                      <a:pt x="25907" y="1273"/>
                      <a:pt x="25966" y="1288"/>
                    </a:cubicBezTo>
                    <a:cubicBezTo>
                      <a:pt x="26056" y="1311"/>
                      <a:pt x="26152" y="1311"/>
                      <a:pt x="26245" y="1313"/>
                    </a:cubicBezTo>
                    <a:cubicBezTo>
                      <a:pt x="26316" y="1314"/>
                      <a:pt x="26387" y="1315"/>
                      <a:pt x="26459" y="1315"/>
                    </a:cubicBezTo>
                    <a:cubicBezTo>
                      <a:pt x="26808" y="1315"/>
                      <a:pt x="27158" y="1304"/>
                      <a:pt x="27507" y="1293"/>
                    </a:cubicBezTo>
                    <a:cubicBezTo>
                      <a:pt x="27717" y="1287"/>
                      <a:pt x="27929" y="1285"/>
                      <a:pt x="28140" y="1281"/>
                    </a:cubicBezTo>
                    <a:cubicBezTo>
                      <a:pt x="28355" y="1277"/>
                      <a:pt x="28570" y="1269"/>
                      <a:pt x="28785" y="1263"/>
                    </a:cubicBezTo>
                    <a:cubicBezTo>
                      <a:pt x="28989" y="1256"/>
                      <a:pt x="29192" y="1247"/>
                      <a:pt x="29397" y="1239"/>
                    </a:cubicBezTo>
                    <a:cubicBezTo>
                      <a:pt x="29542" y="1233"/>
                      <a:pt x="29688" y="1224"/>
                      <a:pt x="29833" y="1214"/>
                    </a:cubicBezTo>
                    <a:cubicBezTo>
                      <a:pt x="29851" y="1274"/>
                      <a:pt x="29901" y="1325"/>
                      <a:pt x="29964" y="1340"/>
                    </a:cubicBezTo>
                    <a:cubicBezTo>
                      <a:pt x="29969" y="1341"/>
                      <a:pt x="29973" y="1342"/>
                      <a:pt x="29979" y="1343"/>
                    </a:cubicBezTo>
                    <a:cubicBezTo>
                      <a:pt x="30001" y="1362"/>
                      <a:pt x="30027" y="1377"/>
                      <a:pt x="30058" y="1386"/>
                    </a:cubicBezTo>
                    <a:cubicBezTo>
                      <a:pt x="30139" y="1410"/>
                      <a:pt x="30230" y="1406"/>
                      <a:pt x="30314" y="1408"/>
                    </a:cubicBezTo>
                    <a:lnTo>
                      <a:pt x="30307" y="1408"/>
                    </a:lnTo>
                    <a:cubicBezTo>
                      <a:pt x="30586" y="1422"/>
                      <a:pt x="30865" y="1432"/>
                      <a:pt x="31144" y="1441"/>
                    </a:cubicBezTo>
                    <a:cubicBezTo>
                      <a:pt x="31336" y="1454"/>
                      <a:pt x="31530" y="1469"/>
                      <a:pt x="31722" y="1487"/>
                    </a:cubicBezTo>
                    <a:cubicBezTo>
                      <a:pt x="31932" y="1507"/>
                      <a:pt x="32143" y="1529"/>
                      <a:pt x="32354" y="1544"/>
                    </a:cubicBezTo>
                    <a:cubicBezTo>
                      <a:pt x="32558" y="1558"/>
                      <a:pt x="32760" y="1579"/>
                      <a:pt x="32964" y="1588"/>
                    </a:cubicBezTo>
                    <a:cubicBezTo>
                      <a:pt x="33102" y="1593"/>
                      <a:pt x="33240" y="1600"/>
                      <a:pt x="33380" y="1607"/>
                    </a:cubicBezTo>
                    <a:lnTo>
                      <a:pt x="33374" y="1607"/>
                    </a:lnTo>
                    <a:cubicBezTo>
                      <a:pt x="33571" y="1615"/>
                      <a:pt x="33767" y="1621"/>
                      <a:pt x="33964" y="1625"/>
                    </a:cubicBezTo>
                    <a:cubicBezTo>
                      <a:pt x="33966" y="1625"/>
                      <a:pt x="33967" y="1626"/>
                      <a:pt x="33969" y="1626"/>
                    </a:cubicBezTo>
                    <a:cubicBezTo>
                      <a:pt x="34042" y="1626"/>
                      <a:pt x="34108" y="1573"/>
                      <a:pt x="34133" y="1504"/>
                    </a:cubicBezTo>
                    <a:cubicBezTo>
                      <a:pt x="34208" y="1507"/>
                      <a:pt x="34283" y="1508"/>
                      <a:pt x="34358" y="1510"/>
                    </a:cubicBezTo>
                    <a:cubicBezTo>
                      <a:pt x="34663" y="1518"/>
                      <a:pt x="34967" y="1528"/>
                      <a:pt x="35271" y="1539"/>
                    </a:cubicBezTo>
                    <a:cubicBezTo>
                      <a:pt x="35653" y="1553"/>
                      <a:pt x="36036" y="1571"/>
                      <a:pt x="36419" y="1575"/>
                    </a:cubicBezTo>
                    <a:cubicBezTo>
                      <a:pt x="36771" y="1593"/>
                      <a:pt x="37122" y="1611"/>
                      <a:pt x="37473" y="1627"/>
                    </a:cubicBezTo>
                    <a:cubicBezTo>
                      <a:pt x="37472" y="1626"/>
                      <a:pt x="37471" y="1626"/>
                      <a:pt x="37471" y="1626"/>
                    </a:cubicBezTo>
                    <a:lnTo>
                      <a:pt x="37471" y="1626"/>
                    </a:lnTo>
                    <a:cubicBezTo>
                      <a:pt x="37690" y="1636"/>
                      <a:pt x="37910" y="1639"/>
                      <a:pt x="38130" y="1644"/>
                    </a:cubicBezTo>
                    <a:cubicBezTo>
                      <a:pt x="38349" y="1648"/>
                      <a:pt x="38570" y="1654"/>
                      <a:pt x="38791" y="1654"/>
                    </a:cubicBezTo>
                    <a:lnTo>
                      <a:pt x="38793" y="1654"/>
                    </a:lnTo>
                    <a:cubicBezTo>
                      <a:pt x="38883" y="1653"/>
                      <a:pt x="38961" y="1579"/>
                      <a:pt x="38971" y="1489"/>
                    </a:cubicBezTo>
                    <a:cubicBezTo>
                      <a:pt x="38982" y="1398"/>
                      <a:pt x="38921" y="1311"/>
                      <a:pt x="38832" y="1289"/>
                    </a:cubicBezTo>
                    <a:cubicBezTo>
                      <a:pt x="38831" y="1288"/>
                      <a:pt x="38830" y="1288"/>
                      <a:pt x="38828" y="1288"/>
                    </a:cubicBezTo>
                    <a:cubicBezTo>
                      <a:pt x="38769" y="1258"/>
                      <a:pt x="38710" y="1232"/>
                      <a:pt x="38646" y="1214"/>
                    </a:cubicBezTo>
                    <a:cubicBezTo>
                      <a:pt x="38634" y="1210"/>
                      <a:pt x="38623" y="1207"/>
                      <a:pt x="38611" y="1203"/>
                    </a:cubicBezTo>
                    <a:lnTo>
                      <a:pt x="38619" y="1192"/>
                    </a:lnTo>
                    <a:cubicBezTo>
                      <a:pt x="38674" y="1109"/>
                      <a:pt x="38634" y="985"/>
                      <a:pt x="38549" y="939"/>
                    </a:cubicBezTo>
                    <a:cubicBezTo>
                      <a:pt x="38533" y="931"/>
                      <a:pt x="38516" y="922"/>
                      <a:pt x="38500" y="913"/>
                    </a:cubicBezTo>
                    <a:cubicBezTo>
                      <a:pt x="38503" y="908"/>
                      <a:pt x="38506" y="904"/>
                      <a:pt x="38508" y="899"/>
                    </a:cubicBezTo>
                    <a:cubicBezTo>
                      <a:pt x="38541" y="844"/>
                      <a:pt x="38540" y="770"/>
                      <a:pt x="38507" y="714"/>
                    </a:cubicBezTo>
                    <a:cubicBezTo>
                      <a:pt x="38477" y="664"/>
                      <a:pt x="38426" y="633"/>
                      <a:pt x="38368" y="625"/>
                    </a:cubicBezTo>
                    <a:cubicBezTo>
                      <a:pt x="38360" y="624"/>
                      <a:pt x="38351" y="623"/>
                      <a:pt x="38343" y="621"/>
                    </a:cubicBezTo>
                    <a:cubicBezTo>
                      <a:pt x="38359" y="594"/>
                      <a:pt x="38369" y="564"/>
                      <a:pt x="38369" y="530"/>
                    </a:cubicBezTo>
                    <a:cubicBezTo>
                      <a:pt x="38367" y="432"/>
                      <a:pt x="38283" y="348"/>
                      <a:pt x="38184" y="348"/>
                    </a:cubicBezTo>
                    <a:cubicBezTo>
                      <a:pt x="38183" y="348"/>
                      <a:pt x="38181" y="348"/>
                      <a:pt x="38180" y="348"/>
                    </a:cubicBezTo>
                    <a:cubicBezTo>
                      <a:pt x="38158" y="349"/>
                      <a:pt x="38136" y="350"/>
                      <a:pt x="38114" y="350"/>
                    </a:cubicBezTo>
                    <a:cubicBezTo>
                      <a:pt x="38105" y="350"/>
                      <a:pt x="38096" y="350"/>
                      <a:pt x="38086" y="349"/>
                    </a:cubicBezTo>
                    <a:cubicBezTo>
                      <a:pt x="37913" y="340"/>
                      <a:pt x="37740" y="332"/>
                      <a:pt x="37566" y="326"/>
                    </a:cubicBezTo>
                    <a:lnTo>
                      <a:pt x="37591" y="326"/>
                    </a:lnTo>
                    <a:cubicBezTo>
                      <a:pt x="37384" y="317"/>
                      <a:pt x="37178" y="292"/>
                      <a:pt x="36971" y="282"/>
                    </a:cubicBezTo>
                    <a:cubicBezTo>
                      <a:pt x="36826" y="274"/>
                      <a:pt x="36681" y="271"/>
                      <a:pt x="36535" y="271"/>
                    </a:cubicBezTo>
                    <a:cubicBezTo>
                      <a:pt x="36477" y="271"/>
                      <a:pt x="36420" y="272"/>
                      <a:pt x="36362" y="273"/>
                    </a:cubicBezTo>
                    <a:cubicBezTo>
                      <a:pt x="36140" y="277"/>
                      <a:pt x="35920" y="280"/>
                      <a:pt x="35699" y="286"/>
                    </a:cubicBezTo>
                    <a:cubicBezTo>
                      <a:pt x="35542" y="291"/>
                      <a:pt x="35386" y="295"/>
                      <a:pt x="35230" y="295"/>
                    </a:cubicBezTo>
                    <a:cubicBezTo>
                      <a:pt x="35170" y="295"/>
                      <a:pt x="35110" y="295"/>
                      <a:pt x="35049" y="293"/>
                    </a:cubicBezTo>
                    <a:cubicBezTo>
                      <a:pt x="34733" y="275"/>
                      <a:pt x="34418" y="243"/>
                      <a:pt x="34104" y="220"/>
                    </a:cubicBezTo>
                    <a:cubicBezTo>
                      <a:pt x="33773" y="197"/>
                      <a:pt x="33444" y="176"/>
                      <a:pt x="33113" y="164"/>
                    </a:cubicBezTo>
                    <a:cubicBezTo>
                      <a:pt x="32785" y="153"/>
                      <a:pt x="32456" y="142"/>
                      <a:pt x="32128" y="140"/>
                    </a:cubicBezTo>
                    <a:cubicBezTo>
                      <a:pt x="31802" y="138"/>
                      <a:pt x="31476" y="139"/>
                      <a:pt x="31151" y="130"/>
                    </a:cubicBezTo>
                    <a:cubicBezTo>
                      <a:pt x="30740" y="117"/>
                      <a:pt x="30329" y="107"/>
                      <a:pt x="29917" y="101"/>
                    </a:cubicBezTo>
                    <a:cubicBezTo>
                      <a:pt x="29531" y="95"/>
                      <a:pt x="29143" y="90"/>
                      <a:pt x="28757" y="82"/>
                    </a:cubicBezTo>
                    <a:cubicBezTo>
                      <a:pt x="28362" y="73"/>
                      <a:pt x="27967" y="60"/>
                      <a:pt x="27572" y="51"/>
                    </a:cubicBezTo>
                    <a:cubicBezTo>
                      <a:pt x="27298" y="44"/>
                      <a:pt x="27023" y="41"/>
                      <a:pt x="26749" y="41"/>
                    </a:cubicBezTo>
                    <a:cubicBezTo>
                      <a:pt x="26596" y="41"/>
                      <a:pt x="26442" y="42"/>
                      <a:pt x="26289" y="43"/>
                    </a:cubicBezTo>
                    <a:cubicBezTo>
                      <a:pt x="26206" y="43"/>
                      <a:pt x="26122" y="43"/>
                      <a:pt x="26039" y="43"/>
                    </a:cubicBezTo>
                    <a:cubicBezTo>
                      <a:pt x="25735" y="43"/>
                      <a:pt x="25430" y="41"/>
                      <a:pt x="25126" y="36"/>
                    </a:cubicBezTo>
                    <a:cubicBezTo>
                      <a:pt x="24701" y="29"/>
                      <a:pt x="24274" y="21"/>
                      <a:pt x="23849" y="17"/>
                    </a:cubicBezTo>
                    <a:cubicBezTo>
                      <a:pt x="23765" y="16"/>
                      <a:pt x="23681" y="15"/>
                      <a:pt x="23596" y="15"/>
                    </a:cubicBezTo>
                    <a:cubicBezTo>
                      <a:pt x="23285" y="15"/>
                      <a:pt x="22972" y="21"/>
                      <a:pt x="22660" y="23"/>
                    </a:cubicBezTo>
                    <a:cubicBezTo>
                      <a:pt x="22605" y="24"/>
                      <a:pt x="22550" y="24"/>
                      <a:pt x="22496" y="24"/>
                    </a:cubicBezTo>
                    <a:cubicBezTo>
                      <a:pt x="22152" y="24"/>
                      <a:pt x="21808" y="13"/>
                      <a:pt x="21464" y="6"/>
                    </a:cubicBezTo>
                    <a:cubicBezTo>
                      <a:pt x="21235" y="2"/>
                      <a:pt x="21006" y="0"/>
                      <a:pt x="20777" y="0"/>
                    </a:cubicBezTo>
                    <a:close/>
                  </a:path>
                </a:pathLst>
              </a:custGeom>
              <a:solidFill>
                <a:srgbClr val="010101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7" name="Google Shape;1137;p36"/>
              <p:cNvSpPr/>
              <p:nvPr/>
            </p:nvSpPr>
            <p:spPr>
              <a:xfrm>
                <a:off x="1918194" y="3855923"/>
                <a:ext cx="2984461" cy="1118414"/>
              </a:xfrm>
              <a:custGeom>
                <a:avLst/>
                <a:gdLst/>
                <a:ahLst/>
                <a:cxnLst/>
                <a:rect l="l" t="t" r="r" b="b"/>
                <a:pathLst>
                  <a:path w="38821" h="14548" extrusionOk="0">
                    <a:moveTo>
                      <a:pt x="28592" y="3257"/>
                    </a:moveTo>
                    <a:cubicBezTo>
                      <a:pt x="28593" y="3257"/>
                      <a:pt x="28593" y="3257"/>
                      <a:pt x="28593" y="3257"/>
                    </a:cubicBezTo>
                    <a:lnTo>
                      <a:pt x="28593" y="3257"/>
                    </a:lnTo>
                    <a:cubicBezTo>
                      <a:pt x="28593" y="3257"/>
                      <a:pt x="28593" y="3257"/>
                      <a:pt x="28592" y="3257"/>
                    </a:cubicBezTo>
                    <a:close/>
                    <a:moveTo>
                      <a:pt x="3746" y="7310"/>
                    </a:moveTo>
                    <a:lnTo>
                      <a:pt x="3746" y="7310"/>
                    </a:lnTo>
                    <a:cubicBezTo>
                      <a:pt x="3741" y="7314"/>
                      <a:pt x="3736" y="7319"/>
                      <a:pt x="3732" y="7323"/>
                    </a:cubicBezTo>
                    <a:lnTo>
                      <a:pt x="3733" y="7323"/>
                    </a:lnTo>
                    <a:cubicBezTo>
                      <a:pt x="3737" y="7319"/>
                      <a:pt x="3741" y="7314"/>
                      <a:pt x="3746" y="7310"/>
                    </a:cubicBezTo>
                    <a:close/>
                    <a:moveTo>
                      <a:pt x="35576" y="9551"/>
                    </a:moveTo>
                    <a:lnTo>
                      <a:pt x="35576" y="9551"/>
                    </a:lnTo>
                    <a:cubicBezTo>
                      <a:pt x="35579" y="9555"/>
                      <a:pt x="35582" y="9560"/>
                      <a:pt x="35585" y="9565"/>
                    </a:cubicBezTo>
                    <a:lnTo>
                      <a:pt x="35585" y="9565"/>
                    </a:lnTo>
                    <a:cubicBezTo>
                      <a:pt x="35582" y="9560"/>
                      <a:pt x="35579" y="9556"/>
                      <a:pt x="35576" y="9551"/>
                    </a:cubicBezTo>
                    <a:close/>
                    <a:moveTo>
                      <a:pt x="2599" y="9757"/>
                    </a:moveTo>
                    <a:lnTo>
                      <a:pt x="2599" y="9757"/>
                    </a:lnTo>
                    <a:cubicBezTo>
                      <a:pt x="2596" y="9760"/>
                      <a:pt x="2593" y="9764"/>
                      <a:pt x="2591" y="9768"/>
                    </a:cubicBezTo>
                    <a:lnTo>
                      <a:pt x="2591" y="9768"/>
                    </a:lnTo>
                    <a:cubicBezTo>
                      <a:pt x="2593" y="9764"/>
                      <a:pt x="2596" y="9760"/>
                      <a:pt x="2599" y="9757"/>
                    </a:cubicBezTo>
                    <a:close/>
                    <a:moveTo>
                      <a:pt x="2050" y="10634"/>
                    </a:moveTo>
                    <a:cubicBezTo>
                      <a:pt x="2049" y="10635"/>
                      <a:pt x="2048" y="10637"/>
                      <a:pt x="2047" y="10638"/>
                    </a:cubicBezTo>
                    <a:lnTo>
                      <a:pt x="2047" y="10638"/>
                    </a:lnTo>
                    <a:cubicBezTo>
                      <a:pt x="2048" y="10637"/>
                      <a:pt x="2049" y="10635"/>
                      <a:pt x="2050" y="10634"/>
                    </a:cubicBezTo>
                    <a:close/>
                    <a:moveTo>
                      <a:pt x="2042" y="10649"/>
                    </a:moveTo>
                    <a:lnTo>
                      <a:pt x="2042" y="10649"/>
                    </a:lnTo>
                    <a:cubicBezTo>
                      <a:pt x="2041" y="10650"/>
                      <a:pt x="2040" y="10651"/>
                      <a:pt x="2040" y="10652"/>
                    </a:cubicBezTo>
                    <a:lnTo>
                      <a:pt x="2040" y="10652"/>
                    </a:lnTo>
                    <a:cubicBezTo>
                      <a:pt x="2040" y="10651"/>
                      <a:pt x="2041" y="10650"/>
                      <a:pt x="2042" y="10649"/>
                    </a:cubicBezTo>
                    <a:close/>
                    <a:moveTo>
                      <a:pt x="36522" y="11222"/>
                    </a:moveTo>
                    <a:cubicBezTo>
                      <a:pt x="36522" y="11223"/>
                      <a:pt x="36523" y="11224"/>
                      <a:pt x="36523" y="11225"/>
                    </a:cubicBezTo>
                    <a:cubicBezTo>
                      <a:pt x="36523" y="11224"/>
                      <a:pt x="36522" y="11223"/>
                      <a:pt x="36522" y="11222"/>
                    </a:cubicBezTo>
                    <a:close/>
                    <a:moveTo>
                      <a:pt x="1578" y="11657"/>
                    </a:moveTo>
                    <a:cubicBezTo>
                      <a:pt x="1577" y="11661"/>
                      <a:pt x="1576" y="11665"/>
                      <a:pt x="1574" y="11669"/>
                    </a:cubicBezTo>
                    <a:cubicBezTo>
                      <a:pt x="1576" y="11665"/>
                      <a:pt x="1577" y="11661"/>
                      <a:pt x="1578" y="11657"/>
                    </a:cubicBezTo>
                    <a:close/>
                    <a:moveTo>
                      <a:pt x="1191" y="12646"/>
                    </a:moveTo>
                    <a:lnTo>
                      <a:pt x="1191" y="12646"/>
                    </a:lnTo>
                    <a:cubicBezTo>
                      <a:pt x="1190" y="12646"/>
                      <a:pt x="1190" y="12647"/>
                      <a:pt x="1190" y="12647"/>
                    </a:cubicBezTo>
                    <a:lnTo>
                      <a:pt x="1190" y="12647"/>
                    </a:lnTo>
                    <a:cubicBezTo>
                      <a:pt x="1190" y="12647"/>
                      <a:pt x="1190" y="12646"/>
                      <a:pt x="1191" y="12646"/>
                    </a:cubicBezTo>
                    <a:close/>
                    <a:moveTo>
                      <a:pt x="20251" y="1"/>
                    </a:moveTo>
                    <a:cubicBezTo>
                      <a:pt x="20218" y="1"/>
                      <a:pt x="20186" y="1"/>
                      <a:pt x="20153" y="2"/>
                    </a:cubicBezTo>
                    <a:cubicBezTo>
                      <a:pt x="20044" y="4"/>
                      <a:pt x="19933" y="5"/>
                      <a:pt x="19823" y="9"/>
                    </a:cubicBezTo>
                    <a:cubicBezTo>
                      <a:pt x="19727" y="10"/>
                      <a:pt x="19631" y="11"/>
                      <a:pt x="19537" y="18"/>
                    </a:cubicBezTo>
                    <a:cubicBezTo>
                      <a:pt x="19434" y="26"/>
                      <a:pt x="19330" y="30"/>
                      <a:pt x="19229" y="49"/>
                    </a:cubicBezTo>
                    <a:cubicBezTo>
                      <a:pt x="19169" y="59"/>
                      <a:pt x="19108" y="73"/>
                      <a:pt x="19049" y="85"/>
                    </a:cubicBezTo>
                    <a:cubicBezTo>
                      <a:pt x="18901" y="82"/>
                      <a:pt x="18754" y="77"/>
                      <a:pt x="18606" y="77"/>
                    </a:cubicBezTo>
                    <a:cubicBezTo>
                      <a:pt x="18389" y="77"/>
                      <a:pt x="18173" y="77"/>
                      <a:pt x="17957" y="84"/>
                    </a:cubicBezTo>
                    <a:cubicBezTo>
                      <a:pt x="17869" y="86"/>
                      <a:pt x="17781" y="87"/>
                      <a:pt x="17694" y="93"/>
                    </a:cubicBezTo>
                    <a:cubicBezTo>
                      <a:pt x="17567" y="101"/>
                      <a:pt x="17440" y="109"/>
                      <a:pt x="17313" y="118"/>
                    </a:cubicBezTo>
                    <a:cubicBezTo>
                      <a:pt x="17217" y="124"/>
                      <a:pt x="17122" y="139"/>
                      <a:pt x="17026" y="149"/>
                    </a:cubicBezTo>
                    <a:cubicBezTo>
                      <a:pt x="16936" y="161"/>
                      <a:pt x="16844" y="172"/>
                      <a:pt x="16754" y="187"/>
                    </a:cubicBezTo>
                    <a:cubicBezTo>
                      <a:pt x="16556" y="218"/>
                      <a:pt x="16358" y="252"/>
                      <a:pt x="16161" y="289"/>
                    </a:cubicBezTo>
                    <a:cubicBezTo>
                      <a:pt x="15952" y="328"/>
                      <a:pt x="15743" y="366"/>
                      <a:pt x="15535" y="405"/>
                    </a:cubicBezTo>
                    <a:cubicBezTo>
                      <a:pt x="15439" y="424"/>
                      <a:pt x="15344" y="443"/>
                      <a:pt x="15249" y="465"/>
                    </a:cubicBezTo>
                    <a:cubicBezTo>
                      <a:pt x="15201" y="475"/>
                      <a:pt x="15153" y="487"/>
                      <a:pt x="15105" y="498"/>
                    </a:cubicBezTo>
                    <a:cubicBezTo>
                      <a:pt x="15061" y="508"/>
                      <a:pt x="15016" y="517"/>
                      <a:pt x="14973" y="533"/>
                    </a:cubicBezTo>
                    <a:cubicBezTo>
                      <a:pt x="14967" y="536"/>
                      <a:pt x="14961" y="540"/>
                      <a:pt x="14955" y="543"/>
                    </a:cubicBezTo>
                    <a:cubicBezTo>
                      <a:pt x="14836" y="560"/>
                      <a:pt x="14717" y="579"/>
                      <a:pt x="14597" y="596"/>
                    </a:cubicBezTo>
                    <a:cubicBezTo>
                      <a:pt x="14495" y="612"/>
                      <a:pt x="14394" y="633"/>
                      <a:pt x="14292" y="650"/>
                    </a:cubicBezTo>
                    <a:cubicBezTo>
                      <a:pt x="14214" y="664"/>
                      <a:pt x="14138" y="676"/>
                      <a:pt x="14060" y="691"/>
                    </a:cubicBezTo>
                    <a:cubicBezTo>
                      <a:pt x="13845" y="732"/>
                      <a:pt x="13630" y="775"/>
                      <a:pt x="13415" y="822"/>
                    </a:cubicBezTo>
                    <a:cubicBezTo>
                      <a:pt x="13224" y="863"/>
                      <a:pt x="13031" y="905"/>
                      <a:pt x="12845" y="964"/>
                    </a:cubicBezTo>
                    <a:cubicBezTo>
                      <a:pt x="12642" y="1030"/>
                      <a:pt x="12439" y="1097"/>
                      <a:pt x="12240" y="1171"/>
                    </a:cubicBezTo>
                    <a:cubicBezTo>
                      <a:pt x="12186" y="1192"/>
                      <a:pt x="12146" y="1232"/>
                      <a:pt x="12125" y="1282"/>
                    </a:cubicBezTo>
                    <a:cubicBezTo>
                      <a:pt x="12087" y="1297"/>
                      <a:pt x="12048" y="1312"/>
                      <a:pt x="12012" y="1328"/>
                    </a:cubicBezTo>
                    <a:cubicBezTo>
                      <a:pt x="11885" y="1383"/>
                      <a:pt x="11759" y="1437"/>
                      <a:pt x="11633" y="1492"/>
                    </a:cubicBezTo>
                    <a:cubicBezTo>
                      <a:pt x="10934" y="1794"/>
                      <a:pt x="10254" y="2140"/>
                      <a:pt x="9581" y="2493"/>
                    </a:cubicBezTo>
                    <a:cubicBezTo>
                      <a:pt x="9538" y="2493"/>
                      <a:pt x="9495" y="2506"/>
                      <a:pt x="9460" y="2533"/>
                    </a:cubicBezTo>
                    <a:cubicBezTo>
                      <a:pt x="9432" y="2555"/>
                      <a:pt x="9407" y="2578"/>
                      <a:pt x="9388" y="2608"/>
                    </a:cubicBezTo>
                    <a:cubicBezTo>
                      <a:pt x="9383" y="2615"/>
                      <a:pt x="9381" y="2621"/>
                      <a:pt x="9377" y="2628"/>
                    </a:cubicBezTo>
                    <a:cubicBezTo>
                      <a:pt x="9266" y="2683"/>
                      <a:pt x="9157" y="2738"/>
                      <a:pt x="9048" y="2797"/>
                    </a:cubicBezTo>
                    <a:cubicBezTo>
                      <a:pt x="8903" y="2878"/>
                      <a:pt x="8759" y="2961"/>
                      <a:pt x="8620" y="3052"/>
                    </a:cubicBezTo>
                    <a:cubicBezTo>
                      <a:pt x="8462" y="3157"/>
                      <a:pt x="8301" y="3261"/>
                      <a:pt x="8167" y="3394"/>
                    </a:cubicBezTo>
                    <a:cubicBezTo>
                      <a:pt x="8101" y="3429"/>
                      <a:pt x="8037" y="3468"/>
                      <a:pt x="7975" y="3509"/>
                    </a:cubicBezTo>
                    <a:cubicBezTo>
                      <a:pt x="7900" y="3561"/>
                      <a:pt x="7828" y="3615"/>
                      <a:pt x="7755" y="3671"/>
                    </a:cubicBezTo>
                    <a:cubicBezTo>
                      <a:pt x="7638" y="3758"/>
                      <a:pt x="7525" y="3847"/>
                      <a:pt x="7410" y="3938"/>
                    </a:cubicBezTo>
                    <a:cubicBezTo>
                      <a:pt x="7205" y="4101"/>
                      <a:pt x="6999" y="4266"/>
                      <a:pt x="6795" y="4432"/>
                    </a:cubicBezTo>
                    <a:cubicBezTo>
                      <a:pt x="6624" y="4572"/>
                      <a:pt x="6452" y="4713"/>
                      <a:pt x="6283" y="4856"/>
                    </a:cubicBezTo>
                    <a:cubicBezTo>
                      <a:pt x="6217" y="4911"/>
                      <a:pt x="6150" y="4966"/>
                      <a:pt x="6086" y="5023"/>
                    </a:cubicBezTo>
                    <a:cubicBezTo>
                      <a:pt x="6002" y="5098"/>
                      <a:pt x="5915" y="5171"/>
                      <a:pt x="5834" y="5249"/>
                    </a:cubicBezTo>
                    <a:cubicBezTo>
                      <a:pt x="5685" y="5392"/>
                      <a:pt x="5537" y="5536"/>
                      <a:pt x="5390" y="5679"/>
                    </a:cubicBezTo>
                    <a:cubicBezTo>
                      <a:pt x="5318" y="5750"/>
                      <a:pt x="5246" y="5821"/>
                      <a:pt x="5175" y="5894"/>
                    </a:cubicBezTo>
                    <a:cubicBezTo>
                      <a:pt x="5109" y="5951"/>
                      <a:pt x="5043" y="6010"/>
                      <a:pt x="4979" y="6070"/>
                    </a:cubicBezTo>
                    <a:cubicBezTo>
                      <a:pt x="4878" y="6164"/>
                      <a:pt x="4776" y="6258"/>
                      <a:pt x="4675" y="6354"/>
                    </a:cubicBezTo>
                    <a:cubicBezTo>
                      <a:pt x="4474" y="6547"/>
                      <a:pt x="4274" y="6742"/>
                      <a:pt x="4084" y="6946"/>
                    </a:cubicBezTo>
                    <a:cubicBezTo>
                      <a:pt x="4082" y="6949"/>
                      <a:pt x="4079" y="6951"/>
                      <a:pt x="4077" y="6954"/>
                    </a:cubicBezTo>
                    <a:lnTo>
                      <a:pt x="4077" y="6954"/>
                    </a:lnTo>
                    <a:cubicBezTo>
                      <a:pt x="4076" y="6955"/>
                      <a:pt x="4075" y="6956"/>
                      <a:pt x="4074" y="6957"/>
                    </a:cubicBezTo>
                    <a:cubicBezTo>
                      <a:pt x="4072" y="6960"/>
                      <a:pt x="4068" y="6963"/>
                      <a:pt x="4066" y="6965"/>
                    </a:cubicBezTo>
                    <a:cubicBezTo>
                      <a:pt x="3955" y="7084"/>
                      <a:pt x="3844" y="7203"/>
                      <a:pt x="3733" y="7323"/>
                    </a:cubicBezTo>
                    <a:lnTo>
                      <a:pt x="3733" y="7323"/>
                    </a:lnTo>
                    <a:cubicBezTo>
                      <a:pt x="3732" y="7325"/>
                      <a:pt x="3731" y="7326"/>
                      <a:pt x="3730" y="7327"/>
                    </a:cubicBezTo>
                    <a:cubicBezTo>
                      <a:pt x="3678" y="7383"/>
                      <a:pt x="3629" y="7441"/>
                      <a:pt x="3579" y="7498"/>
                    </a:cubicBezTo>
                    <a:cubicBezTo>
                      <a:pt x="3517" y="7569"/>
                      <a:pt x="3452" y="7638"/>
                      <a:pt x="3393" y="7711"/>
                    </a:cubicBezTo>
                    <a:cubicBezTo>
                      <a:pt x="3276" y="7860"/>
                      <a:pt x="3154" y="8006"/>
                      <a:pt x="3042" y="8158"/>
                    </a:cubicBezTo>
                    <a:cubicBezTo>
                      <a:pt x="2976" y="8248"/>
                      <a:pt x="2910" y="8339"/>
                      <a:pt x="2843" y="8429"/>
                    </a:cubicBezTo>
                    <a:cubicBezTo>
                      <a:pt x="2775" y="8522"/>
                      <a:pt x="2712" y="8620"/>
                      <a:pt x="2646" y="8715"/>
                    </a:cubicBezTo>
                    <a:cubicBezTo>
                      <a:pt x="2640" y="8723"/>
                      <a:pt x="2635" y="8732"/>
                      <a:pt x="2630" y="8741"/>
                    </a:cubicBezTo>
                    <a:cubicBezTo>
                      <a:pt x="2612" y="8752"/>
                      <a:pt x="2596" y="8764"/>
                      <a:pt x="2584" y="8780"/>
                    </a:cubicBezTo>
                    <a:cubicBezTo>
                      <a:pt x="2470" y="8922"/>
                      <a:pt x="2371" y="9080"/>
                      <a:pt x="2268" y="9230"/>
                    </a:cubicBezTo>
                    <a:cubicBezTo>
                      <a:pt x="2223" y="9297"/>
                      <a:pt x="2177" y="9364"/>
                      <a:pt x="2131" y="9433"/>
                    </a:cubicBezTo>
                    <a:cubicBezTo>
                      <a:pt x="2075" y="9438"/>
                      <a:pt x="2021" y="9466"/>
                      <a:pt x="1993" y="9518"/>
                    </a:cubicBezTo>
                    <a:cubicBezTo>
                      <a:pt x="1954" y="9591"/>
                      <a:pt x="1914" y="9663"/>
                      <a:pt x="1875" y="9735"/>
                    </a:cubicBezTo>
                    <a:cubicBezTo>
                      <a:pt x="1849" y="9736"/>
                      <a:pt x="1823" y="9744"/>
                      <a:pt x="1799" y="9756"/>
                    </a:cubicBezTo>
                    <a:cubicBezTo>
                      <a:pt x="1711" y="9801"/>
                      <a:pt x="1685" y="9900"/>
                      <a:pt x="1647" y="9983"/>
                    </a:cubicBezTo>
                    <a:cubicBezTo>
                      <a:pt x="1643" y="9995"/>
                      <a:pt x="1638" y="10006"/>
                      <a:pt x="1633" y="10016"/>
                    </a:cubicBezTo>
                    <a:cubicBezTo>
                      <a:pt x="1552" y="10166"/>
                      <a:pt x="1471" y="10316"/>
                      <a:pt x="1392" y="10467"/>
                    </a:cubicBezTo>
                    <a:cubicBezTo>
                      <a:pt x="1343" y="10562"/>
                      <a:pt x="1292" y="10657"/>
                      <a:pt x="1246" y="10754"/>
                    </a:cubicBezTo>
                    <a:cubicBezTo>
                      <a:pt x="1230" y="10787"/>
                      <a:pt x="1214" y="10820"/>
                      <a:pt x="1199" y="10853"/>
                    </a:cubicBezTo>
                    <a:cubicBezTo>
                      <a:pt x="1142" y="10865"/>
                      <a:pt x="1089" y="10900"/>
                      <a:pt x="1065" y="10956"/>
                    </a:cubicBezTo>
                    <a:cubicBezTo>
                      <a:pt x="1042" y="11005"/>
                      <a:pt x="1029" y="11061"/>
                      <a:pt x="1010" y="11113"/>
                    </a:cubicBezTo>
                    <a:cubicBezTo>
                      <a:pt x="1001" y="11140"/>
                      <a:pt x="992" y="11167"/>
                      <a:pt x="982" y="11193"/>
                    </a:cubicBezTo>
                    <a:cubicBezTo>
                      <a:pt x="905" y="11395"/>
                      <a:pt x="826" y="11597"/>
                      <a:pt x="752" y="11799"/>
                    </a:cubicBezTo>
                    <a:cubicBezTo>
                      <a:pt x="680" y="11996"/>
                      <a:pt x="614" y="12193"/>
                      <a:pt x="553" y="12392"/>
                    </a:cubicBezTo>
                    <a:cubicBezTo>
                      <a:pt x="503" y="12547"/>
                      <a:pt x="455" y="12702"/>
                      <a:pt x="408" y="12858"/>
                    </a:cubicBezTo>
                    <a:cubicBezTo>
                      <a:pt x="299" y="13228"/>
                      <a:pt x="220" y="13608"/>
                      <a:pt x="88" y="13970"/>
                    </a:cubicBezTo>
                    <a:cubicBezTo>
                      <a:pt x="74" y="14006"/>
                      <a:pt x="59" y="14040"/>
                      <a:pt x="45" y="14076"/>
                    </a:cubicBezTo>
                    <a:cubicBezTo>
                      <a:pt x="25" y="14125"/>
                      <a:pt x="1" y="14173"/>
                      <a:pt x="2" y="14227"/>
                    </a:cubicBezTo>
                    <a:cubicBezTo>
                      <a:pt x="4" y="14327"/>
                      <a:pt x="79" y="14413"/>
                      <a:pt x="183" y="14415"/>
                    </a:cubicBezTo>
                    <a:lnTo>
                      <a:pt x="188" y="14415"/>
                    </a:lnTo>
                    <a:cubicBezTo>
                      <a:pt x="245" y="14414"/>
                      <a:pt x="300" y="14385"/>
                      <a:pt x="335" y="14341"/>
                    </a:cubicBezTo>
                    <a:cubicBezTo>
                      <a:pt x="337" y="14341"/>
                      <a:pt x="339" y="14341"/>
                      <a:pt x="341" y="14341"/>
                    </a:cubicBezTo>
                    <a:cubicBezTo>
                      <a:pt x="367" y="14341"/>
                      <a:pt x="393" y="14334"/>
                      <a:pt x="417" y="14325"/>
                    </a:cubicBezTo>
                    <a:cubicBezTo>
                      <a:pt x="443" y="14377"/>
                      <a:pt x="495" y="14416"/>
                      <a:pt x="553" y="14425"/>
                    </a:cubicBezTo>
                    <a:cubicBezTo>
                      <a:pt x="563" y="14427"/>
                      <a:pt x="573" y="14428"/>
                      <a:pt x="583" y="14428"/>
                    </a:cubicBezTo>
                    <a:cubicBezTo>
                      <a:pt x="671" y="14427"/>
                      <a:pt x="751" y="14361"/>
                      <a:pt x="766" y="14271"/>
                    </a:cubicBezTo>
                    <a:cubicBezTo>
                      <a:pt x="768" y="14256"/>
                      <a:pt x="768" y="14240"/>
                      <a:pt x="767" y="14224"/>
                    </a:cubicBezTo>
                    <a:cubicBezTo>
                      <a:pt x="786" y="14039"/>
                      <a:pt x="823" y="13854"/>
                      <a:pt x="861" y="13672"/>
                    </a:cubicBezTo>
                    <a:cubicBezTo>
                      <a:pt x="946" y="13325"/>
                      <a:pt x="1064" y="12985"/>
                      <a:pt x="1188" y="12652"/>
                    </a:cubicBezTo>
                    <a:lnTo>
                      <a:pt x="1188" y="12652"/>
                    </a:lnTo>
                    <a:cubicBezTo>
                      <a:pt x="1189" y="12650"/>
                      <a:pt x="1189" y="12649"/>
                      <a:pt x="1190" y="12647"/>
                    </a:cubicBezTo>
                    <a:lnTo>
                      <a:pt x="1190" y="12647"/>
                    </a:lnTo>
                    <a:cubicBezTo>
                      <a:pt x="1190" y="12648"/>
                      <a:pt x="1190" y="12648"/>
                      <a:pt x="1189" y="12648"/>
                    </a:cubicBezTo>
                    <a:lnTo>
                      <a:pt x="1189" y="12648"/>
                    </a:lnTo>
                    <a:cubicBezTo>
                      <a:pt x="1190" y="12647"/>
                      <a:pt x="1191" y="12645"/>
                      <a:pt x="1191" y="12644"/>
                    </a:cubicBezTo>
                    <a:lnTo>
                      <a:pt x="1191" y="12644"/>
                    </a:lnTo>
                    <a:cubicBezTo>
                      <a:pt x="1191" y="12645"/>
                      <a:pt x="1191" y="12645"/>
                      <a:pt x="1191" y="12646"/>
                    </a:cubicBezTo>
                    <a:lnTo>
                      <a:pt x="1191" y="12646"/>
                    </a:lnTo>
                    <a:cubicBezTo>
                      <a:pt x="1251" y="12486"/>
                      <a:pt x="1311" y="12325"/>
                      <a:pt x="1375" y="12167"/>
                    </a:cubicBezTo>
                    <a:cubicBezTo>
                      <a:pt x="1446" y="11997"/>
                      <a:pt x="1515" y="11828"/>
                      <a:pt x="1579" y="11656"/>
                    </a:cubicBezTo>
                    <a:lnTo>
                      <a:pt x="1579" y="11656"/>
                    </a:lnTo>
                    <a:cubicBezTo>
                      <a:pt x="1579" y="11657"/>
                      <a:pt x="1579" y="11657"/>
                      <a:pt x="1578" y="11657"/>
                    </a:cubicBezTo>
                    <a:lnTo>
                      <a:pt x="1578" y="11657"/>
                    </a:lnTo>
                    <a:cubicBezTo>
                      <a:pt x="1646" y="11479"/>
                      <a:pt x="1717" y="11304"/>
                      <a:pt x="1798" y="11131"/>
                    </a:cubicBezTo>
                    <a:cubicBezTo>
                      <a:pt x="1874" y="10969"/>
                      <a:pt x="1956" y="10810"/>
                      <a:pt x="2040" y="10652"/>
                    </a:cubicBezTo>
                    <a:lnTo>
                      <a:pt x="2040" y="10652"/>
                    </a:lnTo>
                    <a:cubicBezTo>
                      <a:pt x="2039" y="10653"/>
                      <a:pt x="2039" y="10654"/>
                      <a:pt x="2038" y="10654"/>
                    </a:cubicBezTo>
                    <a:cubicBezTo>
                      <a:pt x="2041" y="10651"/>
                      <a:pt x="2042" y="10647"/>
                      <a:pt x="2044" y="10645"/>
                    </a:cubicBezTo>
                    <a:cubicBezTo>
                      <a:pt x="2045" y="10643"/>
                      <a:pt x="2046" y="10640"/>
                      <a:pt x="2047" y="10638"/>
                    </a:cubicBezTo>
                    <a:lnTo>
                      <a:pt x="2047" y="10638"/>
                    </a:lnTo>
                    <a:cubicBezTo>
                      <a:pt x="2047" y="10639"/>
                      <a:pt x="2047" y="10639"/>
                      <a:pt x="2046" y="10639"/>
                    </a:cubicBezTo>
                    <a:cubicBezTo>
                      <a:pt x="2138" y="10475"/>
                      <a:pt x="2234" y="10312"/>
                      <a:pt x="2329" y="10150"/>
                    </a:cubicBezTo>
                    <a:cubicBezTo>
                      <a:pt x="2384" y="10069"/>
                      <a:pt x="2440" y="9989"/>
                      <a:pt x="2495" y="9906"/>
                    </a:cubicBezTo>
                    <a:cubicBezTo>
                      <a:pt x="2515" y="9876"/>
                      <a:pt x="2539" y="9846"/>
                      <a:pt x="2559" y="9813"/>
                    </a:cubicBezTo>
                    <a:cubicBezTo>
                      <a:pt x="2569" y="9798"/>
                      <a:pt x="2579" y="9783"/>
                      <a:pt x="2590" y="9769"/>
                    </a:cubicBezTo>
                    <a:lnTo>
                      <a:pt x="2590" y="9769"/>
                    </a:lnTo>
                    <a:cubicBezTo>
                      <a:pt x="2588" y="9771"/>
                      <a:pt x="2587" y="9774"/>
                      <a:pt x="2585" y="9776"/>
                    </a:cubicBezTo>
                    <a:cubicBezTo>
                      <a:pt x="2587" y="9773"/>
                      <a:pt x="2589" y="9770"/>
                      <a:pt x="2591" y="9768"/>
                    </a:cubicBezTo>
                    <a:lnTo>
                      <a:pt x="2591" y="9768"/>
                    </a:lnTo>
                    <a:cubicBezTo>
                      <a:pt x="2590" y="9768"/>
                      <a:pt x="2590" y="9768"/>
                      <a:pt x="2590" y="9769"/>
                    </a:cubicBezTo>
                    <a:lnTo>
                      <a:pt x="2590" y="9769"/>
                    </a:lnTo>
                    <a:cubicBezTo>
                      <a:pt x="2595" y="9761"/>
                      <a:pt x="2601" y="9753"/>
                      <a:pt x="2607" y="9745"/>
                    </a:cubicBezTo>
                    <a:lnTo>
                      <a:pt x="2607" y="9745"/>
                    </a:lnTo>
                    <a:cubicBezTo>
                      <a:pt x="2605" y="9747"/>
                      <a:pt x="2604" y="9749"/>
                      <a:pt x="2602" y="9751"/>
                    </a:cubicBezTo>
                    <a:cubicBezTo>
                      <a:pt x="2605" y="9747"/>
                      <a:pt x="2608" y="9743"/>
                      <a:pt x="2611" y="9739"/>
                    </a:cubicBezTo>
                    <a:lnTo>
                      <a:pt x="2611" y="9739"/>
                    </a:lnTo>
                    <a:cubicBezTo>
                      <a:pt x="2610" y="9741"/>
                      <a:pt x="2608" y="9743"/>
                      <a:pt x="2607" y="9745"/>
                    </a:cubicBezTo>
                    <a:lnTo>
                      <a:pt x="2607" y="9745"/>
                    </a:lnTo>
                    <a:cubicBezTo>
                      <a:pt x="2609" y="9742"/>
                      <a:pt x="2612" y="9739"/>
                      <a:pt x="2614" y="9735"/>
                    </a:cubicBezTo>
                    <a:lnTo>
                      <a:pt x="2614" y="9735"/>
                    </a:lnTo>
                    <a:cubicBezTo>
                      <a:pt x="2613" y="9737"/>
                      <a:pt x="2612" y="9738"/>
                      <a:pt x="2611" y="9739"/>
                    </a:cubicBezTo>
                    <a:lnTo>
                      <a:pt x="2611" y="9739"/>
                    </a:lnTo>
                    <a:cubicBezTo>
                      <a:pt x="2613" y="9736"/>
                      <a:pt x="2614" y="9734"/>
                      <a:pt x="2616" y="9732"/>
                    </a:cubicBezTo>
                    <a:lnTo>
                      <a:pt x="2616" y="9732"/>
                    </a:lnTo>
                    <a:cubicBezTo>
                      <a:pt x="2615" y="9733"/>
                      <a:pt x="2615" y="9734"/>
                      <a:pt x="2614" y="9735"/>
                    </a:cubicBezTo>
                    <a:lnTo>
                      <a:pt x="2614" y="9735"/>
                    </a:lnTo>
                    <a:cubicBezTo>
                      <a:pt x="2692" y="9630"/>
                      <a:pt x="2771" y="9525"/>
                      <a:pt x="2843" y="9415"/>
                    </a:cubicBezTo>
                    <a:cubicBezTo>
                      <a:pt x="2913" y="9308"/>
                      <a:pt x="2984" y="9202"/>
                      <a:pt x="3056" y="9097"/>
                    </a:cubicBezTo>
                    <a:cubicBezTo>
                      <a:pt x="3294" y="8784"/>
                      <a:pt x="3560" y="8497"/>
                      <a:pt x="3820" y="8202"/>
                    </a:cubicBezTo>
                    <a:cubicBezTo>
                      <a:pt x="3954" y="8049"/>
                      <a:pt x="4082" y="7892"/>
                      <a:pt x="4211" y="7735"/>
                    </a:cubicBezTo>
                    <a:cubicBezTo>
                      <a:pt x="4283" y="7649"/>
                      <a:pt x="4355" y="7563"/>
                      <a:pt x="4426" y="7477"/>
                    </a:cubicBezTo>
                    <a:cubicBezTo>
                      <a:pt x="4495" y="7410"/>
                      <a:pt x="4562" y="7342"/>
                      <a:pt x="4625" y="7270"/>
                    </a:cubicBezTo>
                    <a:cubicBezTo>
                      <a:pt x="4793" y="7081"/>
                      <a:pt x="4954" y="6885"/>
                      <a:pt x="5124" y="6698"/>
                    </a:cubicBezTo>
                    <a:cubicBezTo>
                      <a:pt x="5254" y="6560"/>
                      <a:pt x="5387" y="6423"/>
                      <a:pt x="5518" y="6285"/>
                    </a:cubicBezTo>
                    <a:cubicBezTo>
                      <a:pt x="5542" y="6260"/>
                      <a:pt x="5568" y="6235"/>
                      <a:pt x="5593" y="6210"/>
                    </a:cubicBezTo>
                    <a:cubicBezTo>
                      <a:pt x="5741" y="6095"/>
                      <a:pt x="5892" y="5984"/>
                      <a:pt x="6044" y="5875"/>
                    </a:cubicBezTo>
                    <a:cubicBezTo>
                      <a:pt x="6134" y="5809"/>
                      <a:pt x="6222" y="5741"/>
                      <a:pt x="6307" y="5668"/>
                    </a:cubicBezTo>
                    <a:cubicBezTo>
                      <a:pt x="6381" y="5605"/>
                      <a:pt x="6452" y="5538"/>
                      <a:pt x="6524" y="5474"/>
                    </a:cubicBezTo>
                    <a:cubicBezTo>
                      <a:pt x="6716" y="5320"/>
                      <a:pt x="6918" y="5177"/>
                      <a:pt x="7105" y="5017"/>
                    </a:cubicBezTo>
                    <a:cubicBezTo>
                      <a:pt x="7195" y="4940"/>
                      <a:pt x="7279" y="4853"/>
                      <a:pt x="7365" y="4770"/>
                    </a:cubicBezTo>
                    <a:cubicBezTo>
                      <a:pt x="7449" y="4688"/>
                      <a:pt x="7539" y="4611"/>
                      <a:pt x="7629" y="4536"/>
                    </a:cubicBezTo>
                    <a:cubicBezTo>
                      <a:pt x="7670" y="4501"/>
                      <a:pt x="7710" y="4467"/>
                      <a:pt x="7752" y="4434"/>
                    </a:cubicBezTo>
                    <a:cubicBezTo>
                      <a:pt x="7914" y="4307"/>
                      <a:pt x="8076" y="4183"/>
                      <a:pt x="8246" y="4070"/>
                    </a:cubicBezTo>
                    <a:cubicBezTo>
                      <a:pt x="8412" y="3960"/>
                      <a:pt x="8581" y="3856"/>
                      <a:pt x="8740" y="3737"/>
                    </a:cubicBezTo>
                    <a:cubicBezTo>
                      <a:pt x="8898" y="3622"/>
                      <a:pt x="9052" y="3501"/>
                      <a:pt x="9211" y="3388"/>
                    </a:cubicBezTo>
                    <a:cubicBezTo>
                      <a:pt x="9360" y="3281"/>
                      <a:pt x="9512" y="3182"/>
                      <a:pt x="9665" y="3083"/>
                    </a:cubicBezTo>
                    <a:cubicBezTo>
                      <a:pt x="9697" y="3064"/>
                      <a:pt x="9728" y="3043"/>
                      <a:pt x="9760" y="3024"/>
                    </a:cubicBezTo>
                    <a:cubicBezTo>
                      <a:pt x="9871" y="2959"/>
                      <a:pt x="9981" y="2894"/>
                      <a:pt x="10093" y="2832"/>
                    </a:cubicBezTo>
                    <a:cubicBezTo>
                      <a:pt x="10218" y="2762"/>
                      <a:pt x="10347" y="2698"/>
                      <a:pt x="10475" y="2634"/>
                    </a:cubicBezTo>
                    <a:cubicBezTo>
                      <a:pt x="10496" y="2623"/>
                      <a:pt x="10517" y="2612"/>
                      <a:pt x="10539" y="2602"/>
                    </a:cubicBezTo>
                    <a:cubicBezTo>
                      <a:pt x="10786" y="2481"/>
                      <a:pt x="11038" y="2366"/>
                      <a:pt x="11291" y="2261"/>
                    </a:cubicBezTo>
                    <a:cubicBezTo>
                      <a:pt x="11455" y="2193"/>
                      <a:pt x="11620" y="2127"/>
                      <a:pt x="11784" y="2061"/>
                    </a:cubicBezTo>
                    <a:cubicBezTo>
                      <a:pt x="11936" y="1999"/>
                      <a:pt x="12087" y="1935"/>
                      <a:pt x="12239" y="1875"/>
                    </a:cubicBezTo>
                    <a:lnTo>
                      <a:pt x="12239" y="1875"/>
                    </a:lnTo>
                    <a:cubicBezTo>
                      <a:pt x="12237" y="1876"/>
                      <a:pt x="12236" y="1876"/>
                      <a:pt x="12234" y="1877"/>
                    </a:cubicBezTo>
                    <a:cubicBezTo>
                      <a:pt x="12241" y="1874"/>
                      <a:pt x="12248" y="1872"/>
                      <a:pt x="12255" y="1869"/>
                    </a:cubicBezTo>
                    <a:lnTo>
                      <a:pt x="12255" y="1869"/>
                    </a:lnTo>
                    <a:cubicBezTo>
                      <a:pt x="12250" y="1871"/>
                      <a:pt x="12245" y="1873"/>
                      <a:pt x="12239" y="1875"/>
                    </a:cubicBezTo>
                    <a:lnTo>
                      <a:pt x="12239" y="1875"/>
                    </a:lnTo>
                    <a:cubicBezTo>
                      <a:pt x="12245" y="1874"/>
                      <a:pt x="12250" y="1872"/>
                      <a:pt x="12255" y="1869"/>
                    </a:cubicBezTo>
                    <a:lnTo>
                      <a:pt x="12255" y="1869"/>
                    </a:lnTo>
                    <a:cubicBezTo>
                      <a:pt x="12255" y="1869"/>
                      <a:pt x="12255" y="1869"/>
                      <a:pt x="12255" y="1869"/>
                    </a:cubicBezTo>
                    <a:lnTo>
                      <a:pt x="12255" y="1869"/>
                    </a:lnTo>
                    <a:cubicBezTo>
                      <a:pt x="12255" y="1869"/>
                      <a:pt x="12255" y="1869"/>
                      <a:pt x="12255" y="1869"/>
                    </a:cubicBezTo>
                    <a:lnTo>
                      <a:pt x="12255" y="1869"/>
                    </a:lnTo>
                    <a:cubicBezTo>
                      <a:pt x="12255" y="1869"/>
                      <a:pt x="12255" y="1869"/>
                      <a:pt x="12255" y="1869"/>
                    </a:cubicBezTo>
                    <a:lnTo>
                      <a:pt x="12255" y="1869"/>
                    </a:lnTo>
                    <a:cubicBezTo>
                      <a:pt x="12447" y="1798"/>
                      <a:pt x="12638" y="1726"/>
                      <a:pt x="12828" y="1653"/>
                    </a:cubicBezTo>
                    <a:cubicBezTo>
                      <a:pt x="12937" y="1614"/>
                      <a:pt x="13047" y="1573"/>
                      <a:pt x="13156" y="1542"/>
                    </a:cubicBezTo>
                    <a:cubicBezTo>
                      <a:pt x="13283" y="1507"/>
                      <a:pt x="13409" y="1473"/>
                      <a:pt x="13536" y="1442"/>
                    </a:cubicBezTo>
                    <a:cubicBezTo>
                      <a:pt x="13662" y="1414"/>
                      <a:pt x="13789" y="1386"/>
                      <a:pt x="13916" y="1359"/>
                    </a:cubicBezTo>
                    <a:cubicBezTo>
                      <a:pt x="14045" y="1330"/>
                      <a:pt x="14175" y="1300"/>
                      <a:pt x="14300" y="1257"/>
                    </a:cubicBezTo>
                    <a:cubicBezTo>
                      <a:pt x="14428" y="1213"/>
                      <a:pt x="14555" y="1165"/>
                      <a:pt x="14684" y="1127"/>
                    </a:cubicBezTo>
                    <a:cubicBezTo>
                      <a:pt x="14753" y="1107"/>
                      <a:pt x="14821" y="1090"/>
                      <a:pt x="14889" y="1072"/>
                    </a:cubicBezTo>
                    <a:cubicBezTo>
                      <a:pt x="14905" y="1069"/>
                      <a:pt x="14920" y="1065"/>
                      <a:pt x="14936" y="1062"/>
                    </a:cubicBezTo>
                    <a:lnTo>
                      <a:pt x="14936" y="1062"/>
                    </a:lnTo>
                    <a:cubicBezTo>
                      <a:pt x="14928" y="1064"/>
                      <a:pt x="14920" y="1065"/>
                      <a:pt x="14912" y="1067"/>
                    </a:cubicBezTo>
                    <a:cubicBezTo>
                      <a:pt x="14983" y="1053"/>
                      <a:pt x="15053" y="1037"/>
                      <a:pt x="15125" y="1025"/>
                    </a:cubicBezTo>
                    <a:cubicBezTo>
                      <a:pt x="15195" y="1015"/>
                      <a:pt x="15263" y="1006"/>
                      <a:pt x="15332" y="999"/>
                    </a:cubicBezTo>
                    <a:cubicBezTo>
                      <a:pt x="15471" y="989"/>
                      <a:pt x="15609" y="986"/>
                      <a:pt x="15746" y="969"/>
                    </a:cubicBezTo>
                    <a:cubicBezTo>
                      <a:pt x="15872" y="955"/>
                      <a:pt x="15995" y="922"/>
                      <a:pt x="16120" y="908"/>
                    </a:cubicBezTo>
                    <a:cubicBezTo>
                      <a:pt x="16139" y="907"/>
                      <a:pt x="16158" y="905"/>
                      <a:pt x="16178" y="903"/>
                    </a:cubicBezTo>
                    <a:lnTo>
                      <a:pt x="16178" y="903"/>
                    </a:lnTo>
                    <a:cubicBezTo>
                      <a:pt x="16176" y="904"/>
                      <a:pt x="16175" y="904"/>
                      <a:pt x="16174" y="904"/>
                    </a:cubicBezTo>
                    <a:cubicBezTo>
                      <a:pt x="16405" y="887"/>
                      <a:pt x="16635" y="867"/>
                      <a:pt x="16866" y="839"/>
                    </a:cubicBezTo>
                    <a:cubicBezTo>
                      <a:pt x="17104" y="808"/>
                      <a:pt x="17342" y="779"/>
                      <a:pt x="17579" y="754"/>
                    </a:cubicBezTo>
                    <a:lnTo>
                      <a:pt x="17570" y="754"/>
                    </a:lnTo>
                    <a:cubicBezTo>
                      <a:pt x="17670" y="746"/>
                      <a:pt x="17769" y="737"/>
                      <a:pt x="17868" y="728"/>
                    </a:cubicBezTo>
                    <a:cubicBezTo>
                      <a:pt x="18058" y="712"/>
                      <a:pt x="18249" y="693"/>
                      <a:pt x="18440" y="681"/>
                    </a:cubicBezTo>
                    <a:cubicBezTo>
                      <a:pt x="18641" y="668"/>
                      <a:pt x="18839" y="652"/>
                      <a:pt x="19040" y="634"/>
                    </a:cubicBezTo>
                    <a:cubicBezTo>
                      <a:pt x="19066" y="633"/>
                      <a:pt x="19091" y="632"/>
                      <a:pt x="19117" y="632"/>
                    </a:cubicBezTo>
                    <a:cubicBezTo>
                      <a:pt x="19143" y="631"/>
                      <a:pt x="19170" y="631"/>
                      <a:pt x="19196" y="631"/>
                    </a:cubicBezTo>
                    <a:cubicBezTo>
                      <a:pt x="19259" y="631"/>
                      <a:pt x="19322" y="632"/>
                      <a:pt x="19385" y="634"/>
                    </a:cubicBezTo>
                    <a:lnTo>
                      <a:pt x="19384" y="634"/>
                    </a:lnTo>
                    <a:cubicBezTo>
                      <a:pt x="19734" y="658"/>
                      <a:pt x="20082" y="689"/>
                      <a:pt x="20431" y="706"/>
                    </a:cubicBezTo>
                    <a:cubicBezTo>
                      <a:pt x="20618" y="715"/>
                      <a:pt x="20802" y="722"/>
                      <a:pt x="20988" y="729"/>
                    </a:cubicBezTo>
                    <a:cubicBezTo>
                      <a:pt x="21156" y="736"/>
                      <a:pt x="21323" y="752"/>
                      <a:pt x="21490" y="775"/>
                    </a:cubicBezTo>
                    <a:cubicBezTo>
                      <a:pt x="21687" y="809"/>
                      <a:pt x="21882" y="849"/>
                      <a:pt x="22080" y="881"/>
                    </a:cubicBezTo>
                    <a:cubicBezTo>
                      <a:pt x="22197" y="899"/>
                      <a:pt x="22311" y="915"/>
                      <a:pt x="22428" y="930"/>
                    </a:cubicBezTo>
                    <a:cubicBezTo>
                      <a:pt x="22572" y="948"/>
                      <a:pt x="22716" y="956"/>
                      <a:pt x="22860" y="978"/>
                    </a:cubicBezTo>
                    <a:cubicBezTo>
                      <a:pt x="22965" y="997"/>
                      <a:pt x="23067" y="1022"/>
                      <a:pt x="23170" y="1050"/>
                    </a:cubicBezTo>
                    <a:cubicBezTo>
                      <a:pt x="23377" y="1114"/>
                      <a:pt x="23581" y="1195"/>
                      <a:pt x="23790" y="1255"/>
                    </a:cubicBezTo>
                    <a:cubicBezTo>
                      <a:pt x="23966" y="1306"/>
                      <a:pt x="24139" y="1358"/>
                      <a:pt x="24318" y="1400"/>
                    </a:cubicBezTo>
                    <a:cubicBezTo>
                      <a:pt x="24344" y="1407"/>
                      <a:pt x="24370" y="1412"/>
                      <a:pt x="24397" y="1418"/>
                    </a:cubicBezTo>
                    <a:cubicBezTo>
                      <a:pt x="24491" y="1453"/>
                      <a:pt x="24583" y="1488"/>
                      <a:pt x="24677" y="1523"/>
                    </a:cubicBezTo>
                    <a:cubicBezTo>
                      <a:pt x="24832" y="1580"/>
                      <a:pt x="24987" y="1639"/>
                      <a:pt x="25142" y="1695"/>
                    </a:cubicBezTo>
                    <a:cubicBezTo>
                      <a:pt x="25448" y="1806"/>
                      <a:pt x="25751" y="1923"/>
                      <a:pt x="26054" y="2039"/>
                    </a:cubicBezTo>
                    <a:lnTo>
                      <a:pt x="26051" y="2038"/>
                    </a:lnTo>
                    <a:lnTo>
                      <a:pt x="26051" y="2038"/>
                    </a:lnTo>
                    <a:cubicBezTo>
                      <a:pt x="26190" y="2094"/>
                      <a:pt x="26325" y="2154"/>
                      <a:pt x="26461" y="2215"/>
                    </a:cubicBezTo>
                    <a:cubicBezTo>
                      <a:pt x="26645" y="2300"/>
                      <a:pt x="26830" y="2381"/>
                      <a:pt x="27015" y="2465"/>
                    </a:cubicBezTo>
                    <a:cubicBezTo>
                      <a:pt x="27196" y="2546"/>
                      <a:pt x="27370" y="2642"/>
                      <a:pt x="27546" y="2731"/>
                    </a:cubicBezTo>
                    <a:cubicBezTo>
                      <a:pt x="27720" y="2819"/>
                      <a:pt x="27899" y="2894"/>
                      <a:pt x="28072" y="2983"/>
                    </a:cubicBezTo>
                    <a:cubicBezTo>
                      <a:pt x="28246" y="3072"/>
                      <a:pt x="28419" y="3163"/>
                      <a:pt x="28591" y="3256"/>
                    </a:cubicBezTo>
                    <a:lnTo>
                      <a:pt x="28591" y="3256"/>
                    </a:lnTo>
                    <a:cubicBezTo>
                      <a:pt x="28591" y="3256"/>
                      <a:pt x="28591" y="3256"/>
                      <a:pt x="28591" y="3256"/>
                    </a:cubicBezTo>
                    <a:lnTo>
                      <a:pt x="28591" y="3256"/>
                    </a:lnTo>
                    <a:cubicBezTo>
                      <a:pt x="28591" y="3256"/>
                      <a:pt x="28592" y="3257"/>
                      <a:pt x="28592" y="3257"/>
                    </a:cubicBezTo>
                    <a:lnTo>
                      <a:pt x="28592" y="3257"/>
                    </a:lnTo>
                    <a:cubicBezTo>
                      <a:pt x="28592" y="3257"/>
                      <a:pt x="28592" y="3257"/>
                      <a:pt x="28592" y="3256"/>
                    </a:cubicBezTo>
                    <a:lnTo>
                      <a:pt x="28592" y="3256"/>
                    </a:lnTo>
                    <a:cubicBezTo>
                      <a:pt x="28592" y="3257"/>
                      <a:pt x="28593" y="3257"/>
                      <a:pt x="28593" y="3257"/>
                    </a:cubicBezTo>
                    <a:cubicBezTo>
                      <a:pt x="28593" y="3257"/>
                      <a:pt x="28593" y="3257"/>
                      <a:pt x="28593" y="3257"/>
                    </a:cubicBezTo>
                    <a:lnTo>
                      <a:pt x="28593" y="3257"/>
                    </a:lnTo>
                    <a:cubicBezTo>
                      <a:pt x="28884" y="3421"/>
                      <a:pt x="29166" y="3602"/>
                      <a:pt x="29463" y="3752"/>
                    </a:cubicBezTo>
                    <a:cubicBezTo>
                      <a:pt x="29611" y="3827"/>
                      <a:pt x="29757" y="3900"/>
                      <a:pt x="29908" y="3967"/>
                    </a:cubicBezTo>
                    <a:cubicBezTo>
                      <a:pt x="29936" y="3980"/>
                      <a:pt x="29964" y="3991"/>
                      <a:pt x="29993" y="4004"/>
                    </a:cubicBezTo>
                    <a:cubicBezTo>
                      <a:pt x="30094" y="4071"/>
                      <a:pt x="30193" y="4140"/>
                      <a:pt x="30293" y="4207"/>
                    </a:cubicBezTo>
                    <a:cubicBezTo>
                      <a:pt x="30475" y="4333"/>
                      <a:pt x="30660" y="4454"/>
                      <a:pt x="30846" y="4574"/>
                    </a:cubicBezTo>
                    <a:cubicBezTo>
                      <a:pt x="30932" y="4628"/>
                      <a:pt x="31017" y="4682"/>
                      <a:pt x="31103" y="4736"/>
                    </a:cubicBezTo>
                    <a:cubicBezTo>
                      <a:pt x="31176" y="4781"/>
                      <a:pt x="31248" y="4833"/>
                      <a:pt x="31320" y="4881"/>
                    </a:cubicBezTo>
                    <a:cubicBezTo>
                      <a:pt x="31449" y="4978"/>
                      <a:pt x="31575" y="5079"/>
                      <a:pt x="31706" y="5175"/>
                    </a:cubicBezTo>
                    <a:cubicBezTo>
                      <a:pt x="31834" y="5271"/>
                      <a:pt x="31963" y="5366"/>
                      <a:pt x="32091" y="5461"/>
                    </a:cubicBezTo>
                    <a:cubicBezTo>
                      <a:pt x="32141" y="5506"/>
                      <a:pt x="32192" y="5551"/>
                      <a:pt x="32241" y="5597"/>
                    </a:cubicBezTo>
                    <a:cubicBezTo>
                      <a:pt x="32305" y="5657"/>
                      <a:pt x="32369" y="5717"/>
                      <a:pt x="32433" y="5777"/>
                    </a:cubicBezTo>
                    <a:lnTo>
                      <a:pt x="32433" y="5777"/>
                    </a:lnTo>
                    <a:cubicBezTo>
                      <a:pt x="32433" y="5777"/>
                      <a:pt x="32433" y="5777"/>
                      <a:pt x="32433" y="5777"/>
                    </a:cubicBezTo>
                    <a:lnTo>
                      <a:pt x="32433" y="5777"/>
                    </a:lnTo>
                    <a:cubicBezTo>
                      <a:pt x="32433" y="5777"/>
                      <a:pt x="32433" y="5777"/>
                      <a:pt x="32433" y="5778"/>
                    </a:cubicBezTo>
                    <a:lnTo>
                      <a:pt x="32433" y="5778"/>
                    </a:lnTo>
                    <a:cubicBezTo>
                      <a:pt x="32433" y="5777"/>
                      <a:pt x="32433" y="5777"/>
                      <a:pt x="32433" y="5777"/>
                    </a:cubicBezTo>
                    <a:lnTo>
                      <a:pt x="32433" y="5777"/>
                    </a:lnTo>
                    <a:cubicBezTo>
                      <a:pt x="32433" y="5778"/>
                      <a:pt x="32433" y="5778"/>
                      <a:pt x="32434" y="5778"/>
                    </a:cubicBezTo>
                    <a:lnTo>
                      <a:pt x="32434" y="5778"/>
                    </a:lnTo>
                    <a:cubicBezTo>
                      <a:pt x="32434" y="5778"/>
                      <a:pt x="32433" y="5778"/>
                      <a:pt x="32433" y="5778"/>
                    </a:cubicBezTo>
                    <a:lnTo>
                      <a:pt x="32433" y="5778"/>
                    </a:lnTo>
                    <a:cubicBezTo>
                      <a:pt x="32434" y="5778"/>
                      <a:pt x="32434" y="5778"/>
                      <a:pt x="32434" y="5779"/>
                    </a:cubicBezTo>
                    <a:cubicBezTo>
                      <a:pt x="32434" y="5779"/>
                      <a:pt x="32434" y="5779"/>
                      <a:pt x="32434" y="5778"/>
                    </a:cubicBezTo>
                    <a:lnTo>
                      <a:pt x="32434" y="5778"/>
                    </a:lnTo>
                    <a:cubicBezTo>
                      <a:pt x="32434" y="5779"/>
                      <a:pt x="32435" y="5780"/>
                      <a:pt x="32436" y="5780"/>
                    </a:cubicBezTo>
                    <a:lnTo>
                      <a:pt x="32436" y="5780"/>
                    </a:lnTo>
                    <a:cubicBezTo>
                      <a:pt x="32434" y="5779"/>
                      <a:pt x="32432" y="5778"/>
                      <a:pt x="32431" y="5776"/>
                    </a:cubicBezTo>
                    <a:cubicBezTo>
                      <a:pt x="32429" y="5774"/>
                      <a:pt x="32425" y="5771"/>
                      <a:pt x="32423" y="5768"/>
                    </a:cubicBezTo>
                    <a:cubicBezTo>
                      <a:pt x="32422" y="5768"/>
                      <a:pt x="32422" y="5767"/>
                      <a:pt x="32421" y="5767"/>
                    </a:cubicBezTo>
                    <a:lnTo>
                      <a:pt x="32421" y="5767"/>
                    </a:lnTo>
                    <a:cubicBezTo>
                      <a:pt x="32457" y="5803"/>
                      <a:pt x="32494" y="5838"/>
                      <a:pt x="32529" y="5873"/>
                    </a:cubicBezTo>
                    <a:cubicBezTo>
                      <a:pt x="32670" y="6011"/>
                      <a:pt x="32804" y="6152"/>
                      <a:pt x="32929" y="6302"/>
                    </a:cubicBezTo>
                    <a:cubicBezTo>
                      <a:pt x="33001" y="6389"/>
                      <a:pt x="33075" y="6476"/>
                      <a:pt x="33147" y="6562"/>
                    </a:cubicBezTo>
                    <a:cubicBezTo>
                      <a:pt x="33208" y="6636"/>
                      <a:pt x="33276" y="6706"/>
                      <a:pt x="33341" y="6778"/>
                    </a:cubicBezTo>
                    <a:cubicBezTo>
                      <a:pt x="33467" y="6916"/>
                      <a:pt x="33597" y="7051"/>
                      <a:pt x="33729" y="7185"/>
                    </a:cubicBezTo>
                    <a:cubicBezTo>
                      <a:pt x="33876" y="7335"/>
                      <a:pt x="34020" y="7486"/>
                      <a:pt x="34160" y="7644"/>
                    </a:cubicBezTo>
                    <a:cubicBezTo>
                      <a:pt x="34155" y="7637"/>
                      <a:pt x="34151" y="7631"/>
                      <a:pt x="34146" y="7624"/>
                    </a:cubicBezTo>
                    <a:lnTo>
                      <a:pt x="34146" y="7624"/>
                    </a:lnTo>
                    <a:cubicBezTo>
                      <a:pt x="34201" y="7693"/>
                      <a:pt x="34257" y="7761"/>
                      <a:pt x="34310" y="7831"/>
                    </a:cubicBezTo>
                    <a:cubicBezTo>
                      <a:pt x="34355" y="7892"/>
                      <a:pt x="34399" y="7953"/>
                      <a:pt x="34444" y="8014"/>
                    </a:cubicBezTo>
                    <a:cubicBezTo>
                      <a:pt x="34551" y="8155"/>
                      <a:pt x="34662" y="8291"/>
                      <a:pt x="34773" y="8428"/>
                    </a:cubicBezTo>
                    <a:cubicBezTo>
                      <a:pt x="34860" y="8535"/>
                      <a:pt x="34944" y="8645"/>
                      <a:pt x="35029" y="8755"/>
                    </a:cubicBezTo>
                    <a:cubicBezTo>
                      <a:pt x="35081" y="8826"/>
                      <a:pt x="35133" y="8897"/>
                      <a:pt x="35184" y="8969"/>
                    </a:cubicBezTo>
                    <a:cubicBezTo>
                      <a:pt x="35326" y="9166"/>
                      <a:pt x="35459" y="9367"/>
                      <a:pt x="35589" y="9570"/>
                    </a:cubicBezTo>
                    <a:cubicBezTo>
                      <a:pt x="35588" y="9569"/>
                      <a:pt x="35586" y="9567"/>
                      <a:pt x="35585" y="9565"/>
                    </a:cubicBezTo>
                    <a:lnTo>
                      <a:pt x="35585" y="9565"/>
                    </a:lnTo>
                    <a:cubicBezTo>
                      <a:pt x="35704" y="9757"/>
                      <a:pt x="35823" y="9949"/>
                      <a:pt x="35942" y="10141"/>
                    </a:cubicBezTo>
                    <a:cubicBezTo>
                      <a:pt x="36125" y="10444"/>
                      <a:pt x="36299" y="10750"/>
                      <a:pt x="36452" y="11069"/>
                    </a:cubicBezTo>
                    <a:cubicBezTo>
                      <a:pt x="36474" y="11119"/>
                      <a:pt x="36497" y="11167"/>
                      <a:pt x="36519" y="11216"/>
                    </a:cubicBezTo>
                    <a:cubicBezTo>
                      <a:pt x="36519" y="11217"/>
                      <a:pt x="36520" y="11219"/>
                      <a:pt x="36521" y="11220"/>
                    </a:cubicBezTo>
                    <a:lnTo>
                      <a:pt x="36521" y="11220"/>
                    </a:lnTo>
                    <a:cubicBezTo>
                      <a:pt x="36544" y="11271"/>
                      <a:pt x="36567" y="11322"/>
                      <a:pt x="36591" y="11372"/>
                    </a:cubicBezTo>
                    <a:cubicBezTo>
                      <a:pt x="36711" y="11633"/>
                      <a:pt x="36847" y="11886"/>
                      <a:pt x="36976" y="12144"/>
                    </a:cubicBezTo>
                    <a:cubicBezTo>
                      <a:pt x="37110" y="12411"/>
                      <a:pt x="37243" y="12679"/>
                      <a:pt x="37373" y="12948"/>
                    </a:cubicBezTo>
                    <a:cubicBezTo>
                      <a:pt x="37455" y="13116"/>
                      <a:pt x="37541" y="13281"/>
                      <a:pt x="37627" y="13446"/>
                    </a:cubicBezTo>
                    <a:cubicBezTo>
                      <a:pt x="37718" y="13620"/>
                      <a:pt x="37802" y="13797"/>
                      <a:pt x="37886" y="13975"/>
                    </a:cubicBezTo>
                    <a:cubicBezTo>
                      <a:pt x="37926" y="14060"/>
                      <a:pt x="37967" y="14144"/>
                      <a:pt x="38009" y="14229"/>
                    </a:cubicBezTo>
                    <a:cubicBezTo>
                      <a:pt x="38042" y="14296"/>
                      <a:pt x="38077" y="14371"/>
                      <a:pt x="38144" y="14412"/>
                    </a:cubicBezTo>
                    <a:cubicBezTo>
                      <a:pt x="38185" y="14437"/>
                      <a:pt x="38232" y="14450"/>
                      <a:pt x="38279" y="14450"/>
                    </a:cubicBezTo>
                    <a:cubicBezTo>
                      <a:pt x="38306" y="14448"/>
                      <a:pt x="38333" y="14444"/>
                      <a:pt x="38360" y="14436"/>
                    </a:cubicBezTo>
                    <a:cubicBezTo>
                      <a:pt x="38372" y="14431"/>
                      <a:pt x="38385" y="14427"/>
                      <a:pt x="38397" y="14422"/>
                    </a:cubicBezTo>
                    <a:cubicBezTo>
                      <a:pt x="38401" y="14425"/>
                      <a:pt x="38403" y="14430"/>
                      <a:pt x="38407" y="14434"/>
                    </a:cubicBezTo>
                    <a:cubicBezTo>
                      <a:pt x="38462" y="14489"/>
                      <a:pt x="38521" y="14548"/>
                      <a:pt x="38602" y="14548"/>
                    </a:cubicBezTo>
                    <a:cubicBezTo>
                      <a:pt x="38603" y="14548"/>
                      <a:pt x="38604" y="14548"/>
                      <a:pt x="38604" y="14548"/>
                    </a:cubicBezTo>
                    <a:cubicBezTo>
                      <a:pt x="38612" y="14548"/>
                      <a:pt x="38620" y="14548"/>
                      <a:pt x="38630" y="14546"/>
                    </a:cubicBezTo>
                    <a:cubicBezTo>
                      <a:pt x="38705" y="14535"/>
                      <a:pt x="38761" y="14490"/>
                      <a:pt x="38787" y="14417"/>
                    </a:cubicBezTo>
                    <a:cubicBezTo>
                      <a:pt x="38821" y="14325"/>
                      <a:pt x="38793" y="14221"/>
                      <a:pt x="38767" y="14129"/>
                    </a:cubicBezTo>
                    <a:cubicBezTo>
                      <a:pt x="38745" y="14055"/>
                      <a:pt x="38721" y="13981"/>
                      <a:pt x="38694" y="13908"/>
                    </a:cubicBezTo>
                    <a:cubicBezTo>
                      <a:pt x="38665" y="13825"/>
                      <a:pt x="38635" y="13742"/>
                      <a:pt x="38603" y="13662"/>
                    </a:cubicBezTo>
                    <a:cubicBezTo>
                      <a:pt x="38535" y="13494"/>
                      <a:pt x="38468" y="13324"/>
                      <a:pt x="38385" y="13163"/>
                    </a:cubicBezTo>
                    <a:cubicBezTo>
                      <a:pt x="38289" y="12973"/>
                      <a:pt x="38188" y="12785"/>
                      <a:pt x="38086" y="12597"/>
                    </a:cubicBezTo>
                    <a:cubicBezTo>
                      <a:pt x="37992" y="12422"/>
                      <a:pt x="37901" y="12246"/>
                      <a:pt x="37806" y="12071"/>
                    </a:cubicBezTo>
                    <a:cubicBezTo>
                      <a:pt x="37714" y="11902"/>
                      <a:pt x="37621" y="11733"/>
                      <a:pt x="37519" y="11568"/>
                    </a:cubicBezTo>
                    <a:cubicBezTo>
                      <a:pt x="37406" y="11385"/>
                      <a:pt x="37291" y="11202"/>
                      <a:pt x="37175" y="11019"/>
                    </a:cubicBezTo>
                    <a:cubicBezTo>
                      <a:pt x="37148" y="10973"/>
                      <a:pt x="37119" y="10928"/>
                      <a:pt x="37090" y="10882"/>
                    </a:cubicBezTo>
                    <a:cubicBezTo>
                      <a:pt x="37084" y="10829"/>
                      <a:pt x="37066" y="10777"/>
                      <a:pt x="37048" y="10729"/>
                    </a:cubicBezTo>
                    <a:cubicBezTo>
                      <a:pt x="37012" y="10631"/>
                      <a:pt x="36972" y="10534"/>
                      <a:pt x="36925" y="10443"/>
                    </a:cubicBezTo>
                    <a:cubicBezTo>
                      <a:pt x="36875" y="10349"/>
                      <a:pt x="36826" y="10254"/>
                      <a:pt x="36777" y="10161"/>
                    </a:cubicBezTo>
                    <a:cubicBezTo>
                      <a:pt x="36742" y="10093"/>
                      <a:pt x="36701" y="10028"/>
                      <a:pt x="36661" y="9963"/>
                    </a:cubicBezTo>
                    <a:cubicBezTo>
                      <a:pt x="36616" y="9887"/>
                      <a:pt x="36571" y="9809"/>
                      <a:pt x="36524" y="9734"/>
                    </a:cubicBezTo>
                    <a:cubicBezTo>
                      <a:pt x="36309" y="9393"/>
                      <a:pt x="36094" y="9051"/>
                      <a:pt x="35853" y="8728"/>
                    </a:cubicBezTo>
                    <a:cubicBezTo>
                      <a:pt x="35667" y="8476"/>
                      <a:pt x="35477" y="8228"/>
                      <a:pt x="35273" y="7989"/>
                    </a:cubicBezTo>
                    <a:cubicBezTo>
                      <a:pt x="35269" y="7963"/>
                      <a:pt x="35261" y="7937"/>
                      <a:pt x="35245" y="7916"/>
                    </a:cubicBezTo>
                    <a:cubicBezTo>
                      <a:pt x="35197" y="7847"/>
                      <a:pt x="35136" y="7791"/>
                      <a:pt x="35077" y="7733"/>
                    </a:cubicBezTo>
                    <a:cubicBezTo>
                      <a:pt x="35056" y="7712"/>
                      <a:pt x="35036" y="7693"/>
                      <a:pt x="35016" y="7672"/>
                    </a:cubicBezTo>
                    <a:cubicBezTo>
                      <a:pt x="34994" y="7650"/>
                      <a:pt x="34974" y="7628"/>
                      <a:pt x="34953" y="7606"/>
                    </a:cubicBezTo>
                    <a:cubicBezTo>
                      <a:pt x="34871" y="7519"/>
                      <a:pt x="34789" y="7434"/>
                      <a:pt x="34705" y="7347"/>
                    </a:cubicBezTo>
                    <a:cubicBezTo>
                      <a:pt x="34410" y="7041"/>
                      <a:pt x="34116" y="6733"/>
                      <a:pt x="33821" y="6428"/>
                    </a:cubicBezTo>
                    <a:cubicBezTo>
                      <a:pt x="33613" y="6212"/>
                      <a:pt x="33396" y="6005"/>
                      <a:pt x="33179" y="5799"/>
                    </a:cubicBezTo>
                    <a:cubicBezTo>
                      <a:pt x="33167" y="5755"/>
                      <a:pt x="33151" y="5712"/>
                      <a:pt x="33124" y="5676"/>
                    </a:cubicBezTo>
                    <a:cubicBezTo>
                      <a:pt x="33096" y="5638"/>
                      <a:pt x="33064" y="5602"/>
                      <a:pt x="33032" y="5569"/>
                    </a:cubicBezTo>
                    <a:cubicBezTo>
                      <a:pt x="32981" y="5514"/>
                      <a:pt x="32925" y="5461"/>
                      <a:pt x="32869" y="5409"/>
                    </a:cubicBezTo>
                    <a:cubicBezTo>
                      <a:pt x="32864" y="5405"/>
                      <a:pt x="32861" y="5400"/>
                      <a:pt x="32856" y="5395"/>
                    </a:cubicBezTo>
                    <a:cubicBezTo>
                      <a:pt x="32724" y="5250"/>
                      <a:pt x="32589" y="5106"/>
                      <a:pt x="32440" y="4976"/>
                    </a:cubicBezTo>
                    <a:cubicBezTo>
                      <a:pt x="32383" y="4928"/>
                      <a:pt x="32326" y="4879"/>
                      <a:pt x="32270" y="4829"/>
                    </a:cubicBezTo>
                    <a:cubicBezTo>
                      <a:pt x="32248" y="4811"/>
                      <a:pt x="32227" y="4791"/>
                      <a:pt x="32204" y="4773"/>
                    </a:cubicBezTo>
                    <a:cubicBezTo>
                      <a:pt x="32105" y="4699"/>
                      <a:pt x="32005" y="4624"/>
                      <a:pt x="31906" y="4549"/>
                    </a:cubicBezTo>
                    <a:cubicBezTo>
                      <a:pt x="31834" y="4494"/>
                      <a:pt x="31757" y="4445"/>
                      <a:pt x="31683" y="4394"/>
                    </a:cubicBezTo>
                    <a:cubicBezTo>
                      <a:pt x="31609" y="4343"/>
                      <a:pt x="31535" y="4292"/>
                      <a:pt x="31459" y="4244"/>
                    </a:cubicBezTo>
                    <a:cubicBezTo>
                      <a:pt x="31373" y="4188"/>
                      <a:pt x="31286" y="4131"/>
                      <a:pt x="31199" y="4075"/>
                    </a:cubicBezTo>
                    <a:cubicBezTo>
                      <a:pt x="31124" y="4024"/>
                      <a:pt x="31048" y="3973"/>
                      <a:pt x="30973" y="3923"/>
                    </a:cubicBezTo>
                    <a:cubicBezTo>
                      <a:pt x="30908" y="3878"/>
                      <a:pt x="30843" y="3833"/>
                      <a:pt x="30775" y="3792"/>
                    </a:cubicBezTo>
                    <a:cubicBezTo>
                      <a:pt x="30772" y="3790"/>
                      <a:pt x="30767" y="3788"/>
                      <a:pt x="30764" y="3785"/>
                    </a:cubicBezTo>
                    <a:cubicBezTo>
                      <a:pt x="30753" y="3737"/>
                      <a:pt x="30726" y="3693"/>
                      <a:pt x="30682" y="3662"/>
                    </a:cubicBezTo>
                    <a:cubicBezTo>
                      <a:pt x="30589" y="3594"/>
                      <a:pt x="30486" y="3540"/>
                      <a:pt x="30386" y="3481"/>
                    </a:cubicBezTo>
                    <a:cubicBezTo>
                      <a:pt x="30297" y="3428"/>
                      <a:pt x="30207" y="3378"/>
                      <a:pt x="30115" y="3328"/>
                    </a:cubicBezTo>
                    <a:cubicBezTo>
                      <a:pt x="29940" y="3230"/>
                      <a:pt x="29761" y="3141"/>
                      <a:pt x="29582" y="3048"/>
                    </a:cubicBezTo>
                    <a:cubicBezTo>
                      <a:pt x="29496" y="3003"/>
                      <a:pt x="29405" y="2964"/>
                      <a:pt x="29317" y="2923"/>
                    </a:cubicBezTo>
                    <a:cubicBezTo>
                      <a:pt x="29229" y="2881"/>
                      <a:pt x="29141" y="2836"/>
                      <a:pt x="29052" y="2796"/>
                    </a:cubicBezTo>
                    <a:cubicBezTo>
                      <a:pt x="28876" y="2717"/>
                      <a:pt x="28700" y="2637"/>
                      <a:pt x="28525" y="2557"/>
                    </a:cubicBezTo>
                    <a:cubicBezTo>
                      <a:pt x="28471" y="2532"/>
                      <a:pt x="28417" y="2508"/>
                      <a:pt x="28365" y="2483"/>
                    </a:cubicBezTo>
                    <a:cubicBezTo>
                      <a:pt x="28273" y="2433"/>
                      <a:pt x="28182" y="2384"/>
                      <a:pt x="28091" y="2333"/>
                    </a:cubicBezTo>
                    <a:cubicBezTo>
                      <a:pt x="28076" y="2271"/>
                      <a:pt x="28031" y="2218"/>
                      <a:pt x="27968" y="2198"/>
                    </a:cubicBezTo>
                    <a:cubicBezTo>
                      <a:pt x="27951" y="2193"/>
                      <a:pt x="27935" y="2188"/>
                      <a:pt x="27918" y="2183"/>
                    </a:cubicBezTo>
                    <a:cubicBezTo>
                      <a:pt x="27907" y="2180"/>
                      <a:pt x="27897" y="2175"/>
                      <a:pt x="27887" y="2172"/>
                    </a:cubicBezTo>
                    <a:cubicBezTo>
                      <a:pt x="27688" y="2093"/>
                      <a:pt x="27496" y="2002"/>
                      <a:pt x="27305" y="1903"/>
                    </a:cubicBezTo>
                    <a:cubicBezTo>
                      <a:pt x="27125" y="1813"/>
                      <a:pt x="26950" y="1718"/>
                      <a:pt x="26772" y="1627"/>
                    </a:cubicBezTo>
                    <a:cubicBezTo>
                      <a:pt x="26591" y="1534"/>
                      <a:pt x="26410" y="1439"/>
                      <a:pt x="26223" y="1360"/>
                    </a:cubicBezTo>
                    <a:cubicBezTo>
                      <a:pt x="26125" y="1318"/>
                      <a:pt x="26027" y="1274"/>
                      <a:pt x="25927" y="1239"/>
                    </a:cubicBezTo>
                    <a:cubicBezTo>
                      <a:pt x="25866" y="1218"/>
                      <a:pt x="25807" y="1198"/>
                      <a:pt x="25747" y="1176"/>
                    </a:cubicBezTo>
                    <a:cubicBezTo>
                      <a:pt x="25701" y="1160"/>
                      <a:pt x="25653" y="1150"/>
                      <a:pt x="25607" y="1137"/>
                    </a:cubicBezTo>
                    <a:cubicBezTo>
                      <a:pt x="25514" y="1111"/>
                      <a:pt x="25420" y="1088"/>
                      <a:pt x="25325" y="1069"/>
                    </a:cubicBezTo>
                    <a:cubicBezTo>
                      <a:pt x="25235" y="1051"/>
                      <a:pt x="25145" y="1037"/>
                      <a:pt x="25053" y="1029"/>
                    </a:cubicBezTo>
                    <a:cubicBezTo>
                      <a:pt x="25037" y="1023"/>
                      <a:pt x="25021" y="1016"/>
                      <a:pt x="25005" y="1009"/>
                    </a:cubicBezTo>
                    <a:cubicBezTo>
                      <a:pt x="24956" y="990"/>
                      <a:pt x="24906" y="970"/>
                      <a:pt x="24856" y="952"/>
                    </a:cubicBezTo>
                    <a:cubicBezTo>
                      <a:pt x="24824" y="922"/>
                      <a:pt x="24786" y="905"/>
                      <a:pt x="24742" y="891"/>
                    </a:cubicBezTo>
                    <a:cubicBezTo>
                      <a:pt x="24667" y="867"/>
                      <a:pt x="24591" y="844"/>
                      <a:pt x="24515" y="823"/>
                    </a:cubicBezTo>
                    <a:cubicBezTo>
                      <a:pt x="24505" y="818"/>
                      <a:pt x="24495" y="815"/>
                      <a:pt x="24486" y="811"/>
                    </a:cubicBezTo>
                    <a:cubicBezTo>
                      <a:pt x="24406" y="782"/>
                      <a:pt x="24325" y="755"/>
                      <a:pt x="24242" y="729"/>
                    </a:cubicBezTo>
                    <a:cubicBezTo>
                      <a:pt x="24150" y="699"/>
                      <a:pt x="24058" y="666"/>
                      <a:pt x="23965" y="640"/>
                    </a:cubicBezTo>
                    <a:cubicBezTo>
                      <a:pt x="23766" y="583"/>
                      <a:pt x="23567" y="525"/>
                      <a:pt x="23364" y="477"/>
                    </a:cubicBezTo>
                    <a:cubicBezTo>
                      <a:pt x="23288" y="459"/>
                      <a:pt x="23211" y="440"/>
                      <a:pt x="23134" y="422"/>
                    </a:cubicBezTo>
                    <a:cubicBezTo>
                      <a:pt x="23117" y="396"/>
                      <a:pt x="23097" y="372"/>
                      <a:pt x="23068" y="357"/>
                    </a:cubicBezTo>
                    <a:cubicBezTo>
                      <a:pt x="23023" y="334"/>
                      <a:pt x="22980" y="329"/>
                      <a:pt x="22932" y="323"/>
                    </a:cubicBezTo>
                    <a:cubicBezTo>
                      <a:pt x="22675" y="281"/>
                      <a:pt x="22417" y="235"/>
                      <a:pt x="22159" y="197"/>
                    </a:cubicBezTo>
                    <a:cubicBezTo>
                      <a:pt x="21901" y="159"/>
                      <a:pt x="21642" y="117"/>
                      <a:pt x="21384" y="87"/>
                    </a:cubicBezTo>
                    <a:cubicBezTo>
                      <a:pt x="21007" y="42"/>
                      <a:pt x="20631" y="1"/>
                      <a:pt x="20251" y="1"/>
                    </a:cubicBezTo>
                    <a:close/>
                  </a:path>
                </a:pathLst>
              </a:custGeom>
              <a:solidFill>
                <a:srgbClr val="FFFFFF">
                  <a:alpha val="38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8" name="Google Shape;1138;p36"/>
              <p:cNvSpPr/>
              <p:nvPr/>
            </p:nvSpPr>
            <p:spPr>
              <a:xfrm>
                <a:off x="1891133" y="3836703"/>
                <a:ext cx="3037046" cy="1144860"/>
              </a:xfrm>
              <a:custGeom>
                <a:avLst/>
                <a:gdLst/>
                <a:ahLst/>
                <a:cxnLst/>
                <a:rect l="l" t="t" r="r" b="b"/>
                <a:pathLst>
                  <a:path w="39505" h="14892" extrusionOk="0">
                    <a:moveTo>
                      <a:pt x="38205" y="12658"/>
                    </a:moveTo>
                    <a:cubicBezTo>
                      <a:pt x="38206" y="12661"/>
                      <a:pt x="38207" y="12664"/>
                      <a:pt x="38209" y="12666"/>
                    </a:cubicBezTo>
                    <a:cubicBezTo>
                      <a:pt x="38207" y="12664"/>
                      <a:pt x="38206" y="12661"/>
                      <a:pt x="38205" y="12658"/>
                    </a:cubicBezTo>
                    <a:close/>
                    <a:moveTo>
                      <a:pt x="20296" y="369"/>
                    </a:moveTo>
                    <a:cubicBezTo>
                      <a:pt x="20414" y="373"/>
                      <a:pt x="20530" y="377"/>
                      <a:pt x="20647" y="381"/>
                    </a:cubicBezTo>
                    <a:cubicBezTo>
                      <a:pt x="20744" y="384"/>
                      <a:pt x="20838" y="395"/>
                      <a:pt x="20934" y="403"/>
                    </a:cubicBezTo>
                    <a:cubicBezTo>
                      <a:pt x="21029" y="411"/>
                      <a:pt x="21124" y="417"/>
                      <a:pt x="21219" y="429"/>
                    </a:cubicBezTo>
                    <a:cubicBezTo>
                      <a:pt x="21333" y="444"/>
                      <a:pt x="21449" y="459"/>
                      <a:pt x="21563" y="474"/>
                    </a:cubicBezTo>
                    <a:cubicBezTo>
                      <a:pt x="21562" y="473"/>
                      <a:pt x="21561" y="473"/>
                      <a:pt x="21559" y="472"/>
                    </a:cubicBezTo>
                    <a:lnTo>
                      <a:pt x="21559" y="472"/>
                    </a:lnTo>
                    <a:cubicBezTo>
                      <a:pt x="21562" y="473"/>
                      <a:pt x="21564" y="473"/>
                      <a:pt x="21566" y="474"/>
                    </a:cubicBezTo>
                    <a:cubicBezTo>
                      <a:pt x="21569" y="474"/>
                      <a:pt x="21570" y="474"/>
                      <a:pt x="21571" y="475"/>
                    </a:cubicBezTo>
                    <a:lnTo>
                      <a:pt x="21571" y="474"/>
                    </a:lnTo>
                    <a:cubicBezTo>
                      <a:pt x="21572" y="474"/>
                      <a:pt x="21573" y="475"/>
                      <a:pt x="21573" y="475"/>
                    </a:cubicBezTo>
                    <a:lnTo>
                      <a:pt x="21574" y="475"/>
                    </a:lnTo>
                    <a:cubicBezTo>
                      <a:pt x="21695" y="494"/>
                      <a:pt x="21813" y="512"/>
                      <a:pt x="21934" y="530"/>
                    </a:cubicBezTo>
                    <a:cubicBezTo>
                      <a:pt x="22173" y="567"/>
                      <a:pt x="22409" y="610"/>
                      <a:pt x="22647" y="653"/>
                    </a:cubicBezTo>
                    <a:cubicBezTo>
                      <a:pt x="22892" y="696"/>
                      <a:pt x="23136" y="741"/>
                      <a:pt x="23379" y="793"/>
                    </a:cubicBezTo>
                    <a:cubicBezTo>
                      <a:pt x="23627" y="844"/>
                      <a:pt x="23875" y="895"/>
                      <a:pt x="24121" y="958"/>
                    </a:cubicBezTo>
                    <a:cubicBezTo>
                      <a:pt x="24379" y="1025"/>
                      <a:pt x="24637" y="1094"/>
                      <a:pt x="24894" y="1165"/>
                    </a:cubicBezTo>
                    <a:cubicBezTo>
                      <a:pt x="25057" y="1213"/>
                      <a:pt x="25221" y="1259"/>
                      <a:pt x="25383" y="1311"/>
                    </a:cubicBezTo>
                    <a:cubicBezTo>
                      <a:pt x="25489" y="1344"/>
                      <a:pt x="25594" y="1378"/>
                      <a:pt x="25699" y="1411"/>
                    </a:cubicBezTo>
                    <a:cubicBezTo>
                      <a:pt x="25784" y="1439"/>
                      <a:pt x="25867" y="1472"/>
                      <a:pt x="25951" y="1502"/>
                    </a:cubicBezTo>
                    <a:cubicBezTo>
                      <a:pt x="26281" y="1619"/>
                      <a:pt x="26608" y="1750"/>
                      <a:pt x="26935" y="1880"/>
                    </a:cubicBezTo>
                    <a:cubicBezTo>
                      <a:pt x="27108" y="1954"/>
                      <a:pt x="27283" y="2029"/>
                      <a:pt x="27455" y="2103"/>
                    </a:cubicBezTo>
                    <a:lnTo>
                      <a:pt x="27451" y="2101"/>
                    </a:lnTo>
                    <a:lnTo>
                      <a:pt x="27451" y="2101"/>
                    </a:lnTo>
                    <a:cubicBezTo>
                      <a:pt x="27690" y="2204"/>
                      <a:pt x="27924" y="2313"/>
                      <a:pt x="28159" y="2425"/>
                    </a:cubicBezTo>
                    <a:cubicBezTo>
                      <a:pt x="28385" y="2534"/>
                      <a:pt x="28605" y="2653"/>
                      <a:pt x="28824" y="2772"/>
                    </a:cubicBezTo>
                    <a:cubicBezTo>
                      <a:pt x="29034" y="2887"/>
                      <a:pt x="29245" y="3003"/>
                      <a:pt x="29454" y="3118"/>
                    </a:cubicBezTo>
                    <a:cubicBezTo>
                      <a:pt x="29681" y="3244"/>
                      <a:pt x="29905" y="3372"/>
                      <a:pt x="30129" y="3501"/>
                    </a:cubicBezTo>
                    <a:cubicBezTo>
                      <a:pt x="30155" y="3516"/>
                      <a:pt x="30180" y="3532"/>
                      <a:pt x="30207" y="3548"/>
                    </a:cubicBezTo>
                    <a:cubicBezTo>
                      <a:pt x="30438" y="3690"/>
                      <a:pt x="30667" y="3832"/>
                      <a:pt x="30890" y="3985"/>
                    </a:cubicBezTo>
                    <a:cubicBezTo>
                      <a:pt x="31110" y="4134"/>
                      <a:pt x="31331" y="4284"/>
                      <a:pt x="31550" y="4433"/>
                    </a:cubicBezTo>
                    <a:cubicBezTo>
                      <a:pt x="31746" y="4566"/>
                      <a:pt x="31942" y="4696"/>
                      <a:pt x="32134" y="4834"/>
                    </a:cubicBezTo>
                    <a:cubicBezTo>
                      <a:pt x="32242" y="4909"/>
                      <a:pt x="32353" y="4981"/>
                      <a:pt x="32456" y="5061"/>
                    </a:cubicBezTo>
                    <a:cubicBezTo>
                      <a:pt x="32564" y="5145"/>
                      <a:pt x="32673" y="5228"/>
                      <a:pt x="32781" y="5312"/>
                    </a:cubicBezTo>
                    <a:cubicBezTo>
                      <a:pt x="32832" y="5356"/>
                      <a:pt x="32886" y="5401"/>
                      <a:pt x="32937" y="5446"/>
                    </a:cubicBezTo>
                    <a:cubicBezTo>
                      <a:pt x="32986" y="5488"/>
                      <a:pt x="33040" y="5529"/>
                      <a:pt x="33087" y="5575"/>
                    </a:cubicBezTo>
                    <a:cubicBezTo>
                      <a:pt x="33182" y="5669"/>
                      <a:pt x="33279" y="5764"/>
                      <a:pt x="33375" y="5858"/>
                    </a:cubicBezTo>
                    <a:lnTo>
                      <a:pt x="33375" y="5858"/>
                    </a:lnTo>
                    <a:cubicBezTo>
                      <a:pt x="33370" y="5854"/>
                      <a:pt x="33365" y="5849"/>
                      <a:pt x="33360" y="5844"/>
                    </a:cubicBezTo>
                    <a:lnTo>
                      <a:pt x="33360" y="5844"/>
                    </a:lnTo>
                    <a:cubicBezTo>
                      <a:pt x="33524" y="6017"/>
                      <a:pt x="33688" y="6190"/>
                      <a:pt x="33841" y="6374"/>
                    </a:cubicBezTo>
                    <a:cubicBezTo>
                      <a:pt x="33987" y="6549"/>
                      <a:pt x="34129" y="6727"/>
                      <a:pt x="34277" y="6901"/>
                    </a:cubicBezTo>
                    <a:cubicBezTo>
                      <a:pt x="34611" y="7296"/>
                      <a:pt x="34950" y="7687"/>
                      <a:pt x="35280" y="8086"/>
                    </a:cubicBezTo>
                    <a:cubicBezTo>
                      <a:pt x="35444" y="8283"/>
                      <a:pt x="35609" y="8480"/>
                      <a:pt x="35772" y="8678"/>
                    </a:cubicBezTo>
                    <a:cubicBezTo>
                      <a:pt x="35856" y="8782"/>
                      <a:pt x="35943" y="8883"/>
                      <a:pt x="36025" y="8988"/>
                    </a:cubicBezTo>
                    <a:cubicBezTo>
                      <a:pt x="36107" y="9093"/>
                      <a:pt x="36187" y="9197"/>
                      <a:pt x="36269" y="9302"/>
                    </a:cubicBezTo>
                    <a:cubicBezTo>
                      <a:pt x="36381" y="9456"/>
                      <a:pt x="36492" y="9608"/>
                      <a:pt x="36599" y="9764"/>
                    </a:cubicBezTo>
                    <a:cubicBezTo>
                      <a:pt x="36711" y="9929"/>
                      <a:pt x="36818" y="10097"/>
                      <a:pt x="36927" y="10266"/>
                    </a:cubicBezTo>
                    <a:cubicBezTo>
                      <a:pt x="37130" y="10585"/>
                      <a:pt x="37328" y="10910"/>
                      <a:pt x="37521" y="11237"/>
                    </a:cubicBezTo>
                    <a:cubicBezTo>
                      <a:pt x="37651" y="11471"/>
                      <a:pt x="37781" y="11705"/>
                      <a:pt x="37891" y="11948"/>
                    </a:cubicBezTo>
                    <a:cubicBezTo>
                      <a:pt x="37997" y="12184"/>
                      <a:pt x="38103" y="12419"/>
                      <a:pt x="38205" y="12658"/>
                    </a:cubicBezTo>
                    <a:lnTo>
                      <a:pt x="38205" y="12658"/>
                    </a:lnTo>
                    <a:cubicBezTo>
                      <a:pt x="38204" y="12654"/>
                      <a:pt x="38202" y="12651"/>
                      <a:pt x="38201" y="12647"/>
                    </a:cubicBezTo>
                    <a:lnTo>
                      <a:pt x="38201" y="12647"/>
                    </a:lnTo>
                    <a:cubicBezTo>
                      <a:pt x="38315" y="12924"/>
                      <a:pt x="38426" y="13201"/>
                      <a:pt x="38549" y="13474"/>
                    </a:cubicBezTo>
                    <a:cubicBezTo>
                      <a:pt x="38669" y="13738"/>
                      <a:pt x="38793" y="14001"/>
                      <a:pt x="38907" y="14267"/>
                    </a:cubicBezTo>
                    <a:cubicBezTo>
                      <a:pt x="38905" y="14259"/>
                      <a:pt x="38902" y="14252"/>
                      <a:pt x="38899" y="14244"/>
                    </a:cubicBezTo>
                    <a:lnTo>
                      <a:pt x="38899" y="14244"/>
                    </a:lnTo>
                    <a:cubicBezTo>
                      <a:pt x="38904" y="14257"/>
                      <a:pt x="38910" y="14270"/>
                      <a:pt x="38914" y="14283"/>
                    </a:cubicBezTo>
                    <a:cubicBezTo>
                      <a:pt x="38946" y="14360"/>
                      <a:pt x="38975" y="14437"/>
                      <a:pt x="39003" y="14514"/>
                    </a:cubicBezTo>
                    <a:cubicBezTo>
                      <a:pt x="38976" y="14515"/>
                      <a:pt x="38950" y="14517"/>
                      <a:pt x="38923" y="14517"/>
                    </a:cubicBezTo>
                    <a:cubicBezTo>
                      <a:pt x="38582" y="14512"/>
                      <a:pt x="38242" y="14506"/>
                      <a:pt x="37902" y="14494"/>
                    </a:cubicBezTo>
                    <a:cubicBezTo>
                      <a:pt x="37526" y="14479"/>
                      <a:pt x="37149" y="14474"/>
                      <a:pt x="36772" y="14465"/>
                    </a:cubicBezTo>
                    <a:cubicBezTo>
                      <a:pt x="36389" y="14456"/>
                      <a:pt x="36007" y="14435"/>
                      <a:pt x="35625" y="14422"/>
                    </a:cubicBezTo>
                    <a:cubicBezTo>
                      <a:pt x="35485" y="14417"/>
                      <a:pt x="35344" y="14415"/>
                      <a:pt x="35204" y="14415"/>
                    </a:cubicBezTo>
                    <a:cubicBezTo>
                      <a:pt x="35090" y="14415"/>
                      <a:pt x="34976" y="14416"/>
                      <a:pt x="34862" y="14417"/>
                    </a:cubicBezTo>
                    <a:cubicBezTo>
                      <a:pt x="34754" y="14418"/>
                      <a:pt x="34644" y="14419"/>
                      <a:pt x="34536" y="14420"/>
                    </a:cubicBezTo>
                    <a:lnTo>
                      <a:pt x="34536" y="14420"/>
                    </a:lnTo>
                    <a:cubicBezTo>
                      <a:pt x="34541" y="14420"/>
                      <a:pt x="34545" y="14420"/>
                      <a:pt x="34549" y="14419"/>
                    </a:cubicBezTo>
                    <a:cubicBezTo>
                      <a:pt x="34120" y="14415"/>
                      <a:pt x="33690" y="14407"/>
                      <a:pt x="33262" y="14377"/>
                    </a:cubicBezTo>
                    <a:cubicBezTo>
                      <a:pt x="32818" y="14346"/>
                      <a:pt x="32375" y="14292"/>
                      <a:pt x="31932" y="14252"/>
                    </a:cubicBezTo>
                    <a:cubicBezTo>
                      <a:pt x="31730" y="14234"/>
                      <a:pt x="31525" y="14217"/>
                      <a:pt x="31321" y="14211"/>
                    </a:cubicBezTo>
                    <a:cubicBezTo>
                      <a:pt x="31110" y="14207"/>
                      <a:pt x="30899" y="14203"/>
                      <a:pt x="30688" y="14201"/>
                    </a:cubicBezTo>
                    <a:cubicBezTo>
                      <a:pt x="30231" y="14196"/>
                      <a:pt x="29774" y="14182"/>
                      <a:pt x="29317" y="14176"/>
                    </a:cubicBezTo>
                    <a:cubicBezTo>
                      <a:pt x="29239" y="14175"/>
                      <a:pt x="29160" y="14174"/>
                      <a:pt x="29082" y="14174"/>
                    </a:cubicBezTo>
                    <a:cubicBezTo>
                      <a:pt x="28892" y="14174"/>
                      <a:pt x="28702" y="14177"/>
                      <a:pt x="28513" y="14179"/>
                    </a:cubicBezTo>
                    <a:cubicBezTo>
                      <a:pt x="28367" y="14182"/>
                      <a:pt x="28220" y="14183"/>
                      <a:pt x="28074" y="14184"/>
                    </a:cubicBezTo>
                    <a:cubicBezTo>
                      <a:pt x="28082" y="14184"/>
                      <a:pt x="28090" y="14185"/>
                      <a:pt x="28098" y="14185"/>
                    </a:cubicBezTo>
                    <a:lnTo>
                      <a:pt x="28098" y="14185"/>
                    </a:lnTo>
                    <a:cubicBezTo>
                      <a:pt x="27715" y="14183"/>
                      <a:pt x="27333" y="14175"/>
                      <a:pt x="26951" y="14162"/>
                    </a:cubicBezTo>
                    <a:cubicBezTo>
                      <a:pt x="26527" y="14148"/>
                      <a:pt x="26103" y="14127"/>
                      <a:pt x="25677" y="14112"/>
                    </a:cubicBezTo>
                    <a:cubicBezTo>
                      <a:pt x="25471" y="14104"/>
                      <a:pt x="25267" y="14099"/>
                      <a:pt x="25061" y="14095"/>
                    </a:cubicBezTo>
                    <a:cubicBezTo>
                      <a:pt x="24847" y="14089"/>
                      <a:pt x="24632" y="14082"/>
                      <a:pt x="24417" y="14082"/>
                    </a:cubicBezTo>
                    <a:cubicBezTo>
                      <a:pt x="24403" y="14082"/>
                      <a:pt x="24388" y="14082"/>
                      <a:pt x="24373" y="14082"/>
                    </a:cubicBezTo>
                    <a:cubicBezTo>
                      <a:pt x="24145" y="14082"/>
                      <a:pt x="23920" y="14084"/>
                      <a:pt x="23692" y="14090"/>
                    </a:cubicBezTo>
                    <a:cubicBezTo>
                      <a:pt x="23485" y="14097"/>
                      <a:pt x="23277" y="14112"/>
                      <a:pt x="23070" y="14125"/>
                    </a:cubicBezTo>
                    <a:cubicBezTo>
                      <a:pt x="22868" y="14138"/>
                      <a:pt x="22666" y="14154"/>
                      <a:pt x="22465" y="14164"/>
                    </a:cubicBezTo>
                    <a:cubicBezTo>
                      <a:pt x="22235" y="14177"/>
                      <a:pt x="22004" y="14185"/>
                      <a:pt x="21774" y="14191"/>
                    </a:cubicBezTo>
                    <a:lnTo>
                      <a:pt x="21774" y="14191"/>
                    </a:lnTo>
                    <a:cubicBezTo>
                      <a:pt x="21736" y="14190"/>
                      <a:pt x="21698" y="14190"/>
                      <a:pt x="21660" y="14190"/>
                    </a:cubicBezTo>
                    <a:cubicBezTo>
                      <a:pt x="21573" y="14190"/>
                      <a:pt x="21485" y="14191"/>
                      <a:pt x="21397" y="14191"/>
                    </a:cubicBezTo>
                    <a:cubicBezTo>
                      <a:pt x="21405" y="14191"/>
                      <a:pt x="21413" y="14190"/>
                      <a:pt x="21421" y="14190"/>
                    </a:cubicBezTo>
                    <a:cubicBezTo>
                      <a:pt x="21244" y="14190"/>
                      <a:pt x="21068" y="14180"/>
                      <a:pt x="20892" y="14174"/>
                    </a:cubicBezTo>
                    <a:cubicBezTo>
                      <a:pt x="20701" y="14166"/>
                      <a:pt x="20510" y="14158"/>
                      <a:pt x="20319" y="14149"/>
                    </a:cubicBezTo>
                    <a:cubicBezTo>
                      <a:pt x="20090" y="14141"/>
                      <a:pt x="19860" y="14137"/>
                      <a:pt x="19631" y="14137"/>
                    </a:cubicBezTo>
                    <a:cubicBezTo>
                      <a:pt x="19528" y="14137"/>
                      <a:pt x="19426" y="14138"/>
                      <a:pt x="19323" y="14139"/>
                    </a:cubicBezTo>
                    <a:cubicBezTo>
                      <a:pt x="18960" y="14144"/>
                      <a:pt x="18598" y="14159"/>
                      <a:pt x="18237" y="14178"/>
                    </a:cubicBezTo>
                    <a:cubicBezTo>
                      <a:pt x="18049" y="14187"/>
                      <a:pt x="17862" y="14195"/>
                      <a:pt x="17674" y="14203"/>
                    </a:cubicBezTo>
                    <a:cubicBezTo>
                      <a:pt x="17515" y="14209"/>
                      <a:pt x="17357" y="14207"/>
                      <a:pt x="17197" y="14208"/>
                    </a:cubicBezTo>
                    <a:lnTo>
                      <a:pt x="17197" y="14208"/>
                    </a:lnTo>
                    <a:cubicBezTo>
                      <a:pt x="16845" y="14201"/>
                      <a:pt x="16492" y="14191"/>
                      <a:pt x="16140" y="14184"/>
                    </a:cubicBezTo>
                    <a:cubicBezTo>
                      <a:pt x="15696" y="14175"/>
                      <a:pt x="15252" y="14166"/>
                      <a:pt x="14807" y="14159"/>
                    </a:cubicBezTo>
                    <a:cubicBezTo>
                      <a:pt x="14602" y="14156"/>
                      <a:pt x="14397" y="14153"/>
                      <a:pt x="14192" y="14153"/>
                    </a:cubicBezTo>
                    <a:cubicBezTo>
                      <a:pt x="13957" y="14153"/>
                      <a:pt x="13722" y="14157"/>
                      <a:pt x="13487" y="14168"/>
                    </a:cubicBezTo>
                    <a:cubicBezTo>
                      <a:pt x="13044" y="14187"/>
                      <a:pt x="12602" y="14206"/>
                      <a:pt x="12158" y="14215"/>
                    </a:cubicBezTo>
                    <a:cubicBezTo>
                      <a:pt x="11739" y="14225"/>
                      <a:pt x="11319" y="14231"/>
                      <a:pt x="10900" y="14233"/>
                    </a:cubicBezTo>
                    <a:cubicBezTo>
                      <a:pt x="10692" y="14228"/>
                      <a:pt x="10484" y="14224"/>
                      <a:pt x="10275" y="14214"/>
                    </a:cubicBezTo>
                    <a:cubicBezTo>
                      <a:pt x="10070" y="14204"/>
                      <a:pt x="9865" y="14193"/>
                      <a:pt x="9661" y="14191"/>
                    </a:cubicBezTo>
                    <a:cubicBezTo>
                      <a:pt x="9574" y="14190"/>
                      <a:pt x="9488" y="14190"/>
                      <a:pt x="9402" y="14190"/>
                    </a:cubicBezTo>
                    <a:cubicBezTo>
                      <a:pt x="9067" y="14190"/>
                      <a:pt x="8733" y="14195"/>
                      <a:pt x="8399" y="14208"/>
                    </a:cubicBezTo>
                    <a:cubicBezTo>
                      <a:pt x="7965" y="14225"/>
                      <a:pt x="7531" y="14258"/>
                      <a:pt x="7097" y="14271"/>
                    </a:cubicBezTo>
                    <a:cubicBezTo>
                      <a:pt x="6668" y="14283"/>
                      <a:pt x="6238" y="14291"/>
                      <a:pt x="5809" y="14292"/>
                    </a:cubicBezTo>
                    <a:cubicBezTo>
                      <a:pt x="4963" y="14292"/>
                      <a:pt x="4118" y="14346"/>
                      <a:pt x="3271" y="14354"/>
                    </a:cubicBezTo>
                    <a:cubicBezTo>
                      <a:pt x="3110" y="14352"/>
                      <a:pt x="2948" y="14347"/>
                      <a:pt x="2788" y="14338"/>
                    </a:cubicBezTo>
                    <a:cubicBezTo>
                      <a:pt x="2648" y="14330"/>
                      <a:pt x="2507" y="14318"/>
                      <a:pt x="2366" y="14315"/>
                    </a:cubicBezTo>
                    <a:cubicBezTo>
                      <a:pt x="2283" y="14314"/>
                      <a:pt x="2198" y="14312"/>
                      <a:pt x="2115" y="14311"/>
                    </a:cubicBezTo>
                    <a:cubicBezTo>
                      <a:pt x="2107" y="14311"/>
                      <a:pt x="2099" y="14311"/>
                      <a:pt x="2091" y="14311"/>
                    </a:cubicBezTo>
                    <a:cubicBezTo>
                      <a:pt x="2011" y="14311"/>
                      <a:pt x="1930" y="14316"/>
                      <a:pt x="1850" y="14319"/>
                    </a:cubicBezTo>
                    <a:cubicBezTo>
                      <a:pt x="1718" y="14322"/>
                      <a:pt x="1588" y="14334"/>
                      <a:pt x="1457" y="14343"/>
                    </a:cubicBezTo>
                    <a:cubicBezTo>
                      <a:pt x="1149" y="14364"/>
                      <a:pt x="841" y="14382"/>
                      <a:pt x="533" y="14398"/>
                    </a:cubicBezTo>
                    <a:cubicBezTo>
                      <a:pt x="508" y="14399"/>
                      <a:pt x="483" y="14401"/>
                      <a:pt x="458" y="14402"/>
                    </a:cubicBezTo>
                    <a:cubicBezTo>
                      <a:pt x="495" y="14235"/>
                      <a:pt x="534" y="14068"/>
                      <a:pt x="575" y="13904"/>
                    </a:cubicBezTo>
                    <a:lnTo>
                      <a:pt x="575" y="13904"/>
                    </a:lnTo>
                    <a:cubicBezTo>
                      <a:pt x="574" y="13909"/>
                      <a:pt x="573" y="13915"/>
                      <a:pt x="571" y="13921"/>
                    </a:cubicBezTo>
                    <a:cubicBezTo>
                      <a:pt x="621" y="13745"/>
                      <a:pt x="675" y="13571"/>
                      <a:pt x="730" y="13396"/>
                    </a:cubicBezTo>
                    <a:cubicBezTo>
                      <a:pt x="784" y="13230"/>
                      <a:pt x="846" y="13067"/>
                      <a:pt x="904" y="12903"/>
                    </a:cubicBezTo>
                    <a:cubicBezTo>
                      <a:pt x="963" y="12733"/>
                      <a:pt x="1023" y="12562"/>
                      <a:pt x="1082" y="12392"/>
                    </a:cubicBezTo>
                    <a:cubicBezTo>
                      <a:pt x="1142" y="12222"/>
                      <a:pt x="1205" y="12052"/>
                      <a:pt x="1269" y="11884"/>
                    </a:cubicBezTo>
                    <a:cubicBezTo>
                      <a:pt x="1311" y="11786"/>
                      <a:pt x="1350" y="11685"/>
                      <a:pt x="1397" y="11589"/>
                    </a:cubicBezTo>
                    <a:cubicBezTo>
                      <a:pt x="1448" y="11479"/>
                      <a:pt x="1501" y="11371"/>
                      <a:pt x="1553" y="11261"/>
                    </a:cubicBezTo>
                    <a:cubicBezTo>
                      <a:pt x="1648" y="11064"/>
                      <a:pt x="1751" y="10870"/>
                      <a:pt x="1853" y="10677"/>
                    </a:cubicBezTo>
                    <a:lnTo>
                      <a:pt x="1853" y="10677"/>
                    </a:lnTo>
                    <a:cubicBezTo>
                      <a:pt x="1848" y="10685"/>
                      <a:pt x="1844" y="10692"/>
                      <a:pt x="1839" y="10698"/>
                    </a:cubicBezTo>
                    <a:cubicBezTo>
                      <a:pt x="1886" y="10618"/>
                      <a:pt x="1933" y="10540"/>
                      <a:pt x="1979" y="10460"/>
                    </a:cubicBezTo>
                    <a:cubicBezTo>
                      <a:pt x="2020" y="10389"/>
                      <a:pt x="2067" y="10322"/>
                      <a:pt x="2111" y="10254"/>
                    </a:cubicBezTo>
                    <a:cubicBezTo>
                      <a:pt x="2190" y="10129"/>
                      <a:pt x="2275" y="10007"/>
                      <a:pt x="2361" y="9887"/>
                    </a:cubicBezTo>
                    <a:cubicBezTo>
                      <a:pt x="2557" y="9612"/>
                      <a:pt x="2759" y="9341"/>
                      <a:pt x="2962" y="9071"/>
                    </a:cubicBezTo>
                    <a:cubicBezTo>
                      <a:pt x="3082" y="8915"/>
                      <a:pt x="3201" y="8755"/>
                      <a:pt x="3327" y="8602"/>
                    </a:cubicBezTo>
                    <a:cubicBezTo>
                      <a:pt x="3466" y="8436"/>
                      <a:pt x="3606" y="8269"/>
                      <a:pt x="3748" y="8103"/>
                    </a:cubicBezTo>
                    <a:cubicBezTo>
                      <a:pt x="4003" y="7805"/>
                      <a:pt x="4283" y="7532"/>
                      <a:pt x="4549" y="7246"/>
                    </a:cubicBezTo>
                    <a:cubicBezTo>
                      <a:pt x="4682" y="7105"/>
                      <a:pt x="4812" y="6958"/>
                      <a:pt x="4945" y="6816"/>
                    </a:cubicBezTo>
                    <a:cubicBezTo>
                      <a:pt x="5084" y="6665"/>
                      <a:pt x="5225" y="6517"/>
                      <a:pt x="5368" y="6370"/>
                    </a:cubicBezTo>
                    <a:cubicBezTo>
                      <a:pt x="5544" y="6203"/>
                      <a:pt x="5723" y="6040"/>
                      <a:pt x="5902" y="5879"/>
                    </a:cubicBezTo>
                    <a:cubicBezTo>
                      <a:pt x="6191" y="5617"/>
                      <a:pt x="6476" y="5349"/>
                      <a:pt x="6768" y="5091"/>
                    </a:cubicBezTo>
                    <a:cubicBezTo>
                      <a:pt x="6930" y="4948"/>
                      <a:pt x="7092" y="4806"/>
                      <a:pt x="7256" y="4666"/>
                    </a:cubicBezTo>
                    <a:cubicBezTo>
                      <a:pt x="7399" y="4542"/>
                      <a:pt x="7547" y="4424"/>
                      <a:pt x="7695" y="4305"/>
                    </a:cubicBezTo>
                    <a:cubicBezTo>
                      <a:pt x="7848" y="4193"/>
                      <a:pt x="8000" y="4082"/>
                      <a:pt x="8159" y="3979"/>
                    </a:cubicBezTo>
                    <a:cubicBezTo>
                      <a:pt x="8324" y="3871"/>
                      <a:pt x="8489" y="3764"/>
                      <a:pt x="8656" y="3657"/>
                    </a:cubicBezTo>
                    <a:cubicBezTo>
                      <a:pt x="8991" y="3442"/>
                      <a:pt x="9323" y="3222"/>
                      <a:pt x="9664" y="3014"/>
                    </a:cubicBezTo>
                    <a:cubicBezTo>
                      <a:pt x="9856" y="2907"/>
                      <a:pt x="10048" y="2802"/>
                      <a:pt x="10238" y="2692"/>
                    </a:cubicBezTo>
                    <a:cubicBezTo>
                      <a:pt x="10418" y="2587"/>
                      <a:pt x="10596" y="2478"/>
                      <a:pt x="10774" y="2373"/>
                    </a:cubicBezTo>
                    <a:lnTo>
                      <a:pt x="10774" y="2373"/>
                    </a:lnTo>
                    <a:cubicBezTo>
                      <a:pt x="10774" y="2374"/>
                      <a:pt x="10772" y="2374"/>
                      <a:pt x="10771" y="2376"/>
                    </a:cubicBezTo>
                    <a:cubicBezTo>
                      <a:pt x="10875" y="2320"/>
                      <a:pt x="10977" y="2265"/>
                      <a:pt x="11082" y="2214"/>
                    </a:cubicBezTo>
                    <a:cubicBezTo>
                      <a:pt x="11195" y="2160"/>
                      <a:pt x="11307" y="2110"/>
                      <a:pt x="11420" y="2060"/>
                    </a:cubicBezTo>
                    <a:cubicBezTo>
                      <a:pt x="11567" y="2000"/>
                      <a:pt x="11714" y="1942"/>
                      <a:pt x="11863" y="1888"/>
                    </a:cubicBezTo>
                    <a:cubicBezTo>
                      <a:pt x="12046" y="1822"/>
                      <a:pt x="12230" y="1758"/>
                      <a:pt x="12411" y="1686"/>
                    </a:cubicBezTo>
                    <a:cubicBezTo>
                      <a:pt x="12598" y="1612"/>
                      <a:pt x="12782" y="1537"/>
                      <a:pt x="12973" y="1473"/>
                    </a:cubicBezTo>
                    <a:cubicBezTo>
                      <a:pt x="13160" y="1408"/>
                      <a:pt x="13353" y="1355"/>
                      <a:pt x="13543" y="1299"/>
                    </a:cubicBezTo>
                    <a:cubicBezTo>
                      <a:pt x="13726" y="1247"/>
                      <a:pt x="13909" y="1189"/>
                      <a:pt x="14092" y="1137"/>
                    </a:cubicBezTo>
                    <a:cubicBezTo>
                      <a:pt x="14271" y="1090"/>
                      <a:pt x="14453" y="1050"/>
                      <a:pt x="14635" y="1012"/>
                    </a:cubicBezTo>
                    <a:cubicBezTo>
                      <a:pt x="14803" y="976"/>
                      <a:pt x="14971" y="938"/>
                      <a:pt x="15142" y="908"/>
                    </a:cubicBezTo>
                    <a:cubicBezTo>
                      <a:pt x="15397" y="871"/>
                      <a:pt x="15655" y="851"/>
                      <a:pt x="15911" y="821"/>
                    </a:cubicBezTo>
                    <a:cubicBezTo>
                      <a:pt x="15922" y="818"/>
                      <a:pt x="15934" y="814"/>
                      <a:pt x="15945" y="813"/>
                    </a:cubicBezTo>
                    <a:cubicBezTo>
                      <a:pt x="16077" y="783"/>
                      <a:pt x="16212" y="761"/>
                      <a:pt x="16345" y="747"/>
                    </a:cubicBezTo>
                    <a:cubicBezTo>
                      <a:pt x="16380" y="742"/>
                      <a:pt x="16414" y="739"/>
                      <a:pt x="16448" y="735"/>
                    </a:cubicBezTo>
                    <a:cubicBezTo>
                      <a:pt x="16451" y="734"/>
                      <a:pt x="16453" y="733"/>
                      <a:pt x="16454" y="732"/>
                    </a:cubicBezTo>
                    <a:cubicBezTo>
                      <a:pt x="16481" y="713"/>
                      <a:pt x="16516" y="711"/>
                      <a:pt x="16548" y="707"/>
                    </a:cubicBezTo>
                    <a:cubicBezTo>
                      <a:pt x="16581" y="701"/>
                      <a:pt x="16614" y="696"/>
                      <a:pt x="16646" y="692"/>
                    </a:cubicBezTo>
                    <a:cubicBezTo>
                      <a:pt x="16712" y="684"/>
                      <a:pt x="16776" y="675"/>
                      <a:pt x="16842" y="667"/>
                    </a:cubicBezTo>
                    <a:cubicBezTo>
                      <a:pt x="16844" y="667"/>
                      <a:pt x="16847" y="666"/>
                      <a:pt x="16850" y="666"/>
                    </a:cubicBezTo>
                    <a:lnTo>
                      <a:pt x="16852" y="666"/>
                    </a:lnTo>
                    <a:cubicBezTo>
                      <a:pt x="16905" y="659"/>
                      <a:pt x="16957" y="652"/>
                      <a:pt x="17009" y="646"/>
                    </a:cubicBezTo>
                    <a:lnTo>
                      <a:pt x="17012" y="646"/>
                    </a:lnTo>
                    <a:cubicBezTo>
                      <a:pt x="17014" y="646"/>
                      <a:pt x="17015" y="645"/>
                      <a:pt x="17018" y="645"/>
                    </a:cubicBezTo>
                    <a:lnTo>
                      <a:pt x="17020" y="645"/>
                    </a:lnTo>
                    <a:cubicBezTo>
                      <a:pt x="17149" y="629"/>
                      <a:pt x="17277" y="612"/>
                      <a:pt x="17405" y="595"/>
                    </a:cubicBezTo>
                    <a:cubicBezTo>
                      <a:pt x="17434" y="591"/>
                      <a:pt x="17461" y="588"/>
                      <a:pt x="17490" y="586"/>
                    </a:cubicBezTo>
                    <a:cubicBezTo>
                      <a:pt x="17529" y="579"/>
                      <a:pt x="17568" y="572"/>
                      <a:pt x="17608" y="565"/>
                    </a:cubicBezTo>
                    <a:cubicBezTo>
                      <a:pt x="17627" y="562"/>
                      <a:pt x="17646" y="559"/>
                      <a:pt x="17665" y="556"/>
                    </a:cubicBezTo>
                    <a:cubicBezTo>
                      <a:pt x="17670" y="550"/>
                      <a:pt x="17672" y="543"/>
                      <a:pt x="17675" y="538"/>
                    </a:cubicBezTo>
                    <a:cubicBezTo>
                      <a:pt x="17791" y="530"/>
                      <a:pt x="17905" y="522"/>
                      <a:pt x="18021" y="512"/>
                    </a:cubicBezTo>
                    <a:cubicBezTo>
                      <a:pt x="18269" y="495"/>
                      <a:pt x="18517" y="469"/>
                      <a:pt x="18764" y="448"/>
                    </a:cubicBezTo>
                    <a:cubicBezTo>
                      <a:pt x="19014" y="428"/>
                      <a:pt x="19266" y="405"/>
                      <a:pt x="19516" y="392"/>
                    </a:cubicBezTo>
                    <a:cubicBezTo>
                      <a:pt x="19642" y="387"/>
                      <a:pt x="19769" y="375"/>
                      <a:pt x="19895" y="374"/>
                    </a:cubicBezTo>
                    <a:cubicBezTo>
                      <a:pt x="20029" y="372"/>
                      <a:pt x="20162" y="371"/>
                      <a:pt x="20296" y="369"/>
                    </a:cubicBezTo>
                    <a:close/>
                    <a:moveTo>
                      <a:pt x="20299" y="0"/>
                    </a:moveTo>
                    <a:cubicBezTo>
                      <a:pt x="20270" y="0"/>
                      <a:pt x="20242" y="1"/>
                      <a:pt x="20213" y="1"/>
                    </a:cubicBezTo>
                    <a:cubicBezTo>
                      <a:pt x="19952" y="4"/>
                      <a:pt x="19693" y="9"/>
                      <a:pt x="19434" y="28"/>
                    </a:cubicBezTo>
                    <a:cubicBezTo>
                      <a:pt x="19177" y="46"/>
                      <a:pt x="18920" y="64"/>
                      <a:pt x="18665" y="86"/>
                    </a:cubicBezTo>
                    <a:cubicBezTo>
                      <a:pt x="18405" y="109"/>
                      <a:pt x="18144" y="134"/>
                      <a:pt x="17883" y="152"/>
                    </a:cubicBezTo>
                    <a:cubicBezTo>
                      <a:pt x="17571" y="174"/>
                      <a:pt x="17259" y="197"/>
                      <a:pt x="16947" y="221"/>
                    </a:cubicBezTo>
                    <a:cubicBezTo>
                      <a:pt x="16877" y="232"/>
                      <a:pt x="16806" y="243"/>
                      <a:pt x="16736" y="254"/>
                    </a:cubicBezTo>
                    <a:cubicBezTo>
                      <a:pt x="16724" y="256"/>
                      <a:pt x="16710" y="259"/>
                      <a:pt x="16699" y="262"/>
                    </a:cubicBezTo>
                    <a:cubicBezTo>
                      <a:pt x="16654" y="271"/>
                      <a:pt x="16611" y="280"/>
                      <a:pt x="16567" y="289"/>
                    </a:cubicBezTo>
                    <a:cubicBezTo>
                      <a:pt x="16497" y="304"/>
                      <a:pt x="16428" y="317"/>
                      <a:pt x="16358" y="331"/>
                    </a:cubicBezTo>
                    <a:cubicBezTo>
                      <a:pt x="16324" y="337"/>
                      <a:pt x="16288" y="342"/>
                      <a:pt x="16254" y="348"/>
                    </a:cubicBezTo>
                    <a:cubicBezTo>
                      <a:pt x="16220" y="353"/>
                      <a:pt x="16184" y="359"/>
                      <a:pt x="16149" y="364"/>
                    </a:cubicBezTo>
                    <a:cubicBezTo>
                      <a:pt x="16106" y="369"/>
                      <a:pt x="16065" y="376"/>
                      <a:pt x="16024" y="381"/>
                    </a:cubicBezTo>
                    <a:cubicBezTo>
                      <a:pt x="16015" y="398"/>
                      <a:pt x="16009" y="417"/>
                      <a:pt x="16006" y="437"/>
                    </a:cubicBezTo>
                    <a:cubicBezTo>
                      <a:pt x="15901" y="452"/>
                      <a:pt x="15797" y="464"/>
                      <a:pt x="15691" y="476"/>
                    </a:cubicBezTo>
                    <a:cubicBezTo>
                      <a:pt x="15572" y="487"/>
                      <a:pt x="15452" y="496"/>
                      <a:pt x="15333" y="510"/>
                    </a:cubicBezTo>
                    <a:cubicBezTo>
                      <a:pt x="15083" y="540"/>
                      <a:pt x="14838" y="589"/>
                      <a:pt x="14592" y="643"/>
                    </a:cubicBezTo>
                    <a:cubicBezTo>
                      <a:pt x="14401" y="685"/>
                      <a:pt x="14211" y="725"/>
                      <a:pt x="14022" y="773"/>
                    </a:cubicBezTo>
                    <a:cubicBezTo>
                      <a:pt x="13823" y="825"/>
                      <a:pt x="13630" y="890"/>
                      <a:pt x="13433" y="947"/>
                    </a:cubicBezTo>
                    <a:cubicBezTo>
                      <a:pt x="13242" y="1003"/>
                      <a:pt x="13052" y="1061"/>
                      <a:pt x="12862" y="1121"/>
                    </a:cubicBezTo>
                    <a:cubicBezTo>
                      <a:pt x="12683" y="1177"/>
                      <a:pt x="12510" y="1250"/>
                      <a:pt x="12335" y="1319"/>
                    </a:cubicBezTo>
                    <a:cubicBezTo>
                      <a:pt x="11965" y="1465"/>
                      <a:pt x="11584" y="1585"/>
                      <a:pt x="11219" y="1745"/>
                    </a:cubicBezTo>
                    <a:cubicBezTo>
                      <a:pt x="11117" y="1790"/>
                      <a:pt x="11017" y="1835"/>
                      <a:pt x="10917" y="1883"/>
                    </a:cubicBezTo>
                    <a:cubicBezTo>
                      <a:pt x="10821" y="1929"/>
                      <a:pt x="10729" y="1979"/>
                      <a:pt x="10636" y="2030"/>
                    </a:cubicBezTo>
                    <a:cubicBezTo>
                      <a:pt x="10461" y="2122"/>
                      <a:pt x="10293" y="2230"/>
                      <a:pt x="10124" y="2331"/>
                    </a:cubicBezTo>
                    <a:cubicBezTo>
                      <a:pt x="10131" y="2327"/>
                      <a:pt x="10137" y="2323"/>
                      <a:pt x="10144" y="2319"/>
                    </a:cubicBezTo>
                    <a:lnTo>
                      <a:pt x="10144" y="2319"/>
                    </a:lnTo>
                    <a:cubicBezTo>
                      <a:pt x="10017" y="2393"/>
                      <a:pt x="9890" y="2467"/>
                      <a:pt x="9761" y="2537"/>
                    </a:cubicBezTo>
                    <a:cubicBezTo>
                      <a:pt x="9592" y="2630"/>
                      <a:pt x="9424" y="2724"/>
                      <a:pt x="9262" y="2828"/>
                    </a:cubicBezTo>
                    <a:cubicBezTo>
                      <a:pt x="9082" y="2943"/>
                      <a:pt x="8901" y="3059"/>
                      <a:pt x="8722" y="3176"/>
                    </a:cubicBezTo>
                    <a:cubicBezTo>
                      <a:pt x="8382" y="3395"/>
                      <a:pt x="8041" y="3611"/>
                      <a:pt x="7708" y="3840"/>
                    </a:cubicBezTo>
                    <a:cubicBezTo>
                      <a:pt x="7631" y="3891"/>
                      <a:pt x="7559" y="3949"/>
                      <a:pt x="7483" y="4003"/>
                    </a:cubicBezTo>
                    <a:cubicBezTo>
                      <a:pt x="7405" y="4062"/>
                      <a:pt x="7327" y="4125"/>
                      <a:pt x="7251" y="4188"/>
                    </a:cubicBezTo>
                    <a:cubicBezTo>
                      <a:pt x="7094" y="4320"/>
                      <a:pt x="6936" y="4452"/>
                      <a:pt x="6781" y="4588"/>
                    </a:cubicBezTo>
                    <a:cubicBezTo>
                      <a:pt x="6479" y="4851"/>
                      <a:pt x="6186" y="5121"/>
                      <a:pt x="5891" y="5389"/>
                    </a:cubicBezTo>
                    <a:cubicBezTo>
                      <a:pt x="5741" y="5527"/>
                      <a:pt x="5590" y="5663"/>
                      <a:pt x="5440" y="5799"/>
                    </a:cubicBezTo>
                    <a:cubicBezTo>
                      <a:pt x="5278" y="5947"/>
                      <a:pt x="5120" y="6098"/>
                      <a:pt x="4966" y="6256"/>
                    </a:cubicBezTo>
                    <a:cubicBezTo>
                      <a:pt x="4689" y="6537"/>
                      <a:pt x="4435" y="6838"/>
                      <a:pt x="4161" y="7122"/>
                    </a:cubicBezTo>
                    <a:cubicBezTo>
                      <a:pt x="4011" y="7277"/>
                      <a:pt x="3860" y="7434"/>
                      <a:pt x="3710" y="7591"/>
                    </a:cubicBezTo>
                    <a:cubicBezTo>
                      <a:pt x="3571" y="7738"/>
                      <a:pt x="3440" y="7895"/>
                      <a:pt x="3309" y="8048"/>
                    </a:cubicBezTo>
                    <a:cubicBezTo>
                      <a:pt x="3053" y="8347"/>
                      <a:pt x="2811" y="8660"/>
                      <a:pt x="2573" y="8974"/>
                    </a:cubicBezTo>
                    <a:cubicBezTo>
                      <a:pt x="2325" y="9303"/>
                      <a:pt x="2084" y="9637"/>
                      <a:pt x="1850" y="9977"/>
                    </a:cubicBezTo>
                    <a:cubicBezTo>
                      <a:pt x="1613" y="10320"/>
                      <a:pt x="1426" y="10690"/>
                      <a:pt x="1239" y="11062"/>
                    </a:cubicBezTo>
                    <a:cubicBezTo>
                      <a:pt x="1152" y="11236"/>
                      <a:pt x="1071" y="11412"/>
                      <a:pt x="994" y="11590"/>
                    </a:cubicBezTo>
                    <a:cubicBezTo>
                      <a:pt x="911" y="11781"/>
                      <a:pt x="838" y="11977"/>
                      <a:pt x="768" y="12175"/>
                    </a:cubicBezTo>
                    <a:cubicBezTo>
                      <a:pt x="703" y="12358"/>
                      <a:pt x="640" y="12541"/>
                      <a:pt x="575" y="12724"/>
                    </a:cubicBezTo>
                    <a:cubicBezTo>
                      <a:pt x="509" y="12910"/>
                      <a:pt x="439" y="13099"/>
                      <a:pt x="378" y="13287"/>
                    </a:cubicBezTo>
                    <a:cubicBezTo>
                      <a:pt x="316" y="13478"/>
                      <a:pt x="253" y="13669"/>
                      <a:pt x="205" y="13864"/>
                    </a:cubicBezTo>
                    <a:cubicBezTo>
                      <a:pt x="160" y="14049"/>
                      <a:pt x="116" y="14234"/>
                      <a:pt x="76" y="14421"/>
                    </a:cubicBezTo>
                    <a:lnTo>
                      <a:pt x="58" y="14421"/>
                    </a:lnTo>
                    <a:cubicBezTo>
                      <a:pt x="42" y="14510"/>
                      <a:pt x="27" y="14600"/>
                      <a:pt x="12" y="14689"/>
                    </a:cubicBezTo>
                    <a:cubicBezTo>
                      <a:pt x="9" y="14719"/>
                      <a:pt x="4" y="14749"/>
                      <a:pt x="1" y="14777"/>
                    </a:cubicBezTo>
                    <a:lnTo>
                      <a:pt x="3" y="14777"/>
                    </a:lnTo>
                    <a:cubicBezTo>
                      <a:pt x="20" y="14778"/>
                      <a:pt x="37" y="14780"/>
                      <a:pt x="54" y="14781"/>
                    </a:cubicBezTo>
                    <a:cubicBezTo>
                      <a:pt x="90" y="14782"/>
                      <a:pt x="125" y="14785"/>
                      <a:pt x="161" y="14790"/>
                    </a:cubicBezTo>
                    <a:cubicBezTo>
                      <a:pt x="172" y="14786"/>
                      <a:pt x="185" y="14784"/>
                      <a:pt x="196" y="14782"/>
                    </a:cubicBezTo>
                    <a:cubicBezTo>
                      <a:pt x="225" y="14775"/>
                      <a:pt x="253" y="14770"/>
                      <a:pt x="282" y="14765"/>
                    </a:cubicBezTo>
                    <a:cubicBezTo>
                      <a:pt x="325" y="14757"/>
                      <a:pt x="369" y="14746"/>
                      <a:pt x="412" y="14741"/>
                    </a:cubicBezTo>
                    <a:cubicBezTo>
                      <a:pt x="442" y="14737"/>
                      <a:pt x="472" y="14736"/>
                      <a:pt x="501" y="14736"/>
                    </a:cubicBezTo>
                    <a:cubicBezTo>
                      <a:pt x="511" y="14736"/>
                      <a:pt x="520" y="14736"/>
                      <a:pt x="529" y="14736"/>
                    </a:cubicBezTo>
                    <a:cubicBezTo>
                      <a:pt x="561" y="14738"/>
                      <a:pt x="592" y="14746"/>
                      <a:pt x="615" y="14766"/>
                    </a:cubicBezTo>
                    <a:cubicBezTo>
                      <a:pt x="679" y="14762"/>
                      <a:pt x="742" y="14759"/>
                      <a:pt x="804" y="14756"/>
                    </a:cubicBezTo>
                    <a:cubicBezTo>
                      <a:pt x="1030" y="14743"/>
                      <a:pt x="1255" y="14729"/>
                      <a:pt x="1480" y="14713"/>
                    </a:cubicBezTo>
                    <a:cubicBezTo>
                      <a:pt x="1590" y="14706"/>
                      <a:pt x="1702" y="14698"/>
                      <a:pt x="1812" y="14690"/>
                    </a:cubicBezTo>
                    <a:cubicBezTo>
                      <a:pt x="1908" y="14685"/>
                      <a:pt x="2004" y="14684"/>
                      <a:pt x="2100" y="14681"/>
                    </a:cubicBezTo>
                    <a:cubicBezTo>
                      <a:pt x="2187" y="14682"/>
                      <a:pt x="2274" y="14685"/>
                      <a:pt x="2360" y="14686"/>
                    </a:cubicBezTo>
                    <a:cubicBezTo>
                      <a:pt x="2450" y="14688"/>
                      <a:pt x="2539" y="14696"/>
                      <a:pt x="2629" y="14702"/>
                    </a:cubicBezTo>
                    <a:cubicBezTo>
                      <a:pt x="2808" y="14711"/>
                      <a:pt x="2986" y="14719"/>
                      <a:pt x="3166" y="14724"/>
                    </a:cubicBezTo>
                    <a:cubicBezTo>
                      <a:pt x="3224" y="14725"/>
                      <a:pt x="3283" y="14725"/>
                      <a:pt x="3342" y="14725"/>
                    </a:cubicBezTo>
                    <a:cubicBezTo>
                      <a:pt x="3603" y="14725"/>
                      <a:pt x="3865" y="14716"/>
                      <a:pt x="4125" y="14706"/>
                    </a:cubicBezTo>
                    <a:cubicBezTo>
                      <a:pt x="4571" y="14692"/>
                      <a:pt x="5018" y="14672"/>
                      <a:pt x="5465" y="14664"/>
                    </a:cubicBezTo>
                    <a:cubicBezTo>
                      <a:pt x="5569" y="14663"/>
                      <a:pt x="5676" y="14663"/>
                      <a:pt x="5781" y="14662"/>
                    </a:cubicBezTo>
                    <a:cubicBezTo>
                      <a:pt x="5828" y="14662"/>
                      <a:pt x="5875" y="14663"/>
                      <a:pt x="5921" y="14663"/>
                    </a:cubicBezTo>
                    <a:cubicBezTo>
                      <a:pt x="5968" y="14663"/>
                      <a:pt x="6015" y="14662"/>
                      <a:pt x="6062" y="14662"/>
                    </a:cubicBezTo>
                    <a:cubicBezTo>
                      <a:pt x="6278" y="14659"/>
                      <a:pt x="6494" y="14657"/>
                      <a:pt x="6710" y="14651"/>
                    </a:cubicBezTo>
                    <a:cubicBezTo>
                      <a:pt x="7143" y="14642"/>
                      <a:pt x="7575" y="14619"/>
                      <a:pt x="8007" y="14598"/>
                    </a:cubicBezTo>
                    <a:cubicBezTo>
                      <a:pt x="8453" y="14576"/>
                      <a:pt x="8898" y="14562"/>
                      <a:pt x="9345" y="14559"/>
                    </a:cubicBezTo>
                    <a:cubicBezTo>
                      <a:pt x="9339" y="14559"/>
                      <a:pt x="9334" y="14559"/>
                      <a:pt x="9328" y="14558"/>
                    </a:cubicBezTo>
                    <a:lnTo>
                      <a:pt x="9328" y="14558"/>
                    </a:lnTo>
                    <a:cubicBezTo>
                      <a:pt x="9531" y="14560"/>
                      <a:pt x="9736" y="14561"/>
                      <a:pt x="9942" y="14570"/>
                    </a:cubicBezTo>
                    <a:cubicBezTo>
                      <a:pt x="10149" y="14579"/>
                      <a:pt x="10357" y="14593"/>
                      <a:pt x="10565" y="14597"/>
                    </a:cubicBezTo>
                    <a:cubicBezTo>
                      <a:pt x="10726" y="14600"/>
                      <a:pt x="10887" y="14602"/>
                      <a:pt x="11048" y="14602"/>
                    </a:cubicBezTo>
                    <a:cubicBezTo>
                      <a:pt x="11300" y="14602"/>
                      <a:pt x="11551" y="14598"/>
                      <a:pt x="11802" y="14593"/>
                    </a:cubicBezTo>
                    <a:cubicBezTo>
                      <a:pt x="12204" y="14585"/>
                      <a:pt x="12605" y="14581"/>
                      <a:pt x="13008" y="14561"/>
                    </a:cubicBezTo>
                    <a:cubicBezTo>
                      <a:pt x="13217" y="14552"/>
                      <a:pt x="13426" y="14538"/>
                      <a:pt x="13636" y="14533"/>
                    </a:cubicBezTo>
                    <a:cubicBezTo>
                      <a:pt x="13841" y="14527"/>
                      <a:pt x="14045" y="14523"/>
                      <a:pt x="14251" y="14523"/>
                    </a:cubicBezTo>
                    <a:cubicBezTo>
                      <a:pt x="15114" y="14531"/>
                      <a:pt x="15977" y="14553"/>
                      <a:pt x="16842" y="14571"/>
                    </a:cubicBezTo>
                    <a:cubicBezTo>
                      <a:pt x="17081" y="14576"/>
                      <a:pt x="17321" y="14577"/>
                      <a:pt x="17561" y="14577"/>
                    </a:cubicBezTo>
                    <a:cubicBezTo>
                      <a:pt x="17756" y="14577"/>
                      <a:pt x="17953" y="14565"/>
                      <a:pt x="18149" y="14554"/>
                    </a:cubicBezTo>
                    <a:cubicBezTo>
                      <a:pt x="18394" y="14542"/>
                      <a:pt x="18640" y="14529"/>
                      <a:pt x="18886" y="14520"/>
                    </a:cubicBezTo>
                    <a:cubicBezTo>
                      <a:pt x="19086" y="14512"/>
                      <a:pt x="19286" y="14510"/>
                      <a:pt x="19486" y="14507"/>
                    </a:cubicBezTo>
                    <a:cubicBezTo>
                      <a:pt x="19673" y="14509"/>
                      <a:pt x="19858" y="14509"/>
                      <a:pt x="20045" y="14513"/>
                    </a:cubicBezTo>
                    <a:cubicBezTo>
                      <a:pt x="20241" y="14519"/>
                      <a:pt x="20438" y="14526"/>
                      <a:pt x="20636" y="14534"/>
                    </a:cubicBezTo>
                    <a:cubicBezTo>
                      <a:pt x="20824" y="14542"/>
                      <a:pt x="21013" y="14551"/>
                      <a:pt x="21203" y="14555"/>
                    </a:cubicBezTo>
                    <a:cubicBezTo>
                      <a:pt x="21395" y="14560"/>
                      <a:pt x="21586" y="14561"/>
                      <a:pt x="21779" y="14561"/>
                    </a:cubicBezTo>
                    <a:cubicBezTo>
                      <a:pt x="22205" y="14561"/>
                      <a:pt x="22630" y="14527"/>
                      <a:pt x="23055" y="14498"/>
                    </a:cubicBezTo>
                    <a:cubicBezTo>
                      <a:pt x="23275" y="14485"/>
                      <a:pt x="23496" y="14467"/>
                      <a:pt x="23716" y="14462"/>
                    </a:cubicBezTo>
                    <a:cubicBezTo>
                      <a:pt x="23936" y="14456"/>
                      <a:pt x="24156" y="14453"/>
                      <a:pt x="24376" y="14453"/>
                    </a:cubicBezTo>
                    <a:cubicBezTo>
                      <a:pt x="24775" y="14458"/>
                      <a:pt x="25175" y="14465"/>
                      <a:pt x="25575" y="14480"/>
                    </a:cubicBezTo>
                    <a:cubicBezTo>
                      <a:pt x="26005" y="14495"/>
                      <a:pt x="26435" y="14515"/>
                      <a:pt x="26866" y="14530"/>
                    </a:cubicBezTo>
                    <a:cubicBezTo>
                      <a:pt x="27269" y="14546"/>
                      <a:pt x="27671" y="14552"/>
                      <a:pt x="28074" y="14554"/>
                    </a:cubicBezTo>
                    <a:cubicBezTo>
                      <a:pt x="28119" y="14554"/>
                      <a:pt x="28165" y="14555"/>
                      <a:pt x="28210" y="14555"/>
                    </a:cubicBezTo>
                    <a:cubicBezTo>
                      <a:pt x="28421" y="14555"/>
                      <a:pt x="28632" y="14553"/>
                      <a:pt x="28842" y="14550"/>
                    </a:cubicBezTo>
                    <a:cubicBezTo>
                      <a:pt x="28970" y="14547"/>
                      <a:pt x="29099" y="14546"/>
                      <a:pt x="29228" y="14545"/>
                    </a:cubicBezTo>
                    <a:cubicBezTo>
                      <a:pt x="29564" y="14549"/>
                      <a:pt x="29902" y="14558"/>
                      <a:pt x="30240" y="14566"/>
                    </a:cubicBezTo>
                    <a:cubicBezTo>
                      <a:pt x="30454" y="14570"/>
                      <a:pt x="30667" y="14571"/>
                      <a:pt x="30882" y="14574"/>
                    </a:cubicBezTo>
                    <a:cubicBezTo>
                      <a:pt x="31104" y="14576"/>
                      <a:pt x="31325" y="14584"/>
                      <a:pt x="31547" y="14595"/>
                    </a:cubicBezTo>
                    <a:cubicBezTo>
                      <a:pt x="31966" y="14618"/>
                      <a:pt x="32385" y="14672"/>
                      <a:pt x="32803" y="14710"/>
                    </a:cubicBezTo>
                    <a:cubicBezTo>
                      <a:pt x="33021" y="14730"/>
                      <a:pt x="33239" y="14752"/>
                      <a:pt x="33457" y="14762"/>
                    </a:cubicBezTo>
                    <a:cubicBezTo>
                      <a:pt x="33671" y="14772"/>
                      <a:pt x="33886" y="14780"/>
                      <a:pt x="34101" y="14784"/>
                    </a:cubicBezTo>
                    <a:cubicBezTo>
                      <a:pt x="34294" y="14788"/>
                      <a:pt x="34487" y="14789"/>
                      <a:pt x="34680" y="14789"/>
                    </a:cubicBezTo>
                    <a:cubicBezTo>
                      <a:pt x="34913" y="14789"/>
                      <a:pt x="35146" y="14788"/>
                      <a:pt x="35379" y="14788"/>
                    </a:cubicBezTo>
                    <a:lnTo>
                      <a:pt x="35379" y="14788"/>
                    </a:lnTo>
                    <a:cubicBezTo>
                      <a:pt x="35442" y="14789"/>
                      <a:pt x="35502" y="14788"/>
                      <a:pt x="35565" y="14790"/>
                    </a:cubicBezTo>
                    <a:cubicBezTo>
                      <a:pt x="35772" y="14798"/>
                      <a:pt x="35980" y="14809"/>
                      <a:pt x="36188" y="14817"/>
                    </a:cubicBezTo>
                    <a:cubicBezTo>
                      <a:pt x="36410" y="14826"/>
                      <a:pt x="36632" y="14832"/>
                      <a:pt x="36855" y="14837"/>
                    </a:cubicBezTo>
                    <a:cubicBezTo>
                      <a:pt x="37058" y="14841"/>
                      <a:pt x="37263" y="14845"/>
                      <a:pt x="37468" y="14849"/>
                    </a:cubicBezTo>
                    <a:cubicBezTo>
                      <a:pt x="37679" y="14855"/>
                      <a:pt x="37892" y="14866"/>
                      <a:pt x="38106" y="14871"/>
                    </a:cubicBezTo>
                    <a:cubicBezTo>
                      <a:pt x="38298" y="14874"/>
                      <a:pt x="38490" y="14877"/>
                      <a:pt x="38682" y="14882"/>
                    </a:cubicBezTo>
                    <a:cubicBezTo>
                      <a:pt x="38784" y="14884"/>
                      <a:pt x="38885" y="14887"/>
                      <a:pt x="38987" y="14887"/>
                    </a:cubicBezTo>
                    <a:cubicBezTo>
                      <a:pt x="39003" y="14887"/>
                      <a:pt x="39019" y="14887"/>
                      <a:pt x="39035" y="14887"/>
                    </a:cubicBezTo>
                    <a:cubicBezTo>
                      <a:pt x="39066" y="14887"/>
                      <a:pt x="39098" y="14884"/>
                      <a:pt x="39129" y="14882"/>
                    </a:cubicBezTo>
                    <a:lnTo>
                      <a:pt x="39133" y="14892"/>
                    </a:lnTo>
                    <a:cubicBezTo>
                      <a:pt x="39214" y="14886"/>
                      <a:pt x="39296" y="14879"/>
                      <a:pt x="39377" y="14871"/>
                    </a:cubicBezTo>
                    <a:cubicBezTo>
                      <a:pt x="39420" y="14868"/>
                      <a:pt x="39462" y="14864"/>
                      <a:pt x="39504" y="14860"/>
                    </a:cubicBezTo>
                    <a:cubicBezTo>
                      <a:pt x="39503" y="14857"/>
                      <a:pt x="39503" y="14855"/>
                      <a:pt x="39502" y="14854"/>
                    </a:cubicBezTo>
                    <a:cubicBezTo>
                      <a:pt x="39496" y="14836"/>
                      <a:pt x="39489" y="14817"/>
                      <a:pt x="39484" y="14798"/>
                    </a:cubicBezTo>
                    <a:cubicBezTo>
                      <a:pt x="39458" y="14727"/>
                      <a:pt x="39437" y="14654"/>
                      <a:pt x="39416" y="14582"/>
                    </a:cubicBezTo>
                    <a:cubicBezTo>
                      <a:pt x="39407" y="14553"/>
                      <a:pt x="39400" y="14523"/>
                      <a:pt x="39392" y="14495"/>
                    </a:cubicBezTo>
                    <a:lnTo>
                      <a:pt x="39391" y="14495"/>
                    </a:lnTo>
                    <a:cubicBezTo>
                      <a:pt x="39366" y="14424"/>
                      <a:pt x="39341" y="14353"/>
                      <a:pt x="39312" y="14284"/>
                    </a:cubicBezTo>
                    <a:cubicBezTo>
                      <a:pt x="39222" y="14053"/>
                      <a:pt x="39116" y="13828"/>
                      <a:pt x="39012" y="13602"/>
                    </a:cubicBezTo>
                    <a:cubicBezTo>
                      <a:pt x="38913" y="13386"/>
                      <a:pt x="38817" y="13167"/>
                      <a:pt x="38724" y="12949"/>
                    </a:cubicBezTo>
                    <a:cubicBezTo>
                      <a:pt x="38642" y="12752"/>
                      <a:pt x="38562" y="12555"/>
                      <a:pt x="38478" y="12360"/>
                    </a:cubicBezTo>
                    <a:cubicBezTo>
                      <a:pt x="38397" y="12168"/>
                      <a:pt x="38310" y="11980"/>
                      <a:pt x="38225" y="11792"/>
                    </a:cubicBezTo>
                    <a:cubicBezTo>
                      <a:pt x="38007" y="11314"/>
                      <a:pt x="37734" y="10867"/>
                      <a:pt x="37460" y="10421"/>
                    </a:cubicBezTo>
                    <a:cubicBezTo>
                      <a:pt x="37325" y="10201"/>
                      <a:pt x="37185" y="9985"/>
                      <a:pt x="37046" y="9769"/>
                    </a:cubicBezTo>
                    <a:cubicBezTo>
                      <a:pt x="36908" y="9553"/>
                      <a:pt x="36758" y="9346"/>
                      <a:pt x="36607" y="9139"/>
                    </a:cubicBezTo>
                    <a:cubicBezTo>
                      <a:pt x="36305" y="8726"/>
                      <a:pt x="35969" y="8338"/>
                      <a:pt x="35643" y="7945"/>
                    </a:cubicBezTo>
                    <a:cubicBezTo>
                      <a:pt x="35320" y="7554"/>
                      <a:pt x="34989" y="7170"/>
                      <a:pt x="34662" y="6783"/>
                    </a:cubicBezTo>
                    <a:cubicBezTo>
                      <a:pt x="34501" y="6596"/>
                      <a:pt x="34347" y="6405"/>
                      <a:pt x="34189" y="6216"/>
                    </a:cubicBezTo>
                    <a:cubicBezTo>
                      <a:pt x="34098" y="6105"/>
                      <a:pt x="34005" y="5997"/>
                      <a:pt x="33909" y="5891"/>
                    </a:cubicBezTo>
                    <a:cubicBezTo>
                      <a:pt x="33822" y="5795"/>
                      <a:pt x="33732" y="5700"/>
                      <a:pt x="33644" y="5607"/>
                    </a:cubicBezTo>
                    <a:cubicBezTo>
                      <a:pt x="33550" y="5507"/>
                      <a:pt x="33447" y="5413"/>
                      <a:pt x="33350" y="5316"/>
                    </a:cubicBezTo>
                    <a:cubicBezTo>
                      <a:pt x="33319" y="5285"/>
                      <a:pt x="33284" y="5257"/>
                      <a:pt x="33249" y="5228"/>
                    </a:cubicBezTo>
                    <a:cubicBezTo>
                      <a:pt x="33184" y="5172"/>
                      <a:pt x="33120" y="5116"/>
                      <a:pt x="33055" y="5060"/>
                    </a:cubicBezTo>
                    <a:cubicBezTo>
                      <a:pt x="32958" y="4978"/>
                      <a:pt x="32854" y="4902"/>
                      <a:pt x="32753" y="4824"/>
                    </a:cubicBezTo>
                    <a:cubicBezTo>
                      <a:pt x="32657" y="4751"/>
                      <a:pt x="32560" y="4682"/>
                      <a:pt x="32461" y="4612"/>
                    </a:cubicBezTo>
                    <a:cubicBezTo>
                      <a:pt x="32029" y="4306"/>
                      <a:pt x="31589" y="4011"/>
                      <a:pt x="31151" y="3715"/>
                    </a:cubicBezTo>
                    <a:cubicBezTo>
                      <a:pt x="30743" y="3439"/>
                      <a:pt x="30323" y="3178"/>
                      <a:pt x="29892" y="2939"/>
                    </a:cubicBezTo>
                    <a:cubicBezTo>
                      <a:pt x="29421" y="2678"/>
                      <a:pt x="28951" y="2417"/>
                      <a:pt x="28474" y="2168"/>
                    </a:cubicBezTo>
                    <a:cubicBezTo>
                      <a:pt x="28358" y="2108"/>
                      <a:pt x="28237" y="2055"/>
                      <a:pt x="28121" y="1998"/>
                    </a:cubicBezTo>
                    <a:cubicBezTo>
                      <a:pt x="28007" y="1944"/>
                      <a:pt x="27890" y="1894"/>
                      <a:pt x="27774" y="1842"/>
                    </a:cubicBezTo>
                    <a:cubicBezTo>
                      <a:pt x="27543" y="1738"/>
                      <a:pt x="27310" y="1639"/>
                      <a:pt x="27076" y="1540"/>
                    </a:cubicBezTo>
                    <a:cubicBezTo>
                      <a:pt x="26945" y="1484"/>
                      <a:pt x="26812" y="1434"/>
                      <a:pt x="26679" y="1381"/>
                    </a:cubicBezTo>
                    <a:cubicBezTo>
                      <a:pt x="26547" y="1329"/>
                      <a:pt x="26415" y="1280"/>
                      <a:pt x="26282" y="1228"/>
                    </a:cubicBezTo>
                    <a:cubicBezTo>
                      <a:pt x="26021" y="1128"/>
                      <a:pt x="25754" y="1042"/>
                      <a:pt x="25487" y="956"/>
                    </a:cubicBezTo>
                    <a:cubicBezTo>
                      <a:pt x="25245" y="879"/>
                      <a:pt x="25000" y="811"/>
                      <a:pt x="24756" y="743"/>
                    </a:cubicBezTo>
                    <a:cubicBezTo>
                      <a:pt x="24518" y="678"/>
                      <a:pt x="24280" y="615"/>
                      <a:pt x="24040" y="559"/>
                    </a:cubicBezTo>
                    <a:cubicBezTo>
                      <a:pt x="23536" y="443"/>
                      <a:pt x="23027" y="339"/>
                      <a:pt x="22517" y="253"/>
                    </a:cubicBezTo>
                    <a:cubicBezTo>
                      <a:pt x="22243" y="207"/>
                      <a:pt x="21970" y="162"/>
                      <a:pt x="21697" y="120"/>
                    </a:cubicBezTo>
                    <a:cubicBezTo>
                      <a:pt x="21452" y="82"/>
                      <a:pt x="21207" y="55"/>
                      <a:pt x="20962" y="34"/>
                    </a:cubicBezTo>
                    <a:cubicBezTo>
                      <a:pt x="20741" y="15"/>
                      <a:pt x="20520" y="0"/>
                      <a:pt x="20299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139" name="Google Shape;1139;p36"/>
            <p:cNvSpPr/>
            <p:nvPr/>
          </p:nvSpPr>
          <p:spPr>
            <a:xfrm>
              <a:off x="2328044" y="4944047"/>
              <a:ext cx="77" cy="77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0" name="Google Shape;1140;p36"/>
            <p:cNvSpPr/>
            <p:nvPr/>
          </p:nvSpPr>
          <p:spPr>
            <a:xfrm>
              <a:off x="4677086" y="4953272"/>
              <a:ext cx="77" cy="77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B64E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1" name="Google Shape;1141;p36"/>
            <p:cNvSpPr/>
            <p:nvPr/>
          </p:nvSpPr>
          <p:spPr>
            <a:xfrm>
              <a:off x="4677086" y="4953272"/>
              <a:ext cx="384" cy="77"/>
            </a:xfrm>
            <a:custGeom>
              <a:avLst/>
              <a:gdLst/>
              <a:ahLst/>
              <a:cxnLst/>
              <a:rect l="l" t="t" r="r" b="b"/>
              <a:pathLst>
                <a:path w="5" h="1" extrusionOk="0">
                  <a:moveTo>
                    <a:pt x="1" y="1"/>
                  </a:moveTo>
                  <a:lnTo>
                    <a:pt x="0" y="1"/>
                  </a:lnTo>
                  <a:cubicBezTo>
                    <a:pt x="1" y="1"/>
                    <a:pt x="4" y="1"/>
                    <a:pt x="5" y="1"/>
                  </a:cubicBezTo>
                  <a:cubicBezTo>
                    <a:pt x="4" y="1"/>
                    <a:pt x="2" y="1"/>
                    <a:pt x="1" y="1"/>
                  </a:cubicBezTo>
                  <a:close/>
                </a:path>
              </a:pathLst>
            </a:custGeom>
            <a:solidFill>
              <a:srgbClr val="B64E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2" name="Google Shape;1142;p36"/>
            <p:cNvSpPr/>
            <p:nvPr/>
          </p:nvSpPr>
          <p:spPr>
            <a:xfrm>
              <a:off x="4677009" y="4953272"/>
              <a:ext cx="154" cy="77"/>
            </a:xfrm>
            <a:custGeom>
              <a:avLst/>
              <a:gdLst/>
              <a:ahLst/>
              <a:cxnLst/>
              <a:rect l="l" t="t" r="r" b="b"/>
              <a:pathLst>
                <a:path w="2" h="1" extrusionOk="0">
                  <a:moveTo>
                    <a:pt x="1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B64E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3" name="Google Shape;1143;p36"/>
            <p:cNvSpPr/>
            <p:nvPr/>
          </p:nvSpPr>
          <p:spPr>
            <a:xfrm>
              <a:off x="4676625" y="4953272"/>
              <a:ext cx="538" cy="77"/>
            </a:xfrm>
            <a:custGeom>
              <a:avLst/>
              <a:gdLst/>
              <a:ahLst/>
              <a:cxnLst/>
              <a:rect l="l" t="t" r="r" b="b"/>
              <a:pathLst>
                <a:path w="7" h="1" extrusionOk="0">
                  <a:moveTo>
                    <a:pt x="5" y="1"/>
                  </a:moveTo>
                  <a:lnTo>
                    <a:pt x="6" y="1"/>
                  </a:lnTo>
                  <a:cubicBezTo>
                    <a:pt x="4" y="1"/>
                    <a:pt x="3" y="1"/>
                    <a:pt x="2" y="1"/>
                  </a:cubicBezTo>
                  <a:lnTo>
                    <a:pt x="0" y="1"/>
                  </a:lnTo>
                  <a:cubicBezTo>
                    <a:pt x="2" y="1"/>
                    <a:pt x="3" y="1"/>
                    <a:pt x="5" y="1"/>
                  </a:cubicBezTo>
                  <a:close/>
                </a:path>
              </a:pathLst>
            </a:custGeom>
            <a:solidFill>
              <a:srgbClr val="B64E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4" name="Google Shape;1144;p36"/>
            <p:cNvSpPr/>
            <p:nvPr/>
          </p:nvSpPr>
          <p:spPr>
            <a:xfrm>
              <a:off x="3792687" y="4956040"/>
              <a:ext cx="1922" cy="0"/>
            </a:xfrm>
            <a:custGeom>
              <a:avLst/>
              <a:gdLst/>
              <a:ahLst/>
              <a:cxnLst/>
              <a:rect l="l" t="t" r="r" b="b"/>
              <a:pathLst>
                <a:path w="25" extrusionOk="0">
                  <a:moveTo>
                    <a:pt x="25" y="0"/>
                  </a:moveTo>
                  <a:lnTo>
                    <a:pt x="19" y="0"/>
                  </a:lnTo>
                  <a:cubicBezTo>
                    <a:pt x="13" y="0"/>
                    <a:pt x="8" y="0"/>
                    <a:pt x="1" y="0"/>
                  </a:cubicBezTo>
                  <a:cubicBezTo>
                    <a:pt x="9" y="0"/>
                    <a:pt x="17" y="0"/>
                    <a:pt x="25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45" name="Google Shape;1145;p36"/>
            <p:cNvGrpSpPr/>
            <p:nvPr/>
          </p:nvGrpSpPr>
          <p:grpSpPr>
            <a:xfrm>
              <a:off x="2848259" y="3985209"/>
              <a:ext cx="3396632" cy="1280297"/>
              <a:chOff x="1891133" y="3836703"/>
              <a:chExt cx="3037046" cy="1144860"/>
            </a:xfrm>
          </p:grpSpPr>
          <p:sp>
            <p:nvSpPr>
              <p:cNvPr id="1146" name="Google Shape;1146;p36"/>
              <p:cNvSpPr/>
              <p:nvPr/>
            </p:nvSpPr>
            <p:spPr>
              <a:xfrm>
                <a:off x="1914504" y="3856153"/>
                <a:ext cx="2988767" cy="1107959"/>
              </a:xfrm>
              <a:custGeom>
                <a:avLst/>
                <a:gdLst/>
                <a:ahLst/>
                <a:cxnLst/>
                <a:rect l="l" t="t" r="r" b="b"/>
                <a:pathLst>
                  <a:path w="38877" h="14412" extrusionOk="0">
                    <a:moveTo>
                      <a:pt x="21154" y="0"/>
                    </a:moveTo>
                    <a:cubicBezTo>
                      <a:pt x="21133" y="0"/>
                      <a:pt x="21111" y="2"/>
                      <a:pt x="21090" y="7"/>
                    </a:cubicBezTo>
                    <a:cubicBezTo>
                      <a:pt x="21010" y="23"/>
                      <a:pt x="20949" y="94"/>
                      <a:pt x="20943" y="175"/>
                    </a:cubicBezTo>
                    <a:cubicBezTo>
                      <a:pt x="20933" y="174"/>
                      <a:pt x="20923" y="171"/>
                      <a:pt x="20913" y="170"/>
                    </a:cubicBezTo>
                    <a:cubicBezTo>
                      <a:pt x="20901" y="168"/>
                      <a:pt x="20891" y="166"/>
                      <a:pt x="20879" y="163"/>
                    </a:cubicBezTo>
                    <a:cubicBezTo>
                      <a:pt x="20865" y="103"/>
                      <a:pt x="20819" y="49"/>
                      <a:pt x="20757" y="33"/>
                    </a:cubicBezTo>
                    <a:cubicBezTo>
                      <a:pt x="20717" y="23"/>
                      <a:pt x="20687" y="22"/>
                      <a:pt x="20645" y="22"/>
                    </a:cubicBezTo>
                    <a:cubicBezTo>
                      <a:pt x="20619" y="22"/>
                      <a:pt x="20592" y="25"/>
                      <a:pt x="20566" y="26"/>
                    </a:cubicBezTo>
                    <a:cubicBezTo>
                      <a:pt x="20522" y="30"/>
                      <a:pt x="20478" y="32"/>
                      <a:pt x="20433" y="34"/>
                    </a:cubicBezTo>
                    <a:cubicBezTo>
                      <a:pt x="20364" y="39"/>
                      <a:pt x="20294" y="43"/>
                      <a:pt x="20225" y="48"/>
                    </a:cubicBezTo>
                    <a:cubicBezTo>
                      <a:pt x="20101" y="57"/>
                      <a:pt x="19976" y="66"/>
                      <a:pt x="19853" y="78"/>
                    </a:cubicBezTo>
                    <a:cubicBezTo>
                      <a:pt x="19729" y="90"/>
                      <a:pt x="19606" y="102"/>
                      <a:pt x="19483" y="114"/>
                    </a:cubicBezTo>
                    <a:cubicBezTo>
                      <a:pt x="19468" y="114"/>
                      <a:pt x="19455" y="114"/>
                      <a:pt x="19441" y="115"/>
                    </a:cubicBezTo>
                    <a:cubicBezTo>
                      <a:pt x="19333" y="118"/>
                      <a:pt x="19226" y="120"/>
                      <a:pt x="19120" y="122"/>
                    </a:cubicBezTo>
                    <a:cubicBezTo>
                      <a:pt x="19059" y="123"/>
                      <a:pt x="18998" y="122"/>
                      <a:pt x="18938" y="126"/>
                    </a:cubicBezTo>
                    <a:cubicBezTo>
                      <a:pt x="18774" y="137"/>
                      <a:pt x="18612" y="147"/>
                      <a:pt x="18448" y="158"/>
                    </a:cubicBezTo>
                    <a:cubicBezTo>
                      <a:pt x="18340" y="164"/>
                      <a:pt x="18232" y="172"/>
                      <a:pt x="18124" y="184"/>
                    </a:cubicBezTo>
                    <a:lnTo>
                      <a:pt x="17535" y="248"/>
                    </a:lnTo>
                    <a:cubicBezTo>
                      <a:pt x="17417" y="261"/>
                      <a:pt x="17300" y="278"/>
                      <a:pt x="17183" y="294"/>
                    </a:cubicBezTo>
                    <a:cubicBezTo>
                      <a:pt x="17033" y="314"/>
                      <a:pt x="16882" y="330"/>
                      <a:pt x="16733" y="354"/>
                    </a:cubicBezTo>
                    <a:cubicBezTo>
                      <a:pt x="16729" y="355"/>
                      <a:pt x="16724" y="357"/>
                      <a:pt x="16719" y="357"/>
                    </a:cubicBezTo>
                    <a:cubicBezTo>
                      <a:pt x="16685" y="313"/>
                      <a:pt x="16632" y="284"/>
                      <a:pt x="16575" y="284"/>
                    </a:cubicBezTo>
                    <a:cubicBezTo>
                      <a:pt x="16569" y="284"/>
                      <a:pt x="16563" y="284"/>
                      <a:pt x="16557" y="285"/>
                    </a:cubicBezTo>
                    <a:cubicBezTo>
                      <a:pt x="16477" y="293"/>
                      <a:pt x="16396" y="299"/>
                      <a:pt x="16315" y="313"/>
                    </a:cubicBezTo>
                    <a:cubicBezTo>
                      <a:pt x="16171" y="335"/>
                      <a:pt x="16025" y="354"/>
                      <a:pt x="15882" y="381"/>
                    </a:cubicBezTo>
                    <a:lnTo>
                      <a:pt x="15332" y="484"/>
                    </a:lnTo>
                    <a:cubicBezTo>
                      <a:pt x="15122" y="522"/>
                      <a:pt x="14910" y="564"/>
                      <a:pt x="14701" y="606"/>
                    </a:cubicBezTo>
                    <a:lnTo>
                      <a:pt x="14614" y="618"/>
                    </a:lnTo>
                    <a:cubicBezTo>
                      <a:pt x="14318" y="657"/>
                      <a:pt x="14023" y="711"/>
                      <a:pt x="13728" y="759"/>
                    </a:cubicBezTo>
                    <a:cubicBezTo>
                      <a:pt x="13456" y="804"/>
                      <a:pt x="13188" y="870"/>
                      <a:pt x="12917" y="923"/>
                    </a:cubicBezTo>
                    <a:cubicBezTo>
                      <a:pt x="12814" y="935"/>
                      <a:pt x="12699" y="937"/>
                      <a:pt x="12608" y="986"/>
                    </a:cubicBezTo>
                    <a:cubicBezTo>
                      <a:pt x="12538" y="1022"/>
                      <a:pt x="12476" y="1066"/>
                      <a:pt x="12455" y="1146"/>
                    </a:cubicBezTo>
                    <a:cubicBezTo>
                      <a:pt x="12449" y="1173"/>
                      <a:pt x="12446" y="1202"/>
                      <a:pt x="12450" y="1229"/>
                    </a:cubicBezTo>
                    <a:cubicBezTo>
                      <a:pt x="12433" y="1232"/>
                      <a:pt x="12415" y="1237"/>
                      <a:pt x="12398" y="1242"/>
                    </a:cubicBezTo>
                    <a:cubicBezTo>
                      <a:pt x="12318" y="1261"/>
                      <a:pt x="12238" y="1282"/>
                      <a:pt x="12159" y="1302"/>
                    </a:cubicBezTo>
                    <a:cubicBezTo>
                      <a:pt x="12090" y="1321"/>
                      <a:pt x="12021" y="1341"/>
                      <a:pt x="11949" y="1353"/>
                    </a:cubicBezTo>
                    <a:cubicBezTo>
                      <a:pt x="11884" y="1362"/>
                      <a:pt x="11824" y="1377"/>
                      <a:pt x="11773" y="1422"/>
                    </a:cubicBezTo>
                    <a:cubicBezTo>
                      <a:pt x="11768" y="1427"/>
                      <a:pt x="11763" y="1431"/>
                      <a:pt x="11759" y="1437"/>
                    </a:cubicBezTo>
                    <a:cubicBezTo>
                      <a:pt x="11752" y="1428"/>
                      <a:pt x="11746" y="1419"/>
                      <a:pt x="11740" y="1411"/>
                    </a:cubicBezTo>
                    <a:cubicBezTo>
                      <a:pt x="11703" y="1370"/>
                      <a:pt x="11652" y="1349"/>
                      <a:pt x="11600" y="1349"/>
                    </a:cubicBezTo>
                    <a:cubicBezTo>
                      <a:pt x="11580" y="1349"/>
                      <a:pt x="11559" y="1352"/>
                      <a:pt x="11540" y="1358"/>
                    </a:cubicBezTo>
                    <a:cubicBezTo>
                      <a:pt x="11482" y="1377"/>
                      <a:pt x="11425" y="1395"/>
                      <a:pt x="11369" y="1420"/>
                    </a:cubicBezTo>
                    <a:cubicBezTo>
                      <a:pt x="11315" y="1445"/>
                      <a:pt x="11263" y="1471"/>
                      <a:pt x="11209" y="1499"/>
                    </a:cubicBezTo>
                    <a:cubicBezTo>
                      <a:pt x="11090" y="1556"/>
                      <a:pt x="10971" y="1612"/>
                      <a:pt x="10855" y="1674"/>
                    </a:cubicBezTo>
                    <a:cubicBezTo>
                      <a:pt x="10704" y="1753"/>
                      <a:pt x="10553" y="1833"/>
                      <a:pt x="10402" y="1913"/>
                    </a:cubicBezTo>
                    <a:cubicBezTo>
                      <a:pt x="10355" y="1938"/>
                      <a:pt x="10310" y="1967"/>
                      <a:pt x="10265" y="1994"/>
                    </a:cubicBezTo>
                    <a:cubicBezTo>
                      <a:pt x="10178" y="2047"/>
                      <a:pt x="10090" y="2099"/>
                      <a:pt x="10003" y="2151"/>
                    </a:cubicBezTo>
                    <a:cubicBezTo>
                      <a:pt x="9901" y="2212"/>
                      <a:pt x="9798" y="2270"/>
                      <a:pt x="9701" y="2337"/>
                    </a:cubicBezTo>
                    <a:cubicBezTo>
                      <a:pt x="9663" y="2361"/>
                      <a:pt x="9626" y="2386"/>
                      <a:pt x="9590" y="2411"/>
                    </a:cubicBezTo>
                    <a:cubicBezTo>
                      <a:pt x="9584" y="2411"/>
                      <a:pt x="9579" y="2411"/>
                      <a:pt x="9573" y="2411"/>
                    </a:cubicBezTo>
                    <a:cubicBezTo>
                      <a:pt x="9538" y="2411"/>
                      <a:pt x="9502" y="2421"/>
                      <a:pt x="9472" y="2442"/>
                    </a:cubicBezTo>
                    <a:cubicBezTo>
                      <a:pt x="9251" y="2605"/>
                      <a:pt x="9032" y="2766"/>
                      <a:pt x="8810" y="2925"/>
                    </a:cubicBezTo>
                    <a:cubicBezTo>
                      <a:pt x="8770" y="2953"/>
                      <a:pt x="8731" y="2982"/>
                      <a:pt x="8691" y="3011"/>
                    </a:cubicBezTo>
                    <a:cubicBezTo>
                      <a:pt x="8690" y="3011"/>
                      <a:pt x="8690" y="3011"/>
                      <a:pt x="8689" y="3012"/>
                    </a:cubicBezTo>
                    <a:cubicBezTo>
                      <a:pt x="8680" y="3017"/>
                      <a:pt x="8671" y="3023"/>
                      <a:pt x="8661" y="3029"/>
                    </a:cubicBezTo>
                    <a:cubicBezTo>
                      <a:pt x="8525" y="3109"/>
                      <a:pt x="8390" y="3191"/>
                      <a:pt x="8259" y="3279"/>
                    </a:cubicBezTo>
                    <a:cubicBezTo>
                      <a:pt x="8134" y="3364"/>
                      <a:pt x="8010" y="3447"/>
                      <a:pt x="7887" y="3535"/>
                    </a:cubicBezTo>
                    <a:cubicBezTo>
                      <a:pt x="7761" y="3627"/>
                      <a:pt x="7637" y="3720"/>
                      <a:pt x="7515" y="3816"/>
                    </a:cubicBezTo>
                    <a:cubicBezTo>
                      <a:pt x="7380" y="3922"/>
                      <a:pt x="7247" y="4031"/>
                      <a:pt x="7114" y="4143"/>
                    </a:cubicBezTo>
                    <a:cubicBezTo>
                      <a:pt x="6955" y="4256"/>
                      <a:pt x="6798" y="4370"/>
                      <a:pt x="6641" y="4488"/>
                    </a:cubicBezTo>
                    <a:cubicBezTo>
                      <a:pt x="6517" y="4581"/>
                      <a:pt x="6395" y="4672"/>
                      <a:pt x="6273" y="4766"/>
                    </a:cubicBezTo>
                    <a:lnTo>
                      <a:pt x="6082" y="4916"/>
                    </a:lnTo>
                    <a:cubicBezTo>
                      <a:pt x="5995" y="4983"/>
                      <a:pt x="5904" y="5047"/>
                      <a:pt x="5826" y="5125"/>
                    </a:cubicBezTo>
                    <a:cubicBezTo>
                      <a:pt x="5775" y="5174"/>
                      <a:pt x="5751" y="5242"/>
                      <a:pt x="5770" y="5310"/>
                    </a:cubicBezTo>
                    <a:cubicBezTo>
                      <a:pt x="5440" y="5589"/>
                      <a:pt x="5111" y="5866"/>
                      <a:pt x="4788" y="6155"/>
                    </a:cubicBezTo>
                    <a:cubicBezTo>
                      <a:pt x="4570" y="6351"/>
                      <a:pt x="4363" y="6560"/>
                      <a:pt x="4160" y="6771"/>
                    </a:cubicBezTo>
                    <a:cubicBezTo>
                      <a:pt x="3958" y="6980"/>
                      <a:pt x="3768" y="7198"/>
                      <a:pt x="3586" y="7423"/>
                    </a:cubicBezTo>
                    <a:cubicBezTo>
                      <a:pt x="3476" y="7558"/>
                      <a:pt x="3365" y="7694"/>
                      <a:pt x="3255" y="7829"/>
                    </a:cubicBezTo>
                    <a:cubicBezTo>
                      <a:pt x="3102" y="7984"/>
                      <a:pt x="2950" y="8139"/>
                      <a:pt x="2803" y="8298"/>
                    </a:cubicBezTo>
                    <a:cubicBezTo>
                      <a:pt x="2707" y="8402"/>
                      <a:pt x="2610" y="8506"/>
                      <a:pt x="2523" y="8617"/>
                    </a:cubicBezTo>
                    <a:cubicBezTo>
                      <a:pt x="2432" y="8734"/>
                      <a:pt x="2345" y="8851"/>
                      <a:pt x="2256" y="8972"/>
                    </a:cubicBezTo>
                    <a:cubicBezTo>
                      <a:pt x="2101" y="9174"/>
                      <a:pt x="1940" y="9372"/>
                      <a:pt x="1799" y="9584"/>
                    </a:cubicBezTo>
                    <a:cubicBezTo>
                      <a:pt x="1659" y="9799"/>
                      <a:pt x="1519" y="10017"/>
                      <a:pt x="1389" y="10237"/>
                    </a:cubicBezTo>
                    <a:cubicBezTo>
                      <a:pt x="1313" y="10364"/>
                      <a:pt x="1237" y="10490"/>
                      <a:pt x="1171" y="10623"/>
                    </a:cubicBezTo>
                    <a:cubicBezTo>
                      <a:pt x="1102" y="10763"/>
                      <a:pt x="1036" y="10906"/>
                      <a:pt x="972" y="11050"/>
                    </a:cubicBezTo>
                    <a:cubicBezTo>
                      <a:pt x="917" y="11175"/>
                      <a:pt x="867" y="11303"/>
                      <a:pt x="816" y="11429"/>
                    </a:cubicBezTo>
                    <a:cubicBezTo>
                      <a:pt x="757" y="11575"/>
                      <a:pt x="697" y="11723"/>
                      <a:pt x="638" y="11869"/>
                    </a:cubicBezTo>
                    <a:cubicBezTo>
                      <a:pt x="526" y="12149"/>
                      <a:pt x="415" y="12428"/>
                      <a:pt x="307" y="12711"/>
                    </a:cubicBezTo>
                    <a:cubicBezTo>
                      <a:pt x="196" y="13007"/>
                      <a:pt x="91" y="13306"/>
                      <a:pt x="16" y="13613"/>
                    </a:cubicBezTo>
                    <a:cubicBezTo>
                      <a:pt x="1" y="13674"/>
                      <a:pt x="26" y="13736"/>
                      <a:pt x="70" y="13779"/>
                    </a:cubicBezTo>
                    <a:cubicBezTo>
                      <a:pt x="58" y="13832"/>
                      <a:pt x="46" y="13886"/>
                      <a:pt x="37" y="13940"/>
                    </a:cubicBezTo>
                    <a:cubicBezTo>
                      <a:pt x="25" y="14007"/>
                      <a:pt x="13" y="14073"/>
                      <a:pt x="14" y="14141"/>
                    </a:cubicBezTo>
                    <a:cubicBezTo>
                      <a:pt x="16" y="14182"/>
                      <a:pt x="26" y="14214"/>
                      <a:pt x="37" y="14253"/>
                    </a:cubicBezTo>
                    <a:cubicBezTo>
                      <a:pt x="60" y="14329"/>
                      <a:pt x="136" y="14377"/>
                      <a:pt x="213" y="14377"/>
                    </a:cubicBezTo>
                    <a:cubicBezTo>
                      <a:pt x="214" y="14377"/>
                      <a:pt x="215" y="14377"/>
                      <a:pt x="216" y="14377"/>
                    </a:cubicBezTo>
                    <a:cubicBezTo>
                      <a:pt x="235" y="14377"/>
                      <a:pt x="255" y="14374"/>
                      <a:pt x="273" y="14368"/>
                    </a:cubicBezTo>
                    <a:cubicBezTo>
                      <a:pt x="351" y="14340"/>
                      <a:pt x="408" y="14270"/>
                      <a:pt x="454" y="14204"/>
                    </a:cubicBezTo>
                    <a:cubicBezTo>
                      <a:pt x="480" y="14201"/>
                      <a:pt x="505" y="14196"/>
                      <a:pt x="530" y="14190"/>
                    </a:cubicBezTo>
                    <a:cubicBezTo>
                      <a:pt x="542" y="14188"/>
                      <a:pt x="553" y="14185"/>
                      <a:pt x="563" y="14180"/>
                    </a:cubicBezTo>
                    <a:lnTo>
                      <a:pt x="578" y="14180"/>
                    </a:lnTo>
                    <a:cubicBezTo>
                      <a:pt x="632" y="14179"/>
                      <a:pt x="685" y="14177"/>
                      <a:pt x="738" y="14172"/>
                    </a:cubicBezTo>
                    <a:cubicBezTo>
                      <a:pt x="858" y="14161"/>
                      <a:pt x="977" y="14145"/>
                      <a:pt x="1096" y="14129"/>
                    </a:cubicBezTo>
                    <a:cubicBezTo>
                      <a:pt x="1374" y="14181"/>
                      <a:pt x="1662" y="14176"/>
                      <a:pt x="1945" y="14185"/>
                    </a:cubicBezTo>
                    <a:cubicBezTo>
                      <a:pt x="2125" y="14190"/>
                      <a:pt x="2307" y="14189"/>
                      <a:pt x="2488" y="14192"/>
                    </a:cubicBezTo>
                    <a:cubicBezTo>
                      <a:pt x="2965" y="14196"/>
                      <a:pt x="3440" y="14208"/>
                      <a:pt x="3917" y="14211"/>
                    </a:cubicBezTo>
                    <a:cubicBezTo>
                      <a:pt x="4198" y="14214"/>
                      <a:pt x="4479" y="14217"/>
                      <a:pt x="4760" y="14219"/>
                    </a:cubicBezTo>
                    <a:lnTo>
                      <a:pt x="5144" y="14222"/>
                    </a:lnTo>
                    <a:lnTo>
                      <a:pt x="5319" y="14222"/>
                    </a:lnTo>
                    <a:cubicBezTo>
                      <a:pt x="5354" y="14222"/>
                      <a:pt x="5389" y="14224"/>
                      <a:pt x="5424" y="14224"/>
                    </a:cubicBezTo>
                    <a:cubicBezTo>
                      <a:pt x="5432" y="14224"/>
                      <a:pt x="5439" y="14224"/>
                      <a:pt x="5447" y="14224"/>
                    </a:cubicBezTo>
                    <a:cubicBezTo>
                      <a:pt x="5506" y="14224"/>
                      <a:pt x="5560" y="14219"/>
                      <a:pt x="5616" y="14205"/>
                    </a:cubicBezTo>
                    <a:cubicBezTo>
                      <a:pt x="5651" y="14196"/>
                      <a:pt x="5680" y="14178"/>
                      <a:pt x="5704" y="14154"/>
                    </a:cubicBezTo>
                    <a:cubicBezTo>
                      <a:pt x="5727" y="14155"/>
                      <a:pt x="5749" y="14155"/>
                      <a:pt x="5773" y="14156"/>
                    </a:cubicBezTo>
                    <a:cubicBezTo>
                      <a:pt x="5853" y="14157"/>
                      <a:pt x="5933" y="14162"/>
                      <a:pt x="6014" y="14162"/>
                    </a:cubicBezTo>
                    <a:cubicBezTo>
                      <a:pt x="6022" y="14162"/>
                      <a:pt x="6030" y="14162"/>
                      <a:pt x="6038" y="14162"/>
                    </a:cubicBezTo>
                    <a:cubicBezTo>
                      <a:pt x="6099" y="14161"/>
                      <a:pt x="6162" y="14159"/>
                      <a:pt x="6224" y="14159"/>
                    </a:cubicBezTo>
                    <a:cubicBezTo>
                      <a:pt x="6376" y="14158"/>
                      <a:pt x="6530" y="14157"/>
                      <a:pt x="6683" y="14153"/>
                    </a:cubicBezTo>
                    <a:lnTo>
                      <a:pt x="6688" y="14153"/>
                    </a:lnTo>
                    <a:cubicBezTo>
                      <a:pt x="6693" y="14151"/>
                      <a:pt x="6700" y="14151"/>
                      <a:pt x="6706" y="14151"/>
                    </a:cubicBezTo>
                    <a:lnTo>
                      <a:pt x="6719" y="14151"/>
                    </a:lnTo>
                    <a:cubicBezTo>
                      <a:pt x="6722" y="14150"/>
                      <a:pt x="6724" y="14150"/>
                      <a:pt x="6728" y="14150"/>
                    </a:cubicBezTo>
                    <a:lnTo>
                      <a:pt x="6752" y="14150"/>
                    </a:lnTo>
                    <a:cubicBezTo>
                      <a:pt x="6777" y="14150"/>
                      <a:pt x="6803" y="14150"/>
                      <a:pt x="6828" y="14148"/>
                    </a:cubicBezTo>
                    <a:lnTo>
                      <a:pt x="6832" y="14148"/>
                    </a:lnTo>
                    <a:cubicBezTo>
                      <a:pt x="6834" y="14148"/>
                      <a:pt x="6835" y="14148"/>
                      <a:pt x="6836" y="14147"/>
                    </a:cubicBezTo>
                    <a:cubicBezTo>
                      <a:pt x="6838" y="14147"/>
                      <a:pt x="6840" y="14147"/>
                      <a:pt x="6842" y="14147"/>
                    </a:cubicBezTo>
                    <a:cubicBezTo>
                      <a:pt x="6845" y="14147"/>
                      <a:pt x="6847" y="14147"/>
                      <a:pt x="6851" y="14147"/>
                    </a:cubicBezTo>
                    <a:cubicBezTo>
                      <a:pt x="6854" y="14147"/>
                      <a:pt x="6857" y="14147"/>
                      <a:pt x="6859" y="14146"/>
                    </a:cubicBezTo>
                    <a:cubicBezTo>
                      <a:pt x="6869" y="14146"/>
                      <a:pt x="6880" y="14147"/>
                      <a:pt x="6890" y="14147"/>
                    </a:cubicBezTo>
                    <a:cubicBezTo>
                      <a:pt x="6915" y="14147"/>
                      <a:pt x="6940" y="14145"/>
                      <a:pt x="6964" y="14143"/>
                    </a:cubicBezTo>
                    <a:cubicBezTo>
                      <a:pt x="6971" y="14143"/>
                      <a:pt x="6978" y="14143"/>
                      <a:pt x="6985" y="14142"/>
                    </a:cubicBezTo>
                    <a:cubicBezTo>
                      <a:pt x="6991" y="14142"/>
                      <a:pt x="6997" y="14141"/>
                      <a:pt x="7002" y="14141"/>
                    </a:cubicBezTo>
                    <a:lnTo>
                      <a:pt x="7032" y="14141"/>
                    </a:lnTo>
                    <a:cubicBezTo>
                      <a:pt x="7070" y="14140"/>
                      <a:pt x="7109" y="14139"/>
                      <a:pt x="7147" y="14138"/>
                    </a:cubicBezTo>
                    <a:cubicBezTo>
                      <a:pt x="7186" y="14135"/>
                      <a:pt x="7227" y="14137"/>
                      <a:pt x="7265" y="14133"/>
                    </a:cubicBezTo>
                    <a:lnTo>
                      <a:pt x="7273" y="14133"/>
                    </a:lnTo>
                    <a:cubicBezTo>
                      <a:pt x="7281" y="14133"/>
                      <a:pt x="7288" y="14133"/>
                      <a:pt x="7296" y="14132"/>
                    </a:cubicBezTo>
                    <a:lnTo>
                      <a:pt x="7316" y="14132"/>
                    </a:lnTo>
                    <a:cubicBezTo>
                      <a:pt x="7318" y="14131"/>
                      <a:pt x="7322" y="14131"/>
                      <a:pt x="7325" y="14131"/>
                    </a:cubicBezTo>
                    <a:lnTo>
                      <a:pt x="7342" y="14131"/>
                    </a:lnTo>
                    <a:cubicBezTo>
                      <a:pt x="7357" y="14130"/>
                      <a:pt x="7372" y="14130"/>
                      <a:pt x="7385" y="14129"/>
                    </a:cubicBezTo>
                    <a:cubicBezTo>
                      <a:pt x="7389" y="14129"/>
                      <a:pt x="7393" y="14129"/>
                      <a:pt x="7396" y="14129"/>
                    </a:cubicBezTo>
                    <a:cubicBezTo>
                      <a:pt x="7411" y="14129"/>
                      <a:pt x="7426" y="14127"/>
                      <a:pt x="7440" y="14127"/>
                    </a:cubicBezTo>
                    <a:lnTo>
                      <a:pt x="7444" y="14127"/>
                    </a:lnTo>
                    <a:cubicBezTo>
                      <a:pt x="7783" y="14116"/>
                      <a:pt x="8122" y="14099"/>
                      <a:pt x="8461" y="14078"/>
                    </a:cubicBezTo>
                    <a:cubicBezTo>
                      <a:pt x="8967" y="14045"/>
                      <a:pt x="9472" y="14010"/>
                      <a:pt x="9976" y="13972"/>
                    </a:cubicBezTo>
                    <a:lnTo>
                      <a:pt x="9976" y="13972"/>
                    </a:lnTo>
                    <a:cubicBezTo>
                      <a:pt x="9975" y="13985"/>
                      <a:pt x="9975" y="13998"/>
                      <a:pt x="9978" y="14011"/>
                    </a:cubicBezTo>
                    <a:cubicBezTo>
                      <a:pt x="9987" y="14106"/>
                      <a:pt x="10063" y="14171"/>
                      <a:pt x="10156" y="14179"/>
                    </a:cubicBezTo>
                    <a:cubicBezTo>
                      <a:pt x="10209" y="14182"/>
                      <a:pt x="10262" y="14187"/>
                      <a:pt x="10315" y="14187"/>
                    </a:cubicBezTo>
                    <a:cubicBezTo>
                      <a:pt x="10321" y="14187"/>
                      <a:pt x="10326" y="14187"/>
                      <a:pt x="10331" y="14187"/>
                    </a:cubicBezTo>
                    <a:lnTo>
                      <a:pt x="10341" y="14187"/>
                    </a:lnTo>
                    <a:cubicBezTo>
                      <a:pt x="10406" y="14185"/>
                      <a:pt x="10470" y="14182"/>
                      <a:pt x="10534" y="14178"/>
                    </a:cubicBezTo>
                    <a:cubicBezTo>
                      <a:pt x="10610" y="14172"/>
                      <a:pt x="10686" y="14166"/>
                      <a:pt x="10763" y="14163"/>
                    </a:cubicBezTo>
                    <a:cubicBezTo>
                      <a:pt x="11018" y="14150"/>
                      <a:pt x="11273" y="14138"/>
                      <a:pt x="11528" y="14125"/>
                    </a:cubicBezTo>
                    <a:cubicBezTo>
                      <a:pt x="11685" y="14117"/>
                      <a:pt x="11841" y="14109"/>
                      <a:pt x="11998" y="14100"/>
                    </a:cubicBezTo>
                    <a:cubicBezTo>
                      <a:pt x="12112" y="14094"/>
                      <a:pt x="12228" y="14083"/>
                      <a:pt x="12342" y="14074"/>
                    </a:cubicBezTo>
                    <a:cubicBezTo>
                      <a:pt x="12557" y="14057"/>
                      <a:pt x="12773" y="14038"/>
                      <a:pt x="12988" y="14019"/>
                    </a:cubicBezTo>
                    <a:cubicBezTo>
                      <a:pt x="13014" y="14035"/>
                      <a:pt x="13044" y="14045"/>
                      <a:pt x="13073" y="14045"/>
                    </a:cubicBezTo>
                    <a:cubicBezTo>
                      <a:pt x="13074" y="14045"/>
                      <a:pt x="13076" y="14045"/>
                      <a:pt x="13077" y="14045"/>
                    </a:cubicBezTo>
                    <a:cubicBezTo>
                      <a:pt x="13381" y="14036"/>
                      <a:pt x="13681" y="14020"/>
                      <a:pt x="13982" y="13998"/>
                    </a:cubicBezTo>
                    <a:cubicBezTo>
                      <a:pt x="14231" y="13981"/>
                      <a:pt x="14479" y="13964"/>
                      <a:pt x="14728" y="13946"/>
                    </a:cubicBezTo>
                    <a:cubicBezTo>
                      <a:pt x="14753" y="13969"/>
                      <a:pt x="14785" y="13985"/>
                      <a:pt x="14818" y="13988"/>
                    </a:cubicBezTo>
                    <a:cubicBezTo>
                      <a:pt x="14893" y="13995"/>
                      <a:pt x="14969" y="14002"/>
                      <a:pt x="15044" y="14002"/>
                    </a:cubicBezTo>
                    <a:cubicBezTo>
                      <a:pt x="15129" y="14002"/>
                      <a:pt x="15215" y="14001"/>
                      <a:pt x="15299" y="13999"/>
                    </a:cubicBezTo>
                    <a:cubicBezTo>
                      <a:pt x="15354" y="13998"/>
                      <a:pt x="15408" y="13997"/>
                      <a:pt x="15463" y="13996"/>
                    </a:cubicBezTo>
                    <a:cubicBezTo>
                      <a:pt x="15538" y="13994"/>
                      <a:pt x="15615" y="13991"/>
                      <a:pt x="15690" y="13990"/>
                    </a:cubicBezTo>
                    <a:cubicBezTo>
                      <a:pt x="15720" y="14013"/>
                      <a:pt x="15758" y="14027"/>
                      <a:pt x="15799" y="14030"/>
                    </a:cubicBezTo>
                    <a:cubicBezTo>
                      <a:pt x="15912" y="14039"/>
                      <a:pt x="16025" y="14046"/>
                      <a:pt x="16138" y="14046"/>
                    </a:cubicBezTo>
                    <a:cubicBezTo>
                      <a:pt x="16155" y="14046"/>
                      <a:pt x="16172" y="14045"/>
                      <a:pt x="16189" y="14045"/>
                    </a:cubicBezTo>
                    <a:cubicBezTo>
                      <a:pt x="16225" y="14044"/>
                      <a:pt x="16262" y="14043"/>
                      <a:pt x="16299" y="14042"/>
                    </a:cubicBezTo>
                    <a:cubicBezTo>
                      <a:pt x="16334" y="14090"/>
                      <a:pt x="16389" y="14122"/>
                      <a:pt x="16453" y="14122"/>
                    </a:cubicBezTo>
                    <a:cubicBezTo>
                      <a:pt x="16458" y="14122"/>
                      <a:pt x="16464" y="14122"/>
                      <a:pt x="16469" y="14122"/>
                    </a:cubicBezTo>
                    <a:cubicBezTo>
                      <a:pt x="16941" y="14085"/>
                      <a:pt x="17415" y="14063"/>
                      <a:pt x="17888" y="14044"/>
                    </a:cubicBezTo>
                    <a:cubicBezTo>
                      <a:pt x="18190" y="14030"/>
                      <a:pt x="18491" y="14015"/>
                      <a:pt x="18791" y="13999"/>
                    </a:cubicBezTo>
                    <a:cubicBezTo>
                      <a:pt x="18867" y="13998"/>
                      <a:pt x="18944" y="13995"/>
                      <a:pt x="19020" y="13995"/>
                    </a:cubicBezTo>
                    <a:cubicBezTo>
                      <a:pt x="19145" y="13993"/>
                      <a:pt x="19269" y="13991"/>
                      <a:pt x="19395" y="13989"/>
                    </a:cubicBezTo>
                    <a:cubicBezTo>
                      <a:pt x="19553" y="13987"/>
                      <a:pt x="19711" y="13983"/>
                      <a:pt x="19870" y="13980"/>
                    </a:cubicBezTo>
                    <a:cubicBezTo>
                      <a:pt x="19890" y="13993"/>
                      <a:pt x="19914" y="14002"/>
                      <a:pt x="19939" y="14005"/>
                    </a:cubicBezTo>
                    <a:cubicBezTo>
                      <a:pt x="20029" y="14015"/>
                      <a:pt x="20118" y="14024"/>
                      <a:pt x="20209" y="14024"/>
                    </a:cubicBezTo>
                    <a:cubicBezTo>
                      <a:pt x="20214" y="14024"/>
                      <a:pt x="20220" y="14023"/>
                      <a:pt x="20225" y="14023"/>
                    </a:cubicBezTo>
                    <a:cubicBezTo>
                      <a:pt x="20309" y="14022"/>
                      <a:pt x="20392" y="14019"/>
                      <a:pt x="20476" y="14017"/>
                    </a:cubicBezTo>
                    <a:cubicBezTo>
                      <a:pt x="20527" y="14015"/>
                      <a:pt x="20578" y="14013"/>
                      <a:pt x="20629" y="14011"/>
                    </a:cubicBezTo>
                    <a:cubicBezTo>
                      <a:pt x="20760" y="14005"/>
                      <a:pt x="20892" y="14002"/>
                      <a:pt x="21023" y="13995"/>
                    </a:cubicBezTo>
                    <a:cubicBezTo>
                      <a:pt x="21067" y="13993"/>
                      <a:pt x="21112" y="13990"/>
                      <a:pt x="21156" y="13988"/>
                    </a:cubicBezTo>
                    <a:cubicBezTo>
                      <a:pt x="21177" y="13996"/>
                      <a:pt x="21198" y="14001"/>
                      <a:pt x="21220" y="14002"/>
                    </a:cubicBezTo>
                    <a:cubicBezTo>
                      <a:pt x="21247" y="14002"/>
                      <a:pt x="21274" y="14002"/>
                      <a:pt x="21301" y="14002"/>
                    </a:cubicBezTo>
                    <a:cubicBezTo>
                      <a:pt x="21718" y="14002"/>
                      <a:pt x="22135" y="13970"/>
                      <a:pt x="22551" y="13938"/>
                    </a:cubicBezTo>
                    <a:cubicBezTo>
                      <a:pt x="22758" y="13923"/>
                      <a:pt x="22964" y="13906"/>
                      <a:pt x="23170" y="13888"/>
                    </a:cubicBezTo>
                    <a:cubicBezTo>
                      <a:pt x="23179" y="13887"/>
                      <a:pt x="23189" y="13887"/>
                      <a:pt x="23200" y="13885"/>
                    </a:cubicBezTo>
                    <a:cubicBezTo>
                      <a:pt x="23248" y="13884"/>
                      <a:pt x="23297" y="13880"/>
                      <a:pt x="23345" y="13879"/>
                    </a:cubicBezTo>
                    <a:cubicBezTo>
                      <a:pt x="23356" y="13885"/>
                      <a:pt x="23368" y="13890"/>
                      <a:pt x="23379" y="13893"/>
                    </a:cubicBezTo>
                    <a:cubicBezTo>
                      <a:pt x="23459" y="13916"/>
                      <a:pt x="23536" y="13937"/>
                      <a:pt x="23620" y="13941"/>
                    </a:cubicBezTo>
                    <a:cubicBezTo>
                      <a:pt x="23653" y="13943"/>
                      <a:pt x="23685" y="13944"/>
                      <a:pt x="23718" y="13944"/>
                    </a:cubicBezTo>
                    <a:cubicBezTo>
                      <a:pt x="23770" y="13944"/>
                      <a:pt x="23823" y="13942"/>
                      <a:pt x="23876" y="13939"/>
                    </a:cubicBezTo>
                    <a:cubicBezTo>
                      <a:pt x="23946" y="13937"/>
                      <a:pt x="24015" y="13932"/>
                      <a:pt x="24086" y="13927"/>
                    </a:cubicBezTo>
                    <a:cubicBezTo>
                      <a:pt x="24199" y="13919"/>
                      <a:pt x="24313" y="13911"/>
                      <a:pt x="24426" y="13902"/>
                    </a:cubicBezTo>
                    <a:cubicBezTo>
                      <a:pt x="24445" y="13909"/>
                      <a:pt x="24462" y="13914"/>
                      <a:pt x="24481" y="13914"/>
                    </a:cubicBezTo>
                    <a:cubicBezTo>
                      <a:pt x="24510" y="13915"/>
                      <a:pt x="24540" y="13916"/>
                      <a:pt x="24569" y="13916"/>
                    </a:cubicBezTo>
                    <a:cubicBezTo>
                      <a:pt x="24673" y="13916"/>
                      <a:pt x="24778" y="13908"/>
                      <a:pt x="24883" y="13903"/>
                    </a:cubicBezTo>
                    <a:cubicBezTo>
                      <a:pt x="25033" y="13898"/>
                      <a:pt x="25181" y="13891"/>
                      <a:pt x="25331" y="13883"/>
                    </a:cubicBezTo>
                    <a:cubicBezTo>
                      <a:pt x="25347" y="13883"/>
                      <a:pt x="25362" y="13883"/>
                      <a:pt x="25378" y="13882"/>
                    </a:cubicBezTo>
                    <a:cubicBezTo>
                      <a:pt x="25400" y="13908"/>
                      <a:pt x="25429" y="13927"/>
                      <a:pt x="25465" y="13938"/>
                    </a:cubicBezTo>
                    <a:cubicBezTo>
                      <a:pt x="25554" y="13963"/>
                      <a:pt x="25641" y="13990"/>
                      <a:pt x="25733" y="14005"/>
                    </a:cubicBezTo>
                    <a:cubicBezTo>
                      <a:pt x="25817" y="14019"/>
                      <a:pt x="25903" y="14028"/>
                      <a:pt x="25987" y="14035"/>
                    </a:cubicBezTo>
                    <a:cubicBezTo>
                      <a:pt x="26161" y="14051"/>
                      <a:pt x="26336" y="14059"/>
                      <a:pt x="26511" y="14060"/>
                    </a:cubicBezTo>
                    <a:cubicBezTo>
                      <a:pt x="26669" y="14061"/>
                      <a:pt x="26827" y="14062"/>
                      <a:pt x="26986" y="14063"/>
                    </a:cubicBezTo>
                    <a:cubicBezTo>
                      <a:pt x="27182" y="14066"/>
                      <a:pt x="27379" y="14066"/>
                      <a:pt x="27577" y="14066"/>
                    </a:cubicBezTo>
                    <a:cubicBezTo>
                      <a:pt x="27598" y="14066"/>
                      <a:pt x="27619" y="14066"/>
                      <a:pt x="27640" y="14066"/>
                    </a:cubicBezTo>
                    <a:cubicBezTo>
                      <a:pt x="27820" y="14066"/>
                      <a:pt x="27998" y="14062"/>
                      <a:pt x="28178" y="14058"/>
                    </a:cubicBezTo>
                    <a:cubicBezTo>
                      <a:pt x="28334" y="14053"/>
                      <a:pt x="28488" y="14047"/>
                      <a:pt x="28642" y="14039"/>
                    </a:cubicBezTo>
                    <a:cubicBezTo>
                      <a:pt x="28676" y="14081"/>
                      <a:pt x="28726" y="14109"/>
                      <a:pt x="28782" y="14109"/>
                    </a:cubicBezTo>
                    <a:cubicBezTo>
                      <a:pt x="28807" y="14110"/>
                      <a:pt x="28832" y="14110"/>
                      <a:pt x="28856" y="14110"/>
                    </a:cubicBezTo>
                    <a:cubicBezTo>
                      <a:pt x="28916" y="14110"/>
                      <a:pt x="28976" y="14109"/>
                      <a:pt x="29035" y="14107"/>
                    </a:cubicBezTo>
                    <a:cubicBezTo>
                      <a:pt x="29443" y="14098"/>
                      <a:pt x="29852" y="14083"/>
                      <a:pt x="30259" y="14063"/>
                    </a:cubicBezTo>
                    <a:cubicBezTo>
                      <a:pt x="30308" y="14061"/>
                      <a:pt x="30358" y="14059"/>
                      <a:pt x="30407" y="14055"/>
                    </a:cubicBezTo>
                    <a:cubicBezTo>
                      <a:pt x="30433" y="14073"/>
                      <a:pt x="30464" y="14082"/>
                      <a:pt x="30497" y="14083"/>
                    </a:cubicBezTo>
                    <a:cubicBezTo>
                      <a:pt x="30576" y="14086"/>
                      <a:pt x="30656" y="14086"/>
                      <a:pt x="30736" y="14086"/>
                    </a:cubicBezTo>
                    <a:lnTo>
                      <a:pt x="30736" y="14086"/>
                    </a:lnTo>
                    <a:cubicBezTo>
                      <a:pt x="30776" y="14086"/>
                      <a:pt x="30815" y="14086"/>
                      <a:pt x="30855" y="14086"/>
                    </a:cubicBezTo>
                    <a:cubicBezTo>
                      <a:pt x="30960" y="14086"/>
                      <a:pt x="31065" y="14092"/>
                      <a:pt x="31170" y="14095"/>
                    </a:cubicBezTo>
                    <a:cubicBezTo>
                      <a:pt x="31358" y="14101"/>
                      <a:pt x="31546" y="14109"/>
                      <a:pt x="31733" y="14116"/>
                    </a:cubicBezTo>
                    <a:cubicBezTo>
                      <a:pt x="31752" y="14127"/>
                      <a:pt x="31773" y="14135"/>
                      <a:pt x="31795" y="14140"/>
                    </a:cubicBezTo>
                    <a:cubicBezTo>
                      <a:pt x="31912" y="14163"/>
                      <a:pt x="32027" y="14181"/>
                      <a:pt x="32145" y="14193"/>
                    </a:cubicBezTo>
                    <a:cubicBezTo>
                      <a:pt x="32228" y="14200"/>
                      <a:pt x="32312" y="14208"/>
                      <a:pt x="32394" y="14213"/>
                    </a:cubicBezTo>
                    <a:cubicBezTo>
                      <a:pt x="32490" y="14219"/>
                      <a:pt x="32587" y="14225"/>
                      <a:pt x="32682" y="14230"/>
                    </a:cubicBezTo>
                    <a:cubicBezTo>
                      <a:pt x="32839" y="14241"/>
                      <a:pt x="32996" y="14250"/>
                      <a:pt x="33152" y="14258"/>
                    </a:cubicBezTo>
                    <a:cubicBezTo>
                      <a:pt x="33356" y="14268"/>
                      <a:pt x="33561" y="14280"/>
                      <a:pt x="33764" y="14288"/>
                    </a:cubicBezTo>
                    <a:cubicBezTo>
                      <a:pt x="33897" y="14292"/>
                      <a:pt x="34029" y="14297"/>
                      <a:pt x="34163" y="14301"/>
                    </a:cubicBezTo>
                    <a:cubicBezTo>
                      <a:pt x="34247" y="14306"/>
                      <a:pt x="34330" y="14310"/>
                      <a:pt x="34414" y="14312"/>
                    </a:cubicBezTo>
                    <a:cubicBezTo>
                      <a:pt x="34549" y="14312"/>
                      <a:pt x="34685" y="14315"/>
                      <a:pt x="34821" y="14315"/>
                    </a:cubicBezTo>
                    <a:cubicBezTo>
                      <a:pt x="34886" y="14315"/>
                      <a:pt x="34950" y="14314"/>
                      <a:pt x="35014" y="14313"/>
                    </a:cubicBezTo>
                    <a:cubicBezTo>
                      <a:pt x="35118" y="14312"/>
                      <a:pt x="35222" y="14310"/>
                      <a:pt x="35325" y="14307"/>
                    </a:cubicBezTo>
                    <a:cubicBezTo>
                      <a:pt x="35391" y="14305"/>
                      <a:pt x="35456" y="14304"/>
                      <a:pt x="35523" y="14301"/>
                    </a:cubicBezTo>
                    <a:cubicBezTo>
                      <a:pt x="35541" y="14301"/>
                      <a:pt x="35559" y="14301"/>
                      <a:pt x="35578" y="14300"/>
                    </a:cubicBezTo>
                    <a:cubicBezTo>
                      <a:pt x="35597" y="14300"/>
                      <a:pt x="35616" y="14301"/>
                      <a:pt x="35635" y="14301"/>
                    </a:cubicBezTo>
                    <a:cubicBezTo>
                      <a:pt x="35820" y="14304"/>
                      <a:pt x="36005" y="14306"/>
                      <a:pt x="36190" y="14306"/>
                    </a:cubicBezTo>
                    <a:cubicBezTo>
                      <a:pt x="36230" y="14306"/>
                      <a:pt x="36270" y="14306"/>
                      <a:pt x="36309" y="14306"/>
                    </a:cubicBezTo>
                    <a:cubicBezTo>
                      <a:pt x="36403" y="14306"/>
                      <a:pt x="36497" y="14304"/>
                      <a:pt x="36591" y="14300"/>
                    </a:cubicBezTo>
                    <a:cubicBezTo>
                      <a:pt x="36614" y="14316"/>
                      <a:pt x="36639" y="14328"/>
                      <a:pt x="36667" y="14332"/>
                    </a:cubicBezTo>
                    <a:cubicBezTo>
                      <a:pt x="36809" y="14358"/>
                      <a:pt x="36954" y="14362"/>
                      <a:pt x="37099" y="14362"/>
                    </a:cubicBezTo>
                    <a:cubicBezTo>
                      <a:pt x="37169" y="14362"/>
                      <a:pt x="37239" y="14361"/>
                      <a:pt x="37309" y="14361"/>
                    </a:cubicBezTo>
                    <a:cubicBezTo>
                      <a:pt x="37373" y="14361"/>
                      <a:pt x="37437" y="14360"/>
                      <a:pt x="37501" y="14360"/>
                    </a:cubicBezTo>
                    <a:cubicBezTo>
                      <a:pt x="37565" y="14360"/>
                      <a:pt x="37628" y="14361"/>
                      <a:pt x="37692" y="14362"/>
                    </a:cubicBezTo>
                    <a:cubicBezTo>
                      <a:pt x="37842" y="14363"/>
                      <a:pt x="37993" y="14365"/>
                      <a:pt x="38142" y="14366"/>
                    </a:cubicBezTo>
                    <a:cubicBezTo>
                      <a:pt x="38257" y="14369"/>
                      <a:pt x="38373" y="14372"/>
                      <a:pt x="38489" y="14372"/>
                    </a:cubicBezTo>
                    <a:cubicBezTo>
                      <a:pt x="38507" y="14372"/>
                      <a:pt x="38525" y="14372"/>
                      <a:pt x="38543" y="14372"/>
                    </a:cubicBezTo>
                    <a:lnTo>
                      <a:pt x="38552" y="14372"/>
                    </a:lnTo>
                    <a:cubicBezTo>
                      <a:pt x="38585" y="14397"/>
                      <a:pt x="38626" y="14411"/>
                      <a:pt x="38667" y="14411"/>
                    </a:cubicBezTo>
                    <a:cubicBezTo>
                      <a:pt x="38690" y="14410"/>
                      <a:pt x="38714" y="14405"/>
                      <a:pt x="38737" y="14396"/>
                    </a:cubicBezTo>
                    <a:cubicBezTo>
                      <a:pt x="38829" y="14356"/>
                      <a:pt x="38877" y="14243"/>
                      <a:pt x="38834" y="14151"/>
                    </a:cubicBezTo>
                    <a:cubicBezTo>
                      <a:pt x="38819" y="14121"/>
                      <a:pt x="38803" y="14090"/>
                      <a:pt x="38787" y="14059"/>
                    </a:cubicBezTo>
                    <a:cubicBezTo>
                      <a:pt x="38764" y="14014"/>
                      <a:pt x="38742" y="13970"/>
                      <a:pt x="38708" y="13930"/>
                    </a:cubicBezTo>
                    <a:cubicBezTo>
                      <a:pt x="38706" y="13927"/>
                      <a:pt x="38704" y="13924"/>
                      <a:pt x="38702" y="13922"/>
                    </a:cubicBezTo>
                    <a:cubicBezTo>
                      <a:pt x="38683" y="13893"/>
                      <a:pt x="38665" y="13866"/>
                      <a:pt x="38648" y="13836"/>
                    </a:cubicBezTo>
                    <a:cubicBezTo>
                      <a:pt x="38649" y="13828"/>
                      <a:pt x="38649" y="13820"/>
                      <a:pt x="38649" y="13812"/>
                    </a:cubicBezTo>
                    <a:cubicBezTo>
                      <a:pt x="38648" y="13708"/>
                      <a:pt x="38582" y="13622"/>
                      <a:pt x="38531" y="13536"/>
                    </a:cubicBezTo>
                    <a:cubicBezTo>
                      <a:pt x="38516" y="13510"/>
                      <a:pt x="38500" y="13484"/>
                      <a:pt x="38485" y="13457"/>
                    </a:cubicBezTo>
                    <a:cubicBezTo>
                      <a:pt x="38487" y="13430"/>
                      <a:pt x="38482" y="13401"/>
                      <a:pt x="38469" y="13376"/>
                    </a:cubicBezTo>
                    <a:cubicBezTo>
                      <a:pt x="38340" y="13117"/>
                      <a:pt x="38209" y="12858"/>
                      <a:pt x="38073" y="12602"/>
                    </a:cubicBezTo>
                    <a:cubicBezTo>
                      <a:pt x="38049" y="12555"/>
                      <a:pt x="38026" y="12509"/>
                      <a:pt x="38002" y="12464"/>
                    </a:cubicBezTo>
                    <a:cubicBezTo>
                      <a:pt x="37954" y="12371"/>
                      <a:pt x="37908" y="12280"/>
                      <a:pt x="37861" y="12188"/>
                    </a:cubicBezTo>
                    <a:cubicBezTo>
                      <a:pt x="37865" y="12166"/>
                      <a:pt x="37866" y="12146"/>
                      <a:pt x="37861" y="12125"/>
                    </a:cubicBezTo>
                    <a:cubicBezTo>
                      <a:pt x="37841" y="12006"/>
                      <a:pt x="37780" y="11902"/>
                      <a:pt x="37724" y="11797"/>
                    </a:cubicBezTo>
                    <a:lnTo>
                      <a:pt x="37724" y="11797"/>
                    </a:lnTo>
                    <a:cubicBezTo>
                      <a:pt x="37727" y="11804"/>
                      <a:pt x="37731" y="11811"/>
                      <a:pt x="37734" y="11819"/>
                    </a:cubicBezTo>
                    <a:cubicBezTo>
                      <a:pt x="37683" y="11716"/>
                      <a:pt x="37628" y="11613"/>
                      <a:pt x="37574" y="11511"/>
                    </a:cubicBezTo>
                    <a:cubicBezTo>
                      <a:pt x="37381" y="11142"/>
                      <a:pt x="37167" y="10782"/>
                      <a:pt x="36959" y="10420"/>
                    </a:cubicBezTo>
                    <a:cubicBezTo>
                      <a:pt x="36863" y="10253"/>
                      <a:pt x="36767" y="10089"/>
                      <a:pt x="36671" y="9923"/>
                    </a:cubicBezTo>
                    <a:cubicBezTo>
                      <a:pt x="36617" y="9830"/>
                      <a:pt x="36563" y="9739"/>
                      <a:pt x="36511" y="9647"/>
                    </a:cubicBezTo>
                    <a:cubicBezTo>
                      <a:pt x="36459" y="9559"/>
                      <a:pt x="36409" y="9469"/>
                      <a:pt x="36351" y="9383"/>
                    </a:cubicBezTo>
                    <a:cubicBezTo>
                      <a:pt x="36324" y="9342"/>
                      <a:pt x="36284" y="9313"/>
                      <a:pt x="36241" y="9301"/>
                    </a:cubicBezTo>
                    <a:cubicBezTo>
                      <a:pt x="36066" y="9081"/>
                      <a:pt x="35884" y="8867"/>
                      <a:pt x="35705" y="8654"/>
                    </a:cubicBezTo>
                    <a:cubicBezTo>
                      <a:pt x="35694" y="8641"/>
                      <a:pt x="35684" y="8629"/>
                      <a:pt x="35674" y="8617"/>
                    </a:cubicBezTo>
                    <a:cubicBezTo>
                      <a:pt x="35660" y="8599"/>
                      <a:pt x="35644" y="8579"/>
                      <a:pt x="35629" y="8561"/>
                    </a:cubicBezTo>
                    <a:cubicBezTo>
                      <a:pt x="35579" y="8496"/>
                      <a:pt x="35526" y="8431"/>
                      <a:pt x="35475" y="8367"/>
                    </a:cubicBezTo>
                    <a:cubicBezTo>
                      <a:pt x="35476" y="8367"/>
                      <a:pt x="35476" y="8366"/>
                      <a:pt x="35477" y="8366"/>
                    </a:cubicBezTo>
                    <a:cubicBezTo>
                      <a:pt x="35542" y="8299"/>
                      <a:pt x="35544" y="8196"/>
                      <a:pt x="35490" y="8122"/>
                    </a:cubicBezTo>
                    <a:cubicBezTo>
                      <a:pt x="35399" y="7998"/>
                      <a:pt x="35302" y="7878"/>
                      <a:pt x="35201" y="7764"/>
                    </a:cubicBezTo>
                    <a:cubicBezTo>
                      <a:pt x="35098" y="7646"/>
                      <a:pt x="34998" y="7526"/>
                      <a:pt x="34893" y="7411"/>
                    </a:cubicBezTo>
                    <a:cubicBezTo>
                      <a:pt x="34759" y="7263"/>
                      <a:pt x="34627" y="7116"/>
                      <a:pt x="34492" y="6969"/>
                    </a:cubicBezTo>
                    <a:cubicBezTo>
                      <a:pt x="34411" y="6882"/>
                      <a:pt x="34331" y="6794"/>
                      <a:pt x="34250" y="6709"/>
                    </a:cubicBezTo>
                    <a:cubicBezTo>
                      <a:pt x="34185" y="6637"/>
                      <a:pt x="34120" y="6562"/>
                      <a:pt x="34052" y="6492"/>
                    </a:cubicBezTo>
                    <a:cubicBezTo>
                      <a:pt x="33965" y="6403"/>
                      <a:pt x="33880" y="6315"/>
                      <a:pt x="33794" y="6227"/>
                    </a:cubicBezTo>
                    <a:cubicBezTo>
                      <a:pt x="33788" y="6213"/>
                      <a:pt x="33782" y="6201"/>
                      <a:pt x="33775" y="6189"/>
                    </a:cubicBezTo>
                    <a:cubicBezTo>
                      <a:pt x="33754" y="6159"/>
                      <a:pt x="33733" y="6130"/>
                      <a:pt x="33708" y="6103"/>
                    </a:cubicBezTo>
                    <a:cubicBezTo>
                      <a:pt x="33662" y="6051"/>
                      <a:pt x="33608" y="6006"/>
                      <a:pt x="33555" y="5962"/>
                    </a:cubicBezTo>
                    <a:lnTo>
                      <a:pt x="33555" y="5962"/>
                    </a:lnTo>
                    <a:cubicBezTo>
                      <a:pt x="33557" y="5963"/>
                      <a:pt x="33558" y="5964"/>
                      <a:pt x="33559" y="5965"/>
                    </a:cubicBezTo>
                    <a:cubicBezTo>
                      <a:pt x="33556" y="5962"/>
                      <a:pt x="33552" y="5959"/>
                      <a:pt x="33548" y="5955"/>
                    </a:cubicBezTo>
                    <a:lnTo>
                      <a:pt x="33548" y="5955"/>
                    </a:lnTo>
                    <a:cubicBezTo>
                      <a:pt x="33550" y="5957"/>
                      <a:pt x="33553" y="5959"/>
                      <a:pt x="33555" y="5962"/>
                    </a:cubicBezTo>
                    <a:lnTo>
                      <a:pt x="33555" y="5962"/>
                    </a:lnTo>
                    <a:cubicBezTo>
                      <a:pt x="33552" y="5958"/>
                      <a:pt x="33549" y="5956"/>
                      <a:pt x="33545" y="5953"/>
                    </a:cubicBezTo>
                    <a:lnTo>
                      <a:pt x="33545" y="5953"/>
                    </a:lnTo>
                    <a:cubicBezTo>
                      <a:pt x="33546" y="5954"/>
                      <a:pt x="33547" y="5954"/>
                      <a:pt x="33548" y="5955"/>
                    </a:cubicBezTo>
                    <a:lnTo>
                      <a:pt x="33548" y="5955"/>
                    </a:lnTo>
                    <a:cubicBezTo>
                      <a:pt x="33546" y="5954"/>
                      <a:pt x="33544" y="5952"/>
                      <a:pt x="33542" y="5950"/>
                    </a:cubicBezTo>
                    <a:lnTo>
                      <a:pt x="33542" y="5950"/>
                    </a:lnTo>
                    <a:cubicBezTo>
                      <a:pt x="33543" y="5951"/>
                      <a:pt x="33544" y="5952"/>
                      <a:pt x="33545" y="5953"/>
                    </a:cubicBezTo>
                    <a:lnTo>
                      <a:pt x="33545" y="5953"/>
                    </a:lnTo>
                    <a:cubicBezTo>
                      <a:pt x="33503" y="5916"/>
                      <a:pt x="33461" y="5878"/>
                      <a:pt x="33419" y="5841"/>
                    </a:cubicBezTo>
                    <a:cubicBezTo>
                      <a:pt x="33459" y="5762"/>
                      <a:pt x="33438" y="5661"/>
                      <a:pt x="33366" y="5609"/>
                    </a:cubicBezTo>
                    <a:cubicBezTo>
                      <a:pt x="33248" y="5519"/>
                      <a:pt x="33127" y="5432"/>
                      <a:pt x="33009" y="5342"/>
                    </a:cubicBezTo>
                    <a:cubicBezTo>
                      <a:pt x="32894" y="5255"/>
                      <a:pt x="32778" y="5167"/>
                      <a:pt x="32663" y="5079"/>
                    </a:cubicBezTo>
                    <a:cubicBezTo>
                      <a:pt x="32569" y="5007"/>
                      <a:pt x="32474" y="4937"/>
                      <a:pt x="32378" y="4869"/>
                    </a:cubicBezTo>
                    <a:cubicBezTo>
                      <a:pt x="32262" y="4783"/>
                      <a:pt x="32146" y="4695"/>
                      <a:pt x="32025" y="4617"/>
                    </a:cubicBezTo>
                    <a:cubicBezTo>
                      <a:pt x="31998" y="4600"/>
                      <a:pt x="31966" y="4592"/>
                      <a:pt x="31936" y="4592"/>
                    </a:cubicBezTo>
                    <a:cubicBezTo>
                      <a:pt x="31912" y="4592"/>
                      <a:pt x="31889" y="4596"/>
                      <a:pt x="31867" y="4605"/>
                    </a:cubicBezTo>
                    <a:cubicBezTo>
                      <a:pt x="31785" y="4546"/>
                      <a:pt x="31704" y="4486"/>
                      <a:pt x="31621" y="4426"/>
                    </a:cubicBezTo>
                    <a:cubicBezTo>
                      <a:pt x="31531" y="4361"/>
                      <a:pt x="31439" y="4297"/>
                      <a:pt x="31349" y="4233"/>
                    </a:cubicBezTo>
                    <a:cubicBezTo>
                      <a:pt x="31311" y="4206"/>
                      <a:pt x="31272" y="4179"/>
                      <a:pt x="31236" y="4151"/>
                    </a:cubicBezTo>
                    <a:cubicBezTo>
                      <a:pt x="31200" y="4124"/>
                      <a:pt x="31165" y="4096"/>
                      <a:pt x="31128" y="4071"/>
                    </a:cubicBezTo>
                    <a:cubicBezTo>
                      <a:pt x="31103" y="4051"/>
                      <a:pt x="31078" y="4032"/>
                      <a:pt x="31052" y="4013"/>
                    </a:cubicBezTo>
                    <a:cubicBezTo>
                      <a:pt x="31004" y="3977"/>
                      <a:pt x="30957" y="3939"/>
                      <a:pt x="30905" y="3906"/>
                    </a:cubicBezTo>
                    <a:cubicBezTo>
                      <a:pt x="30824" y="3852"/>
                      <a:pt x="30741" y="3798"/>
                      <a:pt x="30658" y="3745"/>
                    </a:cubicBezTo>
                    <a:cubicBezTo>
                      <a:pt x="30637" y="3730"/>
                      <a:pt x="30615" y="3716"/>
                      <a:pt x="30593" y="3701"/>
                    </a:cubicBezTo>
                    <a:cubicBezTo>
                      <a:pt x="30590" y="3658"/>
                      <a:pt x="30573" y="3616"/>
                      <a:pt x="30539" y="3587"/>
                    </a:cubicBezTo>
                    <a:cubicBezTo>
                      <a:pt x="30491" y="3545"/>
                      <a:pt x="30445" y="3506"/>
                      <a:pt x="30389" y="3474"/>
                    </a:cubicBezTo>
                    <a:cubicBezTo>
                      <a:pt x="30345" y="3449"/>
                      <a:pt x="30299" y="3425"/>
                      <a:pt x="30255" y="3399"/>
                    </a:cubicBezTo>
                    <a:cubicBezTo>
                      <a:pt x="30199" y="3367"/>
                      <a:pt x="30143" y="3336"/>
                      <a:pt x="30088" y="3306"/>
                    </a:cubicBezTo>
                    <a:cubicBezTo>
                      <a:pt x="30004" y="3259"/>
                      <a:pt x="29920" y="3212"/>
                      <a:pt x="29836" y="3166"/>
                    </a:cubicBezTo>
                    <a:cubicBezTo>
                      <a:pt x="29569" y="3021"/>
                      <a:pt x="29300" y="2879"/>
                      <a:pt x="29031" y="2737"/>
                    </a:cubicBezTo>
                    <a:cubicBezTo>
                      <a:pt x="28845" y="2621"/>
                      <a:pt x="28658" y="2505"/>
                      <a:pt x="28467" y="2397"/>
                    </a:cubicBezTo>
                    <a:cubicBezTo>
                      <a:pt x="28281" y="2289"/>
                      <a:pt x="28096" y="2182"/>
                      <a:pt x="27911" y="2074"/>
                    </a:cubicBezTo>
                    <a:cubicBezTo>
                      <a:pt x="27802" y="2012"/>
                      <a:pt x="27692" y="1949"/>
                      <a:pt x="27582" y="1887"/>
                    </a:cubicBezTo>
                    <a:cubicBezTo>
                      <a:pt x="27563" y="1875"/>
                      <a:pt x="27541" y="1864"/>
                      <a:pt x="27521" y="1851"/>
                    </a:cubicBezTo>
                    <a:cubicBezTo>
                      <a:pt x="27515" y="1844"/>
                      <a:pt x="27508" y="1837"/>
                      <a:pt x="27502" y="1831"/>
                    </a:cubicBezTo>
                    <a:cubicBezTo>
                      <a:pt x="27464" y="1787"/>
                      <a:pt x="27412" y="1755"/>
                      <a:pt x="27366" y="1722"/>
                    </a:cubicBezTo>
                    <a:cubicBezTo>
                      <a:pt x="27307" y="1680"/>
                      <a:pt x="27245" y="1641"/>
                      <a:pt x="27183" y="1604"/>
                    </a:cubicBezTo>
                    <a:cubicBezTo>
                      <a:pt x="27151" y="1585"/>
                      <a:pt x="27115" y="1576"/>
                      <a:pt x="27080" y="1576"/>
                    </a:cubicBezTo>
                    <a:cubicBezTo>
                      <a:pt x="27050" y="1576"/>
                      <a:pt x="27020" y="1583"/>
                      <a:pt x="26994" y="1597"/>
                    </a:cubicBezTo>
                    <a:cubicBezTo>
                      <a:pt x="26942" y="1569"/>
                      <a:pt x="26891" y="1541"/>
                      <a:pt x="26839" y="1516"/>
                    </a:cubicBezTo>
                    <a:cubicBezTo>
                      <a:pt x="26681" y="1438"/>
                      <a:pt x="26519" y="1371"/>
                      <a:pt x="26353" y="1315"/>
                    </a:cubicBezTo>
                    <a:cubicBezTo>
                      <a:pt x="26004" y="1197"/>
                      <a:pt x="25651" y="1101"/>
                      <a:pt x="25297" y="1002"/>
                    </a:cubicBezTo>
                    <a:cubicBezTo>
                      <a:pt x="24745" y="848"/>
                      <a:pt x="24197" y="685"/>
                      <a:pt x="23641" y="550"/>
                    </a:cubicBezTo>
                    <a:cubicBezTo>
                      <a:pt x="23602" y="541"/>
                      <a:pt x="23564" y="530"/>
                      <a:pt x="23525" y="521"/>
                    </a:cubicBezTo>
                    <a:cubicBezTo>
                      <a:pt x="23492" y="513"/>
                      <a:pt x="23459" y="506"/>
                      <a:pt x="23425" y="498"/>
                    </a:cubicBezTo>
                    <a:cubicBezTo>
                      <a:pt x="23314" y="471"/>
                      <a:pt x="23202" y="445"/>
                      <a:pt x="23091" y="417"/>
                    </a:cubicBezTo>
                    <a:cubicBezTo>
                      <a:pt x="22963" y="387"/>
                      <a:pt x="22832" y="361"/>
                      <a:pt x="22704" y="334"/>
                    </a:cubicBezTo>
                    <a:cubicBezTo>
                      <a:pt x="22470" y="285"/>
                      <a:pt x="22236" y="238"/>
                      <a:pt x="22001" y="193"/>
                    </a:cubicBezTo>
                    <a:cubicBezTo>
                      <a:pt x="21978" y="189"/>
                      <a:pt x="21957" y="183"/>
                      <a:pt x="21935" y="179"/>
                    </a:cubicBezTo>
                    <a:cubicBezTo>
                      <a:pt x="21761" y="138"/>
                      <a:pt x="21587" y="98"/>
                      <a:pt x="21413" y="57"/>
                    </a:cubicBezTo>
                    <a:cubicBezTo>
                      <a:pt x="21329" y="33"/>
                      <a:pt x="21243" y="0"/>
                      <a:pt x="2115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7" name="Google Shape;1147;p36"/>
              <p:cNvSpPr/>
              <p:nvPr/>
            </p:nvSpPr>
            <p:spPr>
              <a:xfrm>
                <a:off x="1913889" y="4831344"/>
                <a:ext cx="2996839" cy="127232"/>
              </a:xfrm>
              <a:custGeom>
                <a:avLst/>
                <a:gdLst/>
                <a:ahLst/>
                <a:cxnLst/>
                <a:rect l="l" t="t" r="r" b="b"/>
                <a:pathLst>
                  <a:path w="38982" h="1655" extrusionOk="0">
                    <a:moveTo>
                      <a:pt x="3834" y="532"/>
                    </a:moveTo>
                    <a:lnTo>
                      <a:pt x="3834" y="532"/>
                    </a:lnTo>
                    <a:cubicBezTo>
                      <a:pt x="3867" y="533"/>
                      <a:pt x="3900" y="533"/>
                      <a:pt x="3934" y="533"/>
                    </a:cubicBezTo>
                    <a:cubicBezTo>
                      <a:pt x="3967" y="533"/>
                      <a:pt x="4001" y="533"/>
                      <a:pt x="4035" y="533"/>
                    </a:cubicBezTo>
                    <a:cubicBezTo>
                      <a:pt x="4062" y="534"/>
                      <a:pt x="4088" y="534"/>
                      <a:pt x="4115" y="534"/>
                    </a:cubicBezTo>
                    <a:cubicBezTo>
                      <a:pt x="4168" y="534"/>
                      <a:pt x="4220" y="533"/>
                      <a:pt x="4273" y="533"/>
                    </a:cubicBezTo>
                    <a:cubicBezTo>
                      <a:pt x="4253" y="535"/>
                      <a:pt x="4236" y="539"/>
                      <a:pt x="4220" y="546"/>
                    </a:cubicBezTo>
                    <a:cubicBezTo>
                      <a:pt x="4091" y="540"/>
                      <a:pt x="3962" y="536"/>
                      <a:pt x="3834" y="532"/>
                    </a:cubicBezTo>
                    <a:close/>
                    <a:moveTo>
                      <a:pt x="20777" y="0"/>
                    </a:moveTo>
                    <a:cubicBezTo>
                      <a:pt x="20603" y="0"/>
                      <a:pt x="20428" y="2"/>
                      <a:pt x="20254" y="4"/>
                    </a:cubicBezTo>
                    <a:cubicBezTo>
                      <a:pt x="19930" y="8"/>
                      <a:pt x="19606" y="13"/>
                      <a:pt x="19282" y="13"/>
                    </a:cubicBezTo>
                    <a:cubicBezTo>
                      <a:pt x="19196" y="13"/>
                      <a:pt x="19111" y="13"/>
                      <a:pt x="19025" y="12"/>
                    </a:cubicBezTo>
                    <a:cubicBezTo>
                      <a:pt x="18807" y="10"/>
                      <a:pt x="18590" y="9"/>
                      <a:pt x="18374" y="5"/>
                    </a:cubicBezTo>
                    <a:cubicBezTo>
                      <a:pt x="18230" y="3"/>
                      <a:pt x="18087" y="0"/>
                      <a:pt x="17944" y="0"/>
                    </a:cubicBezTo>
                    <a:cubicBezTo>
                      <a:pt x="17894" y="0"/>
                      <a:pt x="17845" y="1"/>
                      <a:pt x="17795" y="2"/>
                    </a:cubicBezTo>
                    <a:cubicBezTo>
                      <a:pt x="17388" y="9"/>
                      <a:pt x="16980" y="22"/>
                      <a:pt x="16573" y="33"/>
                    </a:cubicBezTo>
                    <a:cubicBezTo>
                      <a:pt x="16165" y="43"/>
                      <a:pt x="15756" y="43"/>
                      <a:pt x="15347" y="44"/>
                    </a:cubicBezTo>
                    <a:cubicBezTo>
                      <a:pt x="14939" y="44"/>
                      <a:pt x="14530" y="44"/>
                      <a:pt x="14123" y="54"/>
                    </a:cubicBezTo>
                    <a:cubicBezTo>
                      <a:pt x="13938" y="59"/>
                      <a:pt x="13754" y="72"/>
                      <a:pt x="13569" y="72"/>
                    </a:cubicBezTo>
                    <a:cubicBezTo>
                      <a:pt x="13562" y="72"/>
                      <a:pt x="13554" y="71"/>
                      <a:pt x="13546" y="71"/>
                    </a:cubicBezTo>
                    <a:cubicBezTo>
                      <a:pt x="13352" y="71"/>
                      <a:pt x="13159" y="69"/>
                      <a:pt x="12964" y="65"/>
                    </a:cubicBezTo>
                    <a:cubicBezTo>
                      <a:pt x="12755" y="60"/>
                      <a:pt x="12546" y="55"/>
                      <a:pt x="12337" y="54"/>
                    </a:cubicBezTo>
                    <a:cubicBezTo>
                      <a:pt x="12315" y="54"/>
                      <a:pt x="12294" y="54"/>
                      <a:pt x="12272" y="54"/>
                    </a:cubicBezTo>
                    <a:cubicBezTo>
                      <a:pt x="12089" y="54"/>
                      <a:pt x="11907" y="58"/>
                      <a:pt x="11725" y="63"/>
                    </a:cubicBezTo>
                    <a:cubicBezTo>
                      <a:pt x="11338" y="75"/>
                      <a:pt x="10952" y="90"/>
                      <a:pt x="10565" y="98"/>
                    </a:cubicBezTo>
                    <a:cubicBezTo>
                      <a:pt x="10144" y="106"/>
                      <a:pt x="9723" y="105"/>
                      <a:pt x="9301" y="107"/>
                    </a:cubicBezTo>
                    <a:cubicBezTo>
                      <a:pt x="8904" y="109"/>
                      <a:pt x="8506" y="126"/>
                      <a:pt x="8108" y="133"/>
                    </a:cubicBezTo>
                    <a:cubicBezTo>
                      <a:pt x="7933" y="136"/>
                      <a:pt x="7757" y="138"/>
                      <a:pt x="7582" y="138"/>
                    </a:cubicBezTo>
                    <a:cubicBezTo>
                      <a:pt x="7544" y="138"/>
                      <a:pt x="7506" y="138"/>
                      <a:pt x="7469" y="138"/>
                    </a:cubicBezTo>
                    <a:cubicBezTo>
                      <a:pt x="7277" y="137"/>
                      <a:pt x="7086" y="133"/>
                      <a:pt x="6894" y="131"/>
                    </a:cubicBezTo>
                    <a:cubicBezTo>
                      <a:pt x="6696" y="129"/>
                      <a:pt x="6498" y="127"/>
                      <a:pt x="6300" y="127"/>
                    </a:cubicBezTo>
                    <a:cubicBezTo>
                      <a:pt x="6101" y="127"/>
                      <a:pt x="5903" y="129"/>
                      <a:pt x="5706" y="133"/>
                    </a:cubicBezTo>
                    <a:cubicBezTo>
                      <a:pt x="5296" y="143"/>
                      <a:pt x="4887" y="157"/>
                      <a:pt x="4477" y="166"/>
                    </a:cubicBezTo>
                    <a:cubicBezTo>
                      <a:pt x="4429" y="167"/>
                      <a:pt x="4381" y="168"/>
                      <a:pt x="4333" y="168"/>
                    </a:cubicBezTo>
                    <a:cubicBezTo>
                      <a:pt x="4184" y="168"/>
                      <a:pt x="4035" y="164"/>
                      <a:pt x="3886" y="161"/>
                    </a:cubicBezTo>
                    <a:cubicBezTo>
                      <a:pt x="3819" y="159"/>
                      <a:pt x="3752" y="158"/>
                      <a:pt x="3685" y="158"/>
                    </a:cubicBezTo>
                    <a:cubicBezTo>
                      <a:pt x="3562" y="158"/>
                      <a:pt x="3439" y="161"/>
                      <a:pt x="3317" y="165"/>
                    </a:cubicBezTo>
                    <a:cubicBezTo>
                      <a:pt x="2928" y="180"/>
                      <a:pt x="2543" y="224"/>
                      <a:pt x="2156" y="260"/>
                    </a:cubicBezTo>
                    <a:lnTo>
                      <a:pt x="2158" y="260"/>
                    </a:lnTo>
                    <a:cubicBezTo>
                      <a:pt x="2089" y="265"/>
                      <a:pt x="2018" y="270"/>
                      <a:pt x="1947" y="275"/>
                    </a:cubicBezTo>
                    <a:cubicBezTo>
                      <a:pt x="1875" y="281"/>
                      <a:pt x="1802" y="281"/>
                      <a:pt x="1729" y="283"/>
                    </a:cubicBezTo>
                    <a:cubicBezTo>
                      <a:pt x="1701" y="283"/>
                      <a:pt x="1673" y="284"/>
                      <a:pt x="1645" y="284"/>
                    </a:cubicBezTo>
                    <a:cubicBezTo>
                      <a:pt x="1546" y="284"/>
                      <a:pt x="1448" y="281"/>
                      <a:pt x="1349" y="277"/>
                    </a:cubicBezTo>
                    <a:cubicBezTo>
                      <a:pt x="1213" y="272"/>
                      <a:pt x="1078" y="265"/>
                      <a:pt x="943" y="261"/>
                    </a:cubicBezTo>
                    <a:cubicBezTo>
                      <a:pt x="921" y="261"/>
                      <a:pt x="899" y="261"/>
                      <a:pt x="878" y="261"/>
                    </a:cubicBezTo>
                    <a:cubicBezTo>
                      <a:pt x="783" y="261"/>
                      <a:pt x="692" y="266"/>
                      <a:pt x="598" y="285"/>
                    </a:cubicBezTo>
                    <a:cubicBezTo>
                      <a:pt x="561" y="293"/>
                      <a:pt x="523" y="304"/>
                      <a:pt x="487" y="313"/>
                    </a:cubicBezTo>
                    <a:cubicBezTo>
                      <a:pt x="388" y="337"/>
                      <a:pt x="332" y="448"/>
                      <a:pt x="359" y="541"/>
                    </a:cubicBezTo>
                    <a:cubicBezTo>
                      <a:pt x="361" y="547"/>
                      <a:pt x="364" y="551"/>
                      <a:pt x="366" y="555"/>
                    </a:cubicBezTo>
                    <a:cubicBezTo>
                      <a:pt x="283" y="568"/>
                      <a:pt x="215" y="624"/>
                      <a:pt x="204" y="713"/>
                    </a:cubicBezTo>
                    <a:cubicBezTo>
                      <a:pt x="197" y="766"/>
                      <a:pt x="217" y="819"/>
                      <a:pt x="251" y="859"/>
                    </a:cubicBezTo>
                    <a:cubicBezTo>
                      <a:pt x="212" y="879"/>
                      <a:pt x="171" y="899"/>
                      <a:pt x="136" y="926"/>
                    </a:cubicBezTo>
                    <a:cubicBezTo>
                      <a:pt x="51" y="985"/>
                      <a:pt x="1" y="1073"/>
                      <a:pt x="17" y="1177"/>
                    </a:cubicBezTo>
                    <a:cubicBezTo>
                      <a:pt x="33" y="1286"/>
                      <a:pt x="105" y="1370"/>
                      <a:pt x="197" y="1422"/>
                    </a:cubicBezTo>
                    <a:cubicBezTo>
                      <a:pt x="241" y="1447"/>
                      <a:pt x="290" y="1462"/>
                      <a:pt x="340" y="1470"/>
                    </a:cubicBezTo>
                    <a:cubicBezTo>
                      <a:pt x="380" y="1491"/>
                      <a:pt x="425" y="1503"/>
                      <a:pt x="471" y="1507"/>
                    </a:cubicBezTo>
                    <a:cubicBezTo>
                      <a:pt x="502" y="1509"/>
                      <a:pt x="533" y="1510"/>
                      <a:pt x="564" y="1510"/>
                    </a:cubicBezTo>
                    <a:cubicBezTo>
                      <a:pt x="656" y="1510"/>
                      <a:pt x="749" y="1501"/>
                      <a:pt x="840" y="1484"/>
                    </a:cubicBezTo>
                    <a:cubicBezTo>
                      <a:pt x="879" y="1477"/>
                      <a:pt x="918" y="1469"/>
                      <a:pt x="958" y="1460"/>
                    </a:cubicBezTo>
                    <a:cubicBezTo>
                      <a:pt x="983" y="1471"/>
                      <a:pt x="1012" y="1479"/>
                      <a:pt x="1037" y="1485"/>
                    </a:cubicBezTo>
                    <a:cubicBezTo>
                      <a:pt x="1118" y="1502"/>
                      <a:pt x="1201" y="1513"/>
                      <a:pt x="1284" y="1523"/>
                    </a:cubicBezTo>
                    <a:cubicBezTo>
                      <a:pt x="1391" y="1534"/>
                      <a:pt x="1498" y="1537"/>
                      <a:pt x="1606" y="1541"/>
                    </a:cubicBezTo>
                    <a:cubicBezTo>
                      <a:pt x="1643" y="1541"/>
                      <a:pt x="1680" y="1542"/>
                      <a:pt x="1717" y="1542"/>
                    </a:cubicBezTo>
                    <a:cubicBezTo>
                      <a:pt x="1813" y="1542"/>
                      <a:pt x="1908" y="1540"/>
                      <a:pt x="2004" y="1537"/>
                    </a:cubicBezTo>
                    <a:cubicBezTo>
                      <a:pt x="2066" y="1548"/>
                      <a:pt x="2126" y="1556"/>
                      <a:pt x="2189" y="1556"/>
                    </a:cubicBezTo>
                    <a:cubicBezTo>
                      <a:pt x="2193" y="1556"/>
                      <a:pt x="2198" y="1556"/>
                      <a:pt x="2202" y="1556"/>
                    </a:cubicBezTo>
                    <a:lnTo>
                      <a:pt x="2216" y="1556"/>
                    </a:lnTo>
                    <a:cubicBezTo>
                      <a:pt x="2274" y="1555"/>
                      <a:pt x="2332" y="1552"/>
                      <a:pt x="2391" y="1551"/>
                    </a:cubicBezTo>
                    <a:cubicBezTo>
                      <a:pt x="2460" y="1547"/>
                      <a:pt x="2529" y="1544"/>
                      <a:pt x="2599" y="1542"/>
                    </a:cubicBezTo>
                    <a:cubicBezTo>
                      <a:pt x="2718" y="1536"/>
                      <a:pt x="2835" y="1532"/>
                      <a:pt x="2955" y="1528"/>
                    </a:cubicBezTo>
                    <a:cubicBezTo>
                      <a:pt x="3081" y="1524"/>
                      <a:pt x="3207" y="1521"/>
                      <a:pt x="3334" y="1518"/>
                    </a:cubicBezTo>
                    <a:cubicBezTo>
                      <a:pt x="3367" y="1517"/>
                      <a:pt x="3401" y="1517"/>
                      <a:pt x="3435" y="1517"/>
                    </a:cubicBezTo>
                    <a:cubicBezTo>
                      <a:pt x="3557" y="1516"/>
                      <a:pt x="3680" y="1515"/>
                      <a:pt x="3800" y="1499"/>
                    </a:cubicBezTo>
                    <a:cubicBezTo>
                      <a:pt x="3838" y="1493"/>
                      <a:pt x="3871" y="1476"/>
                      <a:pt x="3898" y="1452"/>
                    </a:cubicBezTo>
                    <a:cubicBezTo>
                      <a:pt x="4011" y="1449"/>
                      <a:pt x="4125" y="1444"/>
                      <a:pt x="4238" y="1434"/>
                    </a:cubicBezTo>
                    <a:cubicBezTo>
                      <a:pt x="4278" y="1438"/>
                      <a:pt x="4319" y="1440"/>
                      <a:pt x="4359" y="1440"/>
                    </a:cubicBezTo>
                    <a:cubicBezTo>
                      <a:pt x="4367" y="1440"/>
                      <a:pt x="4375" y="1440"/>
                      <a:pt x="4384" y="1440"/>
                    </a:cubicBezTo>
                    <a:cubicBezTo>
                      <a:pt x="4469" y="1440"/>
                      <a:pt x="4554" y="1441"/>
                      <a:pt x="4640" y="1441"/>
                    </a:cubicBezTo>
                    <a:cubicBezTo>
                      <a:pt x="4725" y="1441"/>
                      <a:pt x="4811" y="1440"/>
                      <a:pt x="4896" y="1438"/>
                    </a:cubicBezTo>
                    <a:cubicBezTo>
                      <a:pt x="5037" y="1434"/>
                      <a:pt x="5176" y="1429"/>
                      <a:pt x="5317" y="1424"/>
                    </a:cubicBezTo>
                    <a:cubicBezTo>
                      <a:pt x="5547" y="1416"/>
                      <a:pt x="5778" y="1408"/>
                      <a:pt x="6009" y="1401"/>
                    </a:cubicBezTo>
                    <a:cubicBezTo>
                      <a:pt x="6552" y="1382"/>
                      <a:pt x="7095" y="1361"/>
                      <a:pt x="7639" y="1348"/>
                    </a:cubicBezTo>
                    <a:cubicBezTo>
                      <a:pt x="7927" y="1341"/>
                      <a:pt x="8215" y="1334"/>
                      <a:pt x="8504" y="1328"/>
                    </a:cubicBezTo>
                    <a:cubicBezTo>
                      <a:pt x="8645" y="1326"/>
                      <a:pt x="8789" y="1324"/>
                      <a:pt x="8932" y="1320"/>
                    </a:cubicBezTo>
                    <a:cubicBezTo>
                      <a:pt x="9009" y="1319"/>
                      <a:pt x="9086" y="1316"/>
                      <a:pt x="9162" y="1313"/>
                    </a:cubicBezTo>
                    <a:cubicBezTo>
                      <a:pt x="9234" y="1324"/>
                      <a:pt x="9304" y="1330"/>
                      <a:pt x="9377" y="1332"/>
                    </a:cubicBezTo>
                    <a:cubicBezTo>
                      <a:pt x="9391" y="1332"/>
                      <a:pt x="9404" y="1332"/>
                      <a:pt x="9417" y="1332"/>
                    </a:cubicBezTo>
                    <a:cubicBezTo>
                      <a:pt x="9480" y="1332"/>
                      <a:pt x="9543" y="1330"/>
                      <a:pt x="9605" y="1327"/>
                    </a:cubicBezTo>
                    <a:cubicBezTo>
                      <a:pt x="9677" y="1324"/>
                      <a:pt x="9749" y="1321"/>
                      <a:pt x="9821" y="1318"/>
                    </a:cubicBezTo>
                    <a:cubicBezTo>
                      <a:pt x="9957" y="1311"/>
                      <a:pt x="10094" y="1304"/>
                      <a:pt x="10231" y="1298"/>
                    </a:cubicBezTo>
                    <a:lnTo>
                      <a:pt x="10258" y="1296"/>
                    </a:lnTo>
                    <a:cubicBezTo>
                      <a:pt x="10379" y="1295"/>
                      <a:pt x="10500" y="1295"/>
                      <a:pt x="10621" y="1295"/>
                    </a:cubicBezTo>
                    <a:cubicBezTo>
                      <a:pt x="10769" y="1295"/>
                      <a:pt x="10918" y="1295"/>
                      <a:pt x="11066" y="1297"/>
                    </a:cubicBezTo>
                    <a:cubicBezTo>
                      <a:pt x="11354" y="1302"/>
                      <a:pt x="11642" y="1305"/>
                      <a:pt x="11931" y="1313"/>
                    </a:cubicBezTo>
                    <a:cubicBezTo>
                      <a:pt x="12206" y="1320"/>
                      <a:pt x="12480" y="1334"/>
                      <a:pt x="12755" y="1334"/>
                    </a:cubicBezTo>
                    <a:cubicBezTo>
                      <a:pt x="12804" y="1334"/>
                      <a:pt x="12854" y="1334"/>
                      <a:pt x="12904" y="1333"/>
                    </a:cubicBezTo>
                    <a:cubicBezTo>
                      <a:pt x="12914" y="1332"/>
                      <a:pt x="12923" y="1332"/>
                      <a:pt x="12933" y="1329"/>
                    </a:cubicBezTo>
                    <a:cubicBezTo>
                      <a:pt x="13438" y="1317"/>
                      <a:pt x="13941" y="1285"/>
                      <a:pt x="14444" y="1268"/>
                    </a:cubicBezTo>
                    <a:cubicBezTo>
                      <a:pt x="14569" y="1268"/>
                      <a:pt x="14692" y="1266"/>
                      <a:pt x="14816" y="1266"/>
                    </a:cubicBezTo>
                    <a:cubicBezTo>
                      <a:pt x="15368" y="1263"/>
                      <a:pt x="15919" y="1263"/>
                      <a:pt x="16470" y="1260"/>
                    </a:cubicBezTo>
                    <a:lnTo>
                      <a:pt x="16569" y="1260"/>
                    </a:lnTo>
                    <a:cubicBezTo>
                      <a:pt x="16592" y="1331"/>
                      <a:pt x="16661" y="1386"/>
                      <a:pt x="16739" y="1386"/>
                    </a:cubicBezTo>
                    <a:cubicBezTo>
                      <a:pt x="16740" y="1386"/>
                      <a:pt x="16740" y="1386"/>
                      <a:pt x="16741" y="1386"/>
                    </a:cubicBezTo>
                    <a:lnTo>
                      <a:pt x="16748" y="1386"/>
                    </a:lnTo>
                    <a:cubicBezTo>
                      <a:pt x="17299" y="1362"/>
                      <a:pt x="17851" y="1336"/>
                      <a:pt x="18403" y="1310"/>
                    </a:cubicBezTo>
                    <a:cubicBezTo>
                      <a:pt x="18644" y="1298"/>
                      <a:pt x="18885" y="1285"/>
                      <a:pt x="19126" y="1271"/>
                    </a:cubicBezTo>
                    <a:cubicBezTo>
                      <a:pt x="19236" y="1266"/>
                      <a:pt x="19346" y="1257"/>
                      <a:pt x="19456" y="1250"/>
                    </a:cubicBezTo>
                    <a:cubicBezTo>
                      <a:pt x="19527" y="1245"/>
                      <a:pt x="19599" y="1241"/>
                      <a:pt x="19670" y="1236"/>
                    </a:cubicBezTo>
                    <a:cubicBezTo>
                      <a:pt x="19771" y="1230"/>
                      <a:pt x="19873" y="1215"/>
                      <a:pt x="19974" y="1202"/>
                    </a:cubicBezTo>
                    <a:cubicBezTo>
                      <a:pt x="19991" y="1252"/>
                      <a:pt x="20030" y="1294"/>
                      <a:pt x="20080" y="1314"/>
                    </a:cubicBezTo>
                    <a:cubicBezTo>
                      <a:pt x="20127" y="1334"/>
                      <a:pt x="20182" y="1340"/>
                      <a:pt x="20234" y="1340"/>
                    </a:cubicBezTo>
                    <a:cubicBezTo>
                      <a:pt x="20251" y="1340"/>
                      <a:pt x="20268" y="1339"/>
                      <a:pt x="20284" y="1338"/>
                    </a:cubicBezTo>
                    <a:cubicBezTo>
                      <a:pt x="20334" y="1336"/>
                      <a:pt x="20384" y="1334"/>
                      <a:pt x="20435" y="1333"/>
                    </a:cubicBezTo>
                    <a:lnTo>
                      <a:pt x="20707" y="1333"/>
                    </a:lnTo>
                    <a:cubicBezTo>
                      <a:pt x="20838" y="1332"/>
                      <a:pt x="20970" y="1332"/>
                      <a:pt x="21101" y="1329"/>
                    </a:cubicBezTo>
                    <a:cubicBezTo>
                      <a:pt x="21403" y="1327"/>
                      <a:pt x="21706" y="1320"/>
                      <a:pt x="22008" y="1312"/>
                    </a:cubicBezTo>
                    <a:cubicBezTo>
                      <a:pt x="22286" y="1304"/>
                      <a:pt x="22564" y="1290"/>
                      <a:pt x="22840" y="1277"/>
                    </a:cubicBezTo>
                    <a:cubicBezTo>
                      <a:pt x="22972" y="1271"/>
                      <a:pt x="23103" y="1257"/>
                      <a:pt x="23235" y="1248"/>
                    </a:cubicBezTo>
                    <a:cubicBezTo>
                      <a:pt x="23288" y="1244"/>
                      <a:pt x="23340" y="1239"/>
                      <a:pt x="23393" y="1234"/>
                    </a:cubicBezTo>
                    <a:cubicBezTo>
                      <a:pt x="23461" y="1233"/>
                      <a:pt x="23530" y="1232"/>
                      <a:pt x="23599" y="1231"/>
                    </a:cubicBezTo>
                    <a:cubicBezTo>
                      <a:pt x="23664" y="1230"/>
                      <a:pt x="23730" y="1230"/>
                      <a:pt x="23795" y="1229"/>
                    </a:cubicBezTo>
                    <a:cubicBezTo>
                      <a:pt x="23807" y="1229"/>
                      <a:pt x="23819" y="1229"/>
                      <a:pt x="23830" y="1229"/>
                    </a:cubicBezTo>
                    <a:cubicBezTo>
                      <a:pt x="23857" y="1229"/>
                      <a:pt x="23884" y="1229"/>
                      <a:pt x="23910" y="1229"/>
                    </a:cubicBezTo>
                    <a:cubicBezTo>
                      <a:pt x="23997" y="1229"/>
                      <a:pt x="24082" y="1227"/>
                      <a:pt x="24168" y="1209"/>
                    </a:cubicBezTo>
                    <a:cubicBezTo>
                      <a:pt x="24193" y="1203"/>
                      <a:pt x="24216" y="1194"/>
                      <a:pt x="24237" y="1182"/>
                    </a:cubicBezTo>
                    <a:cubicBezTo>
                      <a:pt x="24263" y="1203"/>
                      <a:pt x="24295" y="1218"/>
                      <a:pt x="24330" y="1220"/>
                    </a:cubicBezTo>
                    <a:cubicBezTo>
                      <a:pt x="24338" y="1221"/>
                      <a:pt x="24346" y="1221"/>
                      <a:pt x="24354" y="1221"/>
                    </a:cubicBezTo>
                    <a:lnTo>
                      <a:pt x="24354" y="1222"/>
                    </a:lnTo>
                    <a:lnTo>
                      <a:pt x="24356" y="1222"/>
                    </a:lnTo>
                    <a:cubicBezTo>
                      <a:pt x="24377" y="1223"/>
                      <a:pt x="24399" y="1223"/>
                      <a:pt x="24421" y="1223"/>
                    </a:cubicBezTo>
                    <a:cubicBezTo>
                      <a:pt x="24573" y="1223"/>
                      <a:pt x="24724" y="1207"/>
                      <a:pt x="24875" y="1201"/>
                    </a:cubicBezTo>
                    <a:cubicBezTo>
                      <a:pt x="25013" y="1197"/>
                      <a:pt x="25151" y="1192"/>
                      <a:pt x="25290" y="1186"/>
                    </a:cubicBezTo>
                    <a:cubicBezTo>
                      <a:pt x="25473" y="1181"/>
                      <a:pt x="25657" y="1177"/>
                      <a:pt x="25841" y="1174"/>
                    </a:cubicBezTo>
                    <a:cubicBezTo>
                      <a:pt x="25863" y="1229"/>
                      <a:pt x="25907" y="1273"/>
                      <a:pt x="25966" y="1288"/>
                    </a:cubicBezTo>
                    <a:cubicBezTo>
                      <a:pt x="26056" y="1311"/>
                      <a:pt x="26152" y="1311"/>
                      <a:pt x="26245" y="1313"/>
                    </a:cubicBezTo>
                    <a:cubicBezTo>
                      <a:pt x="26316" y="1314"/>
                      <a:pt x="26387" y="1315"/>
                      <a:pt x="26459" y="1315"/>
                    </a:cubicBezTo>
                    <a:cubicBezTo>
                      <a:pt x="26808" y="1315"/>
                      <a:pt x="27158" y="1304"/>
                      <a:pt x="27507" y="1293"/>
                    </a:cubicBezTo>
                    <a:cubicBezTo>
                      <a:pt x="27717" y="1287"/>
                      <a:pt x="27929" y="1285"/>
                      <a:pt x="28140" y="1281"/>
                    </a:cubicBezTo>
                    <a:cubicBezTo>
                      <a:pt x="28355" y="1277"/>
                      <a:pt x="28570" y="1269"/>
                      <a:pt x="28785" y="1263"/>
                    </a:cubicBezTo>
                    <a:cubicBezTo>
                      <a:pt x="28989" y="1256"/>
                      <a:pt x="29192" y="1247"/>
                      <a:pt x="29397" y="1239"/>
                    </a:cubicBezTo>
                    <a:cubicBezTo>
                      <a:pt x="29542" y="1233"/>
                      <a:pt x="29688" y="1224"/>
                      <a:pt x="29833" y="1214"/>
                    </a:cubicBezTo>
                    <a:cubicBezTo>
                      <a:pt x="29851" y="1274"/>
                      <a:pt x="29901" y="1325"/>
                      <a:pt x="29964" y="1340"/>
                    </a:cubicBezTo>
                    <a:cubicBezTo>
                      <a:pt x="29969" y="1341"/>
                      <a:pt x="29973" y="1342"/>
                      <a:pt x="29979" y="1343"/>
                    </a:cubicBezTo>
                    <a:cubicBezTo>
                      <a:pt x="30001" y="1362"/>
                      <a:pt x="30027" y="1377"/>
                      <a:pt x="30058" y="1386"/>
                    </a:cubicBezTo>
                    <a:cubicBezTo>
                      <a:pt x="30139" y="1410"/>
                      <a:pt x="30230" y="1406"/>
                      <a:pt x="30314" y="1408"/>
                    </a:cubicBezTo>
                    <a:lnTo>
                      <a:pt x="30307" y="1408"/>
                    </a:lnTo>
                    <a:cubicBezTo>
                      <a:pt x="30586" y="1422"/>
                      <a:pt x="30865" y="1432"/>
                      <a:pt x="31144" y="1441"/>
                    </a:cubicBezTo>
                    <a:cubicBezTo>
                      <a:pt x="31336" y="1454"/>
                      <a:pt x="31530" y="1469"/>
                      <a:pt x="31722" y="1487"/>
                    </a:cubicBezTo>
                    <a:cubicBezTo>
                      <a:pt x="31932" y="1507"/>
                      <a:pt x="32143" y="1529"/>
                      <a:pt x="32354" y="1544"/>
                    </a:cubicBezTo>
                    <a:cubicBezTo>
                      <a:pt x="32558" y="1558"/>
                      <a:pt x="32760" y="1579"/>
                      <a:pt x="32964" y="1588"/>
                    </a:cubicBezTo>
                    <a:cubicBezTo>
                      <a:pt x="33102" y="1593"/>
                      <a:pt x="33240" y="1600"/>
                      <a:pt x="33380" y="1607"/>
                    </a:cubicBezTo>
                    <a:lnTo>
                      <a:pt x="33374" y="1607"/>
                    </a:lnTo>
                    <a:cubicBezTo>
                      <a:pt x="33571" y="1615"/>
                      <a:pt x="33767" y="1621"/>
                      <a:pt x="33964" y="1625"/>
                    </a:cubicBezTo>
                    <a:cubicBezTo>
                      <a:pt x="33966" y="1625"/>
                      <a:pt x="33967" y="1626"/>
                      <a:pt x="33969" y="1626"/>
                    </a:cubicBezTo>
                    <a:cubicBezTo>
                      <a:pt x="34042" y="1626"/>
                      <a:pt x="34108" y="1573"/>
                      <a:pt x="34133" y="1504"/>
                    </a:cubicBezTo>
                    <a:cubicBezTo>
                      <a:pt x="34208" y="1507"/>
                      <a:pt x="34283" y="1508"/>
                      <a:pt x="34358" y="1510"/>
                    </a:cubicBezTo>
                    <a:cubicBezTo>
                      <a:pt x="34663" y="1518"/>
                      <a:pt x="34967" y="1528"/>
                      <a:pt x="35271" y="1539"/>
                    </a:cubicBezTo>
                    <a:cubicBezTo>
                      <a:pt x="35653" y="1553"/>
                      <a:pt x="36036" y="1571"/>
                      <a:pt x="36419" y="1575"/>
                    </a:cubicBezTo>
                    <a:cubicBezTo>
                      <a:pt x="36771" y="1593"/>
                      <a:pt x="37122" y="1611"/>
                      <a:pt x="37473" y="1627"/>
                    </a:cubicBezTo>
                    <a:cubicBezTo>
                      <a:pt x="37472" y="1626"/>
                      <a:pt x="37471" y="1626"/>
                      <a:pt x="37471" y="1626"/>
                    </a:cubicBezTo>
                    <a:lnTo>
                      <a:pt x="37471" y="1626"/>
                    </a:lnTo>
                    <a:cubicBezTo>
                      <a:pt x="37690" y="1636"/>
                      <a:pt x="37910" y="1639"/>
                      <a:pt x="38130" y="1644"/>
                    </a:cubicBezTo>
                    <a:cubicBezTo>
                      <a:pt x="38349" y="1648"/>
                      <a:pt x="38570" y="1654"/>
                      <a:pt x="38791" y="1654"/>
                    </a:cubicBezTo>
                    <a:lnTo>
                      <a:pt x="38793" y="1654"/>
                    </a:lnTo>
                    <a:cubicBezTo>
                      <a:pt x="38883" y="1653"/>
                      <a:pt x="38961" y="1579"/>
                      <a:pt x="38971" y="1489"/>
                    </a:cubicBezTo>
                    <a:cubicBezTo>
                      <a:pt x="38982" y="1398"/>
                      <a:pt x="38921" y="1311"/>
                      <a:pt x="38832" y="1289"/>
                    </a:cubicBezTo>
                    <a:cubicBezTo>
                      <a:pt x="38831" y="1288"/>
                      <a:pt x="38830" y="1288"/>
                      <a:pt x="38828" y="1288"/>
                    </a:cubicBezTo>
                    <a:cubicBezTo>
                      <a:pt x="38769" y="1258"/>
                      <a:pt x="38710" y="1232"/>
                      <a:pt x="38646" y="1214"/>
                    </a:cubicBezTo>
                    <a:cubicBezTo>
                      <a:pt x="38634" y="1210"/>
                      <a:pt x="38623" y="1207"/>
                      <a:pt x="38611" y="1203"/>
                    </a:cubicBezTo>
                    <a:lnTo>
                      <a:pt x="38619" y="1192"/>
                    </a:lnTo>
                    <a:cubicBezTo>
                      <a:pt x="38674" y="1109"/>
                      <a:pt x="38634" y="985"/>
                      <a:pt x="38549" y="939"/>
                    </a:cubicBezTo>
                    <a:cubicBezTo>
                      <a:pt x="38533" y="931"/>
                      <a:pt x="38516" y="922"/>
                      <a:pt x="38500" y="913"/>
                    </a:cubicBezTo>
                    <a:cubicBezTo>
                      <a:pt x="38503" y="908"/>
                      <a:pt x="38506" y="904"/>
                      <a:pt x="38508" y="899"/>
                    </a:cubicBezTo>
                    <a:cubicBezTo>
                      <a:pt x="38541" y="844"/>
                      <a:pt x="38540" y="770"/>
                      <a:pt x="38507" y="714"/>
                    </a:cubicBezTo>
                    <a:cubicBezTo>
                      <a:pt x="38477" y="664"/>
                      <a:pt x="38426" y="633"/>
                      <a:pt x="38368" y="625"/>
                    </a:cubicBezTo>
                    <a:cubicBezTo>
                      <a:pt x="38360" y="624"/>
                      <a:pt x="38351" y="623"/>
                      <a:pt x="38343" y="621"/>
                    </a:cubicBezTo>
                    <a:cubicBezTo>
                      <a:pt x="38359" y="594"/>
                      <a:pt x="38369" y="564"/>
                      <a:pt x="38369" y="530"/>
                    </a:cubicBezTo>
                    <a:cubicBezTo>
                      <a:pt x="38367" y="432"/>
                      <a:pt x="38283" y="348"/>
                      <a:pt x="38184" y="348"/>
                    </a:cubicBezTo>
                    <a:cubicBezTo>
                      <a:pt x="38183" y="348"/>
                      <a:pt x="38181" y="348"/>
                      <a:pt x="38180" y="348"/>
                    </a:cubicBezTo>
                    <a:cubicBezTo>
                      <a:pt x="38158" y="349"/>
                      <a:pt x="38136" y="350"/>
                      <a:pt x="38114" y="350"/>
                    </a:cubicBezTo>
                    <a:cubicBezTo>
                      <a:pt x="38105" y="350"/>
                      <a:pt x="38096" y="350"/>
                      <a:pt x="38086" y="349"/>
                    </a:cubicBezTo>
                    <a:cubicBezTo>
                      <a:pt x="37913" y="340"/>
                      <a:pt x="37740" y="332"/>
                      <a:pt x="37566" y="326"/>
                    </a:cubicBezTo>
                    <a:lnTo>
                      <a:pt x="37591" y="326"/>
                    </a:lnTo>
                    <a:cubicBezTo>
                      <a:pt x="37384" y="317"/>
                      <a:pt x="37178" y="292"/>
                      <a:pt x="36971" y="282"/>
                    </a:cubicBezTo>
                    <a:cubicBezTo>
                      <a:pt x="36826" y="274"/>
                      <a:pt x="36681" y="271"/>
                      <a:pt x="36535" y="271"/>
                    </a:cubicBezTo>
                    <a:cubicBezTo>
                      <a:pt x="36477" y="271"/>
                      <a:pt x="36420" y="272"/>
                      <a:pt x="36362" y="273"/>
                    </a:cubicBezTo>
                    <a:cubicBezTo>
                      <a:pt x="36140" y="277"/>
                      <a:pt x="35920" y="280"/>
                      <a:pt x="35699" y="286"/>
                    </a:cubicBezTo>
                    <a:cubicBezTo>
                      <a:pt x="35542" y="291"/>
                      <a:pt x="35386" y="295"/>
                      <a:pt x="35230" y="295"/>
                    </a:cubicBezTo>
                    <a:cubicBezTo>
                      <a:pt x="35170" y="295"/>
                      <a:pt x="35110" y="295"/>
                      <a:pt x="35049" y="293"/>
                    </a:cubicBezTo>
                    <a:cubicBezTo>
                      <a:pt x="34733" y="275"/>
                      <a:pt x="34418" y="243"/>
                      <a:pt x="34104" y="220"/>
                    </a:cubicBezTo>
                    <a:cubicBezTo>
                      <a:pt x="33773" y="197"/>
                      <a:pt x="33444" y="176"/>
                      <a:pt x="33113" y="164"/>
                    </a:cubicBezTo>
                    <a:cubicBezTo>
                      <a:pt x="32785" y="153"/>
                      <a:pt x="32456" y="142"/>
                      <a:pt x="32128" y="140"/>
                    </a:cubicBezTo>
                    <a:cubicBezTo>
                      <a:pt x="31802" y="138"/>
                      <a:pt x="31476" y="139"/>
                      <a:pt x="31151" y="130"/>
                    </a:cubicBezTo>
                    <a:cubicBezTo>
                      <a:pt x="30740" y="117"/>
                      <a:pt x="30329" y="107"/>
                      <a:pt x="29917" y="101"/>
                    </a:cubicBezTo>
                    <a:cubicBezTo>
                      <a:pt x="29531" y="95"/>
                      <a:pt x="29143" y="90"/>
                      <a:pt x="28757" y="82"/>
                    </a:cubicBezTo>
                    <a:cubicBezTo>
                      <a:pt x="28362" y="73"/>
                      <a:pt x="27967" y="60"/>
                      <a:pt x="27572" y="51"/>
                    </a:cubicBezTo>
                    <a:cubicBezTo>
                      <a:pt x="27298" y="44"/>
                      <a:pt x="27023" y="41"/>
                      <a:pt x="26749" y="41"/>
                    </a:cubicBezTo>
                    <a:cubicBezTo>
                      <a:pt x="26596" y="41"/>
                      <a:pt x="26442" y="42"/>
                      <a:pt x="26289" y="43"/>
                    </a:cubicBezTo>
                    <a:cubicBezTo>
                      <a:pt x="26206" y="43"/>
                      <a:pt x="26122" y="43"/>
                      <a:pt x="26039" y="43"/>
                    </a:cubicBezTo>
                    <a:cubicBezTo>
                      <a:pt x="25735" y="43"/>
                      <a:pt x="25430" y="41"/>
                      <a:pt x="25126" y="36"/>
                    </a:cubicBezTo>
                    <a:cubicBezTo>
                      <a:pt x="24701" y="29"/>
                      <a:pt x="24274" y="21"/>
                      <a:pt x="23849" y="17"/>
                    </a:cubicBezTo>
                    <a:cubicBezTo>
                      <a:pt x="23765" y="16"/>
                      <a:pt x="23681" y="15"/>
                      <a:pt x="23596" y="15"/>
                    </a:cubicBezTo>
                    <a:cubicBezTo>
                      <a:pt x="23285" y="15"/>
                      <a:pt x="22972" y="21"/>
                      <a:pt x="22660" y="23"/>
                    </a:cubicBezTo>
                    <a:cubicBezTo>
                      <a:pt x="22605" y="24"/>
                      <a:pt x="22550" y="24"/>
                      <a:pt x="22496" y="24"/>
                    </a:cubicBezTo>
                    <a:cubicBezTo>
                      <a:pt x="22152" y="24"/>
                      <a:pt x="21808" y="13"/>
                      <a:pt x="21464" y="6"/>
                    </a:cubicBezTo>
                    <a:cubicBezTo>
                      <a:pt x="21235" y="2"/>
                      <a:pt x="21006" y="0"/>
                      <a:pt x="20777" y="0"/>
                    </a:cubicBezTo>
                    <a:close/>
                  </a:path>
                </a:pathLst>
              </a:custGeom>
              <a:solidFill>
                <a:srgbClr val="010101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8" name="Google Shape;1148;p36"/>
              <p:cNvSpPr/>
              <p:nvPr/>
            </p:nvSpPr>
            <p:spPr>
              <a:xfrm>
                <a:off x="1918194" y="3855923"/>
                <a:ext cx="2984461" cy="1118414"/>
              </a:xfrm>
              <a:custGeom>
                <a:avLst/>
                <a:gdLst/>
                <a:ahLst/>
                <a:cxnLst/>
                <a:rect l="l" t="t" r="r" b="b"/>
                <a:pathLst>
                  <a:path w="38821" h="14548" extrusionOk="0">
                    <a:moveTo>
                      <a:pt x="28592" y="3257"/>
                    </a:moveTo>
                    <a:cubicBezTo>
                      <a:pt x="28593" y="3257"/>
                      <a:pt x="28593" y="3257"/>
                      <a:pt x="28593" y="3257"/>
                    </a:cubicBezTo>
                    <a:lnTo>
                      <a:pt x="28593" y="3257"/>
                    </a:lnTo>
                    <a:cubicBezTo>
                      <a:pt x="28593" y="3257"/>
                      <a:pt x="28593" y="3257"/>
                      <a:pt x="28592" y="3257"/>
                    </a:cubicBezTo>
                    <a:close/>
                    <a:moveTo>
                      <a:pt x="3746" y="7310"/>
                    </a:moveTo>
                    <a:lnTo>
                      <a:pt x="3746" y="7310"/>
                    </a:lnTo>
                    <a:cubicBezTo>
                      <a:pt x="3741" y="7314"/>
                      <a:pt x="3736" y="7319"/>
                      <a:pt x="3732" y="7323"/>
                    </a:cubicBezTo>
                    <a:lnTo>
                      <a:pt x="3733" y="7323"/>
                    </a:lnTo>
                    <a:cubicBezTo>
                      <a:pt x="3737" y="7319"/>
                      <a:pt x="3741" y="7314"/>
                      <a:pt x="3746" y="7310"/>
                    </a:cubicBezTo>
                    <a:close/>
                    <a:moveTo>
                      <a:pt x="35576" y="9551"/>
                    </a:moveTo>
                    <a:lnTo>
                      <a:pt x="35576" y="9551"/>
                    </a:lnTo>
                    <a:cubicBezTo>
                      <a:pt x="35579" y="9555"/>
                      <a:pt x="35582" y="9560"/>
                      <a:pt x="35585" y="9565"/>
                    </a:cubicBezTo>
                    <a:lnTo>
                      <a:pt x="35585" y="9565"/>
                    </a:lnTo>
                    <a:cubicBezTo>
                      <a:pt x="35582" y="9560"/>
                      <a:pt x="35579" y="9556"/>
                      <a:pt x="35576" y="9551"/>
                    </a:cubicBezTo>
                    <a:close/>
                    <a:moveTo>
                      <a:pt x="2599" y="9757"/>
                    </a:moveTo>
                    <a:lnTo>
                      <a:pt x="2599" y="9757"/>
                    </a:lnTo>
                    <a:cubicBezTo>
                      <a:pt x="2596" y="9760"/>
                      <a:pt x="2593" y="9764"/>
                      <a:pt x="2591" y="9768"/>
                    </a:cubicBezTo>
                    <a:lnTo>
                      <a:pt x="2591" y="9768"/>
                    </a:lnTo>
                    <a:cubicBezTo>
                      <a:pt x="2593" y="9764"/>
                      <a:pt x="2596" y="9760"/>
                      <a:pt x="2599" y="9757"/>
                    </a:cubicBezTo>
                    <a:close/>
                    <a:moveTo>
                      <a:pt x="2050" y="10634"/>
                    </a:moveTo>
                    <a:cubicBezTo>
                      <a:pt x="2049" y="10635"/>
                      <a:pt x="2048" y="10637"/>
                      <a:pt x="2047" y="10638"/>
                    </a:cubicBezTo>
                    <a:lnTo>
                      <a:pt x="2047" y="10638"/>
                    </a:lnTo>
                    <a:cubicBezTo>
                      <a:pt x="2048" y="10637"/>
                      <a:pt x="2049" y="10635"/>
                      <a:pt x="2050" y="10634"/>
                    </a:cubicBezTo>
                    <a:close/>
                    <a:moveTo>
                      <a:pt x="2042" y="10649"/>
                    </a:moveTo>
                    <a:lnTo>
                      <a:pt x="2042" y="10649"/>
                    </a:lnTo>
                    <a:cubicBezTo>
                      <a:pt x="2041" y="10650"/>
                      <a:pt x="2040" y="10651"/>
                      <a:pt x="2040" y="10652"/>
                    </a:cubicBezTo>
                    <a:lnTo>
                      <a:pt x="2040" y="10652"/>
                    </a:lnTo>
                    <a:cubicBezTo>
                      <a:pt x="2040" y="10651"/>
                      <a:pt x="2041" y="10650"/>
                      <a:pt x="2042" y="10649"/>
                    </a:cubicBezTo>
                    <a:close/>
                    <a:moveTo>
                      <a:pt x="36522" y="11222"/>
                    </a:moveTo>
                    <a:cubicBezTo>
                      <a:pt x="36522" y="11223"/>
                      <a:pt x="36523" y="11224"/>
                      <a:pt x="36523" y="11225"/>
                    </a:cubicBezTo>
                    <a:cubicBezTo>
                      <a:pt x="36523" y="11224"/>
                      <a:pt x="36522" y="11223"/>
                      <a:pt x="36522" y="11222"/>
                    </a:cubicBezTo>
                    <a:close/>
                    <a:moveTo>
                      <a:pt x="1578" y="11657"/>
                    </a:moveTo>
                    <a:cubicBezTo>
                      <a:pt x="1577" y="11661"/>
                      <a:pt x="1576" y="11665"/>
                      <a:pt x="1574" y="11669"/>
                    </a:cubicBezTo>
                    <a:cubicBezTo>
                      <a:pt x="1576" y="11665"/>
                      <a:pt x="1577" y="11661"/>
                      <a:pt x="1578" y="11657"/>
                    </a:cubicBezTo>
                    <a:close/>
                    <a:moveTo>
                      <a:pt x="1191" y="12646"/>
                    </a:moveTo>
                    <a:lnTo>
                      <a:pt x="1191" y="12646"/>
                    </a:lnTo>
                    <a:cubicBezTo>
                      <a:pt x="1190" y="12646"/>
                      <a:pt x="1190" y="12647"/>
                      <a:pt x="1190" y="12647"/>
                    </a:cubicBezTo>
                    <a:lnTo>
                      <a:pt x="1190" y="12647"/>
                    </a:lnTo>
                    <a:cubicBezTo>
                      <a:pt x="1190" y="12647"/>
                      <a:pt x="1190" y="12646"/>
                      <a:pt x="1191" y="12646"/>
                    </a:cubicBezTo>
                    <a:close/>
                    <a:moveTo>
                      <a:pt x="20251" y="1"/>
                    </a:moveTo>
                    <a:cubicBezTo>
                      <a:pt x="20218" y="1"/>
                      <a:pt x="20186" y="1"/>
                      <a:pt x="20153" y="2"/>
                    </a:cubicBezTo>
                    <a:cubicBezTo>
                      <a:pt x="20044" y="4"/>
                      <a:pt x="19933" y="5"/>
                      <a:pt x="19823" y="9"/>
                    </a:cubicBezTo>
                    <a:cubicBezTo>
                      <a:pt x="19727" y="10"/>
                      <a:pt x="19631" y="11"/>
                      <a:pt x="19537" y="18"/>
                    </a:cubicBezTo>
                    <a:cubicBezTo>
                      <a:pt x="19434" y="26"/>
                      <a:pt x="19330" y="30"/>
                      <a:pt x="19229" y="49"/>
                    </a:cubicBezTo>
                    <a:cubicBezTo>
                      <a:pt x="19169" y="59"/>
                      <a:pt x="19108" y="73"/>
                      <a:pt x="19049" y="85"/>
                    </a:cubicBezTo>
                    <a:cubicBezTo>
                      <a:pt x="18901" y="82"/>
                      <a:pt x="18754" y="77"/>
                      <a:pt x="18606" y="77"/>
                    </a:cubicBezTo>
                    <a:cubicBezTo>
                      <a:pt x="18389" y="77"/>
                      <a:pt x="18173" y="77"/>
                      <a:pt x="17957" y="84"/>
                    </a:cubicBezTo>
                    <a:cubicBezTo>
                      <a:pt x="17869" y="86"/>
                      <a:pt x="17781" y="87"/>
                      <a:pt x="17694" y="93"/>
                    </a:cubicBezTo>
                    <a:cubicBezTo>
                      <a:pt x="17567" y="101"/>
                      <a:pt x="17440" y="109"/>
                      <a:pt x="17313" y="118"/>
                    </a:cubicBezTo>
                    <a:cubicBezTo>
                      <a:pt x="17217" y="124"/>
                      <a:pt x="17122" y="139"/>
                      <a:pt x="17026" y="149"/>
                    </a:cubicBezTo>
                    <a:cubicBezTo>
                      <a:pt x="16936" y="161"/>
                      <a:pt x="16844" y="172"/>
                      <a:pt x="16754" y="187"/>
                    </a:cubicBezTo>
                    <a:cubicBezTo>
                      <a:pt x="16556" y="218"/>
                      <a:pt x="16358" y="252"/>
                      <a:pt x="16161" y="289"/>
                    </a:cubicBezTo>
                    <a:cubicBezTo>
                      <a:pt x="15952" y="328"/>
                      <a:pt x="15743" y="366"/>
                      <a:pt x="15535" y="405"/>
                    </a:cubicBezTo>
                    <a:cubicBezTo>
                      <a:pt x="15439" y="424"/>
                      <a:pt x="15344" y="443"/>
                      <a:pt x="15249" y="465"/>
                    </a:cubicBezTo>
                    <a:cubicBezTo>
                      <a:pt x="15201" y="475"/>
                      <a:pt x="15153" y="487"/>
                      <a:pt x="15105" y="498"/>
                    </a:cubicBezTo>
                    <a:cubicBezTo>
                      <a:pt x="15061" y="508"/>
                      <a:pt x="15016" y="517"/>
                      <a:pt x="14973" y="533"/>
                    </a:cubicBezTo>
                    <a:cubicBezTo>
                      <a:pt x="14967" y="536"/>
                      <a:pt x="14961" y="540"/>
                      <a:pt x="14955" y="543"/>
                    </a:cubicBezTo>
                    <a:cubicBezTo>
                      <a:pt x="14836" y="560"/>
                      <a:pt x="14717" y="579"/>
                      <a:pt x="14597" y="596"/>
                    </a:cubicBezTo>
                    <a:cubicBezTo>
                      <a:pt x="14495" y="612"/>
                      <a:pt x="14394" y="633"/>
                      <a:pt x="14292" y="650"/>
                    </a:cubicBezTo>
                    <a:cubicBezTo>
                      <a:pt x="14214" y="664"/>
                      <a:pt x="14138" y="676"/>
                      <a:pt x="14060" y="691"/>
                    </a:cubicBezTo>
                    <a:cubicBezTo>
                      <a:pt x="13845" y="732"/>
                      <a:pt x="13630" y="775"/>
                      <a:pt x="13415" y="822"/>
                    </a:cubicBezTo>
                    <a:cubicBezTo>
                      <a:pt x="13224" y="863"/>
                      <a:pt x="13031" y="905"/>
                      <a:pt x="12845" y="964"/>
                    </a:cubicBezTo>
                    <a:cubicBezTo>
                      <a:pt x="12642" y="1030"/>
                      <a:pt x="12439" y="1097"/>
                      <a:pt x="12240" y="1171"/>
                    </a:cubicBezTo>
                    <a:cubicBezTo>
                      <a:pt x="12186" y="1192"/>
                      <a:pt x="12146" y="1232"/>
                      <a:pt x="12125" y="1282"/>
                    </a:cubicBezTo>
                    <a:cubicBezTo>
                      <a:pt x="12087" y="1297"/>
                      <a:pt x="12048" y="1312"/>
                      <a:pt x="12012" y="1328"/>
                    </a:cubicBezTo>
                    <a:cubicBezTo>
                      <a:pt x="11885" y="1383"/>
                      <a:pt x="11759" y="1437"/>
                      <a:pt x="11633" y="1492"/>
                    </a:cubicBezTo>
                    <a:cubicBezTo>
                      <a:pt x="10934" y="1794"/>
                      <a:pt x="10254" y="2140"/>
                      <a:pt x="9581" y="2493"/>
                    </a:cubicBezTo>
                    <a:cubicBezTo>
                      <a:pt x="9538" y="2493"/>
                      <a:pt x="9495" y="2506"/>
                      <a:pt x="9460" y="2533"/>
                    </a:cubicBezTo>
                    <a:cubicBezTo>
                      <a:pt x="9432" y="2555"/>
                      <a:pt x="9407" y="2578"/>
                      <a:pt x="9388" y="2608"/>
                    </a:cubicBezTo>
                    <a:cubicBezTo>
                      <a:pt x="9383" y="2615"/>
                      <a:pt x="9381" y="2621"/>
                      <a:pt x="9377" y="2628"/>
                    </a:cubicBezTo>
                    <a:cubicBezTo>
                      <a:pt x="9266" y="2683"/>
                      <a:pt x="9157" y="2738"/>
                      <a:pt x="9048" y="2797"/>
                    </a:cubicBezTo>
                    <a:cubicBezTo>
                      <a:pt x="8903" y="2878"/>
                      <a:pt x="8759" y="2961"/>
                      <a:pt x="8620" y="3052"/>
                    </a:cubicBezTo>
                    <a:cubicBezTo>
                      <a:pt x="8462" y="3157"/>
                      <a:pt x="8301" y="3261"/>
                      <a:pt x="8167" y="3394"/>
                    </a:cubicBezTo>
                    <a:cubicBezTo>
                      <a:pt x="8101" y="3429"/>
                      <a:pt x="8037" y="3468"/>
                      <a:pt x="7975" y="3509"/>
                    </a:cubicBezTo>
                    <a:cubicBezTo>
                      <a:pt x="7900" y="3561"/>
                      <a:pt x="7828" y="3615"/>
                      <a:pt x="7755" y="3671"/>
                    </a:cubicBezTo>
                    <a:cubicBezTo>
                      <a:pt x="7638" y="3758"/>
                      <a:pt x="7525" y="3847"/>
                      <a:pt x="7410" y="3938"/>
                    </a:cubicBezTo>
                    <a:cubicBezTo>
                      <a:pt x="7205" y="4101"/>
                      <a:pt x="6999" y="4266"/>
                      <a:pt x="6795" y="4432"/>
                    </a:cubicBezTo>
                    <a:cubicBezTo>
                      <a:pt x="6624" y="4572"/>
                      <a:pt x="6452" y="4713"/>
                      <a:pt x="6283" y="4856"/>
                    </a:cubicBezTo>
                    <a:cubicBezTo>
                      <a:pt x="6217" y="4911"/>
                      <a:pt x="6150" y="4966"/>
                      <a:pt x="6086" y="5023"/>
                    </a:cubicBezTo>
                    <a:cubicBezTo>
                      <a:pt x="6002" y="5098"/>
                      <a:pt x="5915" y="5171"/>
                      <a:pt x="5834" y="5249"/>
                    </a:cubicBezTo>
                    <a:cubicBezTo>
                      <a:pt x="5685" y="5392"/>
                      <a:pt x="5537" y="5536"/>
                      <a:pt x="5390" y="5679"/>
                    </a:cubicBezTo>
                    <a:cubicBezTo>
                      <a:pt x="5318" y="5750"/>
                      <a:pt x="5246" y="5821"/>
                      <a:pt x="5175" y="5894"/>
                    </a:cubicBezTo>
                    <a:cubicBezTo>
                      <a:pt x="5109" y="5951"/>
                      <a:pt x="5043" y="6010"/>
                      <a:pt x="4979" y="6070"/>
                    </a:cubicBezTo>
                    <a:cubicBezTo>
                      <a:pt x="4878" y="6164"/>
                      <a:pt x="4776" y="6258"/>
                      <a:pt x="4675" y="6354"/>
                    </a:cubicBezTo>
                    <a:cubicBezTo>
                      <a:pt x="4474" y="6547"/>
                      <a:pt x="4274" y="6742"/>
                      <a:pt x="4084" y="6946"/>
                    </a:cubicBezTo>
                    <a:cubicBezTo>
                      <a:pt x="4082" y="6949"/>
                      <a:pt x="4079" y="6951"/>
                      <a:pt x="4077" y="6954"/>
                    </a:cubicBezTo>
                    <a:lnTo>
                      <a:pt x="4077" y="6954"/>
                    </a:lnTo>
                    <a:cubicBezTo>
                      <a:pt x="4076" y="6955"/>
                      <a:pt x="4075" y="6956"/>
                      <a:pt x="4074" y="6957"/>
                    </a:cubicBezTo>
                    <a:cubicBezTo>
                      <a:pt x="4072" y="6960"/>
                      <a:pt x="4068" y="6963"/>
                      <a:pt x="4066" y="6965"/>
                    </a:cubicBezTo>
                    <a:cubicBezTo>
                      <a:pt x="3955" y="7084"/>
                      <a:pt x="3844" y="7203"/>
                      <a:pt x="3733" y="7323"/>
                    </a:cubicBezTo>
                    <a:lnTo>
                      <a:pt x="3733" y="7323"/>
                    </a:lnTo>
                    <a:cubicBezTo>
                      <a:pt x="3732" y="7325"/>
                      <a:pt x="3731" y="7326"/>
                      <a:pt x="3730" y="7327"/>
                    </a:cubicBezTo>
                    <a:cubicBezTo>
                      <a:pt x="3678" y="7383"/>
                      <a:pt x="3629" y="7441"/>
                      <a:pt x="3579" y="7498"/>
                    </a:cubicBezTo>
                    <a:cubicBezTo>
                      <a:pt x="3517" y="7569"/>
                      <a:pt x="3452" y="7638"/>
                      <a:pt x="3393" y="7711"/>
                    </a:cubicBezTo>
                    <a:cubicBezTo>
                      <a:pt x="3276" y="7860"/>
                      <a:pt x="3154" y="8006"/>
                      <a:pt x="3042" y="8158"/>
                    </a:cubicBezTo>
                    <a:cubicBezTo>
                      <a:pt x="2976" y="8248"/>
                      <a:pt x="2910" y="8339"/>
                      <a:pt x="2843" y="8429"/>
                    </a:cubicBezTo>
                    <a:cubicBezTo>
                      <a:pt x="2775" y="8522"/>
                      <a:pt x="2712" y="8620"/>
                      <a:pt x="2646" y="8715"/>
                    </a:cubicBezTo>
                    <a:cubicBezTo>
                      <a:pt x="2640" y="8723"/>
                      <a:pt x="2635" y="8732"/>
                      <a:pt x="2630" y="8741"/>
                    </a:cubicBezTo>
                    <a:cubicBezTo>
                      <a:pt x="2612" y="8752"/>
                      <a:pt x="2596" y="8764"/>
                      <a:pt x="2584" y="8780"/>
                    </a:cubicBezTo>
                    <a:cubicBezTo>
                      <a:pt x="2470" y="8922"/>
                      <a:pt x="2371" y="9080"/>
                      <a:pt x="2268" y="9230"/>
                    </a:cubicBezTo>
                    <a:cubicBezTo>
                      <a:pt x="2223" y="9297"/>
                      <a:pt x="2177" y="9364"/>
                      <a:pt x="2131" y="9433"/>
                    </a:cubicBezTo>
                    <a:cubicBezTo>
                      <a:pt x="2075" y="9438"/>
                      <a:pt x="2021" y="9466"/>
                      <a:pt x="1993" y="9518"/>
                    </a:cubicBezTo>
                    <a:cubicBezTo>
                      <a:pt x="1954" y="9591"/>
                      <a:pt x="1914" y="9663"/>
                      <a:pt x="1875" y="9735"/>
                    </a:cubicBezTo>
                    <a:cubicBezTo>
                      <a:pt x="1849" y="9736"/>
                      <a:pt x="1823" y="9744"/>
                      <a:pt x="1799" y="9756"/>
                    </a:cubicBezTo>
                    <a:cubicBezTo>
                      <a:pt x="1711" y="9801"/>
                      <a:pt x="1685" y="9900"/>
                      <a:pt x="1647" y="9983"/>
                    </a:cubicBezTo>
                    <a:cubicBezTo>
                      <a:pt x="1643" y="9995"/>
                      <a:pt x="1638" y="10006"/>
                      <a:pt x="1633" y="10016"/>
                    </a:cubicBezTo>
                    <a:cubicBezTo>
                      <a:pt x="1552" y="10166"/>
                      <a:pt x="1471" y="10316"/>
                      <a:pt x="1392" y="10467"/>
                    </a:cubicBezTo>
                    <a:cubicBezTo>
                      <a:pt x="1343" y="10562"/>
                      <a:pt x="1292" y="10657"/>
                      <a:pt x="1246" y="10754"/>
                    </a:cubicBezTo>
                    <a:cubicBezTo>
                      <a:pt x="1230" y="10787"/>
                      <a:pt x="1214" y="10820"/>
                      <a:pt x="1199" y="10853"/>
                    </a:cubicBezTo>
                    <a:cubicBezTo>
                      <a:pt x="1142" y="10865"/>
                      <a:pt x="1089" y="10900"/>
                      <a:pt x="1065" y="10956"/>
                    </a:cubicBezTo>
                    <a:cubicBezTo>
                      <a:pt x="1042" y="11005"/>
                      <a:pt x="1029" y="11061"/>
                      <a:pt x="1010" y="11113"/>
                    </a:cubicBezTo>
                    <a:cubicBezTo>
                      <a:pt x="1001" y="11140"/>
                      <a:pt x="992" y="11167"/>
                      <a:pt x="982" y="11193"/>
                    </a:cubicBezTo>
                    <a:cubicBezTo>
                      <a:pt x="905" y="11395"/>
                      <a:pt x="826" y="11597"/>
                      <a:pt x="752" y="11799"/>
                    </a:cubicBezTo>
                    <a:cubicBezTo>
                      <a:pt x="680" y="11996"/>
                      <a:pt x="614" y="12193"/>
                      <a:pt x="553" y="12392"/>
                    </a:cubicBezTo>
                    <a:cubicBezTo>
                      <a:pt x="503" y="12547"/>
                      <a:pt x="455" y="12702"/>
                      <a:pt x="408" y="12858"/>
                    </a:cubicBezTo>
                    <a:cubicBezTo>
                      <a:pt x="299" y="13228"/>
                      <a:pt x="220" y="13608"/>
                      <a:pt x="88" y="13970"/>
                    </a:cubicBezTo>
                    <a:cubicBezTo>
                      <a:pt x="74" y="14006"/>
                      <a:pt x="59" y="14040"/>
                      <a:pt x="45" y="14076"/>
                    </a:cubicBezTo>
                    <a:cubicBezTo>
                      <a:pt x="25" y="14125"/>
                      <a:pt x="1" y="14173"/>
                      <a:pt x="2" y="14227"/>
                    </a:cubicBezTo>
                    <a:cubicBezTo>
                      <a:pt x="4" y="14327"/>
                      <a:pt x="79" y="14413"/>
                      <a:pt x="183" y="14415"/>
                    </a:cubicBezTo>
                    <a:lnTo>
                      <a:pt x="188" y="14415"/>
                    </a:lnTo>
                    <a:cubicBezTo>
                      <a:pt x="245" y="14414"/>
                      <a:pt x="300" y="14385"/>
                      <a:pt x="335" y="14341"/>
                    </a:cubicBezTo>
                    <a:cubicBezTo>
                      <a:pt x="337" y="14341"/>
                      <a:pt x="339" y="14341"/>
                      <a:pt x="341" y="14341"/>
                    </a:cubicBezTo>
                    <a:cubicBezTo>
                      <a:pt x="367" y="14341"/>
                      <a:pt x="393" y="14334"/>
                      <a:pt x="417" y="14325"/>
                    </a:cubicBezTo>
                    <a:cubicBezTo>
                      <a:pt x="443" y="14377"/>
                      <a:pt x="495" y="14416"/>
                      <a:pt x="553" y="14425"/>
                    </a:cubicBezTo>
                    <a:cubicBezTo>
                      <a:pt x="563" y="14427"/>
                      <a:pt x="573" y="14428"/>
                      <a:pt x="583" y="14428"/>
                    </a:cubicBezTo>
                    <a:cubicBezTo>
                      <a:pt x="671" y="14427"/>
                      <a:pt x="751" y="14361"/>
                      <a:pt x="766" y="14271"/>
                    </a:cubicBezTo>
                    <a:cubicBezTo>
                      <a:pt x="768" y="14256"/>
                      <a:pt x="768" y="14240"/>
                      <a:pt x="767" y="14224"/>
                    </a:cubicBezTo>
                    <a:cubicBezTo>
                      <a:pt x="786" y="14039"/>
                      <a:pt x="823" y="13854"/>
                      <a:pt x="861" y="13672"/>
                    </a:cubicBezTo>
                    <a:cubicBezTo>
                      <a:pt x="946" y="13325"/>
                      <a:pt x="1064" y="12985"/>
                      <a:pt x="1188" y="12652"/>
                    </a:cubicBezTo>
                    <a:lnTo>
                      <a:pt x="1188" y="12652"/>
                    </a:lnTo>
                    <a:cubicBezTo>
                      <a:pt x="1189" y="12650"/>
                      <a:pt x="1189" y="12649"/>
                      <a:pt x="1190" y="12647"/>
                    </a:cubicBezTo>
                    <a:lnTo>
                      <a:pt x="1190" y="12647"/>
                    </a:lnTo>
                    <a:cubicBezTo>
                      <a:pt x="1190" y="12648"/>
                      <a:pt x="1190" y="12648"/>
                      <a:pt x="1189" y="12648"/>
                    </a:cubicBezTo>
                    <a:lnTo>
                      <a:pt x="1189" y="12648"/>
                    </a:lnTo>
                    <a:cubicBezTo>
                      <a:pt x="1190" y="12647"/>
                      <a:pt x="1191" y="12645"/>
                      <a:pt x="1191" y="12644"/>
                    </a:cubicBezTo>
                    <a:lnTo>
                      <a:pt x="1191" y="12644"/>
                    </a:lnTo>
                    <a:cubicBezTo>
                      <a:pt x="1191" y="12645"/>
                      <a:pt x="1191" y="12645"/>
                      <a:pt x="1191" y="12646"/>
                    </a:cubicBezTo>
                    <a:lnTo>
                      <a:pt x="1191" y="12646"/>
                    </a:lnTo>
                    <a:cubicBezTo>
                      <a:pt x="1251" y="12486"/>
                      <a:pt x="1311" y="12325"/>
                      <a:pt x="1375" y="12167"/>
                    </a:cubicBezTo>
                    <a:cubicBezTo>
                      <a:pt x="1446" y="11997"/>
                      <a:pt x="1515" y="11828"/>
                      <a:pt x="1579" y="11656"/>
                    </a:cubicBezTo>
                    <a:lnTo>
                      <a:pt x="1579" y="11656"/>
                    </a:lnTo>
                    <a:cubicBezTo>
                      <a:pt x="1579" y="11657"/>
                      <a:pt x="1579" y="11657"/>
                      <a:pt x="1578" y="11657"/>
                    </a:cubicBezTo>
                    <a:lnTo>
                      <a:pt x="1578" y="11657"/>
                    </a:lnTo>
                    <a:cubicBezTo>
                      <a:pt x="1646" y="11479"/>
                      <a:pt x="1717" y="11304"/>
                      <a:pt x="1798" y="11131"/>
                    </a:cubicBezTo>
                    <a:cubicBezTo>
                      <a:pt x="1874" y="10969"/>
                      <a:pt x="1956" y="10810"/>
                      <a:pt x="2040" y="10652"/>
                    </a:cubicBezTo>
                    <a:lnTo>
                      <a:pt x="2040" y="10652"/>
                    </a:lnTo>
                    <a:cubicBezTo>
                      <a:pt x="2039" y="10653"/>
                      <a:pt x="2039" y="10654"/>
                      <a:pt x="2038" y="10654"/>
                    </a:cubicBezTo>
                    <a:cubicBezTo>
                      <a:pt x="2041" y="10651"/>
                      <a:pt x="2042" y="10647"/>
                      <a:pt x="2044" y="10645"/>
                    </a:cubicBezTo>
                    <a:cubicBezTo>
                      <a:pt x="2045" y="10643"/>
                      <a:pt x="2046" y="10640"/>
                      <a:pt x="2047" y="10638"/>
                    </a:cubicBezTo>
                    <a:lnTo>
                      <a:pt x="2047" y="10638"/>
                    </a:lnTo>
                    <a:cubicBezTo>
                      <a:pt x="2047" y="10639"/>
                      <a:pt x="2047" y="10639"/>
                      <a:pt x="2046" y="10639"/>
                    </a:cubicBezTo>
                    <a:cubicBezTo>
                      <a:pt x="2138" y="10475"/>
                      <a:pt x="2234" y="10312"/>
                      <a:pt x="2329" y="10150"/>
                    </a:cubicBezTo>
                    <a:cubicBezTo>
                      <a:pt x="2384" y="10069"/>
                      <a:pt x="2440" y="9989"/>
                      <a:pt x="2495" y="9906"/>
                    </a:cubicBezTo>
                    <a:cubicBezTo>
                      <a:pt x="2515" y="9876"/>
                      <a:pt x="2539" y="9846"/>
                      <a:pt x="2559" y="9813"/>
                    </a:cubicBezTo>
                    <a:cubicBezTo>
                      <a:pt x="2569" y="9798"/>
                      <a:pt x="2579" y="9783"/>
                      <a:pt x="2590" y="9769"/>
                    </a:cubicBezTo>
                    <a:lnTo>
                      <a:pt x="2590" y="9769"/>
                    </a:lnTo>
                    <a:cubicBezTo>
                      <a:pt x="2588" y="9771"/>
                      <a:pt x="2587" y="9774"/>
                      <a:pt x="2585" y="9776"/>
                    </a:cubicBezTo>
                    <a:cubicBezTo>
                      <a:pt x="2587" y="9773"/>
                      <a:pt x="2589" y="9770"/>
                      <a:pt x="2591" y="9768"/>
                    </a:cubicBezTo>
                    <a:lnTo>
                      <a:pt x="2591" y="9768"/>
                    </a:lnTo>
                    <a:cubicBezTo>
                      <a:pt x="2590" y="9768"/>
                      <a:pt x="2590" y="9768"/>
                      <a:pt x="2590" y="9769"/>
                    </a:cubicBezTo>
                    <a:lnTo>
                      <a:pt x="2590" y="9769"/>
                    </a:lnTo>
                    <a:cubicBezTo>
                      <a:pt x="2595" y="9761"/>
                      <a:pt x="2601" y="9753"/>
                      <a:pt x="2607" y="9745"/>
                    </a:cubicBezTo>
                    <a:lnTo>
                      <a:pt x="2607" y="9745"/>
                    </a:lnTo>
                    <a:cubicBezTo>
                      <a:pt x="2605" y="9747"/>
                      <a:pt x="2604" y="9749"/>
                      <a:pt x="2602" y="9751"/>
                    </a:cubicBezTo>
                    <a:cubicBezTo>
                      <a:pt x="2605" y="9747"/>
                      <a:pt x="2608" y="9743"/>
                      <a:pt x="2611" y="9739"/>
                    </a:cubicBezTo>
                    <a:lnTo>
                      <a:pt x="2611" y="9739"/>
                    </a:lnTo>
                    <a:cubicBezTo>
                      <a:pt x="2610" y="9741"/>
                      <a:pt x="2608" y="9743"/>
                      <a:pt x="2607" y="9745"/>
                    </a:cubicBezTo>
                    <a:lnTo>
                      <a:pt x="2607" y="9745"/>
                    </a:lnTo>
                    <a:cubicBezTo>
                      <a:pt x="2609" y="9742"/>
                      <a:pt x="2612" y="9739"/>
                      <a:pt x="2614" y="9735"/>
                    </a:cubicBezTo>
                    <a:lnTo>
                      <a:pt x="2614" y="9735"/>
                    </a:lnTo>
                    <a:cubicBezTo>
                      <a:pt x="2613" y="9737"/>
                      <a:pt x="2612" y="9738"/>
                      <a:pt x="2611" y="9739"/>
                    </a:cubicBezTo>
                    <a:lnTo>
                      <a:pt x="2611" y="9739"/>
                    </a:lnTo>
                    <a:cubicBezTo>
                      <a:pt x="2613" y="9736"/>
                      <a:pt x="2614" y="9734"/>
                      <a:pt x="2616" y="9732"/>
                    </a:cubicBezTo>
                    <a:lnTo>
                      <a:pt x="2616" y="9732"/>
                    </a:lnTo>
                    <a:cubicBezTo>
                      <a:pt x="2615" y="9733"/>
                      <a:pt x="2615" y="9734"/>
                      <a:pt x="2614" y="9735"/>
                    </a:cubicBezTo>
                    <a:lnTo>
                      <a:pt x="2614" y="9735"/>
                    </a:lnTo>
                    <a:cubicBezTo>
                      <a:pt x="2692" y="9630"/>
                      <a:pt x="2771" y="9525"/>
                      <a:pt x="2843" y="9415"/>
                    </a:cubicBezTo>
                    <a:cubicBezTo>
                      <a:pt x="2913" y="9308"/>
                      <a:pt x="2984" y="9202"/>
                      <a:pt x="3056" y="9097"/>
                    </a:cubicBezTo>
                    <a:cubicBezTo>
                      <a:pt x="3294" y="8784"/>
                      <a:pt x="3560" y="8497"/>
                      <a:pt x="3820" y="8202"/>
                    </a:cubicBezTo>
                    <a:cubicBezTo>
                      <a:pt x="3954" y="8049"/>
                      <a:pt x="4082" y="7892"/>
                      <a:pt x="4211" y="7735"/>
                    </a:cubicBezTo>
                    <a:cubicBezTo>
                      <a:pt x="4283" y="7649"/>
                      <a:pt x="4355" y="7563"/>
                      <a:pt x="4426" y="7477"/>
                    </a:cubicBezTo>
                    <a:cubicBezTo>
                      <a:pt x="4495" y="7410"/>
                      <a:pt x="4562" y="7342"/>
                      <a:pt x="4625" y="7270"/>
                    </a:cubicBezTo>
                    <a:cubicBezTo>
                      <a:pt x="4793" y="7081"/>
                      <a:pt x="4954" y="6885"/>
                      <a:pt x="5124" y="6698"/>
                    </a:cubicBezTo>
                    <a:cubicBezTo>
                      <a:pt x="5254" y="6560"/>
                      <a:pt x="5387" y="6423"/>
                      <a:pt x="5518" y="6285"/>
                    </a:cubicBezTo>
                    <a:cubicBezTo>
                      <a:pt x="5542" y="6260"/>
                      <a:pt x="5568" y="6235"/>
                      <a:pt x="5593" y="6210"/>
                    </a:cubicBezTo>
                    <a:cubicBezTo>
                      <a:pt x="5741" y="6095"/>
                      <a:pt x="5892" y="5984"/>
                      <a:pt x="6044" y="5875"/>
                    </a:cubicBezTo>
                    <a:cubicBezTo>
                      <a:pt x="6134" y="5809"/>
                      <a:pt x="6222" y="5741"/>
                      <a:pt x="6307" y="5668"/>
                    </a:cubicBezTo>
                    <a:cubicBezTo>
                      <a:pt x="6381" y="5605"/>
                      <a:pt x="6452" y="5538"/>
                      <a:pt x="6524" y="5474"/>
                    </a:cubicBezTo>
                    <a:cubicBezTo>
                      <a:pt x="6716" y="5320"/>
                      <a:pt x="6918" y="5177"/>
                      <a:pt x="7105" y="5017"/>
                    </a:cubicBezTo>
                    <a:cubicBezTo>
                      <a:pt x="7195" y="4940"/>
                      <a:pt x="7279" y="4853"/>
                      <a:pt x="7365" y="4770"/>
                    </a:cubicBezTo>
                    <a:cubicBezTo>
                      <a:pt x="7449" y="4688"/>
                      <a:pt x="7539" y="4611"/>
                      <a:pt x="7629" y="4536"/>
                    </a:cubicBezTo>
                    <a:cubicBezTo>
                      <a:pt x="7670" y="4501"/>
                      <a:pt x="7710" y="4467"/>
                      <a:pt x="7752" y="4434"/>
                    </a:cubicBezTo>
                    <a:cubicBezTo>
                      <a:pt x="7914" y="4307"/>
                      <a:pt x="8076" y="4183"/>
                      <a:pt x="8246" y="4070"/>
                    </a:cubicBezTo>
                    <a:cubicBezTo>
                      <a:pt x="8412" y="3960"/>
                      <a:pt x="8581" y="3856"/>
                      <a:pt x="8740" y="3737"/>
                    </a:cubicBezTo>
                    <a:cubicBezTo>
                      <a:pt x="8898" y="3622"/>
                      <a:pt x="9052" y="3501"/>
                      <a:pt x="9211" y="3388"/>
                    </a:cubicBezTo>
                    <a:cubicBezTo>
                      <a:pt x="9360" y="3281"/>
                      <a:pt x="9512" y="3182"/>
                      <a:pt x="9665" y="3083"/>
                    </a:cubicBezTo>
                    <a:cubicBezTo>
                      <a:pt x="9697" y="3064"/>
                      <a:pt x="9728" y="3043"/>
                      <a:pt x="9760" y="3024"/>
                    </a:cubicBezTo>
                    <a:cubicBezTo>
                      <a:pt x="9871" y="2959"/>
                      <a:pt x="9981" y="2894"/>
                      <a:pt x="10093" y="2832"/>
                    </a:cubicBezTo>
                    <a:cubicBezTo>
                      <a:pt x="10218" y="2762"/>
                      <a:pt x="10347" y="2698"/>
                      <a:pt x="10475" y="2634"/>
                    </a:cubicBezTo>
                    <a:cubicBezTo>
                      <a:pt x="10496" y="2623"/>
                      <a:pt x="10517" y="2612"/>
                      <a:pt x="10539" y="2602"/>
                    </a:cubicBezTo>
                    <a:cubicBezTo>
                      <a:pt x="10786" y="2481"/>
                      <a:pt x="11038" y="2366"/>
                      <a:pt x="11291" y="2261"/>
                    </a:cubicBezTo>
                    <a:cubicBezTo>
                      <a:pt x="11455" y="2193"/>
                      <a:pt x="11620" y="2127"/>
                      <a:pt x="11784" y="2061"/>
                    </a:cubicBezTo>
                    <a:cubicBezTo>
                      <a:pt x="11936" y="1999"/>
                      <a:pt x="12087" y="1935"/>
                      <a:pt x="12239" y="1875"/>
                    </a:cubicBezTo>
                    <a:lnTo>
                      <a:pt x="12239" y="1875"/>
                    </a:lnTo>
                    <a:cubicBezTo>
                      <a:pt x="12237" y="1876"/>
                      <a:pt x="12236" y="1876"/>
                      <a:pt x="12234" y="1877"/>
                    </a:cubicBezTo>
                    <a:cubicBezTo>
                      <a:pt x="12241" y="1874"/>
                      <a:pt x="12248" y="1872"/>
                      <a:pt x="12255" y="1869"/>
                    </a:cubicBezTo>
                    <a:lnTo>
                      <a:pt x="12255" y="1869"/>
                    </a:lnTo>
                    <a:cubicBezTo>
                      <a:pt x="12250" y="1871"/>
                      <a:pt x="12245" y="1873"/>
                      <a:pt x="12239" y="1875"/>
                    </a:cubicBezTo>
                    <a:lnTo>
                      <a:pt x="12239" y="1875"/>
                    </a:lnTo>
                    <a:cubicBezTo>
                      <a:pt x="12245" y="1874"/>
                      <a:pt x="12250" y="1872"/>
                      <a:pt x="12255" y="1869"/>
                    </a:cubicBezTo>
                    <a:lnTo>
                      <a:pt x="12255" y="1869"/>
                    </a:lnTo>
                    <a:cubicBezTo>
                      <a:pt x="12255" y="1869"/>
                      <a:pt x="12255" y="1869"/>
                      <a:pt x="12255" y="1869"/>
                    </a:cubicBezTo>
                    <a:lnTo>
                      <a:pt x="12255" y="1869"/>
                    </a:lnTo>
                    <a:cubicBezTo>
                      <a:pt x="12255" y="1869"/>
                      <a:pt x="12255" y="1869"/>
                      <a:pt x="12255" y="1869"/>
                    </a:cubicBezTo>
                    <a:lnTo>
                      <a:pt x="12255" y="1869"/>
                    </a:lnTo>
                    <a:cubicBezTo>
                      <a:pt x="12255" y="1869"/>
                      <a:pt x="12255" y="1869"/>
                      <a:pt x="12255" y="1869"/>
                    </a:cubicBezTo>
                    <a:lnTo>
                      <a:pt x="12255" y="1869"/>
                    </a:lnTo>
                    <a:cubicBezTo>
                      <a:pt x="12447" y="1798"/>
                      <a:pt x="12638" y="1726"/>
                      <a:pt x="12828" y="1653"/>
                    </a:cubicBezTo>
                    <a:cubicBezTo>
                      <a:pt x="12937" y="1614"/>
                      <a:pt x="13047" y="1573"/>
                      <a:pt x="13156" y="1542"/>
                    </a:cubicBezTo>
                    <a:cubicBezTo>
                      <a:pt x="13283" y="1507"/>
                      <a:pt x="13409" y="1473"/>
                      <a:pt x="13536" y="1442"/>
                    </a:cubicBezTo>
                    <a:cubicBezTo>
                      <a:pt x="13662" y="1414"/>
                      <a:pt x="13789" y="1386"/>
                      <a:pt x="13916" y="1359"/>
                    </a:cubicBezTo>
                    <a:cubicBezTo>
                      <a:pt x="14045" y="1330"/>
                      <a:pt x="14175" y="1300"/>
                      <a:pt x="14300" y="1257"/>
                    </a:cubicBezTo>
                    <a:cubicBezTo>
                      <a:pt x="14428" y="1213"/>
                      <a:pt x="14555" y="1165"/>
                      <a:pt x="14684" y="1127"/>
                    </a:cubicBezTo>
                    <a:cubicBezTo>
                      <a:pt x="14753" y="1107"/>
                      <a:pt x="14821" y="1090"/>
                      <a:pt x="14889" y="1072"/>
                    </a:cubicBezTo>
                    <a:cubicBezTo>
                      <a:pt x="14905" y="1069"/>
                      <a:pt x="14920" y="1065"/>
                      <a:pt x="14936" y="1062"/>
                    </a:cubicBezTo>
                    <a:lnTo>
                      <a:pt x="14936" y="1062"/>
                    </a:lnTo>
                    <a:cubicBezTo>
                      <a:pt x="14928" y="1064"/>
                      <a:pt x="14920" y="1065"/>
                      <a:pt x="14912" y="1067"/>
                    </a:cubicBezTo>
                    <a:cubicBezTo>
                      <a:pt x="14983" y="1053"/>
                      <a:pt x="15053" y="1037"/>
                      <a:pt x="15125" y="1025"/>
                    </a:cubicBezTo>
                    <a:cubicBezTo>
                      <a:pt x="15195" y="1015"/>
                      <a:pt x="15263" y="1006"/>
                      <a:pt x="15332" y="999"/>
                    </a:cubicBezTo>
                    <a:cubicBezTo>
                      <a:pt x="15471" y="989"/>
                      <a:pt x="15609" y="986"/>
                      <a:pt x="15746" y="969"/>
                    </a:cubicBezTo>
                    <a:cubicBezTo>
                      <a:pt x="15872" y="955"/>
                      <a:pt x="15995" y="922"/>
                      <a:pt x="16120" y="908"/>
                    </a:cubicBezTo>
                    <a:cubicBezTo>
                      <a:pt x="16139" y="907"/>
                      <a:pt x="16158" y="905"/>
                      <a:pt x="16178" y="903"/>
                    </a:cubicBezTo>
                    <a:lnTo>
                      <a:pt x="16178" y="903"/>
                    </a:lnTo>
                    <a:cubicBezTo>
                      <a:pt x="16176" y="904"/>
                      <a:pt x="16175" y="904"/>
                      <a:pt x="16174" y="904"/>
                    </a:cubicBezTo>
                    <a:cubicBezTo>
                      <a:pt x="16405" y="887"/>
                      <a:pt x="16635" y="867"/>
                      <a:pt x="16866" y="839"/>
                    </a:cubicBezTo>
                    <a:cubicBezTo>
                      <a:pt x="17104" y="808"/>
                      <a:pt x="17342" y="779"/>
                      <a:pt x="17579" y="754"/>
                    </a:cubicBezTo>
                    <a:lnTo>
                      <a:pt x="17570" y="754"/>
                    </a:lnTo>
                    <a:cubicBezTo>
                      <a:pt x="17670" y="746"/>
                      <a:pt x="17769" y="737"/>
                      <a:pt x="17868" y="728"/>
                    </a:cubicBezTo>
                    <a:cubicBezTo>
                      <a:pt x="18058" y="712"/>
                      <a:pt x="18249" y="693"/>
                      <a:pt x="18440" y="681"/>
                    </a:cubicBezTo>
                    <a:cubicBezTo>
                      <a:pt x="18641" y="668"/>
                      <a:pt x="18839" y="652"/>
                      <a:pt x="19040" y="634"/>
                    </a:cubicBezTo>
                    <a:cubicBezTo>
                      <a:pt x="19066" y="633"/>
                      <a:pt x="19091" y="632"/>
                      <a:pt x="19117" y="632"/>
                    </a:cubicBezTo>
                    <a:cubicBezTo>
                      <a:pt x="19143" y="631"/>
                      <a:pt x="19170" y="631"/>
                      <a:pt x="19196" y="631"/>
                    </a:cubicBezTo>
                    <a:cubicBezTo>
                      <a:pt x="19259" y="631"/>
                      <a:pt x="19322" y="632"/>
                      <a:pt x="19385" y="634"/>
                    </a:cubicBezTo>
                    <a:lnTo>
                      <a:pt x="19384" y="634"/>
                    </a:lnTo>
                    <a:cubicBezTo>
                      <a:pt x="19734" y="658"/>
                      <a:pt x="20082" y="689"/>
                      <a:pt x="20431" y="706"/>
                    </a:cubicBezTo>
                    <a:cubicBezTo>
                      <a:pt x="20618" y="715"/>
                      <a:pt x="20802" y="722"/>
                      <a:pt x="20988" y="729"/>
                    </a:cubicBezTo>
                    <a:cubicBezTo>
                      <a:pt x="21156" y="736"/>
                      <a:pt x="21323" y="752"/>
                      <a:pt x="21490" y="775"/>
                    </a:cubicBezTo>
                    <a:cubicBezTo>
                      <a:pt x="21687" y="809"/>
                      <a:pt x="21882" y="849"/>
                      <a:pt x="22080" y="881"/>
                    </a:cubicBezTo>
                    <a:cubicBezTo>
                      <a:pt x="22197" y="899"/>
                      <a:pt x="22311" y="915"/>
                      <a:pt x="22428" y="930"/>
                    </a:cubicBezTo>
                    <a:cubicBezTo>
                      <a:pt x="22572" y="948"/>
                      <a:pt x="22716" y="956"/>
                      <a:pt x="22860" y="978"/>
                    </a:cubicBezTo>
                    <a:cubicBezTo>
                      <a:pt x="22965" y="997"/>
                      <a:pt x="23067" y="1022"/>
                      <a:pt x="23170" y="1050"/>
                    </a:cubicBezTo>
                    <a:cubicBezTo>
                      <a:pt x="23377" y="1114"/>
                      <a:pt x="23581" y="1195"/>
                      <a:pt x="23790" y="1255"/>
                    </a:cubicBezTo>
                    <a:cubicBezTo>
                      <a:pt x="23966" y="1306"/>
                      <a:pt x="24139" y="1358"/>
                      <a:pt x="24318" y="1400"/>
                    </a:cubicBezTo>
                    <a:cubicBezTo>
                      <a:pt x="24344" y="1407"/>
                      <a:pt x="24370" y="1412"/>
                      <a:pt x="24397" y="1418"/>
                    </a:cubicBezTo>
                    <a:cubicBezTo>
                      <a:pt x="24491" y="1453"/>
                      <a:pt x="24583" y="1488"/>
                      <a:pt x="24677" y="1523"/>
                    </a:cubicBezTo>
                    <a:cubicBezTo>
                      <a:pt x="24832" y="1580"/>
                      <a:pt x="24987" y="1639"/>
                      <a:pt x="25142" y="1695"/>
                    </a:cubicBezTo>
                    <a:cubicBezTo>
                      <a:pt x="25448" y="1806"/>
                      <a:pt x="25751" y="1923"/>
                      <a:pt x="26054" y="2039"/>
                    </a:cubicBezTo>
                    <a:lnTo>
                      <a:pt x="26051" y="2038"/>
                    </a:lnTo>
                    <a:lnTo>
                      <a:pt x="26051" y="2038"/>
                    </a:lnTo>
                    <a:cubicBezTo>
                      <a:pt x="26190" y="2094"/>
                      <a:pt x="26325" y="2154"/>
                      <a:pt x="26461" y="2215"/>
                    </a:cubicBezTo>
                    <a:cubicBezTo>
                      <a:pt x="26645" y="2300"/>
                      <a:pt x="26830" y="2381"/>
                      <a:pt x="27015" y="2465"/>
                    </a:cubicBezTo>
                    <a:cubicBezTo>
                      <a:pt x="27196" y="2546"/>
                      <a:pt x="27370" y="2642"/>
                      <a:pt x="27546" y="2731"/>
                    </a:cubicBezTo>
                    <a:cubicBezTo>
                      <a:pt x="27720" y="2819"/>
                      <a:pt x="27899" y="2894"/>
                      <a:pt x="28072" y="2983"/>
                    </a:cubicBezTo>
                    <a:cubicBezTo>
                      <a:pt x="28246" y="3072"/>
                      <a:pt x="28419" y="3163"/>
                      <a:pt x="28591" y="3256"/>
                    </a:cubicBezTo>
                    <a:lnTo>
                      <a:pt x="28591" y="3256"/>
                    </a:lnTo>
                    <a:cubicBezTo>
                      <a:pt x="28591" y="3256"/>
                      <a:pt x="28591" y="3256"/>
                      <a:pt x="28591" y="3256"/>
                    </a:cubicBezTo>
                    <a:lnTo>
                      <a:pt x="28591" y="3256"/>
                    </a:lnTo>
                    <a:cubicBezTo>
                      <a:pt x="28591" y="3256"/>
                      <a:pt x="28592" y="3257"/>
                      <a:pt x="28592" y="3257"/>
                    </a:cubicBezTo>
                    <a:lnTo>
                      <a:pt x="28592" y="3257"/>
                    </a:lnTo>
                    <a:cubicBezTo>
                      <a:pt x="28592" y="3257"/>
                      <a:pt x="28592" y="3257"/>
                      <a:pt x="28592" y="3256"/>
                    </a:cubicBezTo>
                    <a:lnTo>
                      <a:pt x="28592" y="3256"/>
                    </a:lnTo>
                    <a:cubicBezTo>
                      <a:pt x="28592" y="3257"/>
                      <a:pt x="28593" y="3257"/>
                      <a:pt x="28593" y="3257"/>
                    </a:cubicBezTo>
                    <a:cubicBezTo>
                      <a:pt x="28593" y="3257"/>
                      <a:pt x="28593" y="3257"/>
                      <a:pt x="28593" y="3257"/>
                    </a:cubicBezTo>
                    <a:lnTo>
                      <a:pt x="28593" y="3257"/>
                    </a:lnTo>
                    <a:cubicBezTo>
                      <a:pt x="28884" y="3421"/>
                      <a:pt x="29166" y="3602"/>
                      <a:pt x="29463" y="3752"/>
                    </a:cubicBezTo>
                    <a:cubicBezTo>
                      <a:pt x="29611" y="3827"/>
                      <a:pt x="29757" y="3900"/>
                      <a:pt x="29908" y="3967"/>
                    </a:cubicBezTo>
                    <a:cubicBezTo>
                      <a:pt x="29936" y="3980"/>
                      <a:pt x="29964" y="3991"/>
                      <a:pt x="29993" y="4004"/>
                    </a:cubicBezTo>
                    <a:cubicBezTo>
                      <a:pt x="30094" y="4071"/>
                      <a:pt x="30193" y="4140"/>
                      <a:pt x="30293" y="4207"/>
                    </a:cubicBezTo>
                    <a:cubicBezTo>
                      <a:pt x="30475" y="4333"/>
                      <a:pt x="30660" y="4454"/>
                      <a:pt x="30846" y="4574"/>
                    </a:cubicBezTo>
                    <a:cubicBezTo>
                      <a:pt x="30932" y="4628"/>
                      <a:pt x="31017" y="4682"/>
                      <a:pt x="31103" y="4736"/>
                    </a:cubicBezTo>
                    <a:cubicBezTo>
                      <a:pt x="31176" y="4781"/>
                      <a:pt x="31248" y="4833"/>
                      <a:pt x="31320" y="4881"/>
                    </a:cubicBezTo>
                    <a:cubicBezTo>
                      <a:pt x="31449" y="4978"/>
                      <a:pt x="31575" y="5079"/>
                      <a:pt x="31706" y="5175"/>
                    </a:cubicBezTo>
                    <a:cubicBezTo>
                      <a:pt x="31834" y="5271"/>
                      <a:pt x="31963" y="5366"/>
                      <a:pt x="32091" y="5461"/>
                    </a:cubicBezTo>
                    <a:cubicBezTo>
                      <a:pt x="32141" y="5506"/>
                      <a:pt x="32192" y="5551"/>
                      <a:pt x="32241" y="5597"/>
                    </a:cubicBezTo>
                    <a:cubicBezTo>
                      <a:pt x="32305" y="5657"/>
                      <a:pt x="32369" y="5717"/>
                      <a:pt x="32433" y="5777"/>
                    </a:cubicBezTo>
                    <a:lnTo>
                      <a:pt x="32433" y="5777"/>
                    </a:lnTo>
                    <a:cubicBezTo>
                      <a:pt x="32433" y="5777"/>
                      <a:pt x="32433" y="5777"/>
                      <a:pt x="32433" y="5777"/>
                    </a:cubicBezTo>
                    <a:lnTo>
                      <a:pt x="32433" y="5777"/>
                    </a:lnTo>
                    <a:cubicBezTo>
                      <a:pt x="32433" y="5777"/>
                      <a:pt x="32433" y="5777"/>
                      <a:pt x="32433" y="5778"/>
                    </a:cubicBezTo>
                    <a:lnTo>
                      <a:pt x="32433" y="5778"/>
                    </a:lnTo>
                    <a:cubicBezTo>
                      <a:pt x="32433" y="5777"/>
                      <a:pt x="32433" y="5777"/>
                      <a:pt x="32433" y="5777"/>
                    </a:cubicBezTo>
                    <a:lnTo>
                      <a:pt x="32433" y="5777"/>
                    </a:lnTo>
                    <a:cubicBezTo>
                      <a:pt x="32433" y="5778"/>
                      <a:pt x="32433" y="5778"/>
                      <a:pt x="32434" y="5778"/>
                    </a:cubicBezTo>
                    <a:lnTo>
                      <a:pt x="32434" y="5778"/>
                    </a:lnTo>
                    <a:cubicBezTo>
                      <a:pt x="32434" y="5778"/>
                      <a:pt x="32433" y="5778"/>
                      <a:pt x="32433" y="5778"/>
                    </a:cubicBezTo>
                    <a:lnTo>
                      <a:pt x="32433" y="5778"/>
                    </a:lnTo>
                    <a:cubicBezTo>
                      <a:pt x="32434" y="5778"/>
                      <a:pt x="32434" y="5778"/>
                      <a:pt x="32434" y="5779"/>
                    </a:cubicBezTo>
                    <a:cubicBezTo>
                      <a:pt x="32434" y="5779"/>
                      <a:pt x="32434" y="5779"/>
                      <a:pt x="32434" y="5778"/>
                    </a:cubicBezTo>
                    <a:lnTo>
                      <a:pt x="32434" y="5778"/>
                    </a:lnTo>
                    <a:cubicBezTo>
                      <a:pt x="32434" y="5779"/>
                      <a:pt x="32435" y="5780"/>
                      <a:pt x="32436" y="5780"/>
                    </a:cubicBezTo>
                    <a:lnTo>
                      <a:pt x="32436" y="5780"/>
                    </a:lnTo>
                    <a:cubicBezTo>
                      <a:pt x="32434" y="5779"/>
                      <a:pt x="32432" y="5778"/>
                      <a:pt x="32431" y="5776"/>
                    </a:cubicBezTo>
                    <a:cubicBezTo>
                      <a:pt x="32429" y="5774"/>
                      <a:pt x="32425" y="5771"/>
                      <a:pt x="32423" y="5768"/>
                    </a:cubicBezTo>
                    <a:cubicBezTo>
                      <a:pt x="32422" y="5768"/>
                      <a:pt x="32422" y="5767"/>
                      <a:pt x="32421" y="5767"/>
                    </a:cubicBezTo>
                    <a:lnTo>
                      <a:pt x="32421" y="5767"/>
                    </a:lnTo>
                    <a:cubicBezTo>
                      <a:pt x="32457" y="5803"/>
                      <a:pt x="32494" y="5838"/>
                      <a:pt x="32529" y="5873"/>
                    </a:cubicBezTo>
                    <a:cubicBezTo>
                      <a:pt x="32670" y="6011"/>
                      <a:pt x="32804" y="6152"/>
                      <a:pt x="32929" y="6302"/>
                    </a:cubicBezTo>
                    <a:cubicBezTo>
                      <a:pt x="33001" y="6389"/>
                      <a:pt x="33075" y="6476"/>
                      <a:pt x="33147" y="6562"/>
                    </a:cubicBezTo>
                    <a:cubicBezTo>
                      <a:pt x="33208" y="6636"/>
                      <a:pt x="33276" y="6706"/>
                      <a:pt x="33341" y="6778"/>
                    </a:cubicBezTo>
                    <a:cubicBezTo>
                      <a:pt x="33467" y="6916"/>
                      <a:pt x="33597" y="7051"/>
                      <a:pt x="33729" y="7185"/>
                    </a:cubicBezTo>
                    <a:cubicBezTo>
                      <a:pt x="33876" y="7335"/>
                      <a:pt x="34020" y="7486"/>
                      <a:pt x="34160" y="7644"/>
                    </a:cubicBezTo>
                    <a:cubicBezTo>
                      <a:pt x="34155" y="7637"/>
                      <a:pt x="34151" y="7631"/>
                      <a:pt x="34146" y="7624"/>
                    </a:cubicBezTo>
                    <a:lnTo>
                      <a:pt x="34146" y="7624"/>
                    </a:lnTo>
                    <a:cubicBezTo>
                      <a:pt x="34201" y="7693"/>
                      <a:pt x="34257" y="7761"/>
                      <a:pt x="34310" y="7831"/>
                    </a:cubicBezTo>
                    <a:cubicBezTo>
                      <a:pt x="34355" y="7892"/>
                      <a:pt x="34399" y="7953"/>
                      <a:pt x="34444" y="8014"/>
                    </a:cubicBezTo>
                    <a:cubicBezTo>
                      <a:pt x="34551" y="8155"/>
                      <a:pt x="34662" y="8291"/>
                      <a:pt x="34773" y="8428"/>
                    </a:cubicBezTo>
                    <a:cubicBezTo>
                      <a:pt x="34860" y="8535"/>
                      <a:pt x="34944" y="8645"/>
                      <a:pt x="35029" y="8755"/>
                    </a:cubicBezTo>
                    <a:cubicBezTo>
                      <a:pt x="35081" y="8826"/>
                      <a:pt x="35133" y="8897"/>
                      <a:pt x="35184" y="8969"/>
                    </a:cubicBezTo>
                    <a:cubicBezTo>
                      <a:pt x="35326" y="9166"/>
                      <a:pt x="35459" y="9367"/>
                      <a:pt x="35589" y="9570"/>
                    </a:cubicBezTo>
                    <a:cubicBezTo>
                      <a:pt x="35588" y="9569"/>
                      <a:pt x="35586" y="9567"/>
                      <a:pt x="35585" y="9565"/>
                    </a:cubicBezTo>
                    <a:lnTo>
                      <a:pt x="35585" y="9565"/>
                    </a:lnTo>
                    <a:cubicBezTo>
                      <a:pt x="35704" y="9757"/>
                      <a:pt x="35823" y="9949"/>
                      <a:pt x="35942" y="10141"/>
                    </a:cubicBezTo>
                    <a:cubicBezTo>
                      <a:pt x="36125" y="10444"/>
                      <a:pt x="36299" y="10750"/>
                      <a:pt x="36452" y="11069"/>
                    </a:cubicBezTo>
                    <a:cubicBezTo>
                      <a:pt x="36474" y="11119"/>
                      <a:pt x="36497" y="11167"/>
                      <a:pt x="36519" y="11216"/>
                    </a:cubicBezTo>
                    <a:cubicBezTo>
                      <a:pt x="36519" y="11217"/>
                      <a:pt x="36520" y="11219"/>
                      <a:pt x="36521" y="11220"/>
                    </a:cubicBezTo>
                    <a:lnTo>
                      <a:pt x="36521" y="11220"/>
                    </a:lnTo>
                    <a:cubicBezTo>
                      <a:pt x="36544" y="11271"/>
                      <a:pt x="36567" y="11322"/>
                      <a:pt x="36591" y="11372"/>
                    </a:cubicBezTo>
                    <a:cubicBezTo>
                      <a:pt x="36711" y="11633"/>
                      <a:pt x="36847" y="11886"/>
                      <a:pt x="36976" y="12144"/>
                    </a:cubicBezTo>
                    <a:cubicBezTo>
                      <a:pt x="37110" y="12411"/>
                      <a:pt x="37243" y="12679"/>
                      <a:pt x="37373" y="12948"/>
                    </a:cubicBezTo>
                    <a:cubicBezTo>
                      <a:pt x="37455" y="13116"/>
                      <a:pt x="37541" y="13281"/>
                      <a:pt x="37627" y="13446"/>
                    </a:cubicBezTo>
                    <a:cubicBezTo>
                      <a:pt x="37718" y="13620"/>
                      <a:pt x="37802" y="13797"/>
                      <a:pt x="37886" y="13975"/>
                    </a:cubicBezTo>
                    <a:cubicBezTo>
                      <a:pt x="37926" y="14060"/>
                      <a:pt x="37967" y="14144"/>
                      <a:pt x="38009" y="14229"/>
                    </a:cubicBezTo>
                    <a:cubicBezTo>
                      <a:pt x="38042" y="14296"/>
                      <a:pt x="38077" y="14371"/>
                      <a:pt x="38144" y="14412"/>
                    </a:cubicBezTo>
                    <a:cubicBezTo>
                      <a:pt x="38185" y="14437"/>
                      <a:pt x="38232" y="14450"/>
                      <a:pt x="38279" y="14450"/>
                    </a:cubicBezTo>
                    <a:cubicBezTo>
                      <a:pt x="38306" y="14448"/>
                      <a:pt x="38333" y="14444"/>
                      <a:pt x="38360" y="14436"/>
                    </a:cubicBezTo>
                    <a:cubicBezTo>
                      <a:pt x="38372" y="14431"/>
                      <a:pt x="38385" y="14427"/>
                      <a:pt x="38397" y="14422"/>
                    </a:cubicBezTo>
                    <a:cubicBezTo>
                      <a:pt x="38401" y="14425"/>
                      <a:pt x="38403" y="14430"/>
                      <a:pt x="38407" y="14434"/>
                    </a:cubicBezTo>
                    <a:cubicBezTo>
                      <a:pt x="38462" y="14489"/>
                      <a:pt x="38521" y="14548"/>
                      <a:pt x="38602" y="14548"/>
                    </a:cubicBezTo>
                    <a:cubicBezTo>
                      <a:pt x="38603" y="14548"/>
                      <a:pt x="38604" y="14548"/>
                      <a:pt x="38604" y="14548"/>
                    </a:cubicBezTo>
                    <a:cubicBezTo>
                      <a:pt x="38612" y="14548"/>
                      <a:pt x="38620" y="14548"/>
                      <a:pt x="38630" y="14546"/>
                    </a:cubicBezTo>
                    <a:cubicBezTo>
                      <a:pt x="38705" y="14535"/>
                      <a:pt x="38761" y="14490"/>
                      <a:pt x="38787" y="14417"/>
                    </a:cubicBezTo>
                    <a:cubicBezTo>
                      <a:pt x="38821" y="14325"/>
                      <a:pt x="38793" y="14221"/>
                      <a:pt x="38767" y="14129"/>
                    </a:cubicBezTo>
                    <a:cubicBezTo>
                      <a:pt x="38745" y="14055"/>
                      <a:pt x="38721" y="13981"/>
                      <a:pt x="38694" y="13908"/>
                    </a:cubicBezTo>
                    <a:cubicBezTo>
                      <a:pt x="38665" y="13825"/>
                      <a:pt x="38635" y="13742"/>
                      <a:pt x="38603" y="13662"/>
                    </a:cubicBezTo>
                    <a:cubicBezTo>
                      <a:pt x="38535" y="13494"/>
                      <a:pt x="38468" y="13324"/>
                      <a:pt x="38385" y="13163"/>
                    </a:cubicBezTo>
                    <a:cubicBezTo>
                      <a:pt x="38289" y="12973"/>
                      <a:pt x="38188" y="12785"/>
                      <a:pt x="38086" y="12597"/>
                    </a:cubicBezTo>
                    <a:cubicBezTo>
                      <a:pt x="37992" y="12422"/>
                      <a:pt x="37901" y="12246"/>
                      <a:pt x="37806" y="12071"/>
                    </a:cubicBezTo>
                    <a:cubicBezTo>
                      <a:pt x="37714" y="11902"/>
                      <a:pt x="37621" y="11733"/>
                      <a:pt x="37519" y="11568"/>
                    </a:cubicBezTo>
                    <a:cubicBezTo>
                      <a:pt x="37406" y="11385"/>
                      <a:pt x="37291" y="11202"/>
                      <a:pt x="37175" y="11019"/>
                    </a:cubicBezTo>
                    <a:cubicBezTo>
                      <a:pt x="37148" y="10973"/>
                      <a:pt x="37119" y="10928"/>
                      <a:pt x="37090" y="10882"/>
                    </a:cubicBezTo>
                    <a:cubicBezTo>
                      <a:pt x="37084" y="10829"/>
                      <a:pt x="37066" y="10777"/>
                      <a:pt x="37048" y="10729"/>
                    </a:cubicBezTo>
                    <a:cubicBezTo>
                      <a:pt x="37012" y="10631"/>
                      <a:pt x="36972" y="10534"/>
                      <a:pt x="36925" y="10443"/>
                    </a:cubicBezTo>
                    <a:cubicBezTo>
                      <a:pt x="36875" y="10349"/>
                      <a:pt x="36826" y="10254"/>
                      <a:pt x="36777" y="10161"/>
                    </a:cubicBezTo>
                    <a:cubicBezTo>
                      <a:pt x="36742" y="10093"/>
                      <a:pt x="36701" y="10028"/>
                      <a:pt x="36661" y="9963"/>
                    </a:cubicBezTo>
                    <a:cubicBezTo>
                      <a:pt x="36616" y="9887"/>
                      <a:pt x="36571" y="9809"/>
                      <a:pt x="36524" y="9734"/>
                    </a:cubicBezTo>
                    <a:cubicBezTo>
                      <a:pt x="36309" y="9393"/>
                      <a:pt x="36094" y="9051"/>
                      <a:pt x="35853" y="8728"/>
                    </a:cubicBezTo>
                    <a:cubicBezTo>
                      <a:pt x="35667" y="8476"/>
                      <a:pt x="35477" y="8228"/>
                      <a:pt x="35273" y="7989"/>
                    </a:cubicBezTo>
                    <a:cubicBezTo>
                      <a:pt x="35269" y="7963"/>
                      <a:pt x="35261" y="7937"/>
                      <a:pt x="35245" y="7916"/>
                    </a:cubicBezTo>
                    <a:cubicBezTo>
                      <a:pt x="35197" y="7847"/>
                      <a:pt x="35136" y="7791"/>
                      <a:pt x="35077" y="7733"/>
                    </a:cubicBezTo>
                    <a:cubicBezTo>
                      <a:pt x="35056" y="7712"/>
                      <a:pt x="35036" y="7693"/>
                      <a:pt x="35016" y="7672"/>
                    </a:cubicBezTo>
                    <a:cubicBezTo>
                      <a:pt x="34994" y="7650"/>
                      <a:pt x="34974" y="7628"/>
                      <a:pt x="34953" y="7606"/>
                    </a:cubicBezTo>
                    <a:cubicBezTo>
                      <a:pt x="34871" y="7519"/>
                      <a:pt x="34789" y="7434"/>
                      <a:pt x="34705" y="7347"/>
                    </a:cubicBezTo>
                    <a:cubicBezTo>
                      <a:pt x="34410" y="7041"/>
                      <a:pt x="34116" y="6733"/>
                      <a:pt x="33821" y="6428"/>
                    </a:cubicBezTo>
                    <a:cubicBezTo>
                      <a:pt x="33613" y="6212"/>
                      <a:pt x="33396" y="6005"/>
                      <a:pt x="33179" y="5799"/>
                    </a:cubicBezTo>
                    <a:cubicBezTo>
                      <a:pt x="33167" y="5755"/>
                      <a:pt x="33151" y="5712"/>
                      <a:pt x="33124" y="5676"/>
                    </a:cubicBezTo>
                    <a:cubicBezTo>
                      <a:pt x="33096" y="5638"/>
                      <a:pt x="33064" y="5602"/>
                      <a:pt x="33032" y="5569"/>
                    </a:cubicBezTo>
                    <a:cubicBezTo>
                      <a:pt x="32981" y="5514"/>
                      <a:pt x="32925" y="5461"/>
                      <a:pt x="32869" y="5409"/>
                    </a:cubicBezTo>
                    <a:cubicBezTo>
                      <a:pt x="32864" y="5405"/>
                      <a:pt x="32861" y="5400"/>
                      <a:pt x="32856" y="5395"/>
                    </a:cubicBezTo>
                    <a:cubicBezTo>
                      <a:pt x="32724" y="5250"/>
                      <a:pt x="32589" y="5106"/>
                      <a:pt x="32440" y="4976"/>
                    </a:cubicBezTo>
                    <a:cubicBezTo>
                      <a:pt x="32383" y="4928"/>
                      <a:pt x="32326" y="4879"/>
                      <a:pt x="32270" y="4829"/>
                    </a:cubicBezTo>
                    <a:cubicBezTo>
                      <a:pt x="32248" y="4811"/>
                      <a:pt x="32227" y="4791"/>
                      <a:pt x="32204" y="4773"/>
                    </a:cubicBezTo>
                    <a:cubicBezTo>
                      <a:pt x="32105" y="4699"/>
                      <a:pt x="32005" y="4624"/>
                      <a:pt x="31906" y="4549"/>
                    </a:cubicBezTo>
                    <a:cubicBezTo>
                      <a:pt x="31834" y="4494"/>
                      <a:pt x="31757" y="4445"/>
                      <a:pt x="31683" y="4394"/>
                    </a:cubicBezTo>
                    <a:cubicBezTo>
                      <a:pt x="31609" y="4343"/>
                      <a:pt x="31535" y="4292"/>
                      <a:pt x="31459" y="4244"/>
                    </a:cubicBezTo>
                    <a:cubicBezTo>
                      <a:pt x="31373" y="4188"/>
                      <a:pt x="31286" y="4131"/>
                      <a:pt x="31199" y="4075"/>
                    </a:cubicBezTo>
                    <a:cubicBezTo>
                      <a:pt x="31124" y="4024"/>
                      <a:pt x="31048" y="3973"/>
                      <a:pt x="30973" y="3923"/>
                    </a:cubicBezTo>
                    <a:cubicBezTo>
                      <a:pt x="30908" y="3878"/>
                      <a:pt x="30843" y="3833"/>
                      <a:pt x="30775" y="3792"/>
                    </a:cubicBezTo>
                    <a:cubicBezTo>
                      <a:pt x="30772" y="3790"/>
                      <a:pt x="30767" y="3788"/>
                      <a:pt x="30764" y="3785"/>
                    </a:cubicBezTo>
                    <a:cubicBezTo>
                      <a:pt x="30753" y="3737"/>
                      <a:pt x="30726" y="3693"/>
                      <a:pt x="30682" y="3662"/>
                    </a:cubicBezTo>
                    <a:cubicBezTo>
                      <a:pt x="30589" y="3594"/>
                      <a:pt x="30486" y="3540"/>
                      <a:pt x="30386" y="3481"/>
                    </a:cubicBezTo>
                    <a:cubicBezTo>
                      <a:pt x="30297" y="3428"/>
                      <a:pt x="30207" y="3378"/>
                      <a:pt x="30115" y="3328"/>
                    </a:cubicBezTo>
                    <a:cubicBezTo>
                      <a:pt x="29940" y="3230"/>
                      <a:pt x="29761" y="3141"/>
                      <a:pt x="29582" y="3048"/>
                    </a:cubicBezTo>
                    <a:cubicBezTo>
                      <a:pt x="29496" y="3003"/>
                      <a:pt x="29405" y="2964"/>
                      <a:pt x="29317" y="2923"/>
                    </a:cubicBezTo>
                    <a:cubicBezTo>
                      <a:pt x="29229" y="2881"/>
                      <a:pt x="29141" y="2836"/>
                      <a:pt x="29052" y="2796"/>
                    </a:cubicBezTo>
                    <a:cubicBezTo>
                      <a:pt x="28876" y="2717"/>
                      <a:pt x="28700" y="2637"/>
                      <a:pt x="28525" y="2557"/>
                    </a:cubicBezTo>
                    <a:cubicBezTo>
                      <a:pt x="28471" y="2532"/>
                      <a:pt x="28417" y="2508"/>
                      <a:pt x="28365" y="2483"/>
                    </a:cubicBezTo>
                    <a:cubicBezTo>
                      <a:pt x="28273" y="2433"/>
                      <a:pt x="28182" y="2384"/>
                      <a:pt x="28091" y="2333"/>
                    </a:cubicBezTo>
                    <a:cubicBezTo>
                      <a:pt x="28076" y="2271"/>
                      <a:pt x="28031" y="2218"/>
                      <a:pt x="27968" y="2198"/>
                    </a:cubicBezTo>
                    <a:cubicBezTo>
                      <a:pt x="27951" y="2193"/>
                      <a:pt x="27935" y="2188"/>
                      <a:pt x="27918" y="2183"/>
                    </a:cubicBezTo>
                    <a:cubicBezTo>
                      <a:pt x="27907" y="2180"/>
                      <a:pt x="27897" y="2175"/>
                      <a:pt x="27887" y="2172"/>
                    </a:cubicBezTo>
                    <a:cubicBezTo>
                      <a:pt x="27688" y="2093"/>
                      <a:pt x="27496" y="2002"/>
                      <a:pt x="27305" y="1903"/>
                    </a:cubicBezTo>
                    <a:cubicBezTo>
                      <a:pt x="27125" y="1813"/>
                      <a:pt x="26950" y="1718"/>
                      <a:pt x="26772" y="1627"/>
                    </a:cubicBezTo>
                    <a:cubicBezTo>
                      <a:pt x="26591" y="1534"/>
                      <a:pt x="26410" y="1439"/>
                      <a:pt x="26223" y="1360"/>
                    </a:cubicBezTo>
                    <a:cubicBezTo>
                      <a:pt x="26125" y="1318"/>
                      <a:pt x="26027" y="1274"/>
                      <a:pt x="25927" y="1239"/>
                    </a:cubicBezTo>
                    <a:cubicBezTo>
                      <a:pt x="25866" y="1218"/>
                      <a:pt x="25807" y="1198"/>
                      <a:pt x="25747" y="1176"/>
                    </a:cubicBezTo>
                    <a:cubicBezTo>
                      <a:pt x="25701" y="1160"/>
                      <a:pt x="25653" y="1150"/>
                      <a:pt x="25607" y="1137"/>
                    </a:cubicBezTo>
                    <a:cubicBezTo>
                      <a:pt x="25514" y="1111"/>
                      <a:pt x="25420" y="1088"/>
                      <a:pt x="25325" y="1069"/>
                    </a:cubicBezTo>
                    <a:cubicBezTo>
                      <a:pt x="25235" y="1051"/>
                      <a:pt x="25145" y="1037"/>
                      <a:pt x="25053" y="1029"/>
                    </a:cubicBezTo>
                    <a:cubicBezTo>
                      <a:pt x="25037" y="1023"/>
                      <a:pt x="25021" y="1016"/>
                      <a:pt x="25005" y="1009"/>
                    </a:cubicBezTo>
                    <a:cubicBezTo>
                      <a:pt x="24956" y="990"/>
                      <a:pt x="24906" y="970"/>
                      <a:pt x="24856" y="952"/>
                    </a:cubicBezTo>
                    <a:cubicBezTo>
                      <a:pt x="24824" y="922"/>
                      <a:pt x="24786" y="905"/>
                      <a:pt x="24742" y="891"/>
                    </a:cubicBezTo>
                    <a:cubicBezTo>
                      <a:pt x="24667" y="867"/>
                      <a:pt x="24591" y="844"/>
                      <a:pt x="24515" y="823"/>
                    </a:cubicBezTo>
                    <a:cubicBezTo>
                      <a:pt x="24505" y="818"/>
                      <a:pt x="24495" y="815"/>
                      <a:pt x="24486" y="811"/>
                    </a:cubicBezTo>
                    <a:cubicBezTo>
                      <a:pt x="24406" y="782"/>
                      <a:pt x="24325" y="755"/>
                      <a:pt x="24242" y="729"/>
                    </a:cubicBezTo>
                    <a:cubicBezTo>
                      <a:pt x="24150" y="699"/>
                      <a:pt x="24058" y="666"/>
                      <a:pt x="23965" y="640"/>
                    </a:cubicBezTo>
                    <a:cubicBezTo>
                      <a:pt x="23766" y="583"/>
                      <a:pt x="23567" y="525"/>
                      <a:pt x="23364" y="477"/>
                    </a:cubicBezTo>
                    <a:cubicBezTo>
                      <a:pt x="23288" y="459"/>
                      <a:pt x="23211" y="440"/>
                      <a:pt x="23134" y="422"/>
                    </a:cubicBezTo>
                    <a:cubicBezTo>
                      <a:pt x="23117" y="396"/>
                      <a:pt x="23097" y="372"/>
                      <a:pt x="23068" y="357"/>
                    </a:cubicBezTo>
                    <a:cubicBezTo>
                      <a:pt x="23023" y="334"/>
                      <a:pt x="22980" y="329"/>
                      <a:pt x="22932" y="323"/>
                    </a:cubicBezTo>
                    <a:cubicBezTo>
                      <a:pt x="22675" y="281"/>
                      <a:pt x="22417" y="235"/>
                      <a:pt x="22159" y="197"/>
                    </a:cubicBezTo>
                    <a:cubicBezTo>
                      <a:pt x="21901" y="159"/>
                      <a:pt x="21642" y="117"/>
                      <a:pt x="21384" y="87"/>
                    </a:cubicBezTo>
                    <a:cubicBezTo>
                      <a:pt x="21007" y="42"/>
                      <a:pt x="20631" y="1"/>
                      <a:pt x="20251" y="1"/>
                    </a:cubicBezTo>
                    <a:close/>
                  </a:path>
                </a:pathLst>
              </a:custGeom>
              <a:solidFill>
                <a:srgbClr val="FFFFFF">
                  <a:alpha val="38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9" name="Google Shape;1149;p36"/>
              <p:cNvSpPr/>
              <p:nvPr/>
            </p:nvSpPr>
            <p:spPr>
              <a:xfrm>
                <a:off x="1891133" y="3836703"/>
                <a:ext cx="3037046" cy="1144860"/>
              </a:xfrm>
              <a:custGeom>
                <a:avLst/>
                <a:gdLst/>
                <a:ahLst/>
                <a:cxnLst/>
                <a:rect l="l" t="t" r="r" b="b"/>
                <a:pathLst>
                  <a:path w="39505" h="14892" extrusionOk="0">
                    <a:moveTo>
                      <a:pt x="38205" y="12658"/>
                    </a:moveTo>
                    <a:cubicBezTo>
                      <a:pt x="38206" y="12661"/>
                      <a:pt x="38207" y="12664"/>
                      <a:pt x="38209" y="12666"/>
                    </a:cubicBezTo>
                    <a:cubicBezTo>
                      <a:pt x="38207" y="12664"/>
                      <a:pt x="38206" y="12661"/>
                      <a:pt x="38205" y="12658"/>
                    </a:cubicBezTo>
                    <a:close/>
                    <a:moveTo>
                      <a:pt x="20296" y="369"/>
                    </a:moveTo>
                    <a:cubicBezTo>
                      <a:pt x="20414" y="373"/>
                      <a:pt x="20530" y="377"/>
                      <a:pt x="20647" y="381"/>
                    </a:cubicBezTo>
                    <a:cubicBezTo>
                      <a:pt x="20744" y="384"/>
                      <a:pt x="20838" y="395"/>
                      <a:pt x="20934" y="403"/>
                    </a:cubicBezTo>
                    <a:cubicBezTo>
                      <a:pt x="21029" y="411"/>
                      <a:pt x="21124" y="417"/>
                      <a:pt x="21219" y="429"/>
                    </a:cubicBezTo>
                    <a:cubicBezTo>
                      <a:pt x="21333" y="444"/>
                      <a:pt x="21449" y="459"/>
                      <a:pt x="21563" y="474"/>
                    </a:cubicBezTo>
                    <a:cubicBezTo>
                      <a:pt x="21562" y="473"/>
                      <a:pt x="21561" y="473"/>
                      <a:pt x="21559" y="472"/>
                    </a:cubicBezTo>
                    <a:lnTo>
                      <a:pt x="21559" y="472"/>
                    </a:lnTo>
                    <a:cubicBezTo>
                      <a:pt x="21562" y="473"/>
                      <a:pt x="21564" y="473"/>
                      <a:pt x="21566" y="474"/>
                    </a:cubicBezTo>
                    <a:cubicBezTo>
                      <a:pt x="21569" y="474"/>
                      <a:pt x="21570" y="474"/>
                      <a:pt x="21571" y="475"/>
                    </a:cubicBezTo>
                    <a:lnTo>
                      <a:pt x="21571" y="474"/>
                    </a:lnTo>
                    <a:cubicBezTo>
                      <a:pt x="21572" y="474"/>
                      <a:pt x="21573" y="475"/>
                      <a:pt x="21573" y="475"/>
                    </a:cubicBezTo>
                    <a:lnTo>
                      <a:pt x="21574" y="475"/>
                    </a:lnTo>
                    <a:cubicBezTo>
                      <a:pt x="21695" y="494"/>
                      <a:pt x="21813" y="512"/>
                      <a:pt x="21934" y="530"/>
                    </a:cubicBezTo>
                    <a:cubicBezTo>
                      <a:pt x="22173" y="567"/>
                      <a:pt x="22409" y="610"/>
                      <a:pt x="22647" y="653"/>
                    </a:cubicBezTo>
                    <a:cubicBezTo>
                      <a:pt x="22892" y="696"/>
                      <a:pt x="23136" y="741"/>
                      <a:pt x="23379" y="793"/>
                    </a:cubicBezTo>
                    <a:cubicBezTo>
                      <a:pt x="23627" y="844"/>
                      <a:pt x="23875" y="895"/>
                      <a:pt x="24121" y="958"/>
                    </a:cubicBezTo>
                    <a:cubicBezTo>
                      <a:pt x="24379" y="1025"/>
                      <a:pt x="24637" y="1094"/>
                      <a:pt x="24894" y="1165"/>
                    </a:cubicBezTo>
                    <a:cubicBezTo>
                      <a:pt x="25057" y="1213"/>
                      <a:pt x="25221" y="1259"/>
                      <a:pt x="25383" y="1311"/>
                    </a:cubicBezTo>
                    <a:cubicBezTo>
                      <a:pt x="25489" y="1344"/>
                      <a:pt x="25594" y="1378"/>
                      <a:pt x="25699" y="1411"/>
                    </a:cubicBezTo>
                    <a:cubicBezTo>
                      <a:pt x="25784" y="1439"/>
                      <a:pt x="25867" y="1472"/>
                      <a:pt x="25951" y="1502"/>
                    </a:cubicBezTo>
                    <a:cubicBezTo>
                      <a:pt x="26281" y="1619"/>
                      <a:pt x="26608" y="1750"/>
                      <a:pt x="26935" y="1880"/>
                    </a:cubicBezTo>
                    <a:cubicBezTo>
                      <a:pt x="27108" y="1954"/>
                      <a:pt x="27283" y="2029"/>
                      <a:pt x="27455" y="2103"/>
                    </a:cubicBezTo>
                    <a:lnTo>
                      <a:pt x="27451" y="2101"/>
                    </a:lnTo>
                    <a:lnTo>
                      <a:pt x="27451" y="2101"/>
                    </a:lnTo>
                    <a:cubicBezTo>
                      <a:pt x="27690" y="2204"/>
                      <a:pt x="27924" y="2313"/>
                      <a:pt x="28159" y="2425"/>
                    </a:cubicBezTo>
                    <a:cubicBezTo>
                      <a:pt x="28385" y="2534"/>
                      <a:pt x="28605" y="2653"/>
                      <a:pt x="28824" y="2772"/>
                    </a:cubicBezTo>
                    <a:cubicBezTo>
                      <a:pt x="29034" y="2887"/>
                      <a:pt x="29245" y="3003"/>
                      <a:pt x="29454" y="3118"/>
                    </a:cubicBezTo>
                    <a:cubicBezTo>
                      <a:pt x="29681" y="3244"/>
                      <a:pt x="29905" y="3372"/>
                      <a:pt x="30129" y="3501"/>
                    </a:cubicBezTo>
                    <a:cubicBezTo>
                      <a:pt x="30155" y="3516"/>
                      <a:pt x="30180" y="3532"/>
                      <a:pt x="30207" y="3548"/>
                    </a:cubicBezTo>
                    <a:cubicBezTo>
                      <a:pt x="30438" y="3690"/>
                      <a:pt x="30667" y="3832"/>
                      <a:pt x="30890" y="3985"/>
                    </a:cubicBezTo>
                    <a:cubicBezTo>
                      <a:pt x="31110" y="4134"/>
                      <a:pt x="31331" y="4284"/>
                      <a:pt x="31550" y="4433"/>
                    </a:cubicBezTo>
                    <a:cubicBezTo>
                      <a:pt x="31746" y="4566"/>
                      <a:pt x="31942" y="4696"/>
                      <a:pt x="32134" y="4834"/>
                    </a:cubicBezTo>
                    <a:cubicBezTo>
                      <a:pt x="32242" y="4909"/>
                      <a:pt x="32353" y="4981"/>
                      <a:pt x="32456" y="5061"/>
                    </a:cubicBezTo>
                    <a:cubicBezTo>
                      <a:pt x="32564" y="5145"/>
                      <a:pt x="32673" y="5228"/>
                      <a:pt x="32781" y="5312"/>
                    </a:cubicBezTo>
                    <a:cubicBezTo>
                      <a:pt x="32832" y="5356"/>
                      <a:pt x="32886" y="5401"/>
                      <a:pt x="32937" y="5446"/>
                    </a:cubicBezTo>
                    <a:cubicBezTo>
                      <a:pt x="32986" y="5488"/>
                      <a:pt x="33040" y="5529"/>
                      <a:pt x="33087" y="5575"/>
                    </a:cubicBezTo>
                    <a:cubicBezTo>
                      <a:pt x="33182" y="5669"/>
                      <a:pt x="33279" y="5764"/>
                      <a:pt x="33375" y="5858"/>
                    </a:cubicBezTo>
                    <a:lnTo>
                      <a:pt x="33375" y="5858"/>
                    </a:lnTo>
                    <a:cubicBezTo>
                      <a:pt x="33370" y="5854"/>
                      <a:pt x="33365" y="5849"/>
                      <a:pt x="33360" y="5844"/>
                    </a:cubicBezTo>
                    <a:lnTo>
                      <a:pt x="33360" y="5844"/>
                    </a:lnTo>
                    <a:cubicBezTo>
                      <a:pt x="33524" y="6017"/>
                      <a:pt x="33688" y="6190"/>
                      <a:pt x="33841" y="6374"/>
                    </a:cubicBezTo>
                    <a:cubicBezTo>
                      <a:pt x="33987" y="6549"/>
                      <a:pt x="34129" y="6727"/>
                      <a:pt x="34277" y="6901"/>
                    </a:cubicBezTo>
                    <a:cubicBezTo>
                      <a:pt x="34611" y="7296"/>
                      <a:pt x="34950" y="7687"/>
                      <a:pt x="35280" y="8086"/>
                    </a:cubicBezTo>
                    <a:cubicBezTo>
                      <a:pt x="35444" y="8283"/>
                      <a:pt x="35609" y="8480"/>
                      <a:pt x="35772" y="8678"/>
                    </a:cubicBezTo>
                    <a:cubicBezTo>
                      <a:pt x="35856" y="8782"/>
                      <a:pt x="35943" y="8883"/>
                      <a:pt x="36025" y="8988"/>
                    </a:cubicBezTo>
                    <a:cubicBezTo>
                      <a:pt x="36107" y="9093"/>
                      <a:pt x="36187" y="9197"/>
                      <a:pt x="36269" y="9302"/>
                    </a:cubicBezTo>
                    <a:cubicBezTo>
                      <a:pt x="36381" y="9456"/>
                      <a:pt x="36492" y="9608"/>
                      <a:pt x="36599" y="9764"/>
                    </a:cubicBezTo>
                    <a:cubicBezTo>
                      <a:pt x="36711" y="9929"/>
                      <a:pt x="36818" y="10097"/>
                      <a:pt x="36927" y="10266"/>
                    </a:cubicBezTo>
                    <a:cubicBezTo>
                      <a:pt x="37130" y="10585"/>
                      <a:pt x="37328" y="10910"/>
                      <a:pt x="37521" y="11237"/>
                    </a:cubicBezTo>
                    <a:cubicBezTo>
                      <a:pt x="37651" y="11471"/>
                      <a:pt x="37781" y="11705"/>
                      <a:pt x="37891" y="11948"/>
                    </a:cubicBezTo>
                    <a:cubicBezTo>
                      <a:pt x="37997" y="12184"/>
                      <a:pt x="38103" y="12419"/>
                      <a:pt x="38205" y="12658"/>
                    </a:cubicBezTo>
                    <a:lnTo>
                      <a:pt x="38205" y="12658"/>
                    </a:lnTo>
                    <a:cubicBezTo>
                      <a:pt x="38204" y="12654"/>
                      <a:pt x="38202" y="12651"/>
                      <a:pt x="38201" y="12647"/>
                    </a:cubicBezTo>
                    <a:lnTo>
                      <a:pt x="38201" y="12647"/>
                    </a:lnTo>
                    <a:cubicBezTo>
                      <a:pt x="38315" y="12924"/>
                      <a:pt x="38426" y="13201"/>
                      <a:pt x="38549" y="13474"/>
                    </a:cubicBezTo>
                    <a:cubicBezTo>
                      <a:pt x="38669" y="13738"/>
                      <a:pt x="38793" y="14001"/>
                      <a:pt x="38907" y="14267"/>
                    </a:cubicBezTo>
                    <a:cubicBezTo>
                      <a:pt x="38905" y="14259"/>
                      <a:pt x="38902" y="14252"/>
                      <a:pt x="38899" y="14244"/>
                    </a:cubicBezTo>
                    <a:lnTo>
                      <a:pt x="38899" y="14244"/>
                    </a:lnTo>
                    <a:cubicBezTo>
                      <a:pt x="38904" y="14257"/>
                      <a:pt x="38910" y="14270"/>
                      <a:pt x="38914" y="14283"/>
                    </a:cubicBezTo>
                    <a:cubicBezTo>
                      <a:pt x="38946" y="14360"/>
                      <a:pt x="38975" y="14437"/>
                      <a:pt x="39003" y="14514"/>
                    </a:cubicBezTo>
                    <a:cubicBezTo>
                      <a:pt x="38976" y="14515"/>
                      <a:pt x="38950" y="14517"/>
                      <a:pt x="38923" y="14517"/>
                    </a:cubicBezTo>
                    <a:cubicBezTo>
                      <a:pt x="38582" y="14512"/>
                      <a:pt x="38242" y="14506"/>
                      <a:pt x="37902" y="14494"/>
                    </a:cubicBezTo>
                    <a:cubicBezTo>
                      <a:pt x="37526" y="14479"/>
                      <a:pt x="37149" y="14474"/>
                      <a:pt x="36772" y="14465"/>
                    </a:cubicBezTo>
                    <a:cubicBezTo>
                      <a:pt x="36389" y="14456"/>
                      <a:pt x="36007" y="14435"/>
                      <a:pt x="35625" y="14422"/>
                    </a:cubicBezTo>
                    <a:cubicBezTo>
                      <a:pt x="35485" y="14417"/>
                      <a:pt x="35344" y="14415"/>
                      <a:pt x="35204" y="14415"/>
                    </a:cubicBezTo>
                    <a:cubicBezTo>
                      <a:pt x="35090" y="14415"/>
                      <a:pt x="34976" y="14416"/>
                      <a:pt x="34862" y="14417"/>
                    </a:cubicBezTo>
                    <a:cubicBezTo>
                      <a:pt x="34754" y="14418"/>
                      <a:pt x="34644" y="14419"/>
                      <a:pt x="34536" y="14420"/>
                    </a:cubicBezTo>
                    <a:lnTo>
                      <a:pt x="34536" y="14420"/>
                    </a:lnTo>
                    <a:cubicBezTo>
                      <a:pt x="34541" y="14420"/>
                      <a:pt x="34545" y="14420"/>
                      <a:pt x="34549" y="14419"/>
                    </a:cubicBezTo>
                    <a:cubicBezTo>
                      <a:pt x="34120" y="14415"/>
                      <a:pt x="33690" y="14407"/>
                      <a:pt x="33262" y="14377"/>
                    </a:cubicBezTo>
                    <a:cubicBezTo>
                      <a:pt x="32818" y="14346"/>
                      <a:pt x="32375" y="14292"/>
                      <a:pt x="31932" y="14252"/>
                    </a:cubicBezTo>
                    <a:cubicBezTo>
                      <a:pt x="31730" y="14234"/>
                      <a:pt x="31525" y="14217"/>
                      <a:pt x="31321" y="14211"/>
                    </a:cubicBezTo>
                    <a:cubicBezTo>
                      <a:pt x="31110" y="14207"/>
                      <a:pt x="30899" y="14203"/>
                      <a:pt x="30688" y="14201"/>
                    </a:cubicBezTo>
                    <a:cubicBezTo>
                      <a:pt x="30231" y="14196"/>
                      <a:pt x="29774" y="14182"/>
                      <a:pt x="29317" y="14176"/>
                    </a:cubicBezTo>
                    <a:cubicBezTo>
                      <a:pt x="29239" y="14175"/>
                      <a:pt x="29160" y="14174"/>
                      <a:pt x="29082" y="14174"/>
                    </a:cubicBezTo>
                    <a:cubicBezTo>
                      <a:pt x="28892" y="14174"/>
                      <a:pt x="28702" y="14177"/>
                      <a:pt x="28513" y="14179"/>
                    </a:cubicBezTo>
                    <a:cubicBezTo>
                      <a:pt x="28367" y="14182"/>
                      <a:pt x="28220" y="14183"/>
                      <a:pt x="28074" y="14184"/>
                    </a:cubicBezTo>
                    <a:cubicBezTo>
                      <a:pt x="28082" y="14184"/>
                      <a:pt x="28090" y="14185"/>
                      <a:pt x="28098" y="14185"/>
                    </a:cubicBezTo>
                    <a:lnTo>
                      <a:pt x="28098" y="14185"/>
                    </a:lnTo>
                    <a:cubicBezTo>
                      <a:pt x="27715" y="14183"/>
                      <a:pt x="27333" y="14175"/>
                      <a:pt x="26951" y="14162"/>
                    </a:cubicBezTo>
                    <a:cubicBezTo>
                      <a:pt x="26527" y="14148"/>
                      <a:pt x="26103" y="14127"/>
                      <a:pt x="25677" y="14112"/>
                    </a:cubicBezTo>
                    <a:cubicBezTo>
                      <a:pt x="25471" y="14104"/>
                      <a:pt x="25267" y="14099"/>
                      <a:pt x="25061" y="14095"/>
                    </a:cubicBezTo>
                    <a:cubicBezTo>
                      <a:pt x="24847" y="14089"/>
                      <a:pt x="24632" y="14082"/>
                      <a:pt x="24417" y="14082"/>
                    </a:cubicBezTo>
                    <a:cubicBezTo>
                      <a:pt x="24403" y="14082"/>
                      <a:pt x="24388" y="14082"/>
                      <a:pt x="24373" y="14082"/>
                    </a:cubicBezTo>
                    <a:cubicBezTo>
                      <a:pt x="24145" y="14082"/>
                      <a:pt x="23920" y="14084"/>
                      <a:pt x="23692" y="14090"/>
                    </a:cubicBezTo>
                    <a:cubicBezTo>
                      <a:pt x="23485" y="14097"/>
                      <a:pt x="23277" y="14112"/>
                      <a:pt x="23070" y="14125"/>
                    </a:cubicBezTo>
                    <a:cubicBezTo>
                      <a:pt x="22868" y="14138"/>
                      <a:pt x="22666" y="14154"/>
                      <a:pt x="22465" y="14164"/>
                    </a:cubicBezTo>
                    <a:cubicBezTo>
                      <a:pt x="22235" y="14177"/>
                      <a:pt x="22004" y="14185"/>
                      <a:pt x="21774" y="14191"/>
                    </a:cubicBezTo>
                    <a:lnTo>
                      <a:pt x="21774" y="14191"/>
                    </a:lnTo>
                    <a:cubicBezTo>
                      <a:pt x="21736" y="14190"/>
                      <a:pt x="21698" y="14190"/>
                      <a:pt x="21660" y="14190"/>
                    </a:cubicBezTo>
                    <a:cubicBezTo>
                      <a:pt x="21573" y="14190"/>
                      <a:pt x="21485" y="14191"/>
                      <a:pt x="21397" y="14191"/>
                    </a:cubicBezTo>
                    <a:cubicBezTo>
                      <a:pt x="21405" y="14191"/>
                      <a:pt x="21413" y="14190"/>
                      <a:pt x="21421" y="14190"/>
                    </a:cubicBezTo>
                    <a:cubicBezTo>
                      <a:pt x="21244" y="14190"/>
                      <a:pt x="21068" y="14180"/>
                      <a:pt x="20892" y="14174"/>
                    </a:cubicBezTo>
                    <a:cubicBezTo>
                      <a:pt x="20701" y="14166"/>
                      <a:pt x="20510" y="14158"/>
                      <a:pt x="20319" y="14149"/>
                    </a:cubicBezTo>
                    <a:cubicBezTo>
                      <a:pt x="20090" y="14141"/>
                      <a:pt x="19860" y="14137"/>
                      <a:pt x="19631" y="14137"/>
                    </a:cubicBezTo>
                    <a:cubicBezTo>
                      <a:pt x="19528" y="14137"/>
                      <a:pt x="19426" y="14138"/>
                      <a:pt x="19323" y="14139"/>
                    </a:cubicBezTo>
                    <a:cubicBezTo>
                      <a:pt x="18960" y="14144"/>
                      <a:pt x="18598" y="14159"/>
                      <a:pt x="18237" y="14178"/>
                    </a:cubicBezTo>
                    <a:cubicBezTo>
                      <a:pt x="18049" y="14187"/>
                      <a:pt x="17862" y="14195"/>
                      <a:pt x="17674" y="14203"/>
                    </a:cubicBezTo>
                    <a:cubicBezTo>
                      <a:pt x="17515" y="14209"/>
                      <a:pt x="17357" y="14207"/>
                      <a:pt x="17197" y="14208"/>
                    </a:cubicBezTo>
                    <a:lnTo>
                      <a:pt x="17197" y="14208"/>
                    </a:lnTo>
                    <a:cubicBezTo>
                      <a:pt x="16845" y="14201"/>
                      <a:pt x="16492" y="14191"/>
                      <a:pt x="16140" y="14184"/>
                    </a:cubicBezTo>
                    <a:cubicBezTo>
                      <a:pt x="15696" y="14175"/>
                      <a:pt x="15252" y="14166"/>
                      <a:pt x="14807" y="14159"/>
                    </a:cubicBezTo>
                    <a:cubicBezTo>
                      <a:pt x="14602" y="14156"/>
                      <a:pt x="14397" y="14153"/>
                      <a:pt x="14192" y="14153"/>
                    </a:cubicBezTo>
                    <a:cubicBezTo>
                      <a:pt x="13957" y="14153"/>
                      <a:pt x="13722" y="14157"/>
                      <a:pt x="13487" y="14168"/>
                    </a:cubicBezTo>
                    <a:cubicBezTo>
                      <a:pt x="13044" y="14187"/>
                      <a:pt x="12602" y="14206"/>
                      <a:pt x="12158" y="14215"/>
                    </a:cubicBezTo>
                    <a:cubicBezTo>
                      <a:pt x="11739" y="14225"/>
                      <a:pt x="11319" y="14231"/>
                      <a:pt x="10900" y="14233"/>
                    </a:cubicBezTo>
                    <a:cubicBezTo>
                      <a:pt x="10692" y="14228"/>
                      <a:pt x="10484" y="14224"/>
                      <a:pt x="10275" y="14214"/>
                    </a:cubicBezTo>
                    <a:cubicBezTo>
                      <a:pt x="10070" y="14204"/>
                      <a:pt x="9865" y="14193"/>
                      <a:pt x="9661" y="14191"/>
                    </a:cubicBezTo>
                    <a:cubicBezTo>
                      <a:pt x="9574" y="14190"/>
                      <a:pt x="9488" y="14190"/>
                      <a:pt x="9402" y="14190"/>
                    </a:cubicBezTo>
                    <a:cubicBezTo>
                      <a:pt x="9067" y="14190"/>
                      <a:pt x="8733" y="14195"/>
                      <a:pt x="8399" y="14208"/>
                    </a:cubicBezTo>
                    <a:cubicBezTo>
                      <a:pt x="7965" y="14225"/>
                      <a:pt x="7531" y="14258"/>
                      <a:pt x="7097" y="14271"/>
                    </a:cubicBezTo>
                    <a:cubicBezTo>
                      <a:pt x="6668" y="14283"/>
                      <a:pt x="6238" y="14291"/>
                      <a:pt x="5809" y="14292"/>
                    </a:cubicBezTo>
                    <a:cubicBezTo>
                      <a:pt x="4963" y="14292"/>
                      <a:pt x="4118" y="14346"/>
                      <a:pt x="3271" y="14354"/>
                    </a:cubicBezTo>
                    <a:cubicBezTo>
                      <a:pt x="3110" y="14352"/>
                      <a:pt x="2948" y="14347"/>
                      <a:pt x="2788" y="14338"/>
                    </a:cubicBezTo>
                    <a:cubicBezTo>
                      <a:pt x="2648" y="14330"/>
                      <a:pt x="2507" y="14318"/>
                      <a:pt x="2366" y="14315"/>
                    </a:cubicBezTo>
                    <a:cubicBezTo>
                      <a:pt x="2283" y="14314"/>
                      <a:pt x="2198" y="14312"/>
                      <a:pt x="2115" y="14311"/>
                    </a:cubicBezTo>
                    <a:cubicBezTo>
                      <a:pt x="2107" y="14311"/>
                      <a:pt x="2099" y="14311"/>
                      <a:pt x="2091" y="14311"/>
                    </a:cubicBezTo>
                    <a:cubicBezTo>
                      <a:pt x="2011" y="14311"/>
                      <a:pt x="1930" y="14316"/>
                      <a:pt x="1850" y="14319"/>
                    </a:cubicBezTo>
                    <a:cubicBezTo>
                      <a:pt x="1718" y="14322"/>
                      <a:pt x="1588" y="14334"/>
                      <a:pt x="1457" y="14343"/>
                    </a:cubicBezTo>
                    <a:cubicBezTo>
                      <a:pt x="1149" y="14364"/>
                      <a:pt x="841" y="14382"/>
                      <a:pt x="533" y="14398"/>
                    </a:cubicBezTo>
                    <a:cubicBezTo>
                      <a:pt x="508" y="14399"/>
                      <a:pt x="483" y="14401"/>
                      <a:pt x="458" y="14402"/>
                    </a:cubicBezTo>
                    <a:cubicBezTo>
                      <a:pt x="495" y="14235"/>
                      <a:pt x="534" y="14068"/>
                      <a:pt x="575" y="13904"/>
                    </a:cubicBezTo>
                    <a:lnTo>
                      <a:pt x="575" y="13904"/>
                    </a:lnTo>
                    <a:cubicBezTo>
                      <a:pt x="574" y="13909"/>
                      <a:pt x="573" y="13915"/>
                      <a:pt x="571" y="13921"/>
                    </a:cubicBezTo>
                    <a:cubicBezTo>
                      <a:pt x="621" y="13745"/>
                      <a:pt x="675" y="13571"/>
                      <a:pt x="730" y="13396"/>
                    </a:cubicBezTo>
                    <a:cubicBezTo>
                      <a:pt x="784" y="13230"/>
                      <a:pt x="846" y="13067"/>
                      <a:pt x="904" y="12903"/>
                    </a:cubicBezTo>
                    <a:cubicBezTo>
                      <a:pt x="963" y="12733"/>
                      <a:pt x="1023" y="12562"/>
                      <a:pt x="1082" y="12392"/>
                    </a:cubicBezTo>
                    <a:cubicBezTo>
                      <a:pt x="1142" y="12222"/>
                      <a:pt x="1205" y="12052"/>
                      <a:pt x="1269" y="11884"/>
                    </a:cubicBezTo>
                    <a:cubicBezTo>
                      <a:pt x="1311" y="11786"/>
                      <a:pt x="1350" y="11685"/>
                      <a:pt x="1397" y="11589"/>
                    </a:cubicBezTo>
                    <a:cubicBezTo>
                      <a:pt x="1448" y="11479"/>
                      <a:pt x="1501" y="11371"/>
                      <a:pt x="1553" y="11261"/>
                    </a:cubicBezTo>
                    <a:cubicBezTo>
                      <a:pt x="1648" y="11064"/>
                      <a:pt x="1751" y="10870"/>
                      <a:pt x="1853" y="10677"/>
                    </a:cubicBezTo>
                    <a:lnTo>
                      <a:pt x="1853" y="10677"/>
                    </a:lnTo>
                    <a:cubicBezTo>
                      <a:pt x="1848" y="10685"/>
                      <a:pt x="1844" y="10692"/>
                      <a:pt x="1839" y="10698"/>
                    </a:cubicBezTo>
                    <a:cubicBezTo>
                      <a:pt x="1886" y="10618"/>
                      <a:pt x="1933" y="10540"/>
                      <a:pt x="1979" y="10460"/>
                    </a:cubicBezTo>
                    <a:cubicBezTo>
                      <a:pt x="2020" y="10389"/>
                      <a:pt x="2067" y="10322"/>
                      <a:pt x="2111" y="10254"/>
                    </a:cubicBezTo>
                    <a:cubicBezTo>
                      <a:pt x="2190" y="10129"/>
                      <a:pt x="2275" y="10007"/>
                      <a:pt x="2361" y="9887"/>
                    </a:cubicBezTo>
                    <a:cubicBezTo>
                      <a:pt x="2557" y="9612"/>
                      <a:pt x="2759" y="9341"/>
                      <a:pt x="2962" y="9071"/>
                    </a:cubicBezTo>
                    <a:cubicBezTo>
                      <a:pt x="3082" y="8915"/>
                      <a:pt x="3201" y="8755"/>
                      <a:pt x="3327" y="8602"/>
                    </a:cubicBezTo>
                    <a:cubicBezTo>
                      <a:pt x="3466" y="8436"/>
                      <a:pt x="3606" y="8269"/>
                      <a:pt x="3748" y="8103"/>
                    </a:cubicBezTo>
                    <a:cubicBezTo>
                      <a:pt x="4003" y="7805"/>
                      <a:pt x="4283" y="7532"/>
                      <a:pt x="4549" y="7246"/>
                    </a:cubicBezTo>
                    <a:cubicBezTo>
                      <a:pt x="4682" y="7105"/>
                      <a:pt x="4812" y="6958"/>
                      <a:pt x="4945" y="6816"/>
                    </a:cubicBezTo>
                    <a:cubicBezTo>
                      <a:pt x="5084" y="6665"/>
                      <a:pt x="5225" y="6517"/>
                      <a:pt x="5368" y="6370"/>
                    </a:cubicBezTo>
                    <a:cubicBezTo>
                      <a:pt x="5544" y="6203"/>
                      <a:pt x="5723" y="6040"/>
                      <a:pt x="5902" y="5879"/>
                    </a:cubicBezTo>
                    <a:cubicBezTo>
                      <a:pt x="6191" y="5617"/>
                      <a:pt x="6476" y="5349"/>
                      <a:pt x="6768" y="5091"/>
                    </a:cubicBezTo>
                    <a:cubicBezTo>
                      <a:pt x="6930" y="4948"/>
                      <a:pt x="7092" y="4806"/>
                      <a:pt x="7256" y="4666"/>
                    </a:cubicBezTo>
                    <a:cubicBezTo>
                      <a:pt x="7399" y="4542"/>
                      <a:pt x="7547" y="4424"/>
                      <a:pt x="7695" y="4305"/>
                    </a:cubicBezTo>
                    <a:cubicBezTo>
                      <a:pt x="7848" y="4193"/>
                      <a:pt x="8000" y="4082"/>
                      <a:pt x="8159" y="3979"/>
                    </a:cubicBezTo>
                    <a:cubicBezTo>
                      <a:pt x="8324" y="3871"/>
                      <a:pt x="8489" y="3764"/>
                      <a:pt x="8656" y="3657"/>
                    </a:cubicBezTo>
                    <a:cubicBezTo>
                      <a:pt x="8991" y="3442"/>
                      <a:pt x="9323" y="3222"/>
                      <a:pt x="9664" y="3014"/>
                    </a:cubicBezTo>
                    <a:cubicBezTo>
                      <a:pt x="9856" y="2907"/>
                      <a:pt x="10048" y="2802"/>
                      <a:pt x="10238" y="2692"/>
                    </a:cubicBezTo>
                    <a:cubicBezTo>
                      <a:pt x="10418" y="2587"/>
                      <a:pt x="10596" y="2478"/>
                      <a:pt x="10774" y="2373"/>
                    </a:cubicBezTo>
                    <a:lnTo>
                      <a:pt x="10774" y="2373"/>
                    </a:lnTo>
                    <a:cubicBezTo>
                      <a:pt x="10774" y="2374"/>
                      <a:pt x="10772" y="2374"/>
                      <a:pt x="10771" y="2376"/>
                    </a:cubicBezTo>
                    <a:cubicBezTo>
                      <a:pt x="10875" y="2320"/>
                      <a:pt x="10977" y="2265"/>
                      <a:pt x="11082" y="2214"/>
                    </a:cubicBezTo>
                    <a:cubicBezTo>
                      <a:pt x="11195" y="2160"/>
                      <a:pt x="11307" y="2110"/>
                      <a:pt x="11420" y="2060"/>
                    </a:cubicBezTo>
                    <a:cubicBezTo>
                      <a:pt x="11567" y="2000"/>
                      <a:pt x="11714" y="1942"/>
                      <a:pt x="11863" y="1888"/>
                    </a:cubicBezTo>
                    <a:cubicBezTo>
                      <a:pt x="12046" y="1822"/>
                      <a:pt x="12230" y="1758"/>
                      <a:pt x="12411" y="1686"/>
                    </a:cubicBezTo>
                    <a:cubicBezTo>
                      <a:pt x="12598" y="1612"/>
                      <a:pt x="12782" y="1537"/>
                      <a:pt x="12973" y="1473"/>
                    </a:cubicBezTo>
                    <a:cubicBezTo>
                      <a:pt x="13160" y="1408"/>
                      <a:pt x="13353" y="1355"/>
                      <a:pt x="13543" y="1299"/>
                    </a:cubicBezTo>
                    <a:cubicBezTo>
                      <a:pt x="13726" y="1247"/>
                      <a:pt x="13909" y="1189"/>
                      <a:pt x="14092" y="1137"/>
                    </a:cubicBezTo>
                    <a:cubicBezTo>
                      <a:pt x="14271" y="1090"/>
                      <a:pt x="14453" y="1050"/>
                      <a:pt x="14635" y="1012"/>
                    </a:cubicBezTo>
                    <a:cubicBezTo>
                      <a:pt x="14803" y="976"/>
                      <a:pt x="14971" y="938"/>
                      <a:pt x="15142" y="908"/>
                    </a:cubicBezTo>
                    <a:cubicBezTo>
                      <a:pt x="15397" y="871"/>
                      <a:pt x="15655" y="851"/>
                      <a:pt x="15911" y="821"/>
                    </a:cubicBezTo>
                    <a:cubicBezTo>
                      <a:pt x="15922" y="818"/>
                      <a:pt x="15934" y="814"/>
                      <a:pt x="15945" y="813"/>
                    </a:cubicBezTo>
                    <a:cubicBezTo>
                      <a:pt x="16077" y="783"/>
                      <a:pt x="16212" y="761"/>
                      <a:pt x="16345" y="747"/>
                    </a:cubicBezTo>
                    <a:cubicBezTo>
                      <a:pt x="16380" y="742"/>
                      <a:pt x="16414" y="739"/>
                      <a:pt x="16448" y="735"/>
                    </a:cubicBezTo>
                    <a:cubicBezTo>
                      <a:pt x="16451" y="734"/>
                      <a:pt x="16453" y="733"/>
                      <a:pt x="16454" y="732"/>
                    </a:cubicBezTo>
                    <a:cubicBezTo>
                      <a:pt x="16481" y="713"/>
                      <a:pt x="16516" y="711"/>
                      <a:pt x="16548" y="707"/>
                    </a:cubicBezTo>
                    <a:cubicBezTo>
                      <a:pt x="16581" y="701"/>
                      <a:pt x="16614" y="696"/>
                      <a:pt x="16646" y="692"/>
                    </a:cubicBezTo>
                    <a:cubicBezTo>
                      <a:pt x="16712" y="684"/>
                      <a:pt x="16776" y="675"/>
                      <a:pt x="16842" y="667"/>
                    </a:cubicBezTo>
                    <a:cubicBezTo>
                      <a:pt x="16844" y="667"/>
                      <a:pt x="16847" y="666"/>
                      <a:pt x="16850" y="666"/>
                    </a:cubicBezTo>
                    <a:lnTo>
                      <a:pt x="16852" y="666"/>
                    </a:lnTo>
                    <a:cubicBezTo>
                      <a:pt x="16905" y="659"/>
                      <a:pt x="16957" y="652"/>
                      <a:pt x="17009" y="646"/>
                    </a:cubicBezTo>
                    <a:lnTo>
                      <a:pt x="17012" y="646"/>
                    </a:lnTo>
                    <a:cubicBezTo>
                      <a:pt x="17014" y="646"/>
                      <a:pt x="17015" y="645"/>
                      <a:pt x="17018" y="645"/>
                    </a:cubicBezTo>
                    <a:lnTo>
                      <a:pt x="17020" y="645"/>
                    </a:lnTo>
                    <a:cubicBezTo>
                      <a:pt x="17149" y="629"/>
                      <a:pt x="17277" y="612"/>
                      <a:pt x="17405" y="595"/>
                    </a:cubicBezTo>
                    <a:cubicBezTo>
                      <a:pt x="17434" y="591"/>
                      <a:pt x="17461" y="588"/>
                      <a:pt x="17490" y="586"/>
                    </a:cubicBezTo>
                    <a:cubicBezTo>
                      <a:pt x="17529" y="579"/>
                      <a:pt x="17568" y="572"/>
                      <a:pt x="17608" y="565"/>
                    </a:cubicBezTo>
                    <a:cubicBezTo>
                      <a:pt x="17627" y="562"/>
                      <a:pt x="17646" y="559"/>
                      <a:pt x="17665" y="556"/>
                    </a:cubicBezTo>
                    <a:cubicBezTo>
                      <a:pt x="17670" y="550"/>
                      <a:pt x="17672" y="543"/>
                      <a:pt x="17675" y="538"/>
                    </a:cubicBezTo>
                    <a:cubicBezTo>
                      <a:pt x="17791" y="530"/>
                      <a:pt x="17905" y="522"/>
                      <a:pt x="18021" y="512"/>
                    </a:cubicBezTo>
                    <a:cubicBezTo>
                      <a:pt x="18269" y="495"/>
                      <a:pt x="18517" y="469"/>
                      <a:pt x="18764" y="448"/>
                    </a:cubicBezTo>
                    <a:cubicBezTo>
                      <a:pt x="19014" y="428"/>
                      <a:pt x="19266" y="405"/>
                      <a:pt x="19516" y="392"/>
                    </a:cubicBezTo>
                    <a:cubicBezTo>
                      <a:pt x="19642" y="387"/>
                      <a:pt x="19769" y="375"/>
                      <a:pt x="19895" y="374"/>
                    </a:cubicBezTo>
                    <a:cubicBezTo>
                      <a:pt x="20029" y="372"/>
                      <a:pt x="20162" y="371"/>
                      <a:pt x="20296" y="369"/>
                    </a:cubicBezTo>
                    <a:close/>
                    <a:moveTo>
                      <a:pt x="20299" y="0"/>
                    </a:moveTo>
                    <a:cubicBezTo>
                      <a:pt x="20270" y="0"/>
                      <a:pt x="20242" y="1"/>
                      <a:pt x="20213" y="1"/>
                    </a:cubicBezTo>
                    <a:cubicBezTo>
                      <a:pt x="19952" y="4"/>
                      <a:pt x="19693" y="9"/>
                      <a:pt x="19434" y="28"/>
                    </a:cubicBezTo>
                    <a:cubicBezTo>
                      <a:pt x="19177" y="46"/>
                      <a:pt x="18920" y="64"/>
                      <a:pt x="18665" y="86"/>
                    </a:cubicBezTo>
                    <a:cubicBezTo>
                      <a:pt x="18405" y="109"/>
                      <a:pt x="18144" y="134"/>
                      <a:pt x="17883" y="152"/>
                    </a:cubicBezTo>
                    <a:cubicBezTo>
                      <a:pt x="17571" y="174"/>
                      <a:pt x="17259" y="197"/>
                      <a:pt x="16947" y="221"/>
                    </a:cubicBezTo>
                    <a:cubicBezTo>
                      <a:pt x="16877" y="232"/>
                      <a:pt x="16806" y="243"/>
                      <a:pt x="16736" y="254"/>
                    </a:cubicBezTo>
                    <a:cubicBezTo>
                      <a:pt x="16724" y="256"/>
                      <a:pt x="16710" y="259"/>
                      <a:pt x="16699" y="262"/>
                    </a:cubicBezTo>
                    <a:cubicBezTo>
                      <a:pt x="16654" y="271"/>
                      <a:pt x="16611" y="280"/>
                      <a:pt x="16567" y="289"/>
                    </a:cubicBezTo>
                    <a:cubicBezTo>
                      <a:pt x="16497" y="304"/>
                      <a:pt x="16428" y="317"/>
                      <a:pt x="16358" y="331"/>
                    </a:cubicBezTo>
                    <a:cubicBezTo>
                      <a:pt x="16324" y="337"/>
                      <a:pt x="16288" y="342"/>
                      <a:pt x="16254" y="348"/>
                    </a:cubicBezTo>
                    <a:cubicBezTo>
                      <a:pt x="16220" y="353"/>
                      <a:pt x="16184" y="359"/>
                      <a:pt x="16149" y="364"/>
                    </a:cubicBezTo>
                    <a:cubicBezTo>
                      <a:pt x="16106" y="369"/>
                      <a:pt x="16065" y="376"/>
                      <a:pt x="16024" y="381"/>
                    </a:cubicBezTo>
                    <a:cubicBezTo>
                      <a:pt x="16015" y="398"/>
                      <a:pt x="16009" y="417"/>
                      <a:pt x="16006" y="437"/>
                    </a:cubicBezTo>
                    <a:cubicBezTo>
                      <a:pt x="15901" y="452"/>
                      <a:pt x="15797" y="464"/>
                      <a:pt x="15691" y="476"/>
                    </a:cubicBezTo>
                    <a:cubicBezTo>
                      <a:pt x="15572" y="487"/>
                      <a:pt x="15452" y="496"/>
                      <a:pt x="15333" y="510"/>
                    </a:cubicBezTo>
                    <a:cubicBezTo>
                      <a:pt x="15083" y="540"/>
                      <a:pt x="14838" y="589"/>
                      <a:pt x="14592" y="643"/>
                    </a:cubicBezTo>
                    <a:cubicBezTo>
                      <a:pt x="14401" y="685"/>
                      <a:pt x="14211" y="725"/>
                      <a:pt x="14022" y="773"/>
                    </a:cubicBezTo>
                    <a:cubicBezTo>
                      <a:pt x="13823" y="825"/>
                      <a:pt x="13630" y="890"/>
                      <a:pt x="13433" y="947"/>
                    </a:cubicBezTo>
                    <a:cubicBezTo>
                      <a:pt x="13242" y="1003"/>
                      <a:pt x="13052" y="1061"/>
                      <a:pt x="12862" y="1121"/>
                    </a:cubicBezTo>
                    <a:cubicBezTo>
                      <a:pt x="12683" y="1177"/>
                      <a:pt x="12510" y="1250"/>
                      <a:pt x="12335" y="1319"/>
                    </a:cubicBezTo>
                    <a:cubicBezTo>
                      <a:pt x="11965" y="1465"/>
                      <a:pt x="11584" y="1585"/>
                      <a:pt x="11219" y="1745"/>
                    </a:cubicBezTo>
                    <a:cubicBezTo>
                      <a:pt x="11117" y="1790"/>
                      <a:pt x="11017" y="1835"/>
                      <a:pt x="10917" y="1883"/>
                    </a:cubicBezTo>
                    <a:cubicBezTo>
                      <a:pt x="10821" y="1929"/>
                      <a:pt x="10729" y="1979"/>
                      <a:pt x="10636" y="2030"/>
                    </a:cubicBezTo>
                    <a:cubicBezTo>
                      <a:pt x="10461" y="2122"/>
                      <a:pt x="10293" y="2230"/>
                      <a:pt x="10124" y="2331"/>
                    </a:cubicBezTo>
                    <a:cubicBezTo>
                      <a:pt x="10131" y="2327"/>
                      <a:pt x="10137" y="2323"/>
                      <a:pt x="10144" y="2319"/>
                    </a:cubicBezTo>
                    <a:lnTo>
                      <a:pt x="10144" y="2319"/>
                    </a:lnTo>
                    <a:cubicBezTo>
                      <a:pt x="10017" y="2393"/>
                      <a:pt x="9890" y="2467"/>
                      <a:pt x="9761" y="2537"/>
                    </a:cubicBezTo>
                    <a:cubicBezTo>
                      <a:pt x="9592" y="2630"/>
                      <a:pt x="9424" y="2724"/>
                      <a:pt x="9262" y="2828"/>
                    </a:cubicBezTo>
                    <a:cubicBezTo>
                      <a:pt x="9082" y="2943"/>
                      <a:pt x="8901" y="3059"/>
                      <a:pt x="8722" y="3176"/>
                    </a:cubicBezTo>
                    <a:cubicBezTo>
                      <a:pt x="8382" y="3395"/>
                      <a:pt x="8041" y="3611"/>
                      <a:pt x="7708" y="3840"/>
                    </a:cubicBezTo>
                    <a:cubicBezTo>
                      <a:pt x="7631" y="3891"/>
                      <a:pt x="7559" y="3949"/>
                      <a:pt x="7483" y="4003"/>
                    </a:cubicBezTo>
                    <a:cubicBezTo>
                      <a:pt x="7405" y="4062"/>
                      <a:pt x="7327" y="4125"/>
                      <a:pt x="7251" y="4188"/>
                    </a:cubicBezTo>
                    <a:cubicBezTo>
                      <a:pt x="7094" y="4320"/>
                      <a:pt x="6936" y="4452"/>
                      <a:pt x="6781" y="4588"/>
                    </a:cubicBezTo>
                    <a:cubicBezTo>
                      <a:pt x="6479" y="4851"/>
                      <a:pt x="6186" y="5121"/>
                      <a:pt x="5891" y="5389"/>
                    </a:cubicBezTo>
                    <a:cubicBezTo>
                      <a:pt x="5741" y="5527"/>
                      <a:pt x="5590" y="5663"/>
                      <a:pt x="5440" y="5799"/>
                    </a:cubicBezTo>
                    <a:cubicBezTo>
                      <a:pt x="5278" y="5947"/>
                      <a:pt x="5120" y="6098"/>
                      <a:pt x="4966" y="6256"/>
                    </a:cubicBezTo>
                    <a:cubicBezTo>
                      <a:pt x="4689" y="6537"/>
                      <a:pt x="4435" y="6838"/>
                      <a:pt x="4161" y="7122"/>
                    </a:cubicBezTo>
                    <a:cubicBezTo>
                      <a:pt x="4011" y="7277"/>
                      <a:pt x="3860" y="7434"/>
                      <a:pt x="3710" y="7591"/>
                    </a:cubicBezTo>
                    <a:cubicBezTo>
                      <a:pt x="3571" y="7738"/>
                      <a:pt x="3440" y="7895"/>
                      <a:pt x="3309" y="8048"/>
                    </a:cubicBezTo>
                    <a:cubicBezTo>
                      <a:pt x="3053" y="8347"/>
                      <a:pt x="2811" y="8660"/>
                      <a:pt x="2573" y="8974"/>
                    </a:cubicBezTo>
                    <a:cubicBezTo>
                      <a:pt x="2325" y="9303"/>
                      <a:pt x="2084" y="9637"/>
                      <a:pt x="1850" y="9977"/>
                    </a:cubicBezTo>
                    <a:cubicBezTo>
                      <a:pt x="1613" y="10320"/>
                      <a:pt x="1426" y="10690"/>
                      <a:pt x="1239" y="11062"/>
                    </a:cubicBezTo>
                    <a:cubicBezTo>
                      <a:pt x="1152" y="11236"/>
                      <a:pt x="1071" y="11412"/>
                      <a:pt x="994" y="11590"/>
                    </a:cubicBezTo>
                    <a:cubicBezTo>
                      <a:pt x="911" y="11781"/>
                      <a:pt x="838" y="11977"/>
                      <a:pt x="768" y="12175"/>
                    </a:cubicBezTo>
                    <a:cubicBezTo>
                      <a:pt x="703" y="12358"/>
                      <a:pt x="640" y="12541"/>
                      <a:pt x="575" y="12724"/>
                    </a:cubicBezTo>
                    <a:cubicBezTo>
                      <a:pt x="509" y="12910"/>
                      <a:pt x="439" y="13099"/>
                      <a:pt x="378" y="13287"/>
                    </a:cubicBezTo>
                    <a:cubicBezTo>
                      <a:pt x="316" y="13478"/>
                      <a:pt x="253" y="13669"/>
                      <a:pt x="205" y="13864"/>
                    </a:cubicBezTo>
                    <a:cubicBezTo>
                      <a:pt x="160" y="14049"/>
                      <a:pt x="116" y="14234"/>
                      <a:pt x="76" y="14421"/>
                    </a:cubicBezTo>
                    <a:lnTo>
                      <a:pt x="58" y="14421"/>
                    </a:lnTo>
                    <a:cubicBezTo>
                      <a:pt x="42" y="14510"/>
                      <a:pt x="27" y="14600"/>
                      <a:pt x="12" y="14689"/>
                    </a:cubicBezTo>
                    <a:cubicBezTo>
                      <a:pt x="9" y="14719"/>
                      <a:pt x="4" y="14749"/>
                      <a:pt x="1" y="14777"/>
                    </a:cubicBezTo>
                    <a:lnTo>
                      <a:pt x="3" y="14777"/>
                    </a:lnTo>
                    <a:cubicBezTo>
                      <a:pt x="20" y="14778"/>
                      <a:pt x="37" y="14780"/>
                      <a:pt x="54" y="14781"/>
                    </a:cubicBezTo>
                    <a:cubicBezTo>
                      <a:pt x="90" y="14782"/>
                      <a:pt x="125" y="14785"/>
                      <a:pt x="161" y="14790"/>
                    </a:cubicBezTo>
                    <a:cubicBezTo>
                      <a:pt x="172" y="14786"/>
                      <a:pt x="185" y="14784"/>
                      <a:pt x="196" y="14782"/>
                    </a:cubicBezTo>
                    <a:cubicBezTo>
                      <a:pt x="225" y="14775"/>
                      <a:pt x="253" y="14770"/>
                      <a:pt x="282" y="14765"/>
                    </a:cubicBezTo>
                    <a:cubicBezTo>
                      <a:pt x="325" y="14757"/>
                      <a:pt x="369" y="14746"/>
                      <a:pt x="412" y="14741"/>
                    </a:cubicBezTo>
                    <a:cubicBezTo>
                      <a:pt x="442" y="14737"/>
                      <a:pt x="472" y="14736"/>
                      <a:pt x="501" y="14736"/>
                    </a:cubicBezTo>
                    <a:cubicBezTo>
                      <a:pt x="511" y="14736"/>
                      <a:pt x="520" y="14736"/>
                      <a:pt x="529" y="14736"/>
                    </a:cubicBezTo>
                    <a:cubicBezTo>
                      <a:pt x="561" y="14738"/>
                      <a:pt x="592" y="14746"/>
                      <a:pt x="615" y="14766"/>
                    </a:cubicBezTo>
                    <a:cubicBezTo>
                      <a:pt x="679" y="14762"/>
                      <a:pt x="742" y="14759"/>
                      <a:pt x="804" y="14756"/>
                    </a:cubicBezTo>
                    <a:cubicBezTo>
                      <a:pt x="1030" y="14743"/>
                      <a:pt x="1255" y="14729"/>
                      <a:pt x="1480" y="14713"/>
                    </a:cubicBezTo>
                    <a:cubicBezTo>
                      <a:pt x="1590" y="14706"/>
                      <a:pt x="1702" y="14698"/>
                      <a:pt x="1812" y="14690"/>
                    </a:cubicBezTo>
                    <a:cubicBezTo>
                      <a:pt x="1908" y="14685"/>
                      <a:pt x="2004" y="14684"/>
                      <a:pt x="2100" y="14681"/>
                    </a:cubicBezTo>
                    <a:cubicBezTo>
                      <a:pt x="2187" y="14682"/>
                      <a:pt x="2274" y="14685"/>
                      <a:pt x="2360" y="14686"/>
                    </a:cubicBezTo>
                    <a:cubicBezTo>
                      <a:pt x="2450" y="14688"/>
                      <a:pt x="2539" y="14696"/>
                      <a:pt x="2629" y="14702"/>
                    </a:cubicBezTo>
                    <a:cubicBezTo>
                      <a:pt x="2808" y="14711"/>
                      <a:pt x="2986" y="14719"/>
                      <a:pt x="3166" y="14724"/>
                    </a:cubicBezTo>
                    <a:cubicBezTo>
                      <a:pt x="3224" y="14725"/>
                      <a:pt x="3283" y="14725"/>
                      <a:pt x="3342" y="14725"/>
                    </a:cubicBezTo>
                    <a:cubicBezTo>
                      <a:pt x="3603" y="14725"/>
                      <a:pt x="3865" y="14716"/>
                      <a:pt x="4125" y="14706"/>
                    </a:cubicBezTo>
                    <a:cubicBezTo>
                      <a:pt x="4571" y="14692"/>
                      <a:pt x="5018" y="14672"/>
                      <a:pt x="5465" y="14664"/>
                    </a:cubicBezTo>
                    <a:cubicBezTo>
                      <a:pt x="5569" y="14663"/>
                      <a:pt x="5676" y="14663"/>
                      <a:pt x="5781" y="14662"/>
                    </a:cubicBezTo>
                    <a:cubicBezTo>
                      <a:pt x="5828" y="14662"/>
                      <a:pt x="5875" y="14663"/>
                      <a:pt x="5921" y="14663"/>
                    </a:cubicBezTo>
                    <a:cubicBezTo>
                      <a:pt x="5968" y="14663"/>
                      <a:pt x="6015" y="14662"/>
                      <a:pt x="6062" y="14662"/>
                    </a:cubicBezTo>
                    <a:cubicBezTo>
                      <a:pt x="6278" y="14659"/>
                      <a:pt x="6494" y="14657"/>
                      <a:pt x="6710" y="14651"/>
                    </a:cubicBezTo>
                    <a:cubicBezTo>
                      <a:pt x="7143" y="14642"/>
                      <a:pt x="7575" y="14619"/>
                      <a:pt x="8007" y="14598"/>
                    </a:cubicBezTo>
                    <a:cubicBezTo>
                      <a:pt x="8453" y="14576"/>
                      <a:pt x="8898" y="14562"/>
                      <a:pt x="9345" y="14559"/>
                    </a:cubicBezTo>
                    <a:cubicBezTo>
                      <a:pt x="9339" y="14559"/>
                      <a:pt x="9334" y="14559"/>
                      <a:pt x="9328" y="14558"/>
                    </a:cubicBezTo>
                    <a:lnTo>
                      <a:pt x="9328" y="14558"/>
                    </a:lnTo>
                    <a:cubicBezTo>
                      <a:pt x="9531" y="14560"/>
                      <a:pt x="9736" y="14561"/>
                      <a:pt x="9942" y="14570"/>
                    </a:cubicBezTo>
                    <a:cubicBezTo>
                      <a:pt x="10149" y="14579"/>
                      <a:pt x="10357" y="14593"/>
                      <a:pt x="10565" y="14597"/>
                    </a:cubicBezTo>
                    <a:cubicBezTo>
                      <a:pt x="10726" y="14600"/>
                      <a:pt x="10887" y="14602"/>
                      <a:pt x="11048" y="14602"/>
                    </a:cubicBezTo>
                    <a:cubicBezTo>
                      <a:pt x="11300" y="14602"/>
                      <a:pt x="11551" y="14598"/>
                      <a:pt x="11802" y="14593"/>
                    </a:cubicBezTo>
                    <a:cubicBezTo>
                      <a:pt x="12204" y="14585"/>
                      <a:pt x="12605" y="14581"/>
                      <a:pt x="13008" y="14561"/>
                    </a:cubicBezTo>
                    <a:cubicBezTo>
                      <a:pt x="13217" y="14552"/>
                      <a:pt x="13426" y="14538"/>
                      <a:pt x="13636" y="14533"/>
                    </a:cubicBezTo>
                    <a:cubicBezTo>
                      <a:pt x="13841" y="14527"/>
                      <a:pt x="14045" y="14523"/>
                      <a:pt x="14251" y="14523"/>
                    </a:cubicBezTo>
                    <a:cubicBezTo>
                      <a:pt x="15114" y="14531"/>
                      <a:pt x="15977" y="14553"/>
                      <a:pt x="16842" y="14571"/>
                    </a:cubicBezTo>
                    <a:cubicBezTo>
                      <a:pt x="17081" y="14576"/>
                      <a:pt x="17321" y="14577"/>
                      <a:pt x="17561" y="14577"/>
                    </a:cubicBezTo>
                    <a:cubicBezTo>
                      <a:pt x="17756" y="14577"/>
                      <a:pt x="17953" y="14565"/>
                      <a:pt x="18149" y="14554"/>
                    </a:cubicBezTo>
                    <a:cubicBezTo>
                      <a:pt x="18394" y="14542"/>
                      <a:pt x="18640" y="14529"/>
                      <a:pt x="18886" y="14520"/>
                    </a:cubicBezTo>
                    <a:cubicBezTo>
                      <a:pt x="19086" y="14512"/>
                      <a:pt x="19286" y="14510"/>
                      <a:pt x="19486" y="14507"/>
                    </a:cubicBezTo>
                    <a:cubicBezTo>
                      <a:pt x="19673" y="14509"/>
                      <a:pt x="19858" y="14509"/>
                      <a:pt x="20045" y="14513"/>
                    </a:cubicBezTo>
                    <a:cubicBezTo>
                      <a:pt x="20241" y="14519"/>
                      <a:pt x="20438" y="14526"/>
                      <a:pt x="20636" y="14534"/>
                    </a:cubicBezTo>
                    <a:cubicBezTo>
                      <a:pt x="20824" y="14542"/>
                      <a:pt x="21013" y="14551"/>
                      <a:pt x="21203" y="14555"/>
                    </a:cubicBezTo>
                    <a:cubicBezTo>
                      <a:pt x="21395" y="14560"/>
                      <a:pt x="21586" y="14561"/>
                      <a:pt x="21779" y="14561"/>
                    </a:cubicBezTo>
                    <a:cubicBezTo>
                      <a:pt x="22205" y="14561"/>
                      <a:pt x="22630" y="14527"/>
                      <a:pt x="23055" y="14498"/>
                    </a:cubicBezTo>
                    <a:cubicBezTo>
                      <a:pt x="23275" y="14485"/>
                      <a:pt x="23496" y="14467"/>
                      <a:pt x="23716" y="14462"/>
                    </a:cubicBezTo>
                    <a:cubicBezTo>
                      <a:pt x="23936" y="14456"/>
                      <a:pt x="24156" y="14453"/>
                      <a:pt x="24376" y="14453"/>
                    </a:cubicBezTo>
                    <a:cubicBezTo>
                      <a:pt x="24775" y="14458"/>
                      <a:pt x="25175" y="14465"/>
                      <a:pt x="25575" y="14480"/>
                    </a:cubicBezTo>
                    <a:cubicBezTo>
                      <a:pt x="26005" y="14495"/>
                      <a:pt x="26435" y="14515"/>
                      <a:pt x="26866" y="14530"/>
                    </a:cubicBezTo>
                    <a:cubicBezTo>
                      <a:pt x="27269" y="14546"/>
                      <a:pt x="27671" y="14552"/>
                      <a:pt x="28074" y="14554"/>
                    </a:cubicBezTo>
                    <a:cubicBezTo>
                      <a:pt x="28119" y="14554"/>
                      <a:pt x="28165" y="14555"/>
                      <a:pt x="28210" y="14555"/>
                    </a:cubicBezTo>
                    <a:cubicBezTo>
                      <a:pt x="28421" y="14555"/>
                      <a:pt x="28632" y="14553"/>
                      <a:pt x="28842" y="14550"/>
                    </a:cubicBezTo>
                    <a:cubicBezTo>
                      <a:pt x="28970" y="14547"/>
                      <a:pt x="29099" y="14546"/>
                      <a:pt x="29228" y="14545"/>
                    </a:cubicBezTo>
                    <a:cubicBezTo>
                      <a:pt x="29564" y="14549"/>
                      <a:pt x="29902" y="14558"/>
                      <a:pt x="30240" y="14566"/>
                    </a:cubicBezTo>
                    <a:cubicBezTo>
                      <a:pt x="30454" y="14570"/>
                      <a:pt x="30667" y="14571"/>
                      <a:pt x="30882" y="14574"/>
                    </a:cubicBezTo>
                    <a:cubicBezTo>
                      <a:pt x="31104" y="14576"/>
                      <a:pt x="31325" y="14584"/>
                      <a:pt x="31547" y="14595"/>
                    </a:cubicBezTo>
                    <a:cubicBezTo>
                      <a:pt x="31966" y="14618"/>
                      <a:pt x="32385" y="14672"/>
                      <a:pt x="32803" y="14710"/>
                    </a:cubicBezTo>
                    <a:cubicBezTo>
                      <a:pt x="33021" y="14730"/>
                      <a:pt x="33239" y="14752"/>
                      <a:pt x="33457" y="14762"/>
                    </a:cubicBezTo>
                    <a:cubicBezTo>
                      <a:pt x="33671" y="14772"/>
                      <a:pt x="33886" y="14780"/>
                      <a:pt x="34101" y="14784"/>
                    </a:cubicBezTo>
                    <a:cubicBezTo>
                      <a:pt x="34294" y="14788"/>
                      <a:pt x="34487" y="14789"/>
                      <a:pt x="34680" y="14789"/>
                    </a:cubicBezTo>
                    <a:cubicBezTo>
                      <a:pt x="34913" y="14789"/>
                      <a:pt x="35146" y="14788"/>
                      <a:pt x="35379" y="14788"/>
                    </a:cubicBezTo>
                    <a:lnTo>
                      <a:pt x="35379" y="14788"/>
                    </a:lnTo>
                    <a:cubicBezTo>
                      <a:pt x="35442" y="14789"/>
                      <a:pt x="35502" y="14788"/>
                      <a:pt x="35565" y="14790"/>
                    </a:cubicBezTo>
                    <a:cubicBezTo>
                      <a:pt x="35772" y="14798"/>
                      <a:pt x="35980" y="14809"/>
                      <a:pt x="36188" y="14817"/>
                    </a:cubicBezTo>
                    <a:cubicBezTo>
                      <a:pt x="36410" y="14826"/>
                      <a:pt x="36632" y="14832"/>
                      <a:pt x="36855" y="14837"/>
                    </a:cubicBezTo>
                    <a:cubicBezTo>
                      <a:pt x="37058" y="14841"/>
                      <a:pt x="37263" y="14845"/>
                      <a:pt x="37468" y="14849"/>
                    </a:cubicBezTo>
                    <a:cubicBezTo>
                      <a:pt x="37679" y="14855"/>
                      <a:pt x="37892" y="14866"/>
                      <a:pt x="38106" y="14871"/>
                    </a:cubicBezTo>
                    <a:cubicBezTo>
                      <a:pt x="38298" y="14874"/>
                      <a:pt x="38490" y="14877"/>
                      <a:pt x="38682" y="14882"/>
                    </a:cubicBezTo>
                    <a:cubicBezTo>
                      <a:pt x="38784" y="14884"/>
                      <a:pt x="38885" y="14887"/>
                      <a:pt x="38987" y="14887"/>
                    </a:cubicBezTo>
                    <a:cubicBezTo>
                      <a:pt x="39003" y="14887"/>
                      <a:pt x="39019" y="14887"/>
                      <a:pt x="39035" y="14887"/>
                    </a:cubicBezTo>
                    <a:cubicBezTo>
                      <a:pt x="39066" y="14887"/>
                      <a:pt x="39098" y="14884"/>
                      <a:pt x="39129" y="14882"/>
                    </a:cubicBezTo>
                    <a:lnTo>
                      <a:pt x="39133" y="14892"/>
                    </a:lnTo>
                    <a:cubicBezTo>
                      <a:pt x="39214" y="14886"/>
                      <a:pt x="39296" y="14879"/>
                      <a:pt x="39377" y="14871"/>
                    </a:cubicBezTo>
                    <a:cubicBezTo>
                      <a:pt x="39420" y="14868"/>
                      <a:pt x="39462" y="14864"/>
                      <a:pt x="39504" y="14860"/>
                    </a:cubicBezTo>
                    <a:cubicBezTo>
                      <a:pt x="39503" y="14857"/>
                      <a:pt x="39503" y="14855"/>
                      <a:pt x="39502" y="14854"/>
                    </a:cubicBezTo>
                    <a:cubicBezTo>
                      <a:pt x="39496" y="14836"/>
                      <a:pt x="39489" y="14817"/>
                      <a:pt x="39484" y="14798"/>
                    </a:cubicBezTo>
                    <a:cubicBezTo>
                      <a:pt x="39458" y="14727"/>
                      <a:pt x="39437" y="14654"/>
                      <a:pt x="39416" y="14582"/>
                    </a:cubicBezTo>
                    <a:cubicBezTo>
                      <a:pt x="39407" y="14553"/>
                      <a:pt x="39400" y="14523"/>
                      <a:pt x="39392" y="14495"/>
                    </a:cubicBezTo>
                    <a:lnTo>
                      <a:pt x="39391" y="14495"/>
                    </a:lnTo>
                    <a:cubicBezTo>
                      <a:pt x="39366" y="14424"/>
                      <a:pt x="39341" y="14353"/>
                      <a:pt x="39312" y="14284"/>
                    </a:cubicBezTo>
                    <a:cubicBezTo>
                      <a:pt x="39222" y="14053"/>
                      <a:pt x="39116" y="13828"/>
                      <a:pt x="39012" y="13602"/>
                    </a:cubicBezTo>
                    <a:cubicBezTo>
                      <a:pt x="38913" y="13386"/>
                      <a:pt x="38817" y="13167"/>
                      <a:pt x="38724" y="12949"/>
                    </a:cubicBezTo>
                    <a:cubicBezTo>
                      <a:pt x="38642" y="12752"/>
                      <a:pt x="38562" y="12555"/>
                      <a:pt x="38478" y="12360"/>
                    </a:cubicBezTo>
                    <a:cubicBezTo>
                      <a:pt x="38397" y="12168"/>
                      <a:pt x="38310" y="11980"/>
                      <a:pt x="38225" y="11792"/>
                    </a:cubicBezTo>
                    <a:cubicBezTo>
                      <a:pt x="38007" y="11314"/>
                      <a:pt x="37734" y="10867"/>
                      <a:pt x="37460" y="10421"/>
                    </a:cubicBezTo>
                    <a:cubicBezTo>
                      <a:pt x="37325" y="10201"/>
                      <a:pt x="37185" y="9985"/>
                      <a:pt x="37046" y="9769"/>
                    </a:cubicBezTo>
                    <a:cubicBezTo>
                      <a:pt x="36908" y="9553"/>
                      <a:pt x="36758" y="9346"/>
                      <a:pt x="36607" y="9139"/>
                    </a:cubicBezTo>
                    <a:cubicBezTo>
                      <a:pt x="36305" y="8726"/>
                      <a:pt x="35969" y="8338"/>
                      <a:pt x="35643" y="7945"/>
                    </a:cubicBezTo>
                    <a:cubicBezTo>
                      <a:pt x="35320" y="7554"/>
                      <a:pt x="34989" y="7170"/>
                      <a:pt x="34662" y="6783"/>
                    </a:cubicBezTo>
                    <a:cubicBezTo>
                      <a:pt x="34501" y="6596"/>
                      <a:pt x="34347" y="6405"/>
                      <a:pt x="34189" y="6216"/>
                    </a:cubicBezTo>
                    <a:cubicBezTo>
                      <a:pt x="34098" y="6105"/>
                      <a:pt x="34005" y="5997"/>
                      <a:pt x="33909" y="5891"/>
                    </a:cubicBezTo>
                    <a:cubicBezTo>
                      <a:pt x="33822" y="5795"/>
                      <a:pt x="33732" y="5700"/>
                      <a:pt x="33644" y="5607"/>
                    </a:cubicBezTo>
                    <a:cubicBezTo>
                      <a:pt x="33550" y="5507"/>
                      <a:pt x="33447" y="5413"/>
                      <a:pt x="33350" y="5316"/>
                    </a:cubicBezTo>
                    <a:cubicBezTo>
                      <a:pt x="33319" y="5285"/>
                      <a:pt x="33284" y="5257"/>
                      <a:pt x="33249" y="5228"/>
                    </a:cubicBezTo>
                    <a:cubicBezTo>
                      <a:pt x="33184" y="5172"/>
                      <a:pt x="33120" y="5116"/>
                      <a:pt x="33055" y="5060"/>
                    </a:cubicBezTo>
                    <a:cubicBezTo>
                      <a:pt x="32958" y="4978"/>
                      <a:pt x="32854" y="4902"/>
                      <a:pt x="32753" y="4824"/>
                    </a:cubicBezTo>
                    <a:cubicBezTo>
                      <a:pt x="32657" y="4751"/>
                      <a:pt x="32560" y="4682"/>
                      <a:pt x="32461" y="4612"/>
                    </a:cubicBezTo>
                    <a:cubicBezTo>
                      <a:pt x="32029" y="4306"/>
                      <a:pt x="31589" y="4011"/>
                      <a:pt x="31151" y="3715"/>
                    </a:cubicBezTo>
                    <a:cubicBezTo>
                      <a:pt x="30743" y="3439"/>
                      <a:pt x="30323" y="3178"/>
                      <a:pt x="29892" y="2939"/>
                    </a:cubicBezTo>
                    <a:cubicBezTo>
                      <a:pt x="29421" y="2678"/>
                      <a:pt x="28951" y="2417"/>
                      <a:pt x="28474" y="2168"/>
                    </a:cubicBezTo>
                    <a:cubicBezTo>
                      <a:pt x="28358" y="2108"/>
                      <a:pt x="28237" y="2055"/>
                      <a:pt x="28121" y="1998"/>
                    </a:cubicBezTo>
                    <a:cubicBezTo>
                      <a:pt x="28007" y="1944"/>
                      <a:pt x="27890" y="1894"/>
                      <a:pt x="27774" y="1842"/>
                    </a:cubicBezTo>
                    <a:cubicBezTo>
                      <a:pt x="27543" y="1738"/>
                      <a:pt x="27310" y="1639"/>
                      <a:pt x="27076" y="1540"/>
                    </a:cubicBezTo>
                    <a:cubicBezTo>
                      <a:pt x="26945" y="1484"/>
                      <a:pt x="26812" y="1434"/>
                      <a:pt x="26679" y="1381"/>
                    </a:cubicBezTo>
                    <a:cubicBezTo>
                      <a:pt x="26547" y="1329"/>
                      <a:pt x="26415" y="1280"/>
                      <a:pt x="26282" y="1228"/>
                    </a:cubicBezTo>
                    <a:cubicBezTo>
                      <a:pt x="26021" y="1128"/>
                      <a:pt x="25754" y="1042"/>
                      <a:pt x="25487" y="956"/>
                    </a:cubicBezTo>
                    <a:cubicBezTo>
                      <a:pt x="25245" y="879"/>
                      <a:pt x="25000" y="811"/>
                      <a:pt x="24756" y="743"/>
                    </a:cubicBezTo>
                    <a:cubicBezTo>
                      <a:pt x="24518" y="678"/>
                      <a:pt x="24280" y="615"/>
                      <a:pt x="24040" y="559"/>
                    </a:cubicBezTo>
                    <a:cubicBezTo>
                      <a:pt x="23536" y="443"/>
                      <a:pt x="23027" y="339"/>
                      <a:pt x="22517" y="253"/>
                    </a:cubicBezTo>
                    <a:cubicBezTo>
                      <a:pt x="22243" y="207"/>
                      <a:pt x="21970" y="162"/>
                      <a:pt x="21697" y="120"/>
                    </a:cubicBezTo>
                    <a:cubicBezTo>
                      <a:pt x="21452" y="82"/>
                      <a:pt x="21207" y="55"/>
                      <a:pt x="20962" y="34"/>
                    </a:cubicBezTo>
                    <a:cubicBezTo>
                      <a:pt x="20741" y="15"/>
                      <a:pt x="20520" y="0"/>
                      <a:pt x="20299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50" name="Google Shape;1150;p36"/>
            <p:cNvGrpSpPr/>
            <p:nvPr/>
          </p:nvGrpSpPr>
          <p:grpSpPr>
            <a:xfrm>
              <a:off x="5814748" y="3985209"/>
              <a:ext cx="3396632" cy="1280297"/>
              <a:chOff x="1891133" y="3836703"/>
              <a:chExt cx="3037046" cy="1144860"/>
            </a:xfrm>
          </p:grpSpPr>
          <p:sp>
            <p:nvSpPr>
              <p:cNvPr id="1151" name="Google Shape;1151;p36"/>
              <p:cNvSpPr/>
              <p:nvPr/>
            </p:nvSpPr>
            <p:spPr>
              <a:xfrm>
                <a:off x="1914504" y="3856153"/>
                <a:ext cx="2988767" cy="1107959"/>
              </a:xfrm>
              <a:custGeom>
                <a:avLst/>
                <a:gdLst/>
                <a:ahLst/>
                <a:cxnLst/>
                <a:rect l="l" t="t" r="r" b="b"/>
                <a:pathLst>
                  <a:path w="38877" h="14412" extrusionOk="0">
                    <a:moveTo>
                      <a:pt x="21154" y="0"/>
                    </a:moveTo>
                    <a:cubicBezTo>
                      <a:pt x="21133" y="0"/>
                      <a:pt x="21111" y="2"/>
                      <a:pt x="21090" y="7"/>
                    </a:cubicBezTo>
                    <a:cubicBezTo>
                      <a:pt x="21010" y="23"/>
                      <a:pt x="20949" y="94"/>
                      <a:pt x="20943" y="175"/>
                    </a:cubicBezTo>
                    <a:cubicBezTo>
                      <a:pt x="20933" y="174"/>
                      <a:pt x="20923" y="171"/>
                      <a:pt x="20913" y="170"/>
                    </a:cubicBezTo>
                    <a:cubicBezTo>
                      <a:pt x="20901" y="168"/>
                      <a:pt x="20891" y="166"/>
                      <a:pt x="20879" y="163"/>
                    </a:cubicBezTo>
                    <a:cubicBezTo>
                      <a:pt x="20865" y="103"/>
                      <a:pt x="20819" y="49"/>
                      <a:pt x="20757" y="33"/>
                    </a:cubicBezTo>
                    <a:cubicBezTo>
                      <a:pt x="20717" y="23"/>
                      <a:pt x="20687" y="22"/>
                      <a:pt x="20645" y="22"/>
                    </a:cubicBezTo>
                    <a:cubicBezTo>
                      <a:pt x="20619" y="22"/>
                      <a:pt x="20592" y="25"/>
                      <a:pt x="20566" y="26"/>
                    </a:cubicBezTo>
                    <a:cubicBezTo>
                      <a:pt x="20522" y="30"/>
                      <a:pt x="20478" y="32"/>
                      <a:pt x="20433" y="34"/>
                    </a:cubicBezTo>
                    <a:cubicBezTo>
                      <a:pt x="20364" y="39"/>
                      <a:pt x="20294" y="43"/>
                      <a:pt x="20225" y="48"/>
                    </a:cubicBezTo>
                    <a:cubicBezTo>
                      <a:pt x="20101" y="57"/>
                      <a:pt x="19976" y="66"/>
                      <a:pt x="19853" y="78"/>
                    </a:cubicBezTo>
                    <a:cubicBezTo>
                      <a:pt x="19729" y="90"/>
                      <a:pt x="19606" y="102"/>
                      <a:pt x="19483" y="114"/>
                    </a:cubicBezTo>
                    <a:cubicBezTo>
                      <a:pt x="19468" y="114"/>
                      <a:pt x="19455" y="114"/>
                      <a:pt x="19441" y="115"/>
                    </a:cubicBezTo>
                    <a:cubicBezTo>
                      <a:pt x="19333" y="118"/>
                      <a:pt x="19226" y="120"/>
                      <a:pt x="19120" y="122"/>
                    </a:cubicBezTo>
                    <a:cubicBezTo>
                      <a:pt x="19059" y="123"/>
                      <a:pt x="18998" y="122"/>
                      <a:pt x="18938" y="126"/>
                    </a:cubicBezTo>
                    <a:cubicBezTo>
                      <a:pt x="18774" y="137"/>
                      <a:pt x="18612" y="147"/>
                      <a:pt x="18448" y="158"/>
                    </a:cubicBezTo>
                    <a:cubicBezTo>
                      <a:pt x="18340" y="164"/>
                      <a:pt x="18232" y="172"/>
                      <a:pt x="18124" y="184"/>
                    </a:cubicBezTo>
                    <a:lnTo>
                      <a:pt x="17535" y="248"/>
                    </a:lnTo>
                    <a:cubicBezTo>
                      <a:pt x="17417" y="261"/>
                      <a:pt x="17300" y="278"/>
                      <a:pt x="17183" y="294"/>
                    </a:cubicBezTo>
                    <a:cubicBezTo>
                      <a:pt x="17033" y="314"/>
                      <a:pt x="16882" y="330"/>
                      <a:pt x="16733" y="354"/>
                    </a:cubicBezTo>
                    <a:cubicBezTo>
                      <a:pt x="16729" y="355"/>
                      <a:pt x="16724" y="357"/>
                      <a:pt x="16719" y="357"/>
                    </a:cubicBezTo>
                    <a:cubicBezTo>
                      <a:pt x="16685" y="313"/>
                      <a:pt x="16632" y="284"/>
                      <a:pt x="16575" y="284"/>
                    </a:cubicBezTo>
                    <a:cubicBezTo>
                      <a:pt x="16569" y="284"/>
                      <a:pt x="16563" y="284"/>
                      <a:pt x="16557" y="285"/>
                    </a:cubicBezTo>
                    <a:cubicBezTo>
                      <a:pt x="16477" y="293"/>
                      <a:pt x="16396" y="299"/>
                      <a:pt x="16315" y="313"/>
                    </a:cubicBezTo>
                    <a:cubicBezTo>
                      <a:pt x="16171" y="335"/>
                      <a:pt x="16025" y="354"/>
                      <a:pt x="15882" y="381"/>
                    </a:cubicBezTo>
                    <a:lnTo>
                      <a:pt x="15332" y="484"/>
                    </a:lnTo>
                    <a:cubicBezTo>
                      <a:pt x="15122" y="522"/>
                      <a:pt x="14910" y="564"/>
                      <a:pt x="14701" y="606"/>
                    </a:cubicBezTo>
                    <a:lnTo>
                      <a:pt x="14614" y="618"/>
                    </a:lnTo>
                    <a:cubicBezTo>
                      <a:pt x="14318" y="657"/>
                      <a:pt x="14023" y="711"/>
                      <a:pt x="13728" y="759"/>
                    </a:cubicBezTo>
                    <a:cubicBezTo>
                      <a:pt x="13456" y="804"/>
                      <a:pt x="13188" y="870"/>
                      <a:pt x="12917" y="923"/>
                    </a:cubicBezTo>
                    <a:cubicBezTo>
                      <a:pt x="12814" y="935"/>
                      <a:pt x="12699" y="937"/>
                      <a:pt x="12608" y="986"/>
                    </a:cubicBezTo>
                    <a:cubicBezTo>
                      <a:pt x="12538" y="1022"/>
                      <a:pt x="12476" y="1066"/>
                      <a:pt x="12455" y="1146"/>
                    </a:cubicBezTo>
                    <a:cubicBezTo>
                      <a:pt x="12449" y="1173"/>
                      <a:pt x="12446" y="1202"/>
                      <a:pt x="12450" y="1229"/>
                    </a:cubicBezTo>
                    <a:cubicBezTo>
                      <a:pt x="12433" y="1232"/>
                      <a:pt x="12415" y="1237"/>
                      <a:pt x="12398" y="1242"/>
                    </a:cubicBezTo>
                    <a:cubicBezTo>
                      <a:pt x="12318" y="1261"/>
                      <a:pt x="12238" y="1282"/>
                      <a:pt x="12159" y="1302"/>
                    </a:cubicBezTo>
                    <a:cubicBezTo>
                      <a:pt x="12090" y="1321"/>
                      <a:pt x="12021" y="1341"/>
                      <a:pt x="11949" y="1353"/>
                    </a:cubicBezTo>
                    <a:cubicBezTo>
                      <a:pt x="11884" y="1362"/>
                      <a:pt x="11824" y="1377"/>
                      <a:pt x="11773" y="1422"/>
                    </a:cubicBezTo>
                    <a:cubicBezTo>
                      <a:pt x="11768" y="1427"/>
                      <a:pt x="11763" y="1431"/>
                      <a:pt x="11759" y="1437"/>
                    </a:cubicBezTo>
                    <a:cubicBezTo>
                      <a:pt x="11752" y="1428"/>
                      <a:pt x="11746" y="1419"/>
                      <a:pt x="11740" y="1411"/>
                    </a:cubicBezTo>
                    <a:cubicBezTo>
                      <a:pt x="11703" y="1370"/>
                      <a:pt x="11652" y="1349"/>
                      <a:pt x="11600" y="1349"/>
                    </a:cubicBezTo>
                    <a:cubicBezTo>
                      <a:pt x="11580" y="1349"/>
                      <a:pt x="11559" y="1352"/>
                      <a:pt x="11540" y="1358"/>
                    </a:cubicBezTo>
                    <a:cubicBezTo>
                      <a:pt x="11482" y="1377"/>
                      <a:pt x="11425" y="1395"/>
                      <a:pt x="11369" y="1420"/>
                    </a:cubicBezTo>
                    <a:cubicBezTo>
                      <a:pt x="11315" y="1445"/>
                      <a:pt x="11263" y="1471"/>
                      <a:pt x="11209" y="1499"/>
                    </a:cubicBezTo>
                    <a:cubicBezTo>
                      <a:pt x="11090" y="1556"/>
                      <a:pt x="10971" y="1612"/>
                      <a:pt x="10855" y="1674"/>
                    </a:cubicBezTo>
                    <a:cubicBezTo>
                      <a:pt x="10704" y="1753"/>
                      <a:pt x="10553" y="1833"/>
                      <a:pt x="10402" y="1913"/>
                    </a:cubicBezTo>
                    <a:cubicBezTo>
                      <a:pt x="10355" y="1938"/>
                      <a:pt x="10310" y="1967"/>
                      <a:pt x="10265" y="1994"/>
                    </a:cubicBezTo>
                    <a:cubicBezTo>
                      <a:pt x="10178" y="2047"/>
                      <a:pt x="10090" y="2099"/>
                      <a:pt x="10003" y="2151"/>
                    </a:cubicBezTo>
                    <a:cubicBezTo>
                      <a:pt x="9901" y="2212"/>
                      <a:pt x="9798" y="2270"/>
                      <a:pt x="9701" y="2337"/>
                    </a:cubicBezTo>
                    <a:cubicBezTo>
                      <a:pt x="9663" y="2361"/>
                      <a:pt x="9626" y="2386"/>
                      <a:pt x="9590" y="2411"/>
                    </a:cubicBezTo>
                    <a:cubicBezTo>
                      <a:pt x="9584" y="2411"/>
                      <a:pt x="9579" y="2411"/>
                      <a:pt x="9573" y="2411"/>
                    </a:cubicBezTo>
                    <a:cubicBezTo>
                      <a:pt x="9538" y="2411"/>
                      <a:pt x="9502" y="2421"/>
                      <a:pt x="9472" y="2442"/>
                    </a:cubicBezTo>
                    <a:cubicBezTo>
                      <a:pt x="9251" y="2605"/>
                      <a:pt x="9032" y="2766"/>
                      <a:pt x="8810" y="2925"/>
                    </a:cubicBezTo>
                    <a:cubicBezTo>
                      <a:pt x="8770" y="2953"/>
                      <a:pt x="8731" y="2982"/>
                      <a:pt x="8691" y="3011"/>
                    </a:cubicBezTo>
                    <a:cubicBezTo>
                      <a:pt x="8690" y="3011"/>
                      <a:pt x="8690" y="3011"/>
                      <a:pt x="8689" y="3012"/>
                    </a:cubicBezTo>
                    <a:cubicBezTo>
                      <a:pt x="8680" y="3017"/>
                      <a:pt x="8671" y="3023"/>
                      <a:pt x="8661" y="3029"/>
                    </a:cubicBezTo>
                    <a:cubicBezTo>
                      <a:pt x="8525" y="3109"/>
                      <a:pt x="8390" y="3191"/>
                      <a:pt x="8259" y="3279"/>
                    </a:cubicBezTo>
                    <a:cubicBezTo>
                      <a:pt x="8134" y="3364"/>
                      <a:pt x="8010" y="3447"/>
                      <a:pt x="7887" y="3535"/>
                    </a:cubicBezTo>
                    <a:cubicBezTo>
                      <a:pt x="7761" y="3627"/>
                      <a:pt x="7637" y="3720"/>
                      <a:pt x="7515" y="3816"/>
                    </a:cubicBezTo>
                    <a:cubicBezTo>
                      <a:pt x="7380" y="3922"/>
                      <a:pt x="7247" y="4031"/>
                      <a:pt x="7114" y="4143"/>
                    </a:cubicBezTo>
                    <a:cubicBezTo>
                      <a:pt x="6955" y="4256"/>
                      <a:pt x="6798" y="4370"/>
                      <a:pt x="6641" y="4488"/>
                    </a:cubicBezTo>
                    <a:cubicBezTo>
                      <a:pt x="6517" y="4581"/>
                      <a:pt x="6395" y="4672"/>
                      <a:pt x="6273" y="4766"/>
                    </a:cubicBezTo>
                    <a:lnTo>
                      <a:pt x="6082" y="4916"/>
                    </a:lnTo>
                    <a:cubicBezTo>
                      <a:pt x="5995" y="4983"/>
                      <a:pt x="5904" y="5047"/>
                      <a:pt x="5826" y="5125"/>
                    </a:cubicBezTo>
                    <a:cubicBezTo>
                      <a:pt x="5775" y="5174"/>
                      <a:pt x="5751" y="5242"/>
                      <a:pt x="5770" y="5310"/>
                    </a:cubicBezTo>
                    <a:cubicBezTo>
                      <a:pt x="5440" y="5589"/>
                      <a:pt x="5111" y="5866"/>
                      <a:pt x="4788" y="6155"/>
                    </a:cubicBezTo>
                    <a:cubicBezTo>
                      <a:pt x="4570" y="6351"/>
                      <a:pt x="4363" y="6560"/>
                      <a:pt x="4160" y="6771"/>
                    </a:cubicBezTo>
                    <a:cubicBezTo>
                      <a:pt x="3958" y="6980"/>
                      <a:pt x="3768" y="7198"/>
                      <a:pt x="3586" y="7423"/>
                    </a:cubicBezTo>
                    <a:cubicBezTo>
                      <a:pt x="3476" y="7558"/>
                      <a:pt x="3365" y="7694"/>
                      <a:pt x="3255" y="7829"/>
                    </a:cubicBezTo>
                    <a:cubicBezTo>
                      <a:pt x="3102" y="7984"/>
                      <a:pt x="2950" y="8139"/>
                      <a:pt x="2803" y="8298"/>
                    </a:cubicBezTo>
                    <a:cubicBezTo>
                      <a:pt x="2707" y="8402"/>
                      <a:pt x="2610" y="8506"/>
                      <a:pt x="2523" y="8617"/>
                    </a:cubicBezTo>
                    <a:cubicBezTo>
                      <a:pt x="2432" y="8734"/>
                      <a:pt x="2345" y="8851"/>
                      <a:pt x="2256" y="8972"/>
                    </a:cubicBezTo>
                    <a:cubicBezTo>
                      <a:pt x="2101" y="9174"/>
                      <a:pt x="1940" y="9372"/>
                      <a:pt x="1799" y="9584"/>
                    </a:cubicBezTo>
                    <a:cubicBezTo>
                      <a:pt x="1659" y="9799"/>
                      <a:pt x="1519" y="10017"/>
                      <a:pt x="1389" y="10237"/>
                    </a:cubicBezTo>
                    <a:cubicBezTo>
                      <a:pt x="1313" y="10364"/>
                      <a:pt x="1237" y="10490"/>
                      <a:pt x="1171" y="10623"/>
                    </a:cubicBezTo>
                    <a:cubicBezTo>
                      <a:pt x="1102" y="10763"/>
                      <a:pt x="1036" y="10906"/>
                      <a:pt x="972" y="11050"/>
                    </a:cubicBezTo>
                    <a:cubicBezTo>
                      <a:pt x="917" y="11175"/>
                      <a:pt x="867" y="11303"/>
                      <a:pt x="816" y="11429"/>
                    </a:cubicBezTo>
                    <a:cubicBezTo>
                      <a:pt x="757" y="11575"/>
                      <a:pt x="697" y="11723"/>
                      <a:pt x="638" y="11869"/>
                    </a:cubicBezTo>
                    <a:cubicBezTo>
                      <a:pt x="526" y="12149"/>
                      <a:pt x="415" y="12428"/>
                      <a:pt x="307" y="12711"/>
                    </a:cubicBezTo>
                    <a:cubicBezTo>
                      <a:pt x="196" y="13007"/>
                      <a:pt x="91" y="13306"/>
                      <a:pt x="16" y="13613"/>
                    </a:cubicBezTo>
                    <a:cubicBezTo>
                      <a:pt x="1" y="13674"/>
                      <a:pt x="26" y="13736"/>
                      <a:pt x="70" y="13779"/>
                    </a:cubicBezTo>
                    <a:cubicBezTo>
                      <a:pt x="58" y="13832"/>
                      <a:pt x="46" y="13886"/>
                      <a:pt x="37" y="13940"/>
                    </a:cubicBezTo>
                    <a:cubicBezTo>
                      <a:pt x="25" y="14007"/>
                      <a:pt x="13" y="14073"/>
                      <a:pt x="14" y="14141"/>
                    </a:cubicBezTo>
                    <a:cubicBezTo>
                      <a:pt x="16" y="14182"/>
                      <a:pt x="26" y="14214"/>
                      <a:pt x="37" y="14253"/>
                    </a:cubicBezTo>
                    <a:cubicBezTo>
                      <a:pt x="60" y="14329"/>
                      <a:pt x="136" y="14377"/>
                      <a:pt x="213" y="14377"/>
                    </a:cubicBezTo>
                    <a:cubicBezTo>
                      <a:pt x="214" y="14377"/>
                      <a:pt x="215" y="14377"/>
                      <a:pt x="216" y="14377"/>
                    </a:cubicBezTo>
                    <a:cubicBezTo>
                      <a:pt x="235" y="14377"/>
                      <a:pt x="255" y="14374"/>
                      <a:pt x="273" y="14368"/>
                    </a:cubicBezTo>
                    <a:cubicBezTo>
                      <a:pt x="351" y="14340"/>
                      <a:pt x="408" y="14270"/>
                      <a:pt x="454" y="14204"/>
                    </a:cubicBezTo>
                    <a:cubicBezTo>
                      <a:pt x="480" y="14201"/>
                      <a:pt x="505" y="14196"/>
                      <a:pt x="530" y="14190"/>
                    </a:cubicBezTo>
                    <a:cubicBezTo>
                      <a:pt x="542" y="14188"/>
                      <a:pt x="553" y="14185"/>
                      <a:pt x="563" y="14180"/>
                    </a:cubicBezTo>
                    <a:lnTo>
                      <a:pt x="578" y="14180"/>
                    </a:lnTo>
                    <a:cubicBezTo>
                      <a:pt x="632" y="14179"/>
                      <a:pt x="685" y="14177"/>
                      <a:pt x="738" y="14172"/>
                    </a:cubicBezTo>
                    <a:cubicBezTo>
                      <a:pt x="858" y="14161"/>
                      <a:pt x="977" y="14145"/>
                      <a:pt x="1096" y="14129"/>
                    </a:cubicBezTo>
                    <a:cubicBezTo>
                      <a:pt x="1374" y="14181"/>
                      <a:pt x="1662" y="14176"/>
                      <a:pt x="1945" y="14185"/>
                    </a:cubicBezTo>
                    <a:cubicBezTo>
                      <a:pt x="2125" y="14190"/>
                      <a:pt x="2307" y="14189"/>
                      <a:pt x="2488" y="14192"/>
                    </a:cubicBezTo>
                    <a:cubicBezTo>
                      <a:pt x="2965" y="14196"/>
                      <a:pt x="3440" y="14208"/>
                      <a:pt x="3917" y="14211"/>
                    </a:cubicBezTo>
                    <a:cubicBezTo>
                      <a:pt x="4198" y="14214"/>
                      <a:pt x="4479" y="14217"/>
                      <a:pt x="4760" y="14219"/>
                    </a:cubicBezTo>
                    <a:lnTo>
                      <a:pt x="5144" y="14222"/>
                    </a:lnTo>
                    <a:lnTo>
                      <a:pt x="5319" y="14222"/>
                    </a:lnTo>
                    <a:cubicBezTo>
                      <a:pt x="5354" y="14222"/>
                      <a:pt x="5389" y="14224"/>
                      <a:pt x="5424" y="14224"/>
                    </a:cubicBezTo>
                    <a:cubicBezTo>
                      <a:pt x="5432" y="14224"/>
                      <a:pt x="5439" y="14224"/>
                      <a:pt x="5447" y="14224"/>
                    </a:cubicBezTo>
                    <a:cubicBezTo>
                      <a:pt x="5506" y="14224"/>
                      <a:pt x="5560" y="14219"/>
                      <a:pt x="5616" y="14205"/>
                    </a:cubicBezTo>
                    <a:cubicBezTo>
                      <a:pt x="5651" y="14196"/>
                      <a:pt x="5680" y="14178"/>
                      <a:pt x="5704" y="14154"/>
                    </a:cubicBezTo>
                    <a:cubicBezTo>
                      <a:pt x="5727" y="14155"/>
                      <a:pt x="5749" y="14155"/>
                      <a:pt x="5773" y="14156"/>
                    </a:cubicBezTo>
                    <a:cubicBezTo>
                      <a:pt x="5853" y="14157"/>
                      <a:pt x="5933" y="14162"/>
                      <a:pt x="6014" y="14162"/>
                    </a:cubicBezTo>
                    <a:cubicBezTo>
                      <a:pt x="6022" y="14162"/>
                      <a:pt x="6030" y="14162"/>
                      <a:pt x="6038" y="14162"/>
                    </a:cubicBezTo>
                    <a:cubicBezTo>
                      <a:pt x="6099" y="14161"/>
                      <a:pt x="6162" y="14159"/>
                      <a:pt x="6224" y="14159"/>
                    </a:cubicBezTo>
                    <a:cubicBezTo>
                      <a:pt x="6376" y="14158"/>
                      <a:pt x="6530" y="14157"/>
                      <a:pt x="6683" y="14153"/>
                    </a:cubicBezTo>
                    <a:lnTo>
                      <a:pt x="6688" y="14153"/>
                    </a:lnTo>
                    <a:cubicBezTo>
                      <a:pt x="6693" y="14151"/>
                      <a:pt x="6700" y="14151"/>
                      <a:pt x="6706" y="14151"/>
                    </a:cubicBezTo>
                    <a:lnTo>
                      <a:pt x="6719" y="14151"/>
                    </a:lnTo>
                    <a:cubicBezTo>
                      <a:pt x="6722" y="14150"/>
                      <a:pt x="6724" y="14150"/>
                      <a:pt x="6728" y="14150"/>
                    </a:cubicBezTo>
                    <a:lnTo>
                      <a:pt x="6752" y="14150"/>
                    </a:lnTo>
                    <a:cubicBezTo>
                      <a:pt x="6777" y="14150"/>
                      <a:pt x="6803" y="14150"/>
                      <a:pt x="6828" y="14148"/>
                    </a:cubicBezTo>
                    <a:lnTo>
                      <a:pt x="6832" y="14148"/>
                    </a:lnTo>
                    <a:cubicBezTo>
                      <a:pt x="6834" y="14148"/>
                      <a:pt x="6835" y="14148"/>
                      <a:pt x="6836" y="14147"/>
                    </a:cubicBezTo>
                    <a:cubicBezTo>
                      <a:pt x="6838" y="14147"/>
                      <a:pt x="6840" y="14147"/>
                      <a:pt x="6842" y="14147"/>
                    </a:cubicBezTo>
                    <a:cubicBezTo>
                      <a:pt x="6845" y="14147"/>
                      <a:pt x="6847" y="14147"/>
                      <a:pt x="6851" y="14147"/>
                    </a:cubicBezTo>
                    <a:cubicBezTo>
                      <a:pt x="6854" y="14147"/>
                      <a:pt x="6857" y="14147"/>
                      <a:pt x="6859" y="14146"/>
                    </a:cubicBezTo>
                    <a:cubicBezTo>
                      <a:pt x="6869" y="14146"/>
                      <a:pt x="6880" y="14147"/>
                      <a:pt x="6890" y="14147"/>
                    </a:cubicBezTo>
                    <a:cubicBezTo>
                      <a:pt x="6915" y="14147"/>
                      <a:pt x="6940" y="14145"/>
                      <a:pt x="6964" y="14143"/>
                    </a:cubicBezTo>
                    <a:cubicBezTo>
                      <a:pt x="6971" y="14143"/>
                      <a:pt x="6978" y="14143"/>
                      <a:pt x="6985" y="14142"/>
                    </a:cubicBezTo>
                    <a:cubicBezTo>
                      <a:pt x="6991" y="14142"/>
                      <a:pt x="6997" y="14141"/>
                      <a:pt x="7002" y="14141"/>
                    </a:cubicBezTo>
                    <a:lnTo>
                      <a:pt x="7032" y="14141"/>
                    </a:lnTo>
                    <a:cubicBezTo>
                      <a:pt x="7070" y="14140"/>
                      <a:pt x="7109" y="14139"/>
                      <a:pt x="7147" y="14138"/>
                    </a:cubicBezTo>
                    <a:cubicBezTo>
                      <a:pt x="7186" y="14135"/>
                      <a:pt x="7227" y="14137"/>
                      <a:pt x="7265" y="14133"/>
                    </a:cubicBezTo>
                    <a:lnTo>
                      <a:pt x="7273" y="14133"/>
                    </a:lnTo>
                    <a:cubicBezTo>
                      <a:pt x="7281" y="14133"/>
                      <a:pt x="7288" y="14133"/>
                      <a:pt x="7296" y="14132"/>
                    </a:cubicBezTo>
                    <a:lnTo>
                      <a:pt x="7316" y="14132"/>
                    </a:lnTo>
                    <a:cubicBezTo>
                      <a:pt x="7318" y="14131"/>
                      <a:pt x="7322" y="14131"/>
                      <a:pt x="7325" y="14131"/>
                    </a:cubicBezTo>
                    <a:lnTo>
                      <a:pt x="7342" y="14131"/>
                    </a:lnTo>
                    <a:cubicBezTo>
                      <a:pt x="7357" y="14130"/>
                      <a:pt x="7372" y="14130"/>
                      <a:pt x="7385" y="14129"/>
                    </a:cubicBezTo>
                    <a:cubicBezTo>
                      <a:pt x="7389" y="14129"/>
                      <a:pt x="7393" y="14129"/>
                      <a:pt x="7396" y="14129"/>
                    </a:cubicBezTo>
                    <a:cubicBezTo>
                      <a:pt x="7411" y="14129"/>
                      <a:pt x="7426" y="14127"/>
                      <a:pt x="7440" y="14127"/>
                    </a:cubicBezTo>
                    <a:lnTo>
                      <a:pt x="7444" y="14127"/>
                    </a:lnTo>
                    <a:cubicBezTo>
                      <a:pt x="7783" y="14116"/>
                      <a:pt x="8122" y="14099"/>
                      <a:pt x="8461" y="14078"/>
                    </a:cubicBezTo>
                    <a:cubicBezTo>
                      <a:pt x="8967" y="14045"/>
                      <a:pt x="9472" y="14010"/>
                      <a:pt x="9976" y="13972"/>
                    </a:cubicBezTo>
                    <a:lnTo>
                      <a:pt x="9976" y="13972"/>
                    </a:lnTo>
                    <a:cubicBezTo>
                      <a:pt x="9975" y="13985"/>
                      <a:pt x="9975" y="13998"/>
                      <a:pt x="9978" y="14011"/>
                    </a:cubicBezTo>
                    <a:cubicBezTo>
                      <a:pt x="9987" y="14106"/>
                      <a:pt x="10063" y="14171"/>
                      <a:pt x="10156" y="14179"/>
                    </a:cubicBezTo>
                    <a:cubicBezTo>
                      <a:pt x="10209" y="14182"/>
                      <a:pt x="10262" y="14187"/>
                      <a:pt x="10315" y="14187"/>
                    </a:cubicBezTo>
                    <a:cubicBezTo>
                      <a:pt x="10321" y="14187"/>
                      <a:pt x="10326" y="14187"/>
                      <a:pt x="10331" y="14187"/>
                    </a:cubicBezTo>
                    <a:lnTo>
                      <a:pt x="10341" y="14187"/>
                    </a:lnTo>
                    <a:cubicBezTo>
                      <a:pt x="10406" y="14185"/>
                      <a:pt x="10470" y="14182"/>
                      <a:pt x="10534" y="14178"/>
                    </a:cubicBezTo>
                    <a:cubicBezTo>
                      <a:pt x="10610" y="14172"/>
                      <a:pt x="10686" y="14166"/>
                      <a:pt x="10763" y="14163"/>
                    </a:cubicBezTo>
                    <a:cubicBezTo>
                      <a:pt x="11018" y="14150"/>
                      <a:pt x="11273" y="14138"/>
                      <a:pt x="11528" y="14125"/>
                    </a:cubicBezTo>
                    <a:cubicBezTo>
                      <a:pt x="11685" y="14117"/>
                      <a:pt x="11841" y="14109"/>
                      <a:pt x="11998" y="14100"/>
                    </a:cubicBezTo>
                    <a:cubicBezTo>
                      <a:pt x="12112" y="14094"/>
                      <a:pt x="12228" y="14083"/>
                      <a:pt x="12342" y="14074"/>
                    </a:cubicBezTo>
                    <a:cubicBezTo>
                      <a:pt x="12557" y="14057"/>
                      <a:pt x="12773" y="14038"/>
                      <a:pt x="12988" y="14019"/>
                    </a:cubicBezTo>
                    <a:cubicBezTo>
                      <a:pt x="13014" y="14035"/>
                      <a:pt x="13044" y="14045"/>
                      <a:pt x="13073" y="14045"/>
                    </a:cubicBezTo>
                    <a:cubicBezTo>
                      <a:pt x="13074" y="14045"/>
                      <a:pt x="13076" y="14045"/>
                      <a:pt x="13077" y="14045"/>
                    </a:cubicBezTo>
                    <a:cubicBezTo>
                      <a:pt x="13381" y="14036"/>
                      <a:pt x="13681" y="14020"/>
                      <a:pt x="13982" y="13998"/>
                    </a:cubicBezTo>
                    <a:cubicBezTo>
                      <a:pt x="14231" y="13981"/>
                      <a:pt x="14479" y="13964"/>
                      <a:pt x="14728" y="13946"/>
                    </a:cubicBezTo>
                    <a:cubicBezTo>
                      <a:pt x="14753" y="13969"/>
                      <a:pt x="14785" y="13985"/>
                      <a:pt x="14818" y="13988"/>
                    </a:cubicBezTo>
                    <a:cubicBezTo>
                      <a:pt x="14893" y="13995"/>
                      <a:pt x="14969" y="14002"/>
                      <a:pt x="15044" y="14002"/>
                    </a:cubicBezTo>
                    <a:cubicBezTo>
                      <a:pt x="15129" y="14002"/>
                      <a:pt x="15215" y="14001"/>
                      <a:pt x="15299" y="13999"/>
                    </a:cubicBezTo>
                    <a:cubicBezTo>
                      <a:pt x="15354" y="13998"/>
                      <a:pt x="15408" y="13997"/>
                      <a:pt x="15463" y="13996"/>
                    </a:cubicBezTo>
                    <a:cubicBezTo>
                      <a:pt x="15538" y="13994"/>
                      <a:pt x="15615" y="13991"/>
                      <a:pt x="15690" y="13990"/>
                    </a:cubicBezTo>
                    <a:cubicBezTo>
                      <a:pt x="15720" y="14013"/>
                      <a:pt x="15758" y="14027"/>
                      <a:pt x="15799" y="14030"/>
                    </a:cubicBezTo>
                    <a:cubicBezTo>
                      <a:pt x="15912" y="14039"/>
                      <a:pt x="16025" y="14046"/>
                      <a:pt x="16138" y="14046"/>
                    </a:cubicBezTo>
                    <a:cubicBezTo>
                      <a:pt x="16155" y="14046"/>
                      <a:pt x="16172" y="14045"/>
                      <a:pt x="16189" y="14045"/>
                    </a:cubicBezTo>
                    <a:cubicBezTo>
                      <a:pt x="16225" y="14044"/>
                      <a:pt x="16262" y="14043"/>
                      <a:pt x="16299" y="14042"/>
                    </a:cubicBezTo>
                    <a:cubicBezTo>
                      <a:pt x="16334" y="14090"/>
                      <a:pt x="16389" y="14122"/>
                      <a:pt x="16453" y="14122"/>
                    </a:cubicBezTo>
                    <a:cubicBezTo>
                      <a:pt x="16458" y="14122"/>
                      <a:pt x="16464" y="14122"/>
                      <a:pt x="16469" y="14122"/>
                    </a:cubicBezTo>
                    <a:cubicBezTo>
                      <a:pt x="16941" y="14085"/>
                      <a:pt x="17415" y="14063"/>
                      <a:pt x="17888" y="14044"/>
                    </a:cubicBezTo>
                    <a:cubicBezTo>
                      <a:pt x="18190" y="14030"/>
                      <a:pt x="18491" y="14015"/>
                      <a:pt x="18791" y="13999"/>
                    </a:cubicBezTo>
                    <a:cubicBezTo>
                      <a:pt x="18867" y="13998"/>
                      <a:pt x="18944" y="13995"/>
                      <a:pt x="19020" y="13995"/>
                    </a:cubicBezTo>
                    <a:cubicBezTo>
                      <a:pt x="19145" y="13993"/>
                      <a:pt x="19269" y="13991"/>
                      <a:pt x="19395" y="13989"/>
                    </a:cubicBezTo>
                    <a:cubicBezTo>
                      <a:pt x="19553" y="13987"/>
                      <a:pt x="19711" y="13983"/>
                      <a:pt x="19870" y="13980"/>
                    </a:cubicBezTo>
                    <a:cubicBezTo>
                      <a:pt x="19890" y="13993"/>
                      <a:pt x="19914" y="14002"/>
                      <a:pt x="19939" y="14005"/>
                    </a:cubicBezTo>
                    <a:cubicBezTo>
                      <a:pt x="20029" y="14015"/>
                      <a:pt x="20118" y="14024"/>
                      <a:pt x="20209" y="14024"/>
                    </a:cubicBezTo>
                    <a:cubicBezTo>
                      <a:pt x="20214" y="14024"/>
                      <a:pt x="20220" y="14023"/>
                      <a:pt x="20225" y="14023"/>
                    </a:cubicBezTo>
                    <a:cubicBezTo>
                      <a:pt x="20309" y="14022"/>
                      <a:pt x="20392" y="14019"/>
                      <a:pt x="20476" y="14017"/>
                    </a:cubicBezTo>
                    <a:cubicBezTo>
                      <a:pt x="20527" y="14015"/>
                      <a:pt x="20578" y="14013"/>
                      <a:pt x="20629" y="14011"/>
                    </a:cubicBezTo>
                    <a:cubicBezTo>
                      <a:pt x="20760" y="14005"/>
                      <a:pt x="20892" y="14002"/>
                      <a:pt x="21023" y="13995"/>
                    </a:cubicBezTo>
                    <a:cubicBezTo>
                      <a:pt x="21067" y="13993"/>
                      <a:pt x="21112" y="13990"/>
                      <a:pt x="21156" y="13988"/>
                    </a:cubicBezTo>
                    <a:cubicBezTo>
                      <a:pt x="21177" y="13996"/>
                      <a:pt x="21198" y="14001"/>
                      <a:pt x="21220" y="14002"/>
                    </a:cubicBezTo>
                    <a:cubicBezTo>
                      <a:pt x="21247" y="14002"/>
                      <a:pt x="21274" y="14002"/>
                      <a:pt x="21301" y="14002"/>
                    </a:cubicBezTo>
                    <a:cubicBezTo>
                      <a:pt x="21718" y="14002"/>
                      <a:pt x="22135" y="13970"/>
                      <a:pt x="22551" y="13938"/>
                    </a:cubicBezTo>
                    <a:cubicBezTo>
                      <a:pt x="22758" y="13923"/>
                      <a:pt x="22964" y="13906"/>
                      <a:pt x="23170" y="13888"/>
                    </a:cubicBezTo>
                    <a:cubicBezTo>
                      <a:pt x="23179" y="13887"/>
                      <a:pt x="23189" y="13887"/>
                      <a:pt x="23200" y="13885"/>
                    </a:cubicBezTo>
                    <a:cubicBezTo>
                      <a:pt x="23248" y="13884"/>
                      <a:pt x="23297" y="13880"/>
                      <a:pt x="23345" y="13879"/>
                    </a:cubicBezTo>
                    <a:cubicBezTo>
                      <a:pt x="23356" y="13885"/>
                      <a:pt x="23368" y="13890"/>
                      <a:pt x="23379" y="13893"/>
                    </a:cubicBezTo>
                    <a:cubicBezTo>
                      <a:pt x="23459" y="13916"/>
                      <a:pt x="23536" y="13937"/>
                      <a:pt x="23620" y="13941"/>
                    </a:cubicBezTo>
                    <a:cubicBezTo>
                      <a:pt x="23653" y="13943"/>
                      <a:pt x="23685" y="13944"/>
                      <a:pt x="23718" y="13944"/>
                    </a:cubicBezTo>
                    <a:cubicBezTo>
                      <a:pt x="23770" y="13944"/>
                      <a:pt x="23823" y="13942"/>
                      <a:pt x="23876" y="13939"/>
                    </a:cubicBezTo>
                    <a:cubicBezTo>
                      <a:pt x="23946" y="13937"/>
                      <a:pt x="24015" y="13932"/>
                      <a:pt x="24086" y="13927"/>
                    </a:cubicBezTo>
                    <a:cubicBezTo>
                      <a:pt x="24199" y="13919"/>
                      <a:pt x="24313" y="13911"/>
                      <a:pt x="24426" y="13902"/>
                    </a:cubicBezTo>
                    <a:cubicBezTo>
                      <a:pt x="24445" y="13909"/>
                      <a:pt x="24462" y="13914"/>
                      <a:pt x="24481" y="13914"/>
                    </a:cubicBezTo>
                    <a:cubicBezTo>
                      <a:pt x="24510" y="13915"/>
                      <a:pt x="24540" y="13916"/>
                      <a:pt x="24569" y="13916"/>
                    </a:cubicBezTo>
                    <a:cubicBezTo>
                      <a:pt x="24673" y="13916"/>
                      <a:pt x="24778" y="13908"/>
                      <a:pt x="24883" y="13903"/>
                    </a:cubicBezTo>
                    <a:cubicBezTo>
                      <a:pt x="25033" y="13898"/>
                      <a:pt x="25181" y="13891"/>
                      <a:pt x="25331" y="13883"/>
                    </a:cubicBezTo>
                    <a:cubicBezTo>
                      <a:pt x="25347" y="13883"/>
                      <a:pt x="25362" y="13883"/>
                      <a:pt x="25378" y="13882"/>
                    </a:cubicBezTo>
                    <a:cubicBezTo>
                      <a:pt x="25400" y="13908"/>
                      <a:pt x="25429" y="13927"/>
                      <a:pt x="25465" y="13938"/>
                    </a:cubicBezTo>
                    <a:cubicBezTo>
                      <a:pt x="25554" y="13963"/>
                      <a:pt x="25641" y="13990"/>
                      <a:pt x="25733" y="14005"/>
                    </a:cubicBezTo>
                    <a:cubicBezTo>
                      <a:pt x="25817" y="14019"/>
                      <a:pt x="25903" y="14028"/>
                      <a:pt x="25987" y="14035"/>
                    </a:cubicBezTo>
                    <a:cubicBezTo>
                      <a:pt x="26161" y="14051"/>
                      <a:pt x="26336" y="14059"/>
                      <a:pt x="26511" y="14060"/>
                    </a:cubicBezTo>
                    <a:cubicBezTo>
                      <a:pt x="26669" y="14061"/>
                      <a:pt x="26827" y="14062"/>
                      <a:pt x="26986" y="14063"/>
                    </a:cubicBezTo>
                    <a:cubicBezTo>
                      <a:pt x="27182" y="14066"/>
                      <a:pt x="27379" y="14066"/>
                      <a:pt x="27577" y="14066"/>
                    </a:cubicBezTo>
                    <a:cubicBezTo>
                      <a:pt x="27598" y="14066"/>
                      <a:pt x="27619" y="14066"/>
                      <a:pt x="27640" y="14066"/>
                    </a:cubicBezTo>
                    <a:cubicBezTo>
                      <a:pt x="27820" y="14066"/>
                      <a:pt x="27998" y="14062"/>
                      <a:pt x="28178" y="14058"/>
                    </a:cubicBezTo>
                    <a:cubicBezTo>
                      <a:pt x="28334" y="14053"/>
                      <a:pt x="28488" y="14047"/>
                      <a:pt x="28642" y="14039"/>
                    </a:cubicBezTo>
                    <a:cubicBezTo>
                      <a:pt x="28676" y="14081"/>
                      <a:pt x="28726" y="14109"/>
                      <a:pt x="28782" y="14109"/>
                    </a:cubicBezTo>
                    <a:cubicBezTo>
                      <a:pt x="28807" y="14110"/>
                      <a:pt x="28832" y="14110"/>
                      <a:pt x="28856" y="14110"/>
                    </a:cubicBezTo>
                    <a:cubicBezTo>
                      <a:pt x="28916" y="14110"/>
                      <a:pt x="28976" y="14109"/>
                      <a:pt x="29035" y="14107"/>
                    </a:cubicBezTo>
                    <a:cubicBezTo>
                      <a:pt x="29443" y="14098"/>
                      <a:pt x="29852" y="14083"/>
                      <a:pt x="30259" y="14063"/>
                    </a:cubicBezTo>
                    <a:cubicBezTo>
                      <a:pt x="30308" y="14061"/>
                      <a:pt x="30358" y="14059"/>
                      <a:pt x="30407" y="14055"/>
                    </a:cubicBezTo>
                    <a:cubicBezTo>
                      <a:pt x="30433" y="14073"/>
                      <a:pt x="30464" y="14082"/>
                      <a:pt x="30497" y="14083"/>
                    </a:cubicBezTo>
                    <a:cubicBezTo>
                      <a:pt x="30576" y="14086"/>
                      <a:pt x="30656" y="14086"/>
                      <a:pt x="30736" y="14086"/>
                    </a:cubicBezTo>
                    <a:lnTo>
                      <a:pt x="30736" y="14086"/>
                    </a:lnTo>
                    <a:cubicBezTo>
                      <a:pt x="30776" y="14086"/>
                      <a:pt x="30815" y="14086"/>
                      <a:pt x="30855" y="14086"/>
                    </a:cubicBezTo>
                    <a:cubicBezTo>
                      <a:pt x="30960" y="14086"/>
                      <a:pt x="31065" y="14092"/>
                      <a:pt x="31170" y="14095"/>
                    </a:cubicBezTo>
                    <a:cubicBezTo>
                      <a:pt x="31358" y="14101"/>
                      <a:pt x="31546" y="14109"/>
                      <a:pt x="31733" y="14116"/>
                    </a:cubicBezTo>
                    <a:cubicBezTo>
                      <a:pt x="31752" y="14127"/>
                      <a:pt x="31773" y="14135"/>
                      <a:pt x="31795" y="14140"/>
                    </a:cubicBezTo>
                    <a:cubicBezTo>
                      <a:pt x="31912" y="14163"/>
                      <a:pt x="32027" y="14181"/>
                      <a:pt x="32145" y="14193"/>
                    </a:cubicBezTo>
                    <a:cubicBezTo>
                      <a:pt x="32228" y="14200"/>
                      <a:pt x="32312" y="14208"/>
                      <a:pt x="32394" y="14213"/>
                    </a:cubicBezTo>
                    <a:cubicBezTo>
                      <a:pt x="32490" y="14219"/>
                      <a:pt x="32587" y="14225"/>
                      <a:pt x="32682" y="14230"/>
                    </a:cubicBezTo>
                    <a:cubicBezTo>
                      <a:pt x="32839" y="14241"/>
                      <a:pt x="32996" y="14250"/>
                      <a:pt x="33152" y="14258"/>
                    </a:cubicBezTo>
                    <a:cubicBezTo>
                      <a:pt x="33356" y="14268"/>
                      <a:pt x="33561" y="14280"/>
                      <a:pt x="33764" y="14288"/>
                    </a:cubicBezTo>
                    <a:cubicBezTo>
                      <a:pt x="33897" y="14292"/>
                      <a:pt x="34029" y="14297"/>
                      <a:pt x="34163" y="14301"/>
                    </a:cubicBezTo>
                    <a:cubicBezTo>
                      <a:pt x="34247" y="14306"/>
                      <a:pt x="34330" y="14310"/>
                      <a:pt x="34414" y="14312"/>
                    </a:cubicBezTo>
                    <a:cubicBezTo>
                      <a:pt x="34549" y="14312"/>
                      <a:pt x="34685" y="14315"/>
                      <a:pt x="34821" y="14315"/>
                    </a:cubicBezTo>
                    <a:cubicBezTo>
                      <a:pt x="34886" y="14315"/>
                      <a:pt x="34950" y="14314"/>
                      <a:pt x="35014" y="14313"/>
                    </a:cubicBezTo>
                    <a:cubicBezTo>
                      <a:pt x="35118" y="14312"/>
                      <a:pt x="35222" y="14310"/>
                      <a:pt x="35325" y="14307"/>
                    </a:cubicBezTo>
                    <a:cubicBezTo>
                      <a:pt x="35391" y="14305"/>
                      <a:pt x="35456" y="14304"/>
                      <a:pt x="35523" y="14301"/>
                    </a:cubicBezTo>
                    <a:cubicBezTo>
                      <a:pt x="35541" y="14301"/>
                      <a:pt x="35559" y="14301"/>
                      <a:pt x="35578" y="14300"/>
                    </a:cubicBezTo>
                    <a:cubicBezTo>
                      <a:pt x="35597" y="14300"/>
                      <a:pt x="35616" y="14301"/>
                      <a:pt x="35635" y="14301"/>
                    </a:cubicBezTo>
                    <a:cubicBezTo>
                      <a:pt x="35820" y="14304"/>
                      <a:pt x="36005" y="14306"/>
                      <a:pt x="36190" y="14306"/>
                    </a:cubicBezTo>
                    <a:cubicBezTo>
                      <a:pt x="36230" y="14306"/>
                      <a:pt x="36270" y="14306"/>
                      <a:pt x="36309" y="14306"/>
                    </a:cubicBezTo>
                    <a:cubicBezTo>
                      <a:pt x="36403" y="14306"/>
                      <a:pt x="36497" y="14304"/>
                      <a:pt x="36591" y="14300"/>
                    </a:cubicBezTo>
                    <a:cubicBezTo>
                      <a:pt x="36614" y="14316"/>
                      <a:pt x="36639" y="14328"/>
                      <a:pt x="36667" y="14332"/>
                    </a:cubicBezTo>
                    <a:cubicBezTo>
                      <a:pt x="36809" y="14358"/>
                      <a:pt x="36954" y="14362"/>
                      <a:pt x="37099" y="14362"/>
                    </a:cubicBezTo>
                    <a:cubicBezTo>
                      <a:pt x="37169" y="14362"/>
                      <a:pt x="37239" y="14361"/>
                      <a:pt x="37309" y="14361"/>
                    </a:cubicBezTo>
                    <a:cubicBezTo>
                      <a:pt x="37373" y="14361"/>
                      <a:pt x="37437" y="14360"/>
                      <a:pt x="37501" y="14360"/>
                    </a:cubicBezTo>
                    <a:cubicBezTo>
                      <a:pt x="37565" y="14360"/>
                      <a:pt x="37628" y="14361"/>
                      <a:pt x="37692" y="14362"/>
                    </a:cubicBezTo>
                    <a:cubicBezTo>
                      <a:pt x="37842" y="14363"/>
                      <a:pt x="37993" y="14365"/>
                      <a:pt x="38142" y="14366"/>
                    </a:cubicBezTo>
                    <a:cubicBezTo>
                      <a:pt x="38257" y="14369"/>
                      <a:pt x="38373" y="14372"/>
                      <a:pt x="38489" y="14372"/>
                    </a:cubicBezTo>
                    <a:cubicBezTo>
                      <a:pt x="38507" y="14372"/>
                      <a:pt x="38525" y="14372"/>
                      <a:pt x="38543" y="14372"/>
                    </a:cubicBezTo>
                    <a:lnTo>
                      <a:pt x="38552" y="14372"/>
                    </a:lnTo>
                    <a:cubicBezTo>
                      <a:pt x="38585" y="14397"/>
                      <a:pt x="38626" y="14411"/>
                      <a:pt x="38667" y="14411"/>
                    </a:cubicBezTo>
                    <a:cubicBezTo>
                      <a:pt x="38690" y="14410"/>
                      <a:pt x="38714" y="14405"/>
                      <a:pt x="38737" y="14396"/>
                    </a:cubicBezTo>
                    <a:cubicBezTo>
                      <a:pt x="38829" y="14356"/>
                      <a:pt x="38877" y="14243"/>
                      <a:pt x="38834" y="14151"/>
                    </a:cubicBezTo>
                    <a:cubicBezTo>
                      <a:pt x="38819" y="14121"/>
                      <a:pt x="38803" y="14090"/>
                      <a:pt x="38787" y="14059"/>
                    </a:cubicBezTo>
                    <a:cubicBezTo>
                      <a:pt x="38764" y="14014"/>
                      <a:pt x="38742" y="13970"/>
                      <a:pt x="38708" y="13930"/>
                    </a:cubicBezTo>
                    <a:cubicBezTo>
                      <a:pt x="38706" y="13927"/>
                      <a:pt x="38704" y="13924"/>
                      <a:pt x="38702" y="13922"/>
                    </a:cubicBezTo>
                    <a:cubicBezTo>
                      <a:pt x="38683" y="13893"/>
                      <a:pt x="38665" y="13866"/>
                      <a:pt x="38648" y="13836"/>
                    </a:cubicBezTo>
                    <a:cubicBezTo>
                      <a:pt x="38649" y="13828"/>
                      <a:pt x="38649" y="13820"/>
                      <a:pt x="38649" y="13812"/>
                    </a:cubicBezTo>
                    <a:cubicBezTo>
                      <a:pt x="38648" y="13708"/>
                      <a:pt x="38582" y="13622"/>
                      <a:pt x="38531" y="13536"/>
                    </a:cubicBezTo>
                    <a:cubicBezTo>
                      <a:pt x="38516" y="13510"/>
                      <a:pt x="38500" y="13484"/>
                      <a:pt x="38485" y="13457"/>
                    </a:cubicBezTo>
                    <a:cubicBezTo>
                      <a:pt x="38487" y="13430"/>
                      <a:pt x="38482" y="13401"/>
                      <a:pt x="38469" y="13376"/>
                    </a:cubicBezTo>
                    <a:cubicBezTo>
                      <a:pt x="38340" y="13117"/>
                      <a:pt x="38209" y="12858"/>
                      <a:pt x="38073" y="12602"/>
                    </a:cubicBezTo>
                    <a:cubicBezTo>
                      <a:pt x="38049" y="12555"/>
                      <a:pt x="38026" y="12509"/>
                      <a:pt x="38002" y="12464"/>
                    </a:cubicBezTo>
                    <a:cubicBezTo>
                      <a:pt x="37954" y="12371"/>
                      <a:pt x="37908" y="12280"/>
                      <a:pt x="37861" y="12188"/>
                    </a:cubicBezTo>
                    <a:cubicBezTo>
                      <a:pt x="37865" y="12166"/>
                      <a:pt x="37866" y="12146"/>
                      <a:pt x="37861" y="12125"/>
                    </a:cubicBezTo>
                    <a:cubicBezTo>
                      <a:pt x="37841" y="12006"/>
                      <a:pt x="37780" y="11902"/>
                      <a:pt x="37724" y="11797"/>
                    </a:cubicBezTo>
                    <a:lnTo>
                      <a:pt x="37724" y="11797"/>
                    </a:lnTo>
                    <a:cubicBezTo>
                      <a:pt x="37727" y="11804"/>
                      <a:pt x="37731" y="11811"/>
                      <a:pt x="37734" y="11819"/>
                    </a:cubicBezTo>
                    <a:cubicBezTo>
                      <a:pt x="37683" y="11716"/>
                      <a:pt x="37628" y="11613"/>
                      <a:pt x="37574" y="11511"/>
                    </a:cubicBezTo>
                    <a:cubicBezTo>
                      <a:pt x="37381" y="11142"/>
                      <a:pt x="37167" y="10782"/>
                      <a:pt x="36959" y="10420"/>
                    </a:cubicBezTo>
                    <a:cubicBezTo>
                      <a:pt x="36863" y="10253"/>
                      <a:pt x="36767" y="10089"/>
                      <a:pt x="36671" y="9923"/>
                    </a:cubicBezTo>
                    <a:cubicBezTo>
                      <a:pt x="36617" y="9830"/>
                      <a:pt x="36563" y="9739"/>
                      <a:pt x="36511" y="9647"/>
                    </a:cubicBezTo>
                    <a:cubicBezTo>
                      <a:pt x="36459" y="9559"/>
                      <a:pt x="36409" y="9469"/>
                      <a:pt x="36351" y="9383"/>
                    </a:cubicBezTo>
                    <a:cubicBezTo>
                      <a:pt x="36324" y="9342"/>
                      <a:pt x="36284" y="9313"/>
                      <a:pt x="36241" y="9301"/>
                    </a:cubicBezTo>
                    <a:cubicBezTo>
                      <a:pt x="36066" y="9081"/>
                      <a:pt x="35884" y="8867"/>
                      <a:pt x="35705" y="8654"/>
                    </a:cubicBezTo>
                    <a:cubicBezTo>
                      <a:pt x="35694" y="8641"/>
                      <a:pt x="35684" y="8629"/>
                      <a:pt x="35674" y="8617"/>
                    </a:cubicBezTo>
                    <a:cubicBezTo>
                      <a:pt x="35660" y="8599"/>
                      <a:pt x="35644" y="8579"/>
                      <a:pt x="35629" y="8561"/>
                    </a:cubicBezTo>
                    <a:cubicBezTo>
                      <a:pt x="35579" y="8496"/>
                      <a:pt x="35526" y="8431"/>
                      <a:pt x="35475" y="8367"/>
                    </a:cubicBezTo>
                    <a:cubicBezTo>
                      <a:pt x="35476" y="8367"/>
                      <a:pt x="35476" y="8366"/>
                      <a:pt x="35477" y="8366"/>
                    </a:cubicBezTo>
                    <a:cubicBezTo>
                      <a:pt x="35542" y="8299"/>
                      <a:pt x="35544" y="8196"/>
                      <a:pt x="35490" y="8122"/>
                    </a:cubicBezTo>
                    <a:cubicBezTo>
                      <a:pt x="35399" y="7998"/>
                      <a:pt x="35302" y="7878"/>
                      <a:pt x="35201" y="7764"/>
                    </a:cubicBezTo>
                    <a:cubicBezTo>
                      <a:pt x="35098" y="7646"/>
                      <a:pt x="34998" y="7526"/>
                      <a:pt x="34893" y="7411"/>
                    </a:cubicBezTo>
                    <a:cubicBezTo>
                      <a:pt x="34759" y="7263"/>
                      <a:pt x="34627" y="7116"/>
                      <a:pt x="34492" y="6969"/>
                    </a:cubicBezTo>
                    <a:cubicBezTo>
                      <a:pt x="34411" y="6882"/>
                      <a:pt x="34331" y="6794"/>
                      <a:pt x="34250" y="6709"/>
                    </a:cubicBezTo>
                    <a:cubicBezTo>
                      <a:pt x="34185" y="6637"/>
                      <a:pt x="34120" y="6562"/>
                      <a:pt x="34052" y="6492"/>
                    </a:cubicBezTo>
                    <a:cubicBezTo>
                      <a:pt x="33965" y="6403"/>
                      <a:pt x="33880" y="6315"/>
                      <a:pt x="33794" y="6227"/>
                    </a:cubicBezTo>
                    <a:cubicBezTo>
                      <a:pt x="33788" y="6213"/>
                      <a:pt x="33782" y="6201"/>
                      <a:pt x="33775" y="6189"/>
                    </a:cubicBezTo>
                    <a:cubicBezTo>
                      <a:pt x="33754" y="6159"/>
                      <a:pt x="33733" y="6130"/>
                      <a:pt x="33708" y="6103"/>
                    </a:cubicBezTo>
                    <a:cubicBezTo>
                      <a:pt x="33662" y="6051"/>
                      <a:pt x="33608" y="6006"/>
                      <a:pt x="33555" y="5962"/>
                    </a:cubicBezTo>
                    <a:lnTo>
                      <a:pt x="33555" y="5962"/>
                    </a:lnTo>
                    <a:cubicBezTo>
                      <a:pt x="33557" y="5963"/>
                      <a:pt x="33558" y="5964"/>
                      <a:pt x="33559" y="5965"/>
                    </a:cubicBezTo>
                    <a:cubicBezTo>
                      <a:pt x="33556" y="5962"/>
                      <a:pt x="33552" y="5959"/>
                      <a:pt x="33548" y="5955"/>
                    </a:cubicBezTo>
                    <a:lnTo>
                      <a:pt x="33548" y="5955"/>
                    </a:lnTo>
                    <a:cubicBezTo>
                      <a:pt x="33550" y="5957"/>
                      <a:pt x="33553" y="5959"/>
                      <a:pt x="33555" y="5962"/>
                    </a:cubicBezTo>
                    <a:lnTo>
                      <a:pt x="33555" y="5962"/>
                    </a:lnTo>
                    <a:cubicBezTo>
                      <a:pt x="33552" y="5958"/>
                      <a:pt x="33549" y="5956"/>
                      <a:pt x="33545" y="5953"/>
                    </a:cubicBezTo>
                    <a:lnTo>
                      <a:pt x="33545" y="5953"/>
                    </a:lnTo>
                    <a:cubicBezTo>
                      <a:pt x="33546" y="5954"/>
                      <a:pt x="33547" y="5954"/>
                      <a:pt x="33548" y="5955"/>
                    </a:cubicBezTo>
                    <a:lnTo>
                      <a:pt x="33548" y="5955"/>
                    </a:lnTo>
                    <a:cubicBezTo>
                      <a:pt x="33546" y="5954"/>
                      <a:pt x="33544" y="5952"/>
                      <a:pt x="33542" y="5950"/>
                    </a:cubicBezTo>
                    <a:lnTo>
                      <a:pt x="33542" y="5950"/>
                    </a:lnTo>
                    <a:cubicBezTo>
                      <a:pt x="33543" y="5951"/>
                      <a:pt x="33544" y="5952"/>
                      <a:pt x="33545" y="5953"/>
                    </a:cubicBezTo>
                    <a:lnTo>
                      <a:pt x="33545" y="5953"/>
                    </a:lnTo>
                    <a:cubicBezTo>
                      <a:pt x="33503" y="5916"/>
                      <a:pt x="33461" y="5878"/>
                      <a:pt x="33419" y="5841"/>
                    </a:cubicBezTo>
                    <a:cubicBezTo>
                      <a:pt x="33459" y="5762"/>
                      <a:pt x="33438" y="5661"/>
                      <a:pt x="33366" y="5609"/>
                    </a:cubicBezTo>
                    <a:cubicBezTo>
                      <a:pt x="33248" y="5519"/>
                      <a:pt x="33127" y="5432"/>
                      <a:pt x="33009" y="5342"/>
                    </a:cubicBezTo>
                    <a:cubicBezTo>
                      <a:pt x="32894" y="5255"/>
                      <a:pt x="32778" y="5167"/>
                      <a:pt x="32663" y="5079"/>
                    </a:cubicBezTo>
                    <a:cubicBezTo>
                      <a:pt x="32569" y="5007"/>
                      <a:pt x="32474" y="4937"/>
                      <a:pt x="32378" y="4869"/>
                    </a:cubicBezTo>
                    <a:cubicBezTo>
                      <a:pt x="32262" y="4783"/>
                      <a:pt x="32146" y="4695"/>
                      <a:pt x="32025" y="4617"/>
                    </a:cubicBezTo>
                    <a:cubicBezTo>
                      <a:pt x="31998" y="4600"/>
                      <a:pt x="31966" y="4592"/>
                      <a:pt x="31936" y="4592"/>
                    </a:cubicBezTo>
                    <a:cubicBezTo>
                      <a:pt x="31912" y="4592"/>
                      <a:pt x="31889" y="4596"/>
                      <a:pt x="31867" y="4605"/>
                    </a:cubicBezTo>
                    <a:cubicBezTo>
                      <a:pt x="31785" y="4546"/>
                      <a:pt x="31704" y="4486"/>
                      <a:pt x="31621" y="4426"/>
                    </a:cubicBezTo>
                    <a:cubicBezTo>
                      <a:pt x="31531" y="4361"/>
                      <a:pt x="31439" y="4297"/>
                      <a:pt x="31349" y="4233"/>
                    </a:cubicBezTo>
                    <a:cubicBezTo>
                      <a:pt x="31311" y="4206"/>
                      <a:pt x="31272" y="4179"/>
                      <a:pt x="31236" y="4151"/>
                    </a:cubicBezTo>
                    <a:cubicBezTo>
                      <a:pt x="31200" y="4124"/>
                      <a:pt x="31165" y="4096"/>
                      <a:pt x="31128" y="4071"/>
                    </a:cubicBezTo>
                    <a:cubicBezTo>
                      <a:pt x="31103" y="4051"/>
                      <a:pt x="31078" y="4032"/>
                      <a:pt x="31052" y="4013"/>
                    </a:cubicBezTo>
                    <a:cubicBezTo>
                      <a:pt x="31004" y="3977"/>
                      <a:pt x="30957" y="3939"/>
                      <a:pt x="30905" y="3906"/>
                    </a:cubicBezTo>
                    <a:cubicBezTo>
                      <a:pt x="30824" y="3852"/>
                      <a:pt x="30741" y="3798"/>
                      <a:pt x="30658" y="3745"/>
                    </a:cubicBezTo>
                    <a:cubicBezTo>
                      <a:pt x="30637" y="3730"/>
                      <a:pt x="30615" y="3716"/>
                      <a:pt x="30593" y="3701"/>
                    </a:cubicBezTo>
                    <a:cubicBezTo>
                      <a:pt x="30590" y="3658"/>
                      <a:pt x="30573" y="3616"/>
                      <a:pt x="30539" y="3587"/>
                    </a:cubicBezTo>
                    <a:cubicBezTo>
                      <a:pt x="30491" y="3545"/>
                      <a:pt x="30445" y="3506"/>
                      <a:pt x="30389" y="3474"/>
                    </a:cubicBezTo>
                    <a:cubicBezTo>
                      <a:pt x="30345" y="3449"/>
                      <a:pt x="30299" y="3425"/>
                      <a:pt x="30255" y="3399"/>
                    </a:cubicBezTo>
                    <a:cubicBezTo>
                      <a:pt x="30199" y="3367"/>
                      <a:pt x="30143" y="3336"/>
                      <a:pt x="30088" y="3306"/>
                    </a:cubicBezTo>
                    <a:cubicBezTo>
                      <a:pt x="30004" y="3259"/>
                      <a:pt x="29920" y="3212"/>
                      <a:pt x="29836" y="3166"/>
                    </a:cubicBezTo>
                    <a:cubicBezTo>
                      <a:pt x="29569" y="3021"/>
                      <a:pt x="29300" y="2879"/>
                      <a:pt x="29031" y="2737"/>
                    </a:cubicBezTo>
                    <a:cubicBezTo>
                      <a:pt x="28845" y="2621"/>
                      <a:pt x="28658" y="2505"/>
                      <a:pt x="28467" y="2397"/>
                    </a:cubicBezTo>
                    <a:cubicBezTo>
                      <a:pt x="28281" y="2289"/>
                      <a:pt x="28096" y="2182"/>
                      <a:pt x="27911" y="2074"/>
                    </a:cubicBezTo>
                    <a:cubicBezTo>
                      <a:pt x="27802" y="2012"/>
                      <a:pt x="27692" y="1949"/>
                      <a:pt x="27582" y="1887"/>
                    </a:cubicBezTo>
                    <a:cubicBezTo>
                      <a:pt x="27563" y="1875"/>
                      <a:pt x="27541" y="1864"/>
                      <a:pt x="27521" y="1851"/>
                    </a:cubicBezTo>
                    <a:cubicBezTo>
                      <a:pt x="27515" y="1844"/>
                      <a:pt x="27508" y="1837"/>
                      <a:pt x="27502" y="1831"/>
                    </a:cubicBezTo>
                    <a:cubicBezTo>
                      <a:pt x="27464" y="1787"/>
                      <a:pt x="27412" y="1755"/>
                      <a:pt x="27366" y="1722"/>
                    </a:cubicBezTo>
                    <a:cubicBezTo>
                      <a:pt x="27307" y="1680"/>
                      <a:pt x="27245" y="1641"/>
                      <a:pt x="27183" y="1604"/>
                    </a:cubicBezTo>
                    <a:cubicBezTo>
                      <a:pt x="27151" y="1585"/>
                      <a:pt x="27115" y="1576"/>
                      <a:pt x="27080" y="1576"/>
                    </a:cubicBezTo>
                    <a:cubicBezTo>
                      <a:pt x="27050" y="1576"/>
                      <a:pt x="27020" y="1583"/>
                      <a:pt x="26994" y="1597"/>
                    </a:cubicBezTo>
                    <a:cubicBezTo>
                      <a:pt x="26942" y="1569"/>
                      <a:pt x="26891" y="1541"/>
                      <a:pt x="26839" y="1516"/>
                    </a:cubicBezTo>
                    <a:cubicBezTo>
                      <a:pt x="26681" y="1438"/>
                      <a:pt x="26519" y="1371"/>
                      <a:pt x="26353" y="1315"/>
                    </a:cubicBezTo>
                    <a:cubicBezTo>
                      <a:pt x="26004" y="1197"/>
                      <a:pt x="25651" y="1101"/>
                      <a:pt x="25297" y="1002"/>
                    </a:cubicBezTo>
                    <a:cubicBezTo>
                      <a:pt x="24745" y="848"/>
                      <a:pt x="24197" y="685"/>
                      <a:pt x="23641" y="550"/>
                    </a:cubicBezTo>
                    <a:cubicBezTo>
                      <a:pt x="23602" y="541"/>
                      <a:pt x="23564" y="530"/>
                      <a:pt x="23525" y="521"/>
                    </a:cubicBezTo>
                    <a:cubicBezTo>
                      <a:pt x="23492" y="513"/>
                      <a:pt x="23459" y="506"/>
                      <a:pt x="23425" y="498"/>
                    </a:cubicBezTo>
                    <a:cubicBezTo>
                      <a:pt x="23314" y="471"/>
                      <a:pt x="23202" y="445"/>
                      <a:pt x="23091" y="417"/>
                    </a:cubicBezTo>
                    <a:cubicBezTo>
                      <a:pt x="22963" y="387"/>
                      <a:pt x="22832" y="361"/>
                      <a:pt x="22704" y="334"/>
                    </a:cubicBezTo>
                    <a:cubicBezTo>
                      <a:pt x="22470" y="285"/>
                      <a:pt x="22236" y="238"/>
                      <a:pt x="22001" y="193"/>
                    </a:cubicBezTo>
                    <a:cubicBezTo>
                      <a:pt x="21978" y="189"/>
                      <a:pt x="21957" y="183"/>
                      <a:pt x="21935" y="179"/>
                    </a:cubicBezTo>
                    <a:cubicBezTo>
                      <a:pt x="21761" y="138"/>
                      <a:pt x="21587" y="98"/>
                      <a:pt x="21413" y="57"/>
                    </a:cubicBezTo>
                    <a:cubicBezTo>
                      <a:pt x="21329" y="33"/>
                      <a:pt x="21243" y="0"/>
                      <a:pt x="2115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2" name="Google Shape;1152;p36"/>
              <p:cNvSpPr/>
              <p:nvPr/>
            </p:nvSpPr>
            <p:spPr>
              <a:xfrm>
                <a:off x="1913889" y="4831344"/>
                <a:ext cx="2996839" cy="127232"/>
              </a:xfrm>
              <a:custGeom>
                <a:avLst/>
                <a:gdLst/>
                <a:ahLst/>
                <a:cxnLst/>
                <a:rect l="l" t="t" r="r" b="b"/>
                <a:pathLst>
                  <a:path w="38982" h="1655" extrusionOk="0">
                    <a:moveTo>
                      <a:pt x="3834" y="532"/>
                    </a:moveTo>
                    <a:lnTo>
                      <a:pt x="3834" y="532"/>
                    </a:lnTo>
                    <a:cubicBezTo>
                      <a:pt x="3867" y="533"/>
                      <a:pt x="3900" y="533"/>
                      <a:pt x="3934" y="533"/>
                    </a:cubicBezTo>
                    <a:cubicBezTo>
                      <a:pt x="3967" y="533"/>
                      <a:pt x="4001" y="533"/>
                      <a:pt x="4035" y="533"/>
                    </a:cubicBezTo>
                    <a:cubicBezTo>
                      <a:pt x="4062" y="534"/>
                      <a:pt x="4088" y="534"/>
                      <a:pt x="4115" y="534"/>
                    </a:cubicBezTo>
                    <a:cubicBezTo>
                      <a:pt x="4168" y="534"/>
                      <a:pt x="4220" y="533"/>
                      <a:pt x="4273" y="533"/>
                    </a:cubicBezTo>
                    <a:cubicBezTo>
                      <a:pt x="4253" y="535"/>
                      <a:pt x="4236" y="539"/>
                      <a:pt x="4220" y="546"/>
                    </a:cubicBezTo>
                    <a:cubicBezTo>
                      <a:pt x="4091" y="540"/>
                      <a:pt x="3962" y="536"/>
                      <a:pt x="3834" y="532"/>
                    </a:cubicBezTo>
                    <a:close/>
                    <a:moveTo>
                      <a:pt x="20777" y="0"/>
                    </a:moveTo>
                    <a:cubicBezTo>
                      <a:pt x="20603" y="0"/>
                      <a:pt x="20428" y="2"/>
                      <a:pt x="20254" y="4"/>
                    </a:cubicBezTo>
                    <a:cubicBezTo>
                      <a:pt x="19930" y="8"/>
                      <a:pt x="19606" y="13"/>
                      <a:pt x="19282" y="13"/>
                    </a:cubicBezTo>
                    <a:cubicBezTo>
                      <a:pt x="19196" y="13"/>
                      <a:pt x="19111" y="13"/>
                      <a:pt x="19025" y="12"/>
                    </a:cubicBezTo>
                    <a:cubicBezTo>
                      <a:pt x="18807" y="10"/>
                      <a:pt x="18590" y="9"/>
                      <a:pt x="18374" y="5"/>
                    </a:cubicBezTo>
                    <a:cubicBezTo>
                      <a:pt x="18230" y="3"/>
                      <a:pt x="18087" y="0"/>
                      <a:pt x="17944" y="0"/>
                    </a:cubicBezTo>
                    <a:cubicBezTo>
                      <a:pt x="17894" y="0"/>
                      <a:pt x="17845" y="1"/>
                      <a:pt x="17795" y="2"/>
                    </a:cubicBezTo>
                    <a:cubicBezTo>
                      <a:pt x="17388" y="9"/>
                      <a:pt x="16980" y="22"/>
                      <a:pt x="16573" y="33"/>
                    </a:cubicBezTo>
                    <a:cubicBezTo>
                      <a:pt x="16165" y="43"/>
                      <a:pt x="15756" y="43"/>
                      <a:pt x="15347" y="44"/>
                    </a:cubicBezTo>
                    <a:cubicBezTo>
                      <a:pt x="14939" y="44"/>
                      <a:pt x="14530" y="44"/>
                      <a:pt x="14123" y="54"/>
                    </a:cubicBezTo>
                    <a:cubicBezTo>
                      <a:pt x="13938" y="59"/>
                      <a:pt x="13754" y="72"/>
                      <a:pt x="13569" y="72"/>
                    </a:cubicBezTo>
                    <a:cubicBezTo>
                      <a:pt x="13562" y="72"/>
                      <a:pt x="13554" y="71"/>
                      <a:pt x="13546" y="71"/>
                    </a:cubicBezTo>
                    <a:cubicBezTo>
                      <a:pt x="13352" y="71"/>
                      <a:pt x="13159" y="69"/>
                      <a:pt x="12964" y="65"/>
                    </a:cubicBezTo>
                    <a:cubicBezTo>
                      <a:pt x="12755" y="60"/>
                      <a:pt x="12546" y="55"/>
                      <a:pt x="12337" y="54"/>
                    </a:cubicBezTo>
                    <a:cubicBezTo>
                      <a:pt x="12315" y="54"/>
                      <a:pt x="12294" y="54"/>
                      <a:pt x="12272" y="54"/>
                    </a:cubicBezTo>
                    <a:cubicBezTo>
                      <a:pt x="12089" y="54"/>
                      <a:pt x="11907" y="58"/>
                      <a:pt x="11725" y="63"/>
                    </a:cubicBezTo>
                    <a:cubicBezTo>
                      <a:pt x="11338" y="75"/>
                      <a:pt x="10952" y="90"/>
                      <a:pt x="10565" y="98"/>
                    </a:cubicBezTo>
                    <a:cubicBezTo>
                      <a:pt x="10144" y="106"/>
                      <a:pt x="9723" y="105"/>
                      <a:pt x="9301" y="107"/>
                    </a:cubicBezTo>
                    <a:cubicBezTo>
                      <a:pt x="8904" y="109"/>
                      <a:pt x="8506" y="126"/>
                      <a:pt x="8108" y="133"/>
                    </a:cubicBezTo>
                    <a:cubicBezTo>
                      <a:pt x="7933" y="136"/>
                      <a:pt x="7757" y="138"/>
                      <a:pt x="7582" y="138"/>
                    </a:cubicBezTo>
                    <a:cubicBezTo>
                      <a:pt x="7544" y="138"/>
                      <a:pt x="7506" y="138"/>
                      <a:pt x="7469" y="138"/>
                    </a:cubicBezTo>
                    <a:cubicBezTo>
                      <a:pt x="7277" y="137"/>
                      <a:pt x="7086" y="133"/>
                      <a:pt x="6894" y="131"/>
                    </a:cubicBezTo>
                    <a:cubicBezTo>
                      <a:pt x="6696" y="129"/>
                      <a:pt x="6498" y="127"/>
                      <a:pt x="6300" y="127"/>
                    </a:cubicBezTo>
                    <a:cubicBezTo>
                      <a:pt x="6101" y="127"/>
                      <a:pt x="5903" y="129"/>
                      <a:pt x="5706" y="133"/>
                    </a:cubicBezTo>
                    <a:cubicBezTo>
                      <a:pt x="5296" y="143"/>
                      <a:pt x="4887" y="157"/>
                      <a:pt x="4477" y="166"/>
                    </a:cubicBezTo>
                    <a:cubicBezTo>
                      <a:pt x="4429" y="167"/>
                      <a:pt x="4381" y="168"/>
                      <a:pt x="4333" y="168"/>
                    </a:cubicBezTo>
                    <a:cubicBezTo>
                      <a:pt x="4184" y="168"/>
                      <a:pt x="4035" y="164"/>
                      <a:pt x="3886" y="161"/>
                    </a:cubicBezTo>
                    <a:cubicBezTo>
                      <a:pt x="3819" y="159"/>
                      <a:pt x="3752" y="158"/>
                      <a:pt x="3685" y="158"/>
                    </a:cubicBezTo>
                    <a:cubicBezTo>
                      <a:pt x="3562" y="158"/>
                      <a:pt x="3439" y="161"/>
                      <a:pt x="3317" y="165"/>
                    </a:cubicBezTo>
                    <a:cubicBezTo>
                      <a:pt x="2928" y="180"/>
                      <a:pt x="2543" y="224"/>
                      <a:pt x="2156" y="260"/>
                    </a:cubicBezTo>
                    <a:lnTo>
                      <a:pt x="2158" y="260"/>
                    </a:lnTo>
                    <a:cubicBezTo>
                      <a:pt x="2089" y="265"/>
                      <a:pt x="2018" y="270"/>
                      <a:pt x="1947" y="275"/>
                    </a:cubicBezTo>
                    <a:cubicBezTo>
                      <a:pt x="1875" y="281"/>
                      <a:pt x="1802" y="281"/>
                      <a:pt x="1729" y="283"/>
                    </a:cubicBezTo>
                    <a:cubicBezTo>
                      <a:pt x="1701" y="283"/>
                      <a:pt x="1673" y="284"/>
                      <a:pt x="1645" y="284"/>
                    </a:cubicBezTo>
                    <a:cubicBezTo>
                      <a:pt x="1546" y="284"/>
                      <a:pt x="1448" y="281"/>
                      <a:pt x="1349" y="277"/>
                    </a:cubicBezTo>
                    <a:cubicBezTo>
                      <a:pt x="1213" y="272"/>
                      <a:pt x="1078" y="265"/>
                      <a:pt x="943" y="261"/>
                    </a:cubicBezTo>
                    <a:cubicBezTo>
                      <a:pt x="921" y="261"/>
                      <a:pt x="899" y="261"/>
                      <a:pt x="878" y="261"/>
                    </a:cubicBezTo>
                    <a:cubicBezTo>
                      <a:pt x="783" y="261"/>
                      <a:pt x="692" y="266"/>
                      <a:pt x="598" y="285"/>
                    </a:cubicBezTo>
                    <a:cubicBezTo>
                      <a:pt x="561" y="293"/>
                      <a:pt x="523" y="304"/>
                      <a:pt x="487" y="313"/>
                    </a:cubicBezTo>
                    <a:cubicBezTo>
                      <a:pt x="388" y="337"/>
                      <a:pt x="332" y="448"/>
                      <a:pt x="359" y="541"/>
                    </a:cubicBezTo>
                    <a:cubicBezTo>
                      <a:pt x="361" y="547"/>
                      <a:pt x="364" y="551"/>
                      <a:pt x="366" y="555"/>
                    </a:cubicBezTo>
                    <a:cubicBezTo>
                      <a:pt x="283" y="568"/>
                      <a:pt x="215" y="624"/>
                      <a:pt x="204" y="713"/>
                    </a:cubicBezTo>
                    <a:cubicBezTo>
                      <a:pt x="197" y="766"/>
                      <a:pt x="217" y="819"/>
                      <a:pt x="251" y="859"/>
                    </a:cubicBezTo>
                    <a:cubicBezTo>
                      <a:pt x="212" y="879"/>
                      <a:pt x="171" y="899"/>
                      <a:pt x="136" y="926"/>
                    </a:cubicBezTo>
                    <a:cubicBezTo>
                      <a:pt x="51" y="985"/>
                      <a:pt x="1" y="1073"/>
                      <a:pt x="17" y="1177"/>
                    </a:cubicBezTo>
                    <a:cubicBezTo>
                      <a:pt x="33" y="1286"/>
                      <a:pt x="105" y="1370"/>
                      <a:pt x="197" y="1422"/>
                    </a:cubicBezTo>
                    <a:cubicBezTo>
                      <a:pt x="241" y="1447"/>
                      <a:pt x="290" y="1462"/>
                      <a:pt x="340" y="1470"/>
                    </a:cubicBezTo>
                    <a:cubicBezTo>
                      <a:pt x="380" y="1491"/>
                      <a:pt x="425" y="1503"/>
                      <a:pt x="471" y="1507"/>
                    </a:cubicBezTo>
                    <a:cubicBezTo>
                      <a:pt x="502" y="1509"/>
                      <a:pt x="533" y="1510"/>
                      <a:pt x="564" y="1510"/>
                    </a:cubicBezTo>
                    <a:cubicBezTo>
                      <a:pt x="656" y="1510"/>
                      <a:pt x="749" y="1501"/>
                      <a:pt x="840" y="1484"/>
                    </a:cubicBezTo>
                    <a:cubicBezTo>
                      <a:pt x="879" y="1477"/>
                      <a:pt x="918" y="1469"/>
                      <a:pt x="958" y="1460"/>
                    </a:cubicBezTo>
                    <a:cubicBezTo>
                      <a:pt x="983" y="1471"/>
                      <a:pt x="1012" y="1479"/>
                      <a:pt x="1037" y="1485"/>
                    </a:cubicBezTo>
                    <a:cubicBezTo>
                      <a:pt x="1118" y="1502"/>
                      <a:pt x="1201" y="1513"/>
                      <a:pt x="1284" y="1523"/>
                    </a:cubicBezTo>
                    <a:cubicBezTo>
                      <a:pt x="1391" y="1534"/>
                      <a:pt x="1498" y="1537"/>
                      <a:pt x="1606" y="1541"/>
                    </a:cubicBezTo>
                    <a:cubicBezTo>
                      <a:pt x="1643" y="1541"/>
                      <a:pt x="1680" y="1542"/>
                      <a:pt x="1717" y="1542"/>
                    </a:cubicBezTo>
                    <a:cubicBezTo>
                      <a:pt x="1813" y="1542"/>
                      <a:pt x="1908" y="1540"/>
                      <a:pt x="2004" y="1537"/>
                    </a:cubicBezTo>
                    <a:cubicBezTo>
                      <a:pt x="2066" y="1548"/>
                      <a:pt x="2126" y="1556"/>
                      <a:pt x="2189" y="1556"/>
                    </a:cubicBezTo>
                    <a:cubicBezTo>
                      <a:pt x="2193" y="1556"/>
                      <a:pt x="2198" y="1556"/>
                      <a:pt x="2202" y="1556"/>
                    </a:cubicBezTo>
                    <a:lnTo>
                      <a:pt x="2216" y="1556"/>
                    </a:lnTo>
                    <a:cubicBezTo>
                      <a:pt x="2274" y="1555"/>
                      <a:pt x="2332" y="1552"/>
                      <a:pt x="2391" y="1551"/>
                    </a:cubicBezTo>
                    <a:cubicBezTo>
                      <a:pt x="2460" y="1547"/>
                      <a:pt x="2529" y="1544"/>
                      <a:pt x="2599" y="1542"/>
                    </a:cubicBezTo>
                    <a:cubicBezTo>
                      <a:pt x="2718" y="1536"/>
                      <a:pt x="2835" y="1532"/>
                      <a:pt x="2955" y="1528"/>
                    </a:cubicBezTo>
                    <a:cubicBezTo>
                      <a:pt x="3081" y="1524"/>
                      <a:pt x="3207" y="1521"/>
                      <a:pt x="3334" y="1518"/>
                    </a:cubicBezTo>
                    <a:cubicBezTo>
                      <a:pt x="3367" y="1517"/>
                      <a:pt x="3401" y="1517"/>
                      <a:pt x="3435" y="1517"/>
                    </a:cubicBezTo>
                    <a:cubicBezTo>
                      <a:pt x="3557" y="1516"/>
                      <a:pt x="3680" y="1515"/>
                      <a:pt x="3800" y="1499"/>
                    </a:cubicBezTo>
                    <a:cubicBezTo>
                      <a:pt x="3838" y="1493"/>
                      <a:pt x="3871" y="1476"/>
                      <a:pt x="3898" y="1452"/>
                    </a:cubicBezTo>
                    <a:cubicBezTo>
                      <a:pt x="4011" y="1449"/>
                      <a:pt x="4125" y="1444"/>
                      <a:pt x="4238" y="1434"/>
                    </a:cubicBezTo>
                    <a:cubicBezTo>
                      <a:pt x="4278" y="1438"/>
                      <a:pt x="4319" y="1440"/>
                      <a:pt x="4359" y="1440"/>
                    </a:cubicBezTo>
                    <a:cubicBezTo>
                      <a:pt x="4367" y="1440"/>
                      <a:pt x="4375" y="1440"/>
                      <a:pt x="4384" y="1440"/>
                    </a:cubicBezTo>
                    <a:cubicBezTo>
                      <a:pt x="4469" y="1440"/>
                      <a:pt x="4554" y="1441"/>
                      <a:pt x="4640" y="1441"/>
                    </a:cubicBezTo>
                    <a:cubicBezTo>
                      <a:pt x="4725" y="1441"/>
                      <a:pt x="4811" y="1440"/>
                      <a:pt x="4896" y="1438"/>
                    </a:cubicBezTo>
                    <a:cubicBezTo>
                      <a:pt x="5037" y="1434"/>
                      <a:pt x="5176" y="1429"/>
                      <a:pt x="5317" y="1424"/>
                    </a:cubicBezTo>
                    <a:cubicBezTo>
                      <a:pt x="5547" y="1416"/>
                      <a:pt x="5778" y="1408"/>
                      <a:pt x="6009" y="1401"/>
                    </a:cubicBezTo>
                    <a:cubicBezTo>
                      <a:pt x="6552" y="1382"/>
                      <a:pt x="7095" y="1361"/>
                      <a:pt x="7639" y="1348"/>
                    </a:cubicBezTo>
                    <a:cubicBezTo>
                      <a:pt x="7927" y="1341"/>
                      <a:pt x="8215" y="1334"/>
                      <a:pt x="8504" y="1328"/>
                    </a:cubicBezTo>
                    <a:cubicBezTo>
                      <a:pt x="8645" y="1326"/>
                      <a:pt x="8789" y="1324"/>
                      <a:pt x="8932" y="1320"/>
                    </a:cubicBezTo>
                    <a:cubicBezTo>
                      <a:pt x="9009" y="1319"/>
                      <a:pt x="9086" y="1316"/>
                      <a:pt x="9162" y="1313"/>
                    </a:cubicBezTo>
                    <a:cubicBezTo>
                      <a:pt x="9234" y="1324"/>
                      <a:pt x="9304" y="1330"/>
                      <a:pt x="9377" y="1332"/>
                    </a:cubicBezTo>
                    <a:cubicBezTo>
                      <a:pt x="9391" y="1332"/>
                      <a:pt x="9404" y="1332"/>
                      <a:pt x="9417" y="1332"/>
                    </a:cubicBezTo>
                    <a:cubicBezTo>
                      <a:pt x="9480" y="1332"/>
                      <a:pt x="9543" y="1330"/>
                      <a:pt x="9605" y="1327"/>
                    </a:cubicBezTo>
                    <a:cubicBezTo>
                      <a:pt x="9677" y="1324"/>
                      <a:pt x="9749" y="1321"/>
                      <a:pt x="9821" y="1318"/>
                    </a:cubicBezTo>
                    <a:cubicBezTo>
                      <a:pt x="9957" y="1311"/>
                      <a:pt x="10094" y="1304"/>
                      <a:pt x="10231" y="1298"/>
                    </a:cubicBezTo>
                    <a:lnTo>
                      <a:pt x="10258" y="1296"/>
                    </a:lnTo>
                    <a:cubicBezTo>
                      <a:pt x="10379" y="1295"/>
                      <a:pt x="10500" y="1295"/>
                      <a:pt x="10621" y="1295"/>
                    </a:cubicBezTo>
                    <a:cubicBezTo>
                      <a:pt x="10769" y="1295"/>
                      <a:pt x="10918" y="1295"/>
                      <a:pt x="11066" y="1297"/>
                    </a:cubicBezTo>
                    <a:cubicBezTo>
                      <a:pt x="11354" y="1302"/>
                      <a:pt x="11642" y="1305"/>
                      <a:pt x="11931" y="1313"/>
                    </a:cubicBezTo>
                    <a:cubicBezTo>
                      <a:pt x="12206" y="1320"/>
                      <a:pt x="12480" y="1334"/>
                      <a:pt x="12755" y="1334"/>
                    </a:cubicBezTo>
                    <a:cubicBezTo>
                      <a:pt x="12804" y="1334"/>
                      <a:pt x="12854" y="1334"/>
                      <a:pt x="12904" y="1333"/>
                    </a:cubicBezTo>
                    <a:cubicBezTo>
                      <a:pt x="12914" y="1332"/>
                      <a:pt x="12923" y="1332"/>
                      <a:pt x="12933" y="1329"/>
                    </a:cubicBezTo>
                    <a:cubicBezTo>
                      <a:pt x="13438" y="1317"/>
                      <a:pt x="13941" y="1285"/>
                      <a:pt x="14444" y="1268"/>
                    </a:cubicBezTo>
                    <a:cubicBezTo>
                      <a:pt x="14569" y="1268"/>
                      <a:pt x="14692" y="1266"/>
                      <a:pt x="14816" y="1266"/>
                    </a:cubicBezTo>
                    <a:cubicBezTo>
                      <a:pt x="15368" y="1263"/>
                      <a:pt x="15919" y="1263"/>
                      <a:pt x="16470" y="1260"/>
                    </a:cubicBezTo>
                    <a:lnTo>
                      <a:pt x="16569" y="1260"/>
                    </a:lnTo>
                    <a:cubicBezTo>
                      <a:pt x="16592" y="1331"/>
                      <a:pt x="16661" y="1386"/>
                      <a:pt x="16739" y="1386"/>
                    </a:cubicBezTo>
                    <a:cubicBezTo>
                      <a:pt x="16740" y="1386"/>
                      <a:pt x="16740" y="1386"/>
                      <a:pt x="16741" y="1386"/>
                    </a:cubicBezTo>
                    <a:lnTo>
                      <a:pt x="16748" y="1386"/>
                    </a:lnTo>
                    <a:cubicBezTo>
                      <a:pt x="17299" y="1362"/>
                      <a:pt x="17851" y="1336"/>
                      <a:pt x="18403" y="1310"/>
                    </a:cubicBezTo>
                    <a:cubicBezTo>
                      <a:pt x="18644" y="1298"/>
                      <a:pt x="18885" y="1285"/>
                      <a:pt x="19126" y="1271"/>
                    </a:cubicBezTo>
                    <a:cubicBezTo>
                      <a:pt x="19236" y="1266"/>
                      <a:pt x="19346" y="1257"/>
                      <a:pt x="19456" y="1250"/>
                    </a:cubicBezTo>
                    <a:cubicBezTo>
                      <a:pt x="19527" y="1245"/>
                      <a:pt x="19599" y="1241"/>
                      <a:pt x="19670" y="1236"/>
                    </a:cubicBezTo>
                    <a:cubicBezTo>
                      <a:pt x="19771" y="1230"/>
                      <a:pt x="19873" y="1215"/>
                      <a:pt x="19974" y="1202"/>
                    </a:cubicBezTo>
                    <a:cubicBezTo>
                      <a:pt x="19991" y="1252"/>
                      <a:pt x="20030" y="1294"/>
                      <a:pt x="20080" y="1314"/>
                    </a:cubicBezTo>
                    <a:cubicBezTo>
                      <a:pt x="20127" y="1334"/>
                      <a:pt x="20182" y="1340"/>
                      <a:pt x="20234" y="1340"/>
                    </a:cubicBezTo>
                    <a:cubicBezTo>
                      <a:pt x="20251" y="1340"/>
                      <a:pt x="20268" y="1339"/>
                      <a:pt x="20284" y="1338"/>
                    </a:cubicBezTo>
                    <a:cubicBezTo>
                      <a:pt x="20334" y="1336"/>
                      <a:pt x="20384" y="1334"/>
                      <a:pt x="20435" y="1333"/>
                    </a:cubicBezTo>
                    <a:lnTo>
                      <a:pt x="20707" y="1333"/>
                    </a:lnTo>
                    <a:cubicBezTo>
                      <a:pt x="20838" y="1332"/>
                      <a:pt x="20970" y="1332"/>
                      <a:pt x="21101" y="1329"/>
                    </a:cubicBezTo>
                    <a:cubicBezTo>
                      <a:pt x="21403" y="1327"/>
                      <a:pt x="21706" y="1320"/>
                      <a:pt x="22008" y="1312"/>
                    </a:cubicBezTo>
                    <a:cubicBezTo>
                      <a:pt x="22286" y="1304"/>
                      <a:pt x="22564" y="1290"/>
                      <a:pt x="22840" y="1277"/>
                    </a:cubicBezTo>
                    <a:cubicBezTo>
                      <a:pt x="22972" y="1271"/>
                      <a:pt x="23103" y="1257"/>
                      <a:pt x="23235" y="1248"/>
                    </a:cubicBezTo>
                    <a:cubicBezTo>
                      <a:pt x="23288" y="1244"/>
                      <a:pt x="23340" y="1239"/>
                      <a:pt x="23393" y="1234"/>
                    </a:cubicBezTo>
                    <a:cubicBezTo>
                      <a:pt x="23461" y="1233"/>
                      <a:pt x="23530" y="1232"/>
                      <a:pt x="23599" y="1231"/>
                    </a:cubicBezTo>
                    <a:cubicBezTo>
                      <a:pt x="23664" y="1230"/>
                      <a:pt x="23730" y="1230"/>
                      <a:pt x="23795" y="1229"/>
                    </a:cubicBezTo>
                    <a:cubicBezTo>
                      <a:pt x="23807" y="1229"/>
                      <a:pt x="23819" y="1229"/>
                      <a:pt x="23830" y="1229"/>
                    </a:cubicBezTo>
                    <a:cubicBezTo>
                      <a:pt x="23857" y="1229"/>
                      <a:pt x="23884" y="1229"/>
                      <a:pt x="23910" y="1229"/>
                    </a:cubicBezTo>
                    <a:cubicBezTo>
                      <a:pt x="23997" y="1229"/>
                      <a:pt x="24082" y="1227"/>
                      <a:pt x="24168" y="1209"/>
                    </a:cubicBezTo>
                    <a:cubicBezTo>
                      <a:pt x="24193" y="1203"/>
                      <a:pt x="24216" y="1194"/>
                      <a:pt x="24237" y="1182"/>
                    </a:cubicBezTo>
                    <a:cubicBezTo>
                      <a:pt x="24263" y="1203"/>
                      <a:pt x="24295" y="1218"/>
                      <a:pt x="24330" y="1220"/>
                    </a:cubicBezTo>
                    <a:cubicBezTo>
                      <a:pt x="24338" y="1221"/>
                      <a:pt x="24346" y="1221"/>
                      <a:pt x="24354" y="1221"/>
                    </a:cubicBezTo>
                    <a:lnTo>
                      <a:pt x="24354" y="1222"/>
                    </a:lnTo>
                    <a:lnTo>
                      <a:pt x="24356" y="1222"/>
                    </a:lnTo>
                    <a:cubicBezTo>
                      <a:pt x="24377" y="1223"/>
                      <a:pt x="24399" y="1223"/>
                      <a:pt x="24421" y="1223"/>
                    </a:cubicBezTo>
                    <a:cubicBezTo>
                      <a:pt x="24573" y="1223"/>
                      <a:pt x="24724" y="1207"/>
                      <a:pt x="24875" y="1201"/>
                    </a:cubicBezTo>
                    <a:cubicBezTo>
                      <a:pt x="25013" y="1197"/>
                      <a:pt x="25151" y="1192"/>
                      <a:pt x="25290" y="1186"/>
                    </a:cubicBezTo>
                    <a:cubicBezTo>
                      <a:pt x="25473" y="1181"/>
                      <a:pt x="25657" y="1177"/>
                      <a:pt x="25841" y="1174"/>
                    </a:cubicBezTo>
                    <a:cubicBezTo>
                      <a:pt x="25863" y="1229"/>
                      <a:pt x="25907" y="1273"/>
                      <a:pt x="25966" y="1288"/>
                    </a:cubicBezTo>
                    <a:cubicBezTo>
                      <a:pt x="26056" y="1311"/>
                      <a:pt x="26152" y="1311"/>
                      <a:pt x="26245" y="1313"/>
                    </a:cubicBezTo>
                    <a:cubicBezTo>
                      <a:pt x="26316" y="1314"/>
                      <a:pt x="26387" y="1315"/>
                      <a:pt x="26459" y="1315"/>
                    </a:cubicBezTo>
                    <a:cubicBezTo>
                      <a:pt x="26808" y="1315"/>
                      <a:pt x="27158" y="1304"/>
                      <a:pt x="27507" y="1293"/>
                    </a:cubicBezTo>
                    <a:cubicBezTo>
                      <a:pt x="27717" y="1287"/>
                      <a:pt x="27929" y="1285"/>
                      <a:pt x="28140" y="1281"/>
                    </a:cubicBezTo>
                    <a:cubicBezTo>
                      <a:pt x="28355" y="1277"/>
                      <a:pt x="28570" y="1269"/>
                      <a:pt x="28785" y="1263"/>
                    </a:cubicBezTo>
                    <a:cubicBezTo>
                      <a:pt x="28989" y="1256"/>
                      <a:pt x="29192" y="1247"/>
                      <a:pt x="29397" y="1239"/>
                    </a:cubicBezTo>
                    <a:cubicBezTo>
                      <a:pt x="29542" y="1233"/>
                      <a:pt x="29688" y="1224"/>
                      <a:pt x="29833" y="1214"/>
                    </a:cubicBezTo>
                    <a:cubicBezTo>
                      <a:pt x="29851" y="1274"/>
                      <a:pt x="29901" y="1325"/>
                      <a:pt x="29964" y="1340"/>
                    </a:cubicBezTo>
                    <a:cubicBezTo>
                      <a:pt x="29969" y="1341"/>
                      <a:pt x="29973" y="1342"/>
                      <a:pt x="29979" y="1343"/>
                    </a:cubicBezTo>
                    <a:cubicBezTo>
                      <a:pt x="30001" y="1362"/>
                      <a:pt x="30027" y="1377"/>
                      <a:pt x="30058" y="1386"/>
                    </a:cubicBezTo>
                    <a:cubicBezTo>
                      <a:pt x="30139" y="1410"/>
                      <a:pt x="30230" y="1406"/>
                      <a:pt x="30314" y="1408"/>
                    </a:cubicBezTo>
                    <a:lnTo>
                      <a:pt x="30307" y="1408"/>
                    </a:lnTo>
                    <a:cubicBezTo>
                      <a:pt x="30586" y="1422"/>
                      <a:pt x="30865" y="1432"/>
                      <a:pt x="31144" y="1441"/>
                    </a:cubicBezTo>
                    <a:cubicBezTo>
                      <a:pt x="31336" y="1454"/>
                      <a:pt x="31530" y="1469"/>
                      <a:pt x="31722" y="1487"/>
                    </a:cubicBezTo>
                    <a:cubicBezTo>
                      <a:pt x="31932" y="1507"/>
                      <a:pt x="32143" y="1529"/>
                      <a:pt x="32354" y="1544"/>
                    </a:cubicBezTo>
                    <a:cubicBezTo>
                      <a:pt x="32558" y="1558"/>
                      <a:pt x="32760" y="1579"/>
                      <a:pt x="32964" y="1588"/>
                    </a:cubicBezTo>
                    <a:cubicBezTo>
                      <a:pt x="33102" y="1593"/>
                      <a:pt x="33240" y="1600"/>
                      <a:pt x="33380" y="1607"/>
                    </a:cubicBezTo>
                    <a:lnTo>
                      <a:pt x="33374" y="1607"/>
                    </a:lnTo>
                    <a:cubicBezTo>
                      <a:pt x="33571" y="1615"/>
                      <a:pt x="33767" y="1621"/>
                      <a:pt x="33964" y="1625"/>
                    </a:cubicBezTo>
                    <a:cubicBezTo>
                      <a:pt x="33966" y="1625"/>
                      <a:pt x="33967" y="1626"/>
                      <a:pt x="33969" y="1626"/>
                    </a:cubicBezTo>
                    <a:cubicBezTo>
                      <a:pt x="34042" y="1626"/>
                      <a:pt x="34108" y="1573"/>
                      <a:pt x="34133" y="1504"/>
                    </a:cubicBezTo>
                    <a:cubicBezTo>
                      <a:pt x="34208" y="1507"/>
                      <a:pt x="34283" y="1508"/>
                      <a:pt x="34358" y="1510"/>
                    </a:cubicBezTo>
                    <a:cubicBezTo>
                      <a:pt x="34663" y="1518"/>
                      <a:pt x="34967" y="1528"/>
                      <a:pt x="35271" y="1539"/>
                    </a:cubicBezTo>
                    <a:cubicBezTo>
                      <a:pt x="35653" y="1553"/>
                      <a:pt x="36036" y="1571"/>
                      <a:pt x="36419" y="1575"/>
                    </a:cubicBezTo>
                    <a:cubicBezTo>
                      <a:pt x="36771" y="1593"/>
                      <a:pt x="37122" y="1611"/>
                      <a:pt x="37473" y="1627"/>
                    </a:cubicBezTo>
                    <a:cubicBezTo>
                      <a:pt x="37472" y="1626"/>
                      <a:pt x="37471" y="1626"/>
                      <a:pt x="37471" y="1626"/>
                    </a:cubicBezTo>
                    <a:lnTo>
                      <a:pt x="37471" y="1626"/>
                    </a:lnTo>
                    <a:cubicBezTo>
                      <a:pt x="37690" y="1636"/>
                      <a:pt x="37910" y="1639"/>
                      <a:pt x="38130" y="1644"/>
                    </a:cubicBezTo>
                    <a:cubicBezTo>
                      <a:pt x="38349" y="1648"/>
                      <a:pt x="38570" y="1654"/>
                      <a:pt x="38791" y="1654"/>
                    </a:cubicBezTo>
                    <a:lnTo>
                      <a:pt x="38793" y="1654"/>
                    </a:lnTo>
                    <a:cubicBezTo>
                      <a:pt x="38883" y="1653"/>
                      <a:pt x="38961" y="1579"/>
                      <a:pt x="38971" y="1489"/>
                    </a:cubicBezTo>
                    <a:cubicBezTo>
                      <a:pt x="38982" y="1398"/>
                      <a:pt x="38921" y="1311"/>
                      <a:pt x="38832" y="1289"/>
                    </a:cubicBezTo>
                    <a:cubicBezTo>
                      <a:pt x="38831" y="1288"/>
                      <a:pt x="38830" y="1288"/>
                      <a:pt x="38828" y="1288"/>
                    </a:cubicBezTo>
                    <a:cubicBezTo>
                      <a:pt x="38769" y="1258"/>
                      <a:pt x="38710" y="1232"/>
                      <a:pt x="38646" y="1214"/>
                    </a:cubicBezTo>
                    <a:cubicBezTo>
                      <a:pt x="38634" y="1210"/>
                      <a:pt x="38623" y="1207"/>
                      <a:pt x="38611" y="1203"/>
                    </a:cubicBezTo>
                    <a:lnTo>
                      <a:pt x="38619" y="1192"/>
                    </a:lnTo>
                    <a:cubicBezTo>
                      <a:pt x="38674" y="1109"/>
                      <a:pt x="38634" y="985"/>
                      <a:pt x="38549" y="939"/>
                    </a:cubicBezTo>
                    <a:cubicBezTo>
                      <a:pt x="38533" y="931"/>
                      <a:pt x="38516" y="922"/>
                      <a:pt x="38500" y="913"/>
                    </a:cubicBezTo>
                    <a:cubicBezTo>
                      <a:pt x="38503" y="908"/>
                      <a:pt x="38506" y="904"/>
                      <a:pt x="38508" y="899"/>
                    </a:cubicBezTo>
                    <a:cubicBezTo>
                      <a:pt x="38541" y="844"/>
                      <a:pt x="38540" y="770"/>
                      <a:pt x="38507" y="714"/>
                    </a:cubicBezTo>
                    <a:cubicBezTo>
                      <a:pt x="38477" y="664"/>
                      <a:pt x="38426" y="633"/>
                      <a:pt x="38368" y="625"/>
                    </a:cubicBezTo>
                    <a:cubicBezTo>
                      <a:pt x="38360" y="624"/>
                      <a:pt x="38351" y="623"/>
                      <a:pt x="38343" y="621"/>
                    </a:cubicBezTo>
                    <a:cubicBezTo>
                      <a:pt x="38359" y="594"/>
                      <a:pt x="38369" y="564"/>
                      <a:pt x="38369" y="530"/>
                    </a:cubicBezTo>
                    <a:cubicBezTo>
                      <a:pt x="38367" y="432"/>
                      <a:pt x="38283" y="348"/>
                      <a:pt x="38184" y="348"/>
                    </a:cubicBezTo>
                    <a:cubicBezTo>
                      <a:pt x="38183" y="348"/>
                      <a:pt x="38181" y="348"/>
                      <a:pt x="38180" y="348"/>
                    </a:cubicBezTo>
                    <a:cubicBezTo>
                      <a:pt x="38158" y="349"/>
                      <a:pt x="38136" y="350"/>
                      <a:pt x="38114" y="350"/>
                    </a:cubicBezTo>
                    <a:cubicBezTo>
                      <a:pt x="38105" y="350"/>
                      <a:pt x="38096" y="350"/>
                      <a:pt x="38086" y="349"/>
                    </a:cubicBezTo>
                    <a:cubicBezTo>
                      <a:pt x="37913" y="340"/>
                      <a:pt x="37740" y="332"/>
                      <a:pt x="37566" y="326"/>
                    </a:cubicBezTo>
                    <a:lnTo>
                      <a:pt x="37591" y="326"/>
                    </a:lnTo>
                    <a:cubicBezTo>
                      <a:pt x="37384" y="317"/>
                      <a:pt x="37178" y="292"/>
                      <a:pt x="36971" y="282"/>
                    </a:cubicBezTo>
                    <a:cubicBezTo>
                      <a:pt x="36826" y="274"/>
                      <a:pt x="36681" y="271"/>
                      <a:pt x="36535" y="271"/>
                    </a:cubicBezTo>
                    <a:cubicBezTo>
                      <a:pt x="36477" y="271"/>
                      <a:pt x="36420" y="272"/>
                      <a:pt x="36362" y="273"/>
                    </a:cubicBezTo>
                    <a:cubicBezTo>
                      <a:pt x="36140" y="277"/>
                      <a:pt x="35920" y="280"/>
                      <a:pt x="35699" y="286"/>
                    </a:cubicBezTo>
                    <a:cubicBezTo>
                      <a:pt x="35542" y="291"/>
                      <a:pt x="35386" y="295"/>
                      <a:pt x="35230" y="295"/>
                    </a:cubicBezTo>
                    <a:cubicBezTo>
                      <a:pt x="35170" y="295"/>
                      <a:pt x="35110" y="295"/>
                      <a:pt x="35049" y="293"/>
                    </a:cubicBezTo>
                    <a:cubicBezTo>
                      <a:pt x="34733" y="275"/>
                      <a:pt x="34418" y="243"/>
                      <a:pt x="34104" y="220"/>
                    </a:cubicBezTo>
                    <a:cubicBezTo>
                      <a:pt x="33773" y="197"/>
                      <a:pt x="33444" y="176"/>
                      <a:pt x="33113" y="164"/>
                    </a:cubicBezTo>
                    <a:cubicBezTo>
                      <a:pt x="32785" y="153"/>
                      <a:pt x="32456" y="142"/>
                      <a:pt x="32128" y="140"/>
                    </a:cubicBezTo>
                    <a:cubicBezTo>
                      <a:pt x="31802" y="138"/>
                      <a:pt x="31476" y="139"/>
                      <a:pt x="31151" y="130"/>
                    </a:cubicBezTo>
                    <a:cubicBezTo>
                      <a:pt x="30740" y="117"/>
                      <a:pt x="30329" y="107"/>
                      <a:pt x="29917" y="101"/>
                    </a:cubicBezTo>
                    <a:cubicBezTo>
                      <a:pt x="29531" y="95"/>
                      <a:pt x="29143" y="90"/>
                      <a:pt x="28757" y="82"/>
                    </a:cubicBezTo>
                    <a:cubicBezTo>
                      <a:pt x="28362" y="73"/>
                      <a:pt x="27967" y="60"/>
                      <a:pt x="27572" y="51"/>
                    </a:cubicBezTo>
                    <a:cubicBezTo>
                      <a:pt x="27298" y="44"/>
                      <a:pt x="27023" y="41"/>
                      <a:pt x="26749" y="41"/>
                    </a:cubicBezTo>
                    <a:cubicBezTo>
                      <a:pt x="26596" y="41"/>
                      <a:pt x="26442" y="42"/>
                      <a:pt x="26289" y="43"/>
                    </a:cubicBezTo>
                    <a:cubicBezTo>
                      <a:pt x="26206" y="43"/>
                      <a:pt x="26122" y="43"/>
                      <a:pt x="26039" y="43"/>
                    </a:cubicBezTo>
                    <a:cubicBezTo>
                      <a:pt x="25735" y="43"/>
                      <a:pt x="25430" y="41"/>
                      <a:pt x="25126" y="36"/>
                    </a:cubicBezTo>
                    <a:cubicBezTo>
                      <a:pt x="24701" y="29"/>
                      <a:pt x="24274" y="21"/>
                      <a:pt x="23849" y="17"/>
                    </a:cubicBezTo>
                    <a:cubicBezTo>
                      <a:pt x="23765" y="16"/>
                      <a:pt x="23681" y="15"/>
                      <a:pt x="23596" y="15"/>
                    </a:cubicBezTo>
                    <a:cubicBezTo>
                      <a:pt x="23285" y="15"/>
                      <a:pt x="22972" y="21"/>
                      <a:pt x="22660" y="23"/>
                    </a:cubicBezTo>
                    <a:cubicBezTo>
                      <a:pt x="22605" y="24"/>
                      <a:pt x="22550" y="24"/>
                      <a:pt x="22496" y="24"/>
                    </a:cubicBezTo>
                    <a:cubicBezTo>
                      <a:pt x="22152" y="24"/>
                      <a:pt x="21808" y="13"/>
                      <a:pt x="21464" y="6"/>
                    </a:cubicBezTo>
                    <a:cubicBezTo>
                      <a:pt x="21235" y="2"/>
                      <a:pt x="21006" y="0"/>
                      <a:pt x="20777" y="0"/>
                    </a:cubicBezTo>
                    <a:close/>
                  </a:path>
                </a:pathLst>
              </a:custGeom>
              <a:solidFill>
                <a:srgbClr val="010101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3" name="Google Shape;1153;p36"/>
              <p:cNvSpPr/>
              <p:nvPr/>
            </p:nvSpPr>
            <p:spPr>
              <a:xfrm>
                <a:off x="1918194" y="3855923"/>
                <a:ext cx="2984461" cy="1118414"/>
              </a:xfrm>
              <a:custGeom>
                <a:avLst/>
                <a:gdLst/>
                <a:ahLst/>
                <a:cxnLst/>
                <a:rect l="l" t="t" r="r" b="b"/>
                <a:pathLst>
                  <a:path w="38821" h="14548" extrusionOk="0">
                    <a:moveTo>
                      <a:pt x="28592" y="3257"/>
                    </a:moveTo>
                    <a:cubicBezTo>
                      <a:pt x="28593" y="3257"/>
                      <a:pt x="28593" y="3257"/>
                      <a:pt x="28593" y="3257"/>
                    </a:cubicBezTo>
                    <a:lnTo>
                      <a:pt x="28593" y="3257"/>
                    </a:lnTo>
                    <a:cubicBezTo>
                      <a:pt x="28593" y="3257"/>
                      <a:pt x="28593" y="3257"/>
                      <a:pt x="28592" y="3257"/>
                    </a:cubicBezTo>
                    <a:close/>
                    <a:moveTo>
                      <a:pt x="3746" y="7310"/>
                    </a:moveTo>
                    <a:lnTo>
                      <a:pt x="3746" y="7310"/>
                    </a:lnTo>
                    <a:cubicBezTo>
                      <a:pt x="3741" y="7314"/>
                      <a:pt x="3736" y="7319"/>
                      <a:pt x="3732" y="7323"/>
                    </a:cubicBezTo>
                    <a:lnTo>
                      <a:pt x="3733" y="7323"/>
                    </a:lnTo>
                    <a:cubicBezTo>
                      <a:pt x="3737" y="7319"/>
                      <a:pt x="3741" y="7314"/>
                      <a:pt x="3746" y="7310"/>
                    </a:cubicBezTo>
                    <a:close/>
                    <a:moveTo>
                      <a:pt x="35576" y="9551"/>
                    </a:moveTo>
                    <a:lnTo>
                      <a:pt x="35576" y="9551"/>
                    </a:lnTo>
                    <a:cubicBezTo>
                      <a:pt x="35579" y="9555"/>
                      <a:pt x="35582" y="9560"/>
                      <a:pt x="35585" y="9565"/>
                    </a:cubicBezTo>
                    <a:lnTo>
                      <a:pt x="35585" y="9565"/>
                    </a:lnTo>
                    <a:cubicBezTo>
                      <a:pt x="35582" y="9560"/>
                      <a:pt x="35579" y="9556"/>
                      <a:pt x="35576" y="9551"/>
                    </a:cubicBezTo>
                    <a:close/>
                    <a:moveTo>
                      <a:pt x="2599" y="9757"/>
                    </a:moveTo>
                    <a:lnTo>
                      <a:pt x="2599" y="9757"/>
                    </a:lnTo>
                    <a:cubicBezTo>
                      <a:pt x="2596" y="9760"/>
                      <a:pt x="2593" y="9764"/>
                      <a:pt x="2591" y="9768"/>
                    </a:cubicBezTo>
                    <a:lnTo>
                      <a:pt x="2591" y="9768"/>
                    </a:lnTo>
                    <a:cubicBezTo>
                      <a:pt x="2593" y="9764"/>
                      <a:pt x="2596" y="9760"/>
                      <a:pt x="2599" y="9757"/>
                    </a:cubicBezTo>
                    <a:close/>
                    <a:moveTo>
                      <a:pt x="2050" y="10634"/>
                    </a:moveTo>
                    <a:cubicBezTo>
                      <a:pt x="2049" y="10635"/>
                      <a:pt x="2048" y="10637"/>
                      <a:pt x="2047" y="10638"/>
                    </a:cubicBezTo>
                    <a:lnTo>
                      <a:pt x="2047" y="10638"/>
                    </a:lnTo>
                    <a:cubicBezTo>
                      <a:pt x="2048" y="10637"/>
                      <a:pt x="2049" y="10635"/>
                      <a:pt x="2050" y="10634"/>
                    </a:cubicBezTo>
                    <a:close/>
                    <a:moveTo>
                      <a:pt x="2042" y="10649"/>
                    </a:moveTo>
                    <a:lnTo>
                      <a:pt x="2042" y="10649"/>
                    </a:lnTo>
                    <a:cubicBezTo>
                      <a:pt x="2041" y="10650"/>
                      <a:pt x="2040" y="10651"/>
                      <a:pt x="2040" y="10652"/>
                    </a:cubicBezTo>
                    <a:lnTo>
                      <a:pt x="2040" y="10652"/>
                    </a:lnTo>
                    <a:cubicBezTo>
                      <a:pt x="2040" y="10651"/>
                      <a:pt x="2041" y="10650"/>
                      <a:pt x="2042" y="10649"/>
                    </a:cubicBezTo>
                    <a:close/>
                    <a:moveTo>
                      <a:pt x="36522" y="11222"/>
                    </a:moveTo>
                    <a:cubicBezTo>
                      <a:pt x="36522" y="11223"/>
                      <a:pt x="36523" y="11224"/>
                      <a:pt x="36523" y="11225"/>
                    </a:cubicBezTo>
                    <a:cubicBezTo>
                      <a:pt x="36523" y="11224"/>
                      <a:pt x="36522" y="11223"/>
                      <a:pt x="36522" y="11222"/>
                    </a:cubicBezTo>
                    <a:close/>
                    <a:moveTo>
                      <a:pt x="1578" y="11657"/>
                    </a:moveTo>
                    <a:cubicBezTo>
                      <a:pt x="1577" y="11661"/>
                      <a:pt x="1576" y="11665"/>
                      <a:pt x="1574" y="11669"/>
                    </a:cubicBezTo>
                    <a:cubicBezTo>
                      <a:pt x="1576" y="11665"/>
                      <a:pt x="1577" y="11661"/>
                      <a:pt x="1578" y="11657"/>
                    </a:cubicBezTo>
                    <a:close/>
                    <a:moveTo>
                      <a:pt x="1191" y="12646"/>
                    </a:moveTo>
                    <a:lnTo>
                      <a:pt x="1191" y="12646"/>
                    </a:lnTo>
                    <a:cubicBezTo>
                      <a:pt x="1190" y="12646"/>
                      <a:pt x="1190" y="12647"/>
                      <a:pt x="1190" y="12647"/>
                    </a:cubicBezTo>
                    <a:lnTo>
                      <a:pt x="1190" y="12647"/>
                    </a:lnTo>
                    <a:cubicBezTo>
                      <a:pt x="1190" y="12647"/>
                      <a:pt x="1190" y="12646"/>
                      <a:pt x="1191" y="12646"/>
                    </a:cubicBezTo>
                    <a:close/>
                    <a:moveTo>
                      <a:pt x="20251" y="1"/>
                    </a:moveTo>
                    <a:cubicBezTo>
                      <a:pt x="20218" y="1"/>
                      <a:pt x="20186" y="1"/>
                      <a:pt x="20153" y="2"/>
                    </a:cubicBezTo>
                    <a:cubicBezTo>
                      <a:pt x="20044" y="4"/>
                      <a:pt x="19933" y="5"/>
                      <a:pt x="19823" y="9"/>
                    </a:cubicBezTo>
                    <a:cubicBezTo>
                      <a:pt x="19727" y="10"/>
                      <a:pt x="19631" y="11"/>
                      <a:pt x="19537" y="18"/>
                    </a:cubicBezTo>
                    <a:cubicBezTo>
                      <a:pt x="19434" y="26"/>
                      <a:pt x="19330" y="30"/>
                      <a:pt x="19229" y="49"/>
                    </a:cubicBezTo>
                    <a:cubicBezTo>
                      <a:pt x="19169" y="59"/>
                      <a:pt x="19108" y="73"/>
                      <a:pt x="19049" y="85"/>
                    </a:cubicBezTo>
                    <a:cubicBezTo>
                      <a:pt x="18901" y="82"/>
                      <a:pt x="18754" y="77"/>
                      <a:pt x="18606" y="77"/>
                    </a:cubicBezTo>
                    <a:cubicBezTo>
                      <a:pt x="18389" y="77"/>
                      <a:pt x="18173" y="77"/>
                      <a:pt x="17957" y="84"/>
                    </a:cubicBezTo>
                    <a:cubicBezTo>
                      <a:pt x="17869" y="86"/>
                      <a:pt x="17781" y="87"/>
                      <a:pt x="17694" y="93"/>
                    </a:cubicBezTo>
                    <a:cubicBezTo>
                      <a:pt x="17567" y="101"/>
                      <a:pt x="17440" y="109"/>
                      <a:pt x="17313" y="118"/>
                    </a:cubicBezTo>
                    <a:cubicBezTo>
                      <a:pt x="17217" y="124"/>
                      <a:pt x="17122" y="139"/>
                      <a:pt x="17026" y="149"/>
                    </a:cubicBezTo>
                    <a:cubicBezTo>
                      <a:pt x="16936" y="161"/>
                      <a:pt x="16844" y="172"/>
                      <a:pt x="16754" y="187"/>
                    </a:cubicBezTo>
                    <a:cubicBezTo>
                      <a:pt x="16556" y="218"/>
                      <a:pt x="16358" y="252"/>
                      <a:pt x="16161" y="289"/>
                    </a:cubicBezTo>
                    <a:cubicBezTo>
                      <a:pt x="15952" y="328"/>
                      <a:pt x="15743" y="366"/>
                      <a:pt x="15535" y="405"/>
                    </a:cubicBezTo>
                    <a:cubicBezTo>
                      <a:pt x="15439" y="424"/>
                      <a:pt x="15344" y="443"/>
                      <a:pt x="15249" y="465"/>
                    </a:cubicBezTo>
                    <a:cubicBezTo>
                      <a:pt x="15201" y="475"/>
                      <a:pt x="15153" y="487"/>
                      <a:pt x="15105" y="498"/>
                    </a:cubicBezTo>
                    <a:cubicBezTo>
                      <a:pt x="15061" y="508"/>
                      <a:pt x="15016" y="517"/>
                      <a:pt x="14973" y="533"/>
                    </a:cubicBezTo>
                    <a:cubicBezTo>
                      <a:pt x="14967" y="536"/>
                      <a:pt x="14961" y="540"/>
                      <a:pt x="14955" y="543"/>
                    </a:cubicBezTo>
                    <a:cubicBezTo>
                      <a:pt x="14836" y="560"/>
                      <a:pt x="14717" y="579"/>
                      <a:pt x="14597" y="596"/>
                    </a:cubicBezTo>
                    <a:cubicBezTo>
                      <a:pt x="14495" y="612"/>
                      <a:pt x="14394" y="633"/>
                      <a:pt x="14292" y="650"/>
                    </a:cubicBezTo>
                    <a:cubicBezTo>
                      <a:pt x="14214" y="664"/>
                      <a:pt x="14138" y="676"/>
                      <a:pt x="14060" y="691"/>
                    </a:cubicBezTo>
                    <a:cubicBezTo>
                      <a:pt x="13845" y="732"/>
                      <a:pt x="13630" y="775"/>
                      <a:pt x="13415" y="822"/>
                    </a:cubicBezTo>
                    <a:cubicBezTo>
                      <a:pt x="13224" y="863"/>
                      <a:pt x="13031" y="905"/>
                      <a:pt x="12845" y="964"/>
                    </a:cubicBezTo>
                    <a:cubicBezTo>
                      <a:pt x="12642" y="1030"/>
                      <a:pt x="12439" y="1097"/>
                      <a:pt x="12240" y="1171"/>
                    </a:cubicBezTo>
                    <a:cubicBezTo>
                      <a:pt x="12186" y="1192"/>
                      <a:pt x="12146" y="1232"/>
                      <a:pt x="12125" y="1282"/>
                    </a:cubicBezTo>
                    <a:cubicBezTo>
                      <a:pt x="12087" y="1297"/>
                      <a:pt x="12048" y="1312"/>
                      <a:pt x="12012" y="1328"/>
                    </a:cubicBezTo>
                    <a:cubicBezTo>
                      <a:pt x="11885" y="1383"/>
                      <a:pt x="11759" y="1437"/>
                      <a:pt x="11633" y="1492"/>
                    </a:cubicBezTo>
                    <a:cubicBezTo>
                      <a:pt x="10934" y="1794"/>
                      <a:pt x="10254" y="2140"/>
                      <a:pt x="9581" y="2493"/>
                    </a:cubicBezTo>
                    <a:cubicBezTo>
                      <a:pt x="9538" y="2493"/>
                      <a:pt x="9495" y="2506"/>
                      <a:pt x="9460" y="2533"/>
                    </a:cubicBezTo>
                    <a:cubicBezTo>
                      <a:pt x="9432" y="2555"/>
                      <a:pt x="9407" y="2578"/>
                      <a:pt x="9388" y="2608"/>
                    </a:cubicBezTo>
                    <a:cubicBezTo>
                      <a:pt x="9383" y="2615"/>
                      <a:pt x="9381" y="2621"/>
                      <a:pt x="9377" y="2628"/>
                    </a:cubicBezTo>
                    <a:cubicBezTo>
                      <a:pt x="9266" y="2683"/>
                      <a:pt x="9157" y="2738"/>
                      <a:pt x="9048" y="2797"/>
                    </a:cubicBezTo>
                    <a:cubicBezTo>
                      <a:pt x="8903" y="2878"/>
                      <a:pt x="8759" y="2961"/>
                      <a:pt x="8620" y="3052"/>
                    </a:cubicBezTo>
                    <a:cubicBezTo>
                      <a:pt x="8462" y="3157"/>
                      <a:pt x="8301" y="3261"/>
                      <a:pt x="8167" y="3394"/>
                    </a:cubicBezTo>
                    <a:cubicBezTo>
                      <a:pt x="8101" y="3429"/>
                      <a:pt x="8037" y="3468"/>
                      <a:pt x="7975" y="3509"/>
                    </a:cubicBezTo>
                    <a:cubicBezTo>
                      <a:pt x="7900" y="3561"/>
                      <a:pt x="7828" y="3615"/>
                      <a:pt x="7755" y="3671"/>
                    </a:cubicBezTo>
                    <a:cubicBezTo>
                      <a:pt x="7638" y="3758"/>
                      <a:pt x="7525" y="3847"/>
                      <a:pt x="7410" y="3938"/>
                    </a:cubicBezTo>
                    <a:cubicBezTo>
                      <a:pt x="7205" y="4101"/>
                      <a:pt x="6999" y="4266"/>
                      <a:pt x="6795" y="4432"/>
                    </a:cubicBezTo>
                    <a:cubicBezTo>
                      <a:pt x="6624" y="4572"/>
                      <a:pt x="6452" y="4713"/>
                      <a:pt x="6283" y="4856"/>
                    </a:cubicBezTo>
                    <a:cubicBezTo>
                      <a:pt x="6217" y="4911"/>
                      <a:pt x="6150" y="4966"/>
                      <a:pt x="6086" y="5023"/>
                    </a:cubicBezTo>
                    <a:cubicBezTo>
                      <a:pt x="6002" y="5098"/>
                      <a:pt x="5915" y="5171"/>
                      <a:pt x="5834" y="5249"/>
                    </a:cubicBezTo>
                    <a:cubicBezTo>
                      <a:pt x="5685" y="5392"/>
                      <a:pt x="5537" y="5536"/>
                      <a:pt x="5390" y="5679"/>
                    </a:cubicBezTo>
                    <a:cubicBezTo>
                      <a:pt x="5318" y="5750"/>
                      <a:pt x="5246" y="5821"/>
                      <a:pt x="5175" y="5894"/>
                    </a:cubicBezTo>
                    <a:cubicBezTo>
                      <a:pt x="5109" y="5951"/>
                      <a:pt x="5043" y="6010"/>
                      <a:pt x="4979" y="6070"/>
                    </a:cubicBezTo>
                    <a:cubicBezTo>
                      <a:pt x="4878" y="6164"/>
                      <a:pt x="4776" y="6258"/>
                      <a:pt x="4675" y="6354"/>
                    </a:cubicBezTo>
                    <a:cubicBezTo>
                      <a:pt x="4474" y="6547"/>
                      <a:pt x="4274" y="6742"/>
                      <a:pt x="4084" y="6946"/>
                    </a:cubicBezTo>
                    <a:cubicBezTo>
                      <a:pt x="4082" y="6949"/>
                      <a:pt x="4079" y="6951"/>
                      <a:pt x="4077" y="6954"/>
                    </a:cubicBezTo>
                    <a:lnTo>
                      <a:pt x="4077" y="6954"/>
                    </a:lnTo>
                    <a:cubicBezTo>
                      <a:pt x="4076" y="6955"/>
                      <a:pt x="4075" y="6956"/>
                      <a:pt x="4074" y="6957"/>
                    </a:cubicBezTo>
                    <a:cubicBezTo>
                      <a:pt x="4072" y="6960"/>
                      <a:pt x="4068" y="6963"/>
                      <a:pt x="4066" y="6965"/>
                    </a:cubicBezTo>
                    <a:cubicBezTo>
                      <a:pt x="3955" y="7084"/>
                      <a:pt x="3844" y="7203"/>
                      <a:pt x="3733" y="7323"/>
                    </a:cubicBezTo>
                    <a:lnTo>
                      <a:pt x="3733" y="7323"/>
                    </a:lnTo>
                    <a:cubicBezTo>
                      <a:pt x="3732" y="7325"/>
                      <a:pt x="3731" y="7326"/>
                      <a:pt x="3730" y="7327"/>
                    </a:cubicBezTo>
                    <a:cubicBezTo>
                      <a:pt x="3678" y="7383"/>
                      <a:pt x="3629" y="7441"/>
                      <a:pt x="3579" y="7498"/>
                    </a:cubicBezTo>
                    <a:cubicBezTo>
                      <a:pt x="3517" y="7569"/>
                      <a:pt x="3452" y="7638"/>
                      <a:pt x="3393" y="7711"/>
                    </a:cubicBezTo>
                    <a:cubicBezTo>
                      <a:pt x="3276" y="7860"/>
                      <a:pt x="3154" y="8006"/>
                      <a:pt x="3042" y="8158"/>
                    </a:cubicBezTo>
                    <a:cubicBezTo>
                      <a:pt x="2976" y="8248"/>
                      <a:pt x="2910" y="8339"/>
                      <a:pt x="2843" y="8429"/>
                    </a:cubicBezTo>
                    <a:cubicBezTo>
                      <a:pt x="2775" y="8522"/>
                      <a:pt x="2712" y="8620"/>
                      <a:pt x="2646" y="8715"/>
                    </a:cubicBezTo>
                    <a:cubicBezTo>
                      <a:pt x="2640" y="8723"/>
                      <a:pt x="2635" y="8732"/>
                      <a:pt x="2630" y="8741"/>
                    </a:cubicBezTo>
                    <a:cubicBezTo>
                      <a:pt x="2612" y="8752"/>
                      <a:pt x="2596" y="8764"/>
                      <a:pt x="2584" y="8780"/>
                    </a:cubicBezTo>
                    <a:cubicBezTo>
                      <a:pt x="2470" y="8922"/>
                      <a:pt x="2371" y="9080"/>
                      <a:pt x="2268" y="9230"/>
                    </a:cubicBezTo>
                    <a:cubicBezTo>
                      <a:pt x="2223" y="9297"/>
                      <a:pt x="2177" y="9364"/>
                      <a:pt x="2131" y="9433"/>
                    </a:cubicBezTo>
                    <a:cubicBezTo>
                      <a:pt x="2075" y="9438"/>
                      <a:pt x="2021" y="9466"/>
                      <a:pt x="1993" y="9518"/>
                    </a:cubicBezTo>
                    <a:cubicBezTo>
                      <a:pt x="1954" y="9591"/>
                      <a:pt x="1914" y="9663"/>
                      <a:pt x="1875" y="9735"/>
                    </a:cubicBezTo>
                    <a:cubicBezTo>
                      <a:pt x="1849" y="9736"/>
                      <a:pt x="1823" y="9744"/>
                      <a:pt x="1799" y="9756"/>
                    </a:cubicBezTo>
                    <a:cubicBezTo>
                      <a:pt x="1711" y="9801"/>
                      <a:pt x="1685" y="9900"/>
                      <a:pt x="1647" y="9983"/>
                    </a:cubicBezTo>
                    <a:cubicBezTo>
                      <a:pt x="1643" y="9995"/>
                      <a:pt x="1638" y="10006"/>
                      <a:pt x="1633" y="10016"/>
                    </a:cubicBezTo>
                    <a:cubicBezTo>
                      <a:pt x="1552" y="10166"/>
                      <a:pt x="1471" y="10316"/>
                      <a:pt x="1392" y="10467"/>
                    </a:cubicBezTo>
                    <a:cubicBezTo>
                      <a:pt x="1343" y="10562"/>
                      <a:pt x="1292" y="10657"/>
                      <a:pt x="1246" y="10754"/>
                    </a:cubicBezTo>
                    <a:cubicBezTo>
                      <a:pt x="1230" y="10787"/>
                      <a:pt x="1214" y="10820"/>
                      <a:pt x="1199" y="10853"/>
                    </a:cubicBezTo>
                    <a:cubicBezTo>
                      <a:pt x="1142" y="10865"/>
                      <a:pt x="1089" y="10900"/>
                      <a:pt x="1065" y="10956"/>
                    </a:cubicBezTo>
                    <a:cubicBezTo>
                      <a:pt x="1042" y="11005"/>
                      <a:pt x="1029" y="11061"/>
                      <a:pt x="1010" y="11113"/>
                    </a:cubicBezTo>
                    <a:cubicBezTo>
                      <a:pt x="1001" y="11140"/>
                      <a:pt x="992" y="11167"/>
                      <a:pt x="982" y="11193"/>
                    </a:cubicBezTo>
                    <a:cubicBezTo>
                      <a:pt x="905" y="11395"/>
                      <a:pt x="826" y="11597"/>
                      <a:pt x="752" y="11799"/>
                    </a:cubicBezTo>
                    <a:cubicBezTo>
                      <a:pt x="680" y="11996"/>
                      <a:pt x="614" y="12193"/>
                      <a:pt x="553" y="12392"/>
                    </a:cubicBezTo>
                    <a:cubicBezTo>
                      <a:pt x="503" y="12547"/>
                      <a:pt x="455" y="12702"/>
                      <a:pt x="408" y="12858"/>
                    </a:cubicBezTo>
                    <a:cubicBezTo>
                      <a:pt x="299" y="13228"/>
                      <a:pt x="220" y="13608"/>
                      <a:pt x="88" y="13970"/>
                    </a:cubicBezTo>
                    <a:cubicBezTo>
                      <a:pt x="74" y="14006"/>
                      <a:pt x="59" y="14040"/>
                      <a:pt x="45" y="14076"/>
                    </a:cubicBezTo>
                    <a:cubicBezTo>
                      <a:pt x="25" y="14125"/>
                      <a:pt x="1" y="14173"/>
                      <a:pt x="2" y="14227"/>
                    </a:cubicBezTo>
                    <a:cubicBezTo>
                      <a:pt x="4" y="14327"/>
                      <a:pt x="79" y="14413"/>
                      <a:pt x="183" y="14415"/>
                    </a:cubicBezTo>
                    <a:lnTo>
                      <a:pt x="188" y="14415"/>
                    </a:lnTo>
                    <a:cubicBezTo>
                      <a:pt x="245" y="14414"/>
                      <a:pt x="300" y="14385"/>
                      <a:pt x="335" y="14341"/>
                    </a:cubicBezTo>
                    <a:cubicBezTo>
                      <a:pt x="337" y="14341"/>
                      <a:pt x="339" y="14341"/>
                      <a:pt x="341" y="14341"/>
                    </a:cubicBezTo>
                    <a:cubicBezTo>
                      <a:pt x="367" y="14341"/>
                      <a:pt x="393" y="14334"/>
                      <a:pt x="417" y="14325"/>
                    </a:cubicBezTo>
                    <a:cubicBezTo>
                      <a:pt x="443" y="14377"/>
                      <a:pt x="495" y="14416"/>
                      <a:pt x="553" y="14425"/>
                    </a:cubicBezTo>
                    <a:cubicBezTo>
                      <a:pt x="563" y="14427"/>
                      <a:pt x="573" y="14428"/>
                      <a:pt x="583" y="14428"/>
                    </a:cubicBezTo>
                    <a:cubicBezTo>
                      <a:pt x="671" y="14427"/>
                      <a:pt x="751" y="14361"/>
                      <a:pt x="766" y="14271"/>
                    </a:cubicBezTo>
                    <a:cubicBezTo>
                      <a:pt x="768" y="14256"/>
                      <a:pt x="768" y="14240"/>
                      <a:pt x="767" y="14224"/>
                    </a:cubicBezTo>
                    <a:cubicBezTo>
                      <a:pt x="786" y="14039"/>
                      <a:pt x="823" y="13854"/>
                      <a:pt x="861" y="13672"/>
                    </a:cubicBezTo>
                    <a:cubicBezTo>
                      <a:pt x="946" y="13325"/>
                      <a:pt x="1064" y="12985"/>
                      <a:pt x="1188" y="12652"/>
                    </a:cubicBezTo>
                    <a:lnTo>
                      <a:pt x="1188" y="12652"/>
                    </a:lnTo>
                    <a:cubicBezTo>
                      <a:pt x="1189" y="12650"/>
                      <a:pt x="1189" y="12649"/>
                      <a:pt x="1190" y="12647"/>
                    </a:cubicBezTo>
                    <a:lnTo>
                      <a:pt x="1190" y="12647"/>
                    </a:lnTo>
                    <a:cubicBezTo>
                      <a:pt x="1190" y="12648"/>
                      <a:pt x="1190" y="12648"/>
                      <a:pt x="1189" y="12648"/>
                    </a:cubicBezTo>
                    <a:lnTo>
                      <a:pt x="1189" y="12648"/>
                    </a:lnTo>
                    <a:cubicBezTo>
                      <a:pt x="1190" y="12647"/>
                      <a:pt x="1191" y="12645"/>
                      <a:pt x="1191" y="12644"/>
                    </a:cubicBezTo>
                    <a:lnTo>
                      <a:pt x="1191" y="12644"/>
                    </a:lnTo>
                    <a:cubicBezTo>
                      <a:pt x="1191" y="12645"/>
                      <a:pt x="1191" y="12645"/>
                      <a:pt x="1191" y="12646"/>
                    </a:cubicBezTo>
                    <a:lnTo>
                      <a:pt x="1191" y="12646"/>
                    </a:lnTo>
                    <a:cubicBezTo>
                      <a:pt x="1251" y="12486"/>
                      <a:pt x="1311" y="12325"/>
                      <a:pt x="1375" y="12167"/>
                    </a:cubicBezTo>
                    <a:cubicBezTo>
                      <a:pt x="1446" y="11997"/>
                      <a:pt x="1515" y="11828"/>
                      <a:pt x="1579" y="11656"/>
                    </a:cubicBezTo>
                    <a:lnTo>
                      <a:pt x="1579" y="11656"/>
                    </a:lnTo>
                    <a:cubicBezTo>
                      <a:pt x="1579" y="11657"/>
                      <a:pt x="1579" y="11657"/>
                      <a:pt x="1578" y="11657"/>
                    </a:cubicBezTo>
                    <a:lnTo>
                      <a:pt x="1578" y="11657"/>
                    </a:lnTo>
                    <a:cubicBezTo>
                      <a:pt x="1646" y="11479"/>
                      <a:pt x="1717" y="11304"/>
                      <a:pt x="1798" y="11131"/>
                    </a:cubicBezTo>
                    <a:cubicBezTo>
                      <a:pt x="1874" y="10969"/>
                      <a:pt x="1956" y="10810"/>
                      <a:pt x="2040" y="10652"/>
                    </a:cubicBezTo>
                    <a:lnTo>
                      <a:pt x="2040" y="10652"/>
                    </a:lnTo>
                    <a:cubicBezTo>
                      <a:pt x="2039" y="10653"/>
                      <a:pt x="2039" y="10654"/>
                      <a:pt x="2038" y="10654"/>
                    </a:cubicBezTo>
                    <a:cubicBezTo>
                      <a:pt x="2041" y="10651"/>
                      <a:pt x="2042" y="10647"/>
                      <a:pt x="2044" y="10645"/>
                    </a:cubicBezTo>
                    <a:cubicBezTo>
                      <a:pt x="2045" y="10643"/>
                      <a:pt x="2046" y="10640"/>
                      <a:pt x="2047" y="10638"/>
                    </a:cubicBezTo>
                    <a:lnTo>
                      <a:pt x="2047" y="10638"/>
                    </a:lnTo>
                    <a:cubicBezTo>
                      <a:pt x="2047" y="10639"/>
                      <a:pt x="2047" y="10639"/>
                      <a:pt x="2046" y="10639"/>
                    </a:cubicBezTo>
                    <a:cubicBezTo>
                      <a:pt x="2138" y="10475"/>
                      <a:pt x="2234" y="10312"/>
                      <a:pt x="2329" y="10150"/>
                    </a:cubicBezTo>
                    <a:cubicBezTo>
                      <a:pt x="2384" y="10069"/>
                      <a:pt x="2440" y="9989"/>
                      <a:pt x="2495" y="9906"/>
                    </a:cubicBezTo>
                    <a:cubicBezTo>
                      <a:pt x="2515" y="9876"/>
                      <a:pt x="2539" y="9846"/>
                      <a:pt x="2559" y="9813"/>
                    </a:cubicBezTo>
                    <a:cubicBezTo>
                      <a:pt x="2569" y="9798"/>
                      <a:pt x="2579" y="9783"/>
                      <a:pt x="2590" y="9769"/>
                    </a:cubicBezTo>
                    <a:lnTo>
                      <a:pt x="2590" y="9769"/>
                    </a:lnTo>
                    <a:cubicBezTo>
                      <a:pt x="2588" y="9771"/>
                      <a:pt x="2587" y="9774"/>
                      <a:pt x="2585" y="9776"/>
                    </a:cubicBezTo>
                    <a:cubicBezTo>
                      <a:pt x="2587" y="9773"/>
                      <a:pt x="2589" y="9770"/>
                      <a:pt x="2591" y="9768"/>
                    </a:cubicBezTo>
                    <a:lnTo>
                      <a:pt x="2591" y="9768"/>
                    </a:lnTo>
                    <a:cubicBezTo>
                      <a:pt x="2590" y="9768"/>
                      <a:pt x="2590" y="9768"/>
                      <a:pt x="2590" y="9769"/>
                    </a:cubicBezTo>
                    <a:lnTo>
                      <a:pt x="2590" y="9769"/>
                    </a:lnTo>
                    <a:cubicBezTo>
                      <a:pt x="2595" y="9761"/>
                      <a:pt x="2601" y="9753"/>
                      <a:pt x="2607" y="9745"/>
                    </a:cubicBezTo>
                    <a:lnTo>
                      <a:pt x="2607" y="9745"/>
                    </a:lnTo>
                    <a:cubicBezTo>
                      <a:pt x="2605" y="9747"/>
                      <a:pt x="2604" y="9749"/>
                      <a:pt x="2602" y="9751"/>
                    </a:cubicBezTo>
                    <a:cubicBezTo>
                      <a:pt x="2605" y="9747"/>
                      <a:pt x="2608" y="9743"/>
                      <a:pt x="2611" y="9739"/>
                    </a:cubicBezTo>
                    <a:lnTo>
                      <a:pt x="2611" y="9739"/>
                    </a:lnTo>
                    <a:cubicBezTo>
                      <a:pt x="2610" y="9741"/>
                      <a:pt x="2608" y="9743"/>
                      <a:pt x="2607" y="9745"/>
                    </a:cubicBezTo>
                    <a:lnTo>
                      <a:pt x="2607" y="9745"/>
                    </a:lnTo>
                    <a:cubicBezTo>
                      <a:pt x="2609" y="9742"/>
                      <a:pt x="2612" y="9739"/>
                      <a:pt x="2614" y="9735"/>
                    </a:cubicBezTo>
                    <a:lnTo>
                      <a:pt x="2614" y="9735"/>
                    </a:lnTo>
                    <a:cubicBezTo>
                      <a:pt x="2613" y="9737"/>
                      <a:pt x="2612" y="9738"/>
                      <a:pt x="2611" y="9739"/>
                    </a:cubicBezTo>
                    <a:lnTo>
                      <a:pt x="2611" y="9739"/>
                    </a:lnTo>
                    <a:cubicBezTo>
                      <a:pt x="2613" y="9736"/>
                      <a:pt x="2614" y="9734"/>
                      <a:pt x="2616" y="9732"/>
                    </a:cubicBezTo>
                    <a:lnTo>
                      <a:pt x="2616" y="9732"/>
                    </a:lnTo>
                    <a:cubicBezTo>
                      <a:pt x="2615" y="9733"/>
                      <a:pt x="2615" y="9734"/>
                      <a:pt x="2614" y="9735"/>
                    </a:cubicBezTo>
                    <a:lnTo>
                      <a:pt x="2614" y="9735"/>
                    </a:lnTo>
                    <a:cubicBezTo>
                      <a:pt x="2692" y="9630"/>
                      <a:pt x="2771" y="9525"/>
                      <a:pt x="2843" y="9415"/>
                    </a:cubicBezTo>
                    <a:cubicBezTo>
                      <a:pt x="2913" y="9308"/>
                      <a:pt x="2984" y="9202"/>
                      <a:pt x="3056" y="9097"/>
                    </a:cubicBezTo>
                    <a:cubicBezTo>
                      <a:pt x="3294" y="8784"/>
                      <a:pt x="3560" y="8497"/>
                      <a:pt x="3820" y="8202"/>
                    </a:cubicBezTo>
                    <a:cubicBezTo>
                      <a:pt x="3954" y="8049"/>
                      <a:pt x="4082" y="7892"/>
                      <a:pt x="4211" y="7735"/>
                    </a:cubicBezTo>
                    <a:cubicBezTo>
                      <a:pt x="4283" y="7649"/>
                      <a:pt x="4355" y="7563"/>
                      <a:pt x="4426" y="7477"/>
                    </a:cubicBezTo>
                    <a:cubicBezTo>
                      <a:pt x="4495" y="7410"/>
                      <a:pt x="4562" y="7342"/>
                      <a:pt x="4625" y="7270"/>
                    </a:cubicBezTo>
                    <a:cubicBezTo>
                      <a:pt x="4793" y="7081"/>
                      <a:pt x="4954" y="6885"/>
                      <a:pt x="5124" y="6698"/>
                    </a:cubicBezTo>
                    <a:cubicBezTo>
                      <a:pt x="5254" y="6560"/>
                      <a:pt x="5387" y="6423"/>
                      <a:pt x="5518" y="6285"/>
                    </a:cubicBezTo>
                    <a:cubicBezTo>
                      <a:pt x="5542" y="6260"/>
                      <a:pt x="5568" y="6235"/>
                      <a:pt x="5593" y="6210"/>
                    </a:cubicBezTo>
                    <a:cubicBezTo>
                      <a:pt x="5741" y="6095"/>
                      <a:pt x="5892" y="5984"/>
                      <a:pt x="6044" y="5875"/>
                    </a:cubicBezTo>
                    <a:cubicBezTo>
                      <a:pt x="6134" y="5809"/>
                      <a:pt x="6222" y="5741"/>
                      <a:pt x="6307" y="5668"/>
                    </a:cubicBezTo>
                    <a:cubicBezTo>
                      <a:pt x="6381" y="5605"/>
                      <a:pt x="6452" y="5538"/>
                      <a:pt x="6524" y="5474"/>
                    </a:cubicBezTo>
                    <a:cubicBezTo>
                      <a:pt x="6716" y="5320"/>
                      <a:pt x="6918" y="5177"/>
                      <a:pt x="7105" y="5017"/>
                    </a:cubicBezTo>
                    <a:cubicBezTo>
                      <a:pt x="7195" y="4940"/>
                      <a:pt x="7279" y="4853"/>
                      <a:pt x="7365" y="4770"/>
                    </a:cubicBezTo>
                    <a:cubicBezTo>
                      <a:pt x="7449" y="4688"/>
                      <a:pt x="7539" y="4611"/>
                      <a:pt x="7629" y="4536"/>
                    </a:cubicBezTo>
                    <a:cubicBezTo>
                      <a:pt x="7670" y="4501"/>
                      <a:pt x="7710" y="4467"/>
                      <a:pt x="7752" y="4434"/>
                    </a:cubicBezTo>
                    <a:cubicBezTo>
                      <a:pt x="7914" y="4307"/>
                      <a:pt x="8076" y="4183"/>
                      <a:pt x="8246" y="4070"/>
                    </a:cubicBezTo>
                    <a:cubicBezTo>
                      <a:pt x="8412" y="3960"/>
                      <a:pt x="8581" y="3856"/>
                      <a:pt x="8740" y="3737"/>
                    </a:cubicBezTo>
                    <a:cubicBezTo>
                      <a:pt x="8898" y="3622"/>
                      <a:pt x="9052" y="3501"/>
                      <a:pt x="9211" y="3388"/>
                    </a:cubicBezTo>
                    <a:cubicBezTo>
                      <a:pt x="9360" y="3281"/>
                      <a:pt x="9512" y="3182"/>
                      <a:pt x="9665" y="3083"/>
                    </a:cubicBezTo>
                    <a:cubicBezTo>
                      <a:pt x="9697" y="3064"/>
                      <a:pt x="9728" y="3043"/>
                      <a:pt x="9760" y="3024"/>
                    </a:cubicBezTo>
                    <a:cubicBezTo>
                      <a:pt x="9871" y="2959"/>
                      <a:pt x="9981" y="2894"/>
                      <a:pt x="10093" y="2832"/>
                    </a:cubicBezTo>
                    <a:cubicBezTo>
                      <a:pt x="10218" y="2762"/>
                      <a:pt x="10347" y="2698"/>
                      <a:pt x="10475" y="2634"/>
                    </a:cubicBezTo>
                    <a:cubicBezTo>
                      <a:pt x="10496" y="2623"/>
                      <a:pt x="10517" y="2612"/>
                      <a:pt x="10539" y="2602"/>
                    </a:cubicBezTo>
                    <a:cubicBezTo>
                      <a:pt x="10786" y="2481"/>
                      <a:pt x="11038" y="2366"/>
                      <a:pt x="11291" y="2261"/>
                    </a:cubicBezTo>
                    <a:cubicBezTo>
                      <a:pt x="11455" y="2193"/>
                      <a:pt x="11620" y="2127"/>
                      <a:pt x="11784" y="2061"/>
                    </a:cubicBezTo>
                    <a:cubicBezTo>
                      <a:pt x="11936" y="1999"/>
                      <a:pt x="12087" y="1935"/>
                      <a:pt x="12239" y="1875"/>
                    </a:cubicBezTo>
                    <a:lnTo>
                      <a:pt x="12239" y="1875"/>
                    </a:lnTo>
                    <a:cubicBezTo>
                      <a:pt x="12237" y="1876"/>
                      <a:pt x="12236" y="1876"/>
                      <a:pt x="12234" y="1877"/>
                    </a:cubicBezTo>
                    <a:cubicBezTo>
                      <a:pt x="12241" y="1874"/>
                      <a:pt x="12248" y="1872"/>
                      <a:pt x="12255" y="1869"/>
                    </a:cubicBezTo>
                    <a:lnTo>
                      <a:pt x="12255" y="1869"/>
                    </a:lnTo>
                    <a:cubicBezTo>
                      <a:pt x="12250" y="1871"/>
                      <a:pt x="12245" y="1873"/>
                      <a:pt x="12239" y="1875"/>
                    </a:cubicBezTo>
                    <a:lnTo>
                      <a:pt x="12239" y="1875"/>
                    </a:lnTo>
                    <a:cubicBezTo>
                      <a:pt x="12245" y="1874"/>
                      <a:pt x="12250" y="1872"/>
                      <a:pt x="12255" y="1869"/>
                    </a:cubicBezTo>
                    <a:lnTo>
                      <a:pt x="12255" y="1869"/>
                    </a:lnTo>
                    <a:cubicBezTo>
                      <a:pt x="12255" y="1869"/>
                      <a:pt x="12255" y="1869"/>
                      <a:pt x="12255" y="1869"/>
                    </a:cubicBezTo>
                    <a:lnTo>
                      <a:pt x="12255" y="1869"/>
                    </a:lnTo>
                    <a:cubicBezTo>
                      <a:pt x="12255" y="1869"/>
                      <a:pt x="12255" y="1869"/>
                      <a:pt x="12255" y="1869"/>
                    </a:cubicBezTo>
                    <a:lnTo>
                      <a:pt x="12255" y="1869"/>
                    </a:lnTo>
                    <a:cubicBezTo>
                      <a:pt x="12255" y="1869"/>
                      <a:pt x="12255" y="1869"/>
                      <a:pt x="12255" y="1869"/>
                    </a:cubicBezTo>
                    <a:lnTo>
                      <a:pt x="12255" y="1869"/>
                    </a:lnTo>
                    <a:cubicBezTo>
                      <a:pt x="12447" y="1798"/>
                      <a:pt x="12638" y="1726"/>
                      <a:pt x="12828" y="1653"/>
                    </a:cubicBezTo>
                    <a:cubicBezTo>
                      <a:pt x="12937" y="1614"/>
                      <a:pt x="13047" y="1573"/>
                      <a:pt x="13156" y="1542"/>
                    </a:cubicBezTo>
                    <a:cubicBezTo>
                      <a:pt x="13283" y="1507"/>
                      <a:pt x="13409" y="1473"/>
                      <a:pt x="13536" y="1442"/>
                    </a:cubicBezTo>
                    <a:cubicBezTo>
                      <a:pt x="13662" y="1414"/>
                      <a:pt x="13789" y="1386"/>
                      <a:pt x="13916" y="1359"/>
                    </a:cubicBezTo>
                    <a:cubicBezTo>
                      <a:pt x="14045" y="1330"/>
                      <a:pt x="14175" y="1300"/>
                      <a:pt x="14300" y="1257"/>
                    </a:cubicBezTo>
                    <a:cubicBezTo>
                      <a:pt x="14428" y="1213"/>
                      <a:pt x="14555" y="1165"/>
                      <a:pt x="14684" y="1127"/>
                    </a:cubicBezTo>
                    <a:cubicBezTo>
                      <a:pt x="14753" y="1107"/>
                      <a:pt x="14821" y="1090"/>
                      <a:pt x="14889" y="1072"/>
                    </a:cubicBezTo>
                    <a:cubicBezTo>
                      <a:pt x="14905" y="1069"/>
                      <a:pt x="14920" y="1065"/>
                      <a:pt x="14936" y="1062"/>
                    </a:cubicBezTo>
                    <a:lnTo>
                      <a:pt x="14936" y="1062"/>
                    </a:lnTo>
                    <a:cubicBezTo>
                      <a:pt x="14928" y="1064"/>
                      <a:pt x="14920" y="1065"/>
                      <a:pt x="14912" y="1067"/>
                    </a:cubicBezTo>
                    <a:cubicBezTo>
                      <a:pt x="14983" y="1053"/>
                      <a:pt x="15053" y="1037"/>
                      <a:pt x="15125" y="1025"/>
                    </a:cubicBezTo>
                    <a:cubicBezTo>
                      <a:pt x="15195" y="1015"/>
                      <a:pt x="15263" y="1006"/>
                      <a:pt x="15332" y="999"/>
                    </a:cubicBezTo>
                    <a:cubicBezTo>
                      <a:pt x="15471" y="989"/>
                      <a:pt x="15609" y="986"/>
                      <a:pt x="15746" y="969"/>
                    </a:cubicBezTo>
                    <a:cubicBezTo>
                      <a:pt x="15872" y="955"/>
                      <a:pt x="15995" y="922"/>
                      <a:pt x="16120" y="908"/>
                    </a:cubicBezTo>
                    <a:cubicBezTo>
                      <a:pt x="16139" y="907"/>
                      <a:pt x="16158" y="905"/>
                      <a:pt x="16178" y="903"/>
                    </a:cubicBezTo>
                    <a:lnTo>
                      <a:pt x="16178" y="903"/>
                    </a:lnTo>
                    <a:cubicBezTo>
                      <a:pt x="16176" y="904"/>
                      <a:pt x="16175" y="904"/>
                      <a:pt x="16174" y="904"/>
                    </a:cubicBezTo>
                    <a:cubicBezTo>
                      <a:pt x="16405" y="887"/>
                      <a:pt x="16635" y="867"/>
                      <a:pt x="16866" y="839"/>
                    </a:cubicBezTo>
                    <a:cubicBezTo>
                      <a:pt x="17104" y="808"/>
                      <a:pt x="17342" y="779"/>
                      <a:pt x="17579" y="754"/>
                    </a:cubicBezTo>
                    <a:lnTo>
                      <a:pt x="17570" y="754"/>
                    </a:lnTo>
                    <a:cubicBezTo>
                      <a:pt x="17670" y="746"/>
                      <a:pt x="17769" y="737"/>
                      <a:pt x="17868" y="728"/>
                    </a:cubicBezTo>
                    <a:cubicBezTo>
                      <a:pt x="18058" y="712"/>
                      <a:pt x="18249" y="693"/>
                      <a:pt x="18440" y="681"/>
                    </a:cubicBezTo>
                    <a:cubicBezTo>
                      <a:pt x="18641" y="668"/>
                      <a:pt x="18839" y="652"/>
                      <a:pt x="19040" y="634"/>
                    </a:cubicBezTo>
                    <a:cubicBezTo>
                      <a:pt x="19066" y="633"/>
                      <a:pt x="19091" y="632"/>
                      <a:pt x="19117" y="632"/>
                    </a:cubicBezTo>
                    <a:cubicBezTo>
                      <a:pt x="19143" y="631"/>
                      <a:pt x="19170" y="631"/>
                      <a:pt x="19196" y="631"/>
                    </a:cubicBezTo>
                    <a:cubicBezTo>
                      <a:pt x="19259" y="631"/>
                      <a:pt x="19322" y="632"/>
                      <a:pt x="19385" y="634"/>
                    </a:cubicBezTo>
                    <a:lnTo>
                      <a:pt x="19384" y="634"/>
                    </a:lnTo>
                    <a:cubicBezTo>
                      <a:pt x="19734" y="658"/>
                      <a:pt x="20082" y="689"/>
                      <a:pt x="20431" y="706"/>
                    </a:cubicBezTo>
                    <a:cubicBezTo>
                      <a:pt x="20618" y="715"/>
                      <a:pt x="20802" y="722"/>
                      <a:pt x="20988" y="729"/>
                    </a:cubicBezTo>
                    <a:cubicBezTo>
                      <a:pt x="21156" y="736"/>
                      <a:pt x="21323" y="752"/>
                      <a:pt x="21490" y="775"/>
                    </a:cubicBezTo>
                    <a:cubicBezTo>
                      <a:pt x="21687" y="809"/>
                      <a:pt x="21882" y="849"/>
                      <a:pt x="22080" y="881"/>
                    </a:cubicBezTo>
                    <a:cubicBezTo>
                      <a:pt x="22197" y="899"/>
                      <a:pt x="22311" y="915"/>
                      <a:pt x="22428" y="930"/>
                    </a:cubicBezTo>
                    <a:cubicBezTo>
                      <a:pt x="22572" y="948"/>
                      <a:pt x="22716" y="956"/>
                      <a:pt x="22860" y="978"/>
                    </a:cubicBezTo>
                    <a:cubicBezTo>
                      <a:pt x="22965" y="997"/>
                      <a:pt x="23067" y="1022"/>
                      <a:pt x="23170" y="1050"/>
                    </a:cubicBezTo>
                    <a:cubicBezTo>
                      <a:pt x="23377" y="1114"/>
                      <a:pt x="23581" y="1195"/>
                      <a:pt x="23790" y="1255"/>
                    </a:cubicBezTo>
                    <a:cubicBezTo>
                      <a:pt x="23966" y="1306"/>
                      <a:pt x="24139" y="1358"/>
                      <a:pt x="24318" y="1400"/>
                    </a:cubicBezTo>
                    <a:cubicBezTo>
                      <a:pt x="24344" y="1407"/>
                      <a:pt x="24370" y="1412"/>
                      <a:pt x="24397" y="1418"/>
                    </a:cubicBezTo>
                    <a:cubicBezTo>
                      <a:pt x="24491" y="1453"/>
                      <a:pt x="24583" y="1488"/>
                      <a:pt x="24677" y="1523"/>
                    </a:cubicBezTo>
                    <a:cubicBezTo>
                      <a:pt x="24832" y="1580"/>
                      <a:pt x="24987" y="1639"/>
                      <a:pt x="25142" y="1695"/>
                    </a:cubicBezTo>
                    <a:cubicBezTo>
                      <a:pt x="25448" y="1806"/>
                      <a:pt x="25751" y="1923"/>
                      <a:pt x="26054" y="2039"/>
                    </a:cubicBezTo>
                    <a:lnTo>
                      <a:pt x="26051" y="2038"/>
                    </a:lnTo>
                    <a:lnTo>
                      <a:pt x="26051" y="2038"/>
                    </a:lnTo>
                    <a:cubicBezTo>
                      <a:pt x="26190" y="2094"/>
                      <a:pt x="26325" y="2154"/>
                      <a:pt x="26461" y="2215"/>
                    </a:cubicBezTo>
                    <a:cubicBezTo>
                      <a:pt x="26645" y="2300"/>
                      <a:pt x="26830" y="2381"/>
                      <a:pt x="27015" y="2465"/>
                    </a:cubicBezTo>
                    <a:cubicBezTo>
                      <a:pt x="27196" y="2546"/>
                      <a:pt x="27370" y="2642"/>
                      <a:pt x="27546" y="2731"/>
                    </a:cubicBezTo>
                    <a:cubicBezTo>
                      <a:pt x="27720" y="2819"/>
                      <a:pt x="27899" y="2894"/>
                      <a:pt x="28072" y="2983"/>
                    </a:cubicBezTo>
                    <a:cubicBezTo>
                      <a:pt x="28246" y="3072"/>
                      <a:pt x="28419" y="3163"/>
                      <a:pt x="28591" y="3256"/>
                    </a:cubicBezTo>
                    <a:lnTo>
                      <a:pt x="28591" y="3256"/>
                    </a:lnTo>
                    <a:cubicBezTo>
                      <a:pt x="28591" y="3256"/>
                      <a:pt x="28591" y="3256"/>
                      <a:pt x="28591" y="3256"/>
                    </a:cubicBezTo>
                    <a:lnTo>
                      <a:pt x="28591" y="3256"/>
                    </a:lnTo>
                    <a:cubicBezTo>
                      <a:pt x="28591" y="3256"/>
                      <a:pt x="28592" y="3257"/>
                      <a:pt x="28592" y="3257"/>
                    </a:cubicBezTo>
                    <a:lnTo>
                      <a:pt x="28592" y="3257"/>
                    </a:lnTo>
                    <a:cubicBezTo>
                      <a:pt x="28592" y="3257"/>
                      <a:pt x="28592" y="3257"/>
                      <a:pt x="28592" y="3256"/>
                    </a:cubicBezTo>
                    <a:lnTo>
                      <a:pt x="28592" y="3256"/>
                    </a:lnTo>
                    <a:cubicBezTo>
                      <a:pt x="28592" y="3257"/>
                      <a:pt x="28593" y="3257"/>
                      <a:pt x="28593" y="3257"/>
                    </a:cubicBezTo>
                    <a:cubicBezTo>
                      <a:pt x="28593" y="3257"/>
                      <a:pt x="28593" y="3257"/>
                      <a:pt x="28593" y="3257"/>
                    </a:cubicBezTo>
                    <a:lnTo>
                      <a:pt x="28593" y="3257"/>
                    </a:lnTo>
                    <a:cubicBezTo>
                      <a:pt x="28884" y="3421"/>
                      <a:pt x="29166" y="3602"/>
                      <a:pt x="29463" y="3752"/>
                    </a:cubicBezTo>
                    <a:cubicBezTo>
                      <a:pt x="29611" y="3827"/>
                      <a:pt x="29757" y="3900"/>
                      <a:pt x="29908" y="3967"/>
                    </a:cubicBezTo>
                    <a:cubicBezTo>
                      <a:pt x="29936" y="3980"/>
                      <a:pt x="29964" y="3991"/>
                      <a:pt x="29993" y="4004"/>
                    </a:cubicBezTo>
                    <a:cubicBezTo>
                      <a:pt x="30094" y="4071"/>
                      <a:pt x="30193" y="4140"/>
                      <a:pt x="30293" y="4207"/>
                    </a:cubicBezTo>
                    <a:cubicBezTo>
                      <a:pt x="30475" y="4333"/>
                      <a:pt x="30660" y="4454"/>
                      <a:pt x="30846" y="4574"/>
                    </a:cubicBezTo>
                    <a:cubicBezTo>
                      <a:pt x="30932" y="4628"/>
                      <a:pt x="31017" y="4682"/>
                      <a:pt x="31103" y="4736"/>
                    </a:cubicBezTo>
                    <a:cubicBezTo>
                      <a:pt x="31176" y="4781"/>
                      <a:pt x="31248" y="4833"/>
                      <a:pt x="31320" y="4881"/>
                    </a:cubicBezTo>
                    <a:cubicBezTo>
                      <a:pt x="31449" y="4978"/>
                      <a:pt x="31575" y="5079"/>
                      <a:pt x="31706" y="5175"/>
                    </a:cubicBezTo>
                    <a:cubicBezTo>
                      <a:pt x="31834" y="5271"/>
                      <a:pt x="31963" y="5366"/>
                      <a:pt x="32091" y="5461"/>
                    </a:cubicBezTo>
                    <a:cubicBezTo>
                      <a:pt x="32141" y="5506"/>
                      <a:pt x="32192" y="5551"/>
                      <a:pt x="32241" y="5597"/>
                    </a:cubicBezTo>
                    <a:cubicBezTo>
                      <a:pt x="32305" y="5657"/>
                      <a:pt x="32369" y="5717"/>
                      <a:pt x="32433" y="5777"/>
                    </a:cubicBezTo>
                    <a:lnTo>
                      <a:pt x="32433" y="5777"/>
                    </a:lnTo>
                    <a:cubicBezTo>
                      <a:pt x="32433" y="5777"/>
                      <a:pt x="32433" y="5777"/>
                      <a:pt x="32433" y="5777"/>
                    </a:cubicBezTo>
                    <a:lnTo>
                      <a:pt x="32433" y="5777"/>
                    </a:lnTo>
                    <a:cubicBezTo>
                      <a:pt x="32433" y="5777"/>
                      <a:pt x="32433" y="5777"/>
                      <a:pt x="32433" y="5778"/>
                    </a:cubicBezTo>
                    <a:lnTo>
                      <a:pt x="32433" y="5778"/>
                    </a:lnTo>
                    <a:cubicBezTo>
                      <a:pt x="32433" y="5777"/>
                      <a:pt x="32433" y="5777"/>
                      <a:pt x="32433" y="5777"/>
                    </a:cubicBezTo>
                    <a:lnTo>
                      <a:pt x="32433" y="5777"/>
                    </a:lnTo>
                    <a:cubicBezTo>
                      <a:pt x="32433" y="5778"/>
                      <a:pt x="32433" y="5778"/>
                      <a:pt x="32434" y="5778"/>
                    </a:cubicBezTo>
                    <a:lnTo>
                      <a:pt x="32434" y="5778"/>
                    </a:lnTo>
                    <a:cubicBezTo>
                      <a:pt x="32434" y="5778"/>
                      <a:pt x="32433" y="5778"/>
                      <a:pt x="32433" y="5778"/>
                    </a:cubicBezTo>
                    <a:lnTo>
                      <a:pt x="32433" y="5778"/>
                    </a:lnTo>
                    <a:cubicBezTo>
                      <a:pt x="32434" y="5778"/>
                      <a:pt x="32434" y="5778"/>
                      <a:pt x="32434" y="5779"/>
                    </a:cubicBezTo>
                    <a:cubicBezTo>
                      <a:pt x="32434" y="5779"/>
                      <a:pt x="32434" y="5779"/>
                      <a:pt x="32434" y="5778"/>
                    </a:cubicBezTo>
                    <a:lnTo>
                      <a:pt x="32434" y="5778"/>
                    </a:lnTo>
                    <a:cubicBezTo>
                      <a:pt x="32434" y="5779"/>
                      <a:pt x="32435" y="5780"/>
                      <a:pt x="32436" y="5780"/>
                    </a:cubicBezTo>
                    <a:lnTo>
                      <a:pt x="32436" y="5780"/>
                    </a:lnTo>
                    <a:cubicBezTo>
                      <a:pt x="32434" y="5779"/>
                      <a:pt x="32432" y="5778"/>
                      <a:pt x="32431" y="5776"/>
                    </a:cubicBezTo>
                    <a:cubicBezTo>
                      <a:pt x="32429" y="5774"/>
                      <a:pt x="32425" y="5771"/>
                      <a:pt x="32423" y="5768"/>
                    </a:cubicBezTo>
                    <a:cubicBezTo>
                      <a:pt x="32422" y="5768"/>
                      <a:pt x="32422" y="5767"/>
                      <a:pt x="32421" y="5767"/>
                    </a:cubicBezTo>
                    <a:lnTo>
                      <a:pt x="32421" y="5767"/>
                    </a:lnTo>
                    <a:cubicBezTo>
                      <a:pt x="32457" y="5803"/>
                      <a:pt x="32494" y="5838"/>
                      <a:pt x="32529" y="5873"/>
                    </a:cubicBezTo>
                    <a:cubicBezTo>
                      <a:pt x="32670" y="6011"/>
                      <a:pt x="32804" y="6152"/>
                      <a:pt x="32929" y="6302"/>
                    </a:cubicBezTo>
                    <a:cubicBezTo>
                      <a:pt x="33001" y="6389"/>
                      <a:pt x="33075" y="6476"/>
                      <a:pt x="33147" y="6562"/>
                    </a:cubicBezTo>
                    <a:cubicBezTo>
                      <a:pt x="33208" y="6636"/>
                      <a:pt x="33276" y="6706"/>
                      <a:pt x="33341" y="6778"/>
                    </a:cubicBezTo>
                    <a:cubicBezTo>
                      <a:pt x="33467" y="6916"/>
                      <a:pt x="33597" y="7051"/>
                      <a:pt x="33729" y="7185"/>
                    </a:cubicBezTo>
                    <a:cubicBezTo>
                      <a:pt x="33876" y="7335"/>
                      <a:pt x="34020" y="7486"/>
                      <a:pt x="34160" y="7644"/>
                    </a:cubicBezTo>
                    <a:cubicBezTo>
                      <a:pt x="34155" y="7637"/>
                      <a:pt x="34151" y="7631"/>
                      <a:pt x="34146" y="7624"/>
                    </a:cubicBezTo>
                    <a:lnTo>
                      <a:pt x="34146" y="7624"/>
                    </a:lnTo>
                    <a:cubicBezTo>
                      <a:pt x="34201" y="7693"/>
                      <a:pt x="34257" y="7761"/>
                      <a:pt x="34310" y="7831"/>
                    </a:cubicBezTo>
                    <a:cubicBezTo>
                      <a:pt x="34355" y="7892"/>
                      <a:pt x="34399" y="7953"/>
                      <a:pt x="34444" y="8014"/>
                    </a:cubicBezTo>
                    <a:cubicBezTo>
                      <a:pt x="34551" y="8155"/>
                      <a:pt x="34662" y="8291"/>
                      <a:pt x="34773" y="8428"/>
                    </a:cubicBezTo>
                    <a:cubicBezTo>
                      <a:pt x="34860" y="8535"/>
                      <a:pt x="34944" y="8645"/>
                      <a:pt x="35029" y="8755"/>
                    </a:cubicBezTo>
                    <a:cubicBezTo>
                      <a:pt x="35081" y="8826"/>
                      <a:pt x="35133" y="8897"/>
                      <a:pt x="35184" y="8969"/>
                    </a:cubicBezTo>
                    <a:cubicBezTo>
                      <a:pt x="35326" y="9166"/>
                      <a:pt x="35459" y="9367"/>
                      <a:pt x="35589" y="9570"/>
                    </a:cubicBezTo>
                    <a:cubicBezTo>
                      <a:pt x="35588" y="9569"/>
                      <a:pt x="35586" y="9567"/>
                      <a:pt x="35585" y="9565"/>
                    </a:cubicBezTo>
                    <a:lnTo>
                      <a:pt x="35585" y="9565"/>
                    </a:lnTo>
                    <a:cubicBezTo>
                      <a:pt x="35704" y="9757"/>
                      <a:pt x="35823" y="9949"/>
                      <a:pt x="35942" y="10141"/>
                    </a:cubicBezTo>
                    <a:cubicBezTo>
                      <a:pt x="36125" y="10444"/>
                      <a:pt x="36299" y="10750"/>
                      <a:pt x="36452" y="11069"/>
                    </a:cubicBezTo>
                    <a:cubicBezTo>
                      <a:pt x="36474" y="11119"/>
                      <a:pt x="36497" y="11167"/>
                      <a:pt x="36519" y="11216"/>
                    </a:cubicBezTo>
                    <a:cubicBezTo>
                      <a:pt x="36519" y="11217"/>
                      <a:pt x="36520" y="11219"/>
                      <a:pt x="36521" y="11220"/>
                    </a:cubicBezTo>
                    <a:lnTo>
                      <a:pt x="36521" y="11220"/>
                    </a:lnTo>
                    <a:cubicBezTo>
                      <a:pt x="36544" y="11271"/>
                      <a:pt x="36567" y="11322"/>
                      <a:pt x="36591" y="11372"/>
                    </a:cubicBezTo>
                    <a:cubicBezTo>
                      <a:pt x="36711" y="11633"/>
                      <a:pt x="36847" y="11886"/>
                      <a:pt x="36976" y="12144"/>
                    </a:cubicBezTo>
                    <a:cubicBezTo>
                      <a:pt x="37110" y="12411"/>
                      <a:pt x="37243" y="12679"/>
                      <a:pt x="37373" y="12948"/>
                    </a:cubicBezTo>
                    <a:cubicBezTo>
                      <a:pt x="37455" y="13116"/>
                      <a:pt x="37541" y="13281"/>
                      <a:pt x="37627" y="13446"/>
                    </a:cubicBezTo>
                    <a:cubicBezTo>
                      <a:pt x="37718" y="13620"/>
                      <a:pt x="37802" y="13797"/>
                      <a:pt x="37886" y="13975"/>
                    </a:cubicBezTo>
                    <a:cubicBezTo>
                      <a:pt x="37926" y="14060"/>
                      <a:pt x="37967" y="14144"/>
                      <a:pt x="38009" y="14229"/>
                    </a:cubicBezTo>
                    <a:cubicBezTo>
                      <a:pt x="38042" y="14296"/>
                      <a:pt x="38077" y="14371"/>
                      <a:pt x="38144" y="14412"/>
                    </a:cubicBezTo>
                    <a:cubicBezTo>
                      <a:pt x="38185" y="14437"/>
                      <a:pt x="38232" y="14450"/>
                      <a:pt x="38279" y="14450"/>
                    </a:cubicBezTo>
                    <a:cubicBezTo>
                      <a:pt x="38306" y="14448"/>
                      <a:pt x="38333" y="14444"/>
                      <a:pt x="38360" y="14436"/>
                    </a:cubicBezTo>
                    <a:cubicBezTo>
                      <a:pt x="38372" y="14431"/>
                      <a:pt x="38385" y="14427"/>
                      <a:pt x="38397" y="14422"/>
                    </a:cubicBezTo>
                    <a:cubicBezTo>
                      <a:pt x="38401" y="14425"/>
                      <a:pt x="38403" y="14430"/>
                      <a:pt x="38407" y="14434"/>
                    </a:cubicBezTo>
                    <a:cubicBezTo>
                      <a:pt x="38462" y="14489"/>
                      <a:pt x="38521" y="14548"/>
                      <a:pt x="38602" y="14548"/>
                    </a:cubicBezTo>
                    <a:cubicBezTo>
                      <a:pt x="38603" y="14548"/>
                      <a:pt x="38604" y="14548"/>
                      <a:pt x="38604" y="14548"/>
                    </a:cubicBezTo>
                    <a:cubicBezTo>
                      <a:pt x="38612" y="14548"/>
                      <a:pt x="38620" y="14548"/>
                      <a:pt x="38630" y="14546"/>
                    </a:cubicBezTo>
                    <a:cubicBezTo>
                      <a:pt x="38705" y="14535"/>
                      <a:pt x="38761" y="14490"/>
                      <a:pt x="38787" y="14417"/>
                    </a:cubicBezTo>
                    <a:cubicBezTo>
                      <a:pt x="38821" y="14325"/>
                      <a:pt x="38793" y="14221"/>
                      <a:pt x="38767" y="14129"/>
                    </a:cubicBezTo>
                    <a:cubicBezTo>
                      <a:pt x="38745" y="14055"/>
                      <a:pt x="38721" y="13981"/>
                      <a:pt x="38694" y="13908"/>
                    </a:cubicBezTo>
                    <a:cubicBezTo>
                      <a:pt x="38665" y="13825"/>
                      <a:pt x="38635" y="13742"/>
                      <a:pt x="38603" y="13662"/>
                    </a:cubicBezTo>
                    <a:cubicBezTo>
                      <a:pt x="38535" y="13494"/>
                      <a:pt x="38468" y="13324"/>
                      <a:pt x="38385" y="13163"/>
                    </a:cubicBezTo>
                    <a:cubicBezTo>
                      <a:pt x="38289" y="12973"/>
                      <a:pt x="38188" y="12785"/>
                      <a:pt x="38086" y="12597"/>
                    </a:cubicBezTo>
                    <a:cubicBezTo>
                      <a:pt x="37992" y="12422"/>
                      <a:pt x="37901" y="12246"/>
                      <a:pt x="37806" y="12071"/>
                    </a:cubicBezTo>
                    <a:cubicBezTo>
                      <a:pt x="37714" y="11902"/>
                      <a:pt x="37621" y="11733"/>
                      <a:pt x="37519" y="11568"/>
                    </a:cubicBezTo>
                    <a:cubicBezTo>
                      <a:pt x="37406" y="11385"/>
                      <a:pt x="37291" y="11202"/>
                      <a:pt x="37175" y="11019"/>
                    </a:cubicBezTo>
                    <a:cubicBezTo>
                      <a:pt x="37148" y="10973"/>
                      <a:pt x="37119" y="10928"/>
                      <a:pt x="37090" y="10882"/>
                    </a:cubicBezTo>
                    <a:cubicBezTo>
                      <a:pt x="37084" y="10829"/>
                      <a:pt x="37066" y="10777"/>
                      <a:pt x="37048" y="10729"/>
                    </a:cubicBezTo>
                    <a:cubicBezTo>
                      <a:pt x="37012" y="10631"/>
                      <a:pt x="36972" y="10534"/>
                      <a:pt x="36925" y="10443"/>
                    </a:cubicBezTo>
                    <a:cubicBezTo>
                      <a:pt x="36875" y="10349"/>
                      <a:pt x="36826" y="10254"/>
                      <a:pt x="36777" y="10161"/>
                    </a:cubicBezTo>
                    <a:cubicBezTo>
                      <a:pt x="36742" y="10093"/>
                      <a:pt x="36701" y="10028"/>
                      <a:pt x="36661" y="9963"/>
                    </a:cubicBezTo>
                    <a:cubicBezTo>
                      <a:pt x="36616" y="9887"/>
                      <a:pt x="36571" y="9809"/>
                      <a:pt x="36524" y="9734"/>
                    </a:cubicBezTo>
                    <a:cubicBezTo>
                      <a:pt x="36309" y="9393"/>
                      <a:pt x="36094" y="9051"/>
                      <a:pt x="35853" y="8728"/>
                    </a:cubicBezTo>
                    <a:cubicBezTo>
                      <a:pt x="35667" y="8476"/>
                      <a:pt x="35477" y="8228"/>
                      <a:pt x="35273" y="7989"/>
                    </a:cubicBezTo>
                    <a:cubicBezTo>
                      <a:pt x="35269" y="7963"/>
                      <a:pt x="35261" y="7937"/>
                      <a:pt x="35245" y="7916"/>
                    </a:cubicBezTo>
                    <a:cubicBezTo>
                      <a:pt x="35197" y="7847"/>
                      <a:pt x="35136" y="7791"/>
                      <a:pt x="35077" y="7733"/>
                    </a:cubicBezTo>
                    <a:cubicBezTo>
                      <a:pt x="35056" y="7712"/>
                      <a:pt x="35036" y="7693"/>
                      <a:pt x="35016" y="7672"/>
                    </a:cubicBezTo>
                    <a:cubicBezTo>
                      <a:pt x="34994" y="7650"/>
                      <a:pt x="34974" y="7628"/>
                      <a:pt x="34953" y="7606"/>
                    </a:cubicBezTo>
                    <a:cubicBezTo>
                      <a:pt x="34871" y="7519"/>
                      <a:pt x="34789" y="7434"/>
                      <a:pt x="34705" y="7347"/>
                    </a:cubicBezTo>
                    <a:cubicBezTo>
                      <a:pt x="34410" y="7041"/>
                      <a:pt x="34116" y="6733"/>
                      <a:pt x="33821" y="6428"/>
                    </a:cubicBezTo>
                    <a:cubicBezTo>
                      <a:pt x="33613" y="6212"/>
                      <a:pt x="33396" y="6005"/>
                      <a:pt x="33179" y="5799"/>
                    </a:cubicBezTo>
                    <a:cubicBezTo>
                      <a:pt x="33167" y="5755"/>
                      <a:pt x="33151" y="5712"/>
                      <a:pt x="33124" y="5676"/>
                    </a:cubicBezTo>
                    <a:cubicBezTo>
                      <a:pt x="33096" y="5638"/>
                      <a:pt x="33064" y="5602"/>
                      <a:pt x="33032" y="5569"/>
                    </a:cubicBezTo>
                    <a:cubicBezTo>
                      <a:pt x="32981" y="5514"/>
                      <a:pt x="32925" y="5461"/>
                      <a:pt x="32869" y="5409"/>
                    </a:cubicBezTo>
                    <a:cubicBezTo>
                      <a:pt x="32864" y="5405"/>
                      <a:pt x="32861" y="5400"/>
                      <a:pt x="32856" y="5395"/>
                    </a:cubicBezTo>
                    <a:cubicBezTo>
                      <a:pt x="32724" y="5250"/>
                      <a:pt x="32589" y="5106"/>
                      <a:pt x="32440" y="4976"/>
                    </a:cubicBezTo>
                    <a:cubicBezTo>
                      <a:pt x="32383" y="4928"/>
                      <a:pt x="32326" y="4879"/>
                      <a:pt x="32270" y="4829"/>
                    </a:cubicBezTo>
                    <a:cubicBezTo>
                      <a:pt x="32248" y="4811"/>
                      <a:pt x="32227" y="4791"/>
                      <a:pt x="32204" y="4773"/>
                    </a:cubicBezTo>
                    <a:cubicBezTo>
                      <a:pt x="32105" y="4699"/>
                      <a:pt x="32005" y="4624"/>
                      <a:pt x="31906" y="4549"/>
                    </a:cubicBezTo>
                    <a:cubicBezTo>
                      <a:pt x="31834" y="4494"/>
                      <a:pt x="31757" y="4445"/>
                      <a:pt x="31683" y="4394"/>
                    </a:cubicBezTo>
                    <a:cubicBezTo>
                      <a:pt x="31609" y="4343"/>
                      <a:pt x="31535" y="4292"/>
                      <a:pt x="31459" y="4244"/>
                    </a:cubicBezTo>
                    <a:cubicBezTo>
                      <a:pt x="31373" y="4188"/>
                      <a:pt x="31286" y="4131"/>
                      <a:pt x="31199" y="4075"/>
                    </a:cubicBezTo>
                    <a:cubicBezTo>
                      <a:pt x="31124" y="4024"/>
                      <a:pt x="31048" y="3973"/>
                      <a:pt x="30973" y="3923"/>
                    </a:cubicBezTo>
                    <a:cubicBezTo>
                      <a:pt x="30908" y="3878"/>
                      <a:pt x="30843" y="3833"/>
                      <a:pt x="30775" y="3792"/>
                    </a:cubicBezTo>
                    <a:cubicBezTo>
                      <a:pt x="30772" y="3790"/>
                      <a:pt x="30767" y="3788"/>
                      <a:pt x="30764" y="3785"/>
                    </a:cubicBezTo>
                    <a:cubicBezTo>
                      <a:pt x="30753" y="3737"/>
                      <a:pt x="30726" y="3693"/>
                      <a:pt x="30682" y="3662"/>
                    </a:cubicBezTo>
                    <a:cubicBezTo>
                      <a:pt x="30589" y="3594"/>
                      <a:pt x="30486" y="3540"/>
                      <a:pt x="30386" y="3481"/>
                    </a:cubicBezTo>
                    <a:cubicBezTo>
                      <a:pt x="30297" y="3428"/>
                      <a:pt x="30207" y="3378"/>
                      <a:pt x="30115" y="3328"/>
                    </a:cubicBezTo>
                    <a:cubicBezTo>
                      <a:pt x="29940" y="3230"/>
                      <a:pt x="29761" y="3141"/>
                      <a:pt x="29582" y="3048"/>
                    </a:cubicBezTo>
                    <a:cubicBezTo>
                      <a:pt x="29496" y="3003"/>
                      <a:pt x="29405" y="2964"/>
                      <a:pt x="29317" y="2923"/>
                    </a:cubicBezTo>
                    <a:cubicBezTo>
                      <a:pt x="29229" y="2881"/>
                      <a:pt x="29141" y="2836"/>
                      <a:pt x="29052" y="2796"/>
                    </a:cubicBezTo>
                    <a:cubicBezTo>
                      <a:pt x="28876" y="2717"/>
                      <a:pt x="28700" y="2637"/>
                      <a:pt x="28525" y="2557"/>
                    </a:cubicBezTo>
                    <a:cubicBezTo>
                      <a:pt x="28471" y="2532"/>
                      <a:pt x="28417" y="2508"/>
                      <a:pt x="28365" y="2483"/>
                    </a:cubicBezTo>
                    <a:cubicBezTo>
                      <a:pt x="28273" y="2433"/>
                      <a:pt x="28182" y="2384"/>
                      <a:pt x="28091" y="2333"/>
                    </a:cubicBezTo>
                    <a:cubicBezTo>
                      <a:pt x="28076" y="2271"/>
                      <a:pt x="28031" y="2218"/>
                      <a:pt x="27968" y="2198"/>
                    </a:cubicBezTo>
                    <a:cubicBezTo>
                      <a:pt x="27951" y="2193"/>
                      <a:pt x="27935" y="2188"/>
                      <a:pt x="27918" y="2183"/>
                    </a:cubicBezTo>
                    <a:cubicBezTo>
                      <a:pt x="27907" y="2180"/>
                      <a:pt x="27897" y="2175"/>
                      <a:pt x="27887" y="2172"/>
                    </a:cubicBezTo>
                    <a:cubicBezTo>
                      <a:pt x="27688" y="2093"/>
                      <a:pt x="27496" y="2002"/>
                      <a:pt x="27305" y="1903"/>
                    </a:cubicBezTo>
                    <a:cubicBezTo>
                      <a:pt x="27125" y="1813"/>
                      <a:pt x="26950" y="1718"/>
                      <a:pt x="26772" y="1627"/>
                    </a:cubicBezTo>
                    <a:cubicBezTo>
                      <a:pt x="26591" y="1534"/>
                      <a:pt x="26410" y="1439"/>
                      <a:pt x="26223" y="1360"/>
                    </a:cubicBezTo>
                    <a:cubicBezTo>
                      <a:pt x="26125" y="1318"/>
                      <a:pt x="26027" y="1274"/>
                      <a:pt x="25927" y="1239"/>
                    </a:cubicBezTo>
                    <a:cubicBezTo>
                      <a:pt x="25866" y="1218"/>
                      <a:pt x="25807" y="1198"/>
                      <a:pt x="25747" y="1176"/>
                    </a:cubicBezTo>
                    <a:cubicBezTo>
                      <a:pt x="25701" y="1160"/>
                      <a:pt x="25653" y="1150"/>
                      <a:pt x="25607" y="1137"/>
                    </a:cubicBezTo>
                    <a:cubicBezTo>
                      <a:pt x="25514" y="1111"/>
                      <a:pt x="25420" y="1088"/>
                      <a:pt x="25325" y="1069"/>
                    </a:cubicBezTo>
                    <a:cubicBezTo>
                      <a:pt x="25235" y="1051"/>
                      <a:pt x="25145" y="1037"/>
                      <a:pt x="25053" y="1029"/>
                    </a:cubicBezTo>
                    <a:cubicBezTo>
                      <a:pt x="25037" y="1023"/>
                      <a:pt x="25021" y="1016"/>
                      <a:pt x="25005" y="1009"/>
                    </a:cubicBezTo>
                    <a:cubicBezTo>
                      <a:pt x="24956" y="990"/>
                      <a:pt x="24906" y="970"/>
                      <a:pt x="24856" y="952"/>
                    </a:cubicBezTo>
                    <a:cubicBezTo>
                      <a:pt x="24824" y="922"/>
                      <a:pt x="24786" y="905"/>
                      <a:pt x="24742" y="891"/>
                    </a:cubicBezTo>
                    <a:cubicBezTo>
                      <a:pt x="24667" y="867"/>
                      <a:pt x="24591" y="844"/>
                      <a:pt x="24515" y="823"/>
                    </a:cubicBezTo>
                    <a:cubicBezTo>
                      <a:pt x="24505" y="818"/>
                      <a:pt x="24495" y="815"/>
                      <a:pt x="24486" y="811"/>
                    </a:cubicBezTo>
                    <a:cubicBezTo>
                      <a:pt x="24406" y="782"/>
                      <a:pt x="24325" y="755"/>
                      <a:pt x="24242" y="729"/>
                    </a:cubicBezTo>
                    <a:cubicBezTo>
                      <a:pt x="24150" y="699"/>
                      <a:pt x="24058" y="666"/>
                      <a:pt x="23965" y="640"/>
                    </a:cubicBezTo>
                    <a:cubicBezTo>
                      <a:pt x="23766" y="583"/>
                      <a:pt x="23567" y="525"/>
                      <a:pt x="23364" y="477"/>
                    </a:cubicBezTo>
                    <a:cubicBezTo>
                      <a:pt x="23288" y="459"/>
                      <a:pt x="23211" y="440"/>
                      <a:pt x="23134" y="422"/>
                    </a:cubicBezTo>
                    <a:cubicBezTo>
                      <a:pt x="23117" y="396"/>
                      <a:pt x="23097" y="372"/>
                      <a:pt x="23068" y="357"/>
                    </a:cubicBezTo>
                    <a:cubicBezTo>
                      <a:pt x="23023" y="334"/>
                      <a:pt x="22980" y="329"/>
                      <a:pt x="22932" y="323"/>
                    </a:cubicBezTo>
                    <a:cubicBezTo>
                      <a:pt x="22675" y="281"/>
                      <a:pt x="22417" y="235"/>
                      <a:pt x="22159" y="197"/>
                    </a:cubicBezTo>
                    <a:cubicBezTo>
                      <a:pt x="21901" y="159"/>
                      <a:pt x="21642" y="117"/>
                      <a:pt x="21384" y="87"/>
                    </a:cubicBezTo>
                    <a:cubicBezTo>
                      <a:pt x="21007" y="42"/>
                      <a:pt x="20631" y="1"/>
                      <a:pt x="20251" y="1"/>
                    </a:cubicBezTo>
                    <a:close/>
                  </a:path>
                </a:pathLst>
              </a:custGeom>
              <a:solidFill>
                <a:srgbClr val="FFFFFF">
                  <a:alpha val="38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4" name="Google Shape;1154;p36"/>
              <p:cNvSpPr/>
              <p:nvPr/>
            </p:nvSpPr>
            <p:spPr>
              <a:xfrm>
                <a:off x="1891133" y="3836703"/>
                <a:ext cx="3037046" cy="1144860"/>
              </a:xfrm>
              <a:custGeom>
                <a:avLst/>
                <a:gdLst/>
                <a:ahLst/>
                <a:cxnLst/>
                <a:rect l="l" t="t" r="r" b="b"/>
                <a:pathLst>
                  <a:path w="39505" h="14892" extrusionOk="0">
                    <a:moveTo>
                      <a:pt x="38205" y="12658"/>
                    </a:moveTo>
                    <a:cubicBezTo>
                      <a:pt x="38206" y="12661"/>
                      <a:pt x="38207" y="12664"/>
                      <a:pt x="38209" y="12666"/>
                    </a:cubicBezTo>
                    <a:cubicBezTo>
                      <a:pt x="38207" y="12664"/>
                      <a:pt x="38206" y="12661"/>
                      <a:pt x="38205" y="12658"/>
                    </a:cubicBezTo>
                    <a:close/>
                    <a:moveTo>
                      <a:pt x="20296" y="369"/>
                    </a:moveTo>
                    <a:cubicBezTo>
                      <a:pt x="20414" y="373"/>
                      <a:pt x="20530" y="377"/>
                      <a:pt x="20647" y="381"/>
                    </a:cubicBezTo>
                    <a:cubicBezTo>
                      <a:pt x="20744" y="384"/>
                      <a:pt x="20838" y="395"/>
                      <a:pt x="20934" y="403"/>
                    </a:cubicBezTo>
                    <a:cubicBezTo>
                      <a:pt x="21029" y="411"/>
                      <a:pt x="21124" y="417"/>
                      <a:pt x="21219" y="429"/>
                    </a:cubicBezTo>
                    <a:cubicBezTo>
                      <a:pt x="21333" y="444"/>
                      <a:pt x="21449" y="459"/>
                      <a:pt x="21563" y="474"/>
                    </a:cubicBezTo>
                    <a:cubicBezTo>
                      <a:pt x="21562" y="473"/>
                      <a:pt x="21561" y="473"/>
                      <a:pt x="21559" y="472"/>
                    </a:cubicBezTo>
                    <a:lnTo>
                      <a:pt x="21559" y="472"/>
                    </a:lnTo>
                    <a:cubicBezTo>
                      <a:pt x="21562" y="473"/>
                      <a:pt x="21564" y="473"/>
                      <a:pt x="21566" y="474"/>
                    </a:cubicBezTo>
                    <a:cubicBezTo>
                      <a:pt x="21569" y="474"/>
                      <a:pt x="21570" y="474"/>
                      <a:pt x="21571" y="475"/>
                    </a:cubicBezTo>
                    <a:lnTo>
                      <a:pt x="21571" y="474"/>
                    </a:lnTo>
                    <a:cubicBezTo>
                      <a:pt x="21572" y="474"/>
                      <a:pt x="21573" y="475"/>
                      <a:pt x="21573" y="475"/>
                    </a:cubicBezTo>
                    <a:lnTo>
                      <a:pt x="21574" y="475"/>
                    </a:lnTo>
                    <a:cubicBezTo>
                      <a:pt x="21695" y="494"/>
                      <a:pt x="21813" y="512"/>
                      <a:pt x="21934" y="530"/>
                    </a:cubicBezTo>
                    <a:cubicBezTo>
                      <a:pt x="22173" y="567"/>
                      <a:pt x="22409" y="610"/>
                      <a:pt x="22647" y="653"/>
                    </a:cubicBezTo>
                    <a:cubicBezTo>
                      <a:pt x="22892" y="696"/>
                      <a:pt x="23136" y="741"/>
                      <a:pt x="23379" y="793"/>
                    </a:cubicBezTo>
                    <a:cubicBezTo>
                      <a:pt x="23627" y="844"/>
                      <a:pt x="23875" y="895"/>
                      <a:pt x="24121" y="958"/>
                    </a:cubicBezTo>
                    <a:cubicBezTo>
                      <a:pt x="24379" y="1025"/>
                      <a:pt x="24637" y="1094"/>
                      <a:pt x="24894" y="1165"/>
                    </a:cubicBezTo>
                    <a:cubicBezTo>
                      <a:pt x="25057" y="1213"/>
                      <a:pt x="25221" y="1259"/>
                      <a:pt x="25383" y="1311"/>
                    </a:cubicBezTo>
                    <a:cubicBezTo>
                      <a:pt x="25489" y="1344"/>
                      <a:pt x="25594" y="1378"/>
                      <a:pt x="25699" y="1411"/>
                    </a:cubicBezTo>
                    <a:cubicBezTo>
                      <a:pt x="25784" y="1439"/>
                      <a:pt x="25867" y="1472"/>
                      <a:pt x="25951" y="1502"/>
                    </a:cubicBezTo>
                    <a:cubicBezTo>
                      <a:pt x="26281" y="1619"/>
                      <a:pt x="26608" y="1750"/>
                      <a:pt x="26935" y="1880"/>
                    </a:cubicBezTo>
                    <a:cubicBezTo>
                      <a:pt x="27108" y="1954"/>
                      <a:pt x="27283" y="2029"/>
                      <a:pt x="27455" y="2103"/>
                    </a:cubicBezTo>
                    <a:lnTo>
                      <a:pt x="27451" y="2101"/>
                    </a:lnTo>
                    <a:lnTo>
                      <a:pt x="27451" y="2101"/>
                    </a:lnTo>
                    <a:cubicBezTo>
                      <a:pt x="27690" y="2204"/>
                      <a:pt x="27924" y="2313"/>
                      <a:pt x="28159" y="2425"/>
                    </a:cubicBezTo>
                    <a:cubicBezTo>
                      <a:pt x="28385" y="2534"/>
                      <a:pt x="28605" y="2653"/>
                      <a:pt x="28824" y="2772"/>
                    </a:cubicBezTo>
                    <a:cubicBezTo>
                      <a:pt x="29034" y="2887"/>
                      <a:pt x="29245" y="3003"/>
                      <a:pt x="29454" y="3118"/>
                    </a:cubicBezTo>
                    <a:cubicBezTo>
                      <a:pt x="29681" y="3244"/>
                      <a:pt x="29905" y="3372"/>
                      <a:pt x="30129" y="3501"/>
                    </a:cubicBezTo>
                    <a:cubicBezTo>
                      <a:pt x="30155" y="3516"/>
                      <a:pt x="30180" y="3532"/>
                      <a:pt x="30207" y="3548"/>
                    </a:cubicBezTo>
                    <a:cubicBezTo>
                      <a:pt x="30438" y="3690"/>
                      <a:pt x="30667" y="3832"/>
                      <a:pt x="30890" y="3985"/>
                    </a:cubicBezTo>
                    <a:cubicBezTo>
                      <a:pt x="31110" y="4134"/>
                      <a:pt x="31331" y="4284"/>
                      <a:pt x="31550" y="4433"/>
                    </a:cubicBezTo>
                    <a:cubicBezTo>
                      <a:pt x="31746" y="4566"/>
                      <a:pt x="31942" y="4696"/>
                      <a:pt x="32134" y="4834"/>
                    </a:cubicBezTo>
                    <a:cubicBezTo>
                      <a:pt x="32242" y="4909"/>
                      <a:pt x="32353" y="4981"/>
                      <a:pt x="32456" y="5061"/>
                    </a:cubicBezTo>
                    <a:cubicBezTo>
                      <a:pt x="32564" y="5145"/>
                      <a:pt x="32673" y="5228"/>
                      <a:pt x="32781" y="5312"/>
                    </a:cubicBezTo>
                    <a:cubicBezTo>
                      <a:pt x="32832" y="5356"/>
                      <a:pt x="32886" y="5401"/>
                      <a:pt x="32937" y="5446"/>
                    </a:cubicBezTo>
                    <a:cubicBezTo>
                      <a:pt x="32986" y="5488"/>
                      <a:pt x="33040" y="5529"/>
                      <a:pt x="33087" y="5575"/>
                    </a:cubicBezTo>
                    <a:cubicBezTo>
                      <a:pt x="33182" y="5669"/>
                      <a:pt x="33279" y="5764"/>
                      <a:pt x="33375" y="5858"/>
                    </a:cubicBezTo>
                    <a:lnTo>
                      <a:pt x="33375" y="5858"/>
                    </a:lnTo>
                    <a:cubicBezTo>
                      <a:pt x="33370" y="5854"/>
                      <a:pt x="33365" y="5849"/>
                      <a:pt x="33360" y="5844"/>
                    </a:cubicBezTo>
                    <a:lnTo>
                      <a:pt x="33360" y="5844"/>
                    </a:lnTo>
                    <a:cubicBezTo>
                      <a:pt x="33524" y="6017"/>
                      <a:pt x="33688" y="6190"/>
                      <a:pt x="33841" y="6374"/>
                    </a:cubicBezTo>
                    <a:cubicBezTo>
                      <a:pt x="33987" y="6549"/>
                      <a:pt x="34129" y="6727"/>
                      <a:pt x="34277" y="6901"/>
                    </a:cubicBezTo>
                    <a:cubicBezTo>
                      <a:pt x="34611" y="7296"/>
                      <a:pt x="34950" y="7687"/>
                      <a:pt x="35280" y="8086"/>
                    </a:cubicBezTo>
                    <a:cubicBezTo>
                      <a:pt x="35444" y="8283"/>
                      <a:pt x="35609" y="8480"/>
                      <a:pt x="35772" y="8678"/>
                    </a:cubicBezTo>
                    <a:cubicBezTo>
                      <a:pt x="35856" y="8782"/>
                      <a:pt x="35943" y="8883"/>
                      <a:pt x="36025" y="8988"/>
                    </a:cubicBezTo>
                    <a:cubicBezTo>
                      <a:pt x="36107" y="9093"/>
                      <a:pt x="36187" y="9197"/>
                      <a:pt x="36269" y="9302"/>
                    </a:cubicBezTo>
                    <a:cubicBezTo>
                      <a:pt x="36381" y="9456"/>
                      <a:pt x="36492" y="9608"/>
                      <a:pt x="36599" y="9764"/>
                    </a:cubicBezTo>
                    <a:cubicBezTo>
                      <a:pt x="36711" y="9929"/>
                      <a:pt x="36818" y="10097"/>
                      <a:pt x="36927" y="10266"/>
                    </a:cubicBezTo>
                    <a:cubicBezTo>
                      <a:pt x="37130" y="10585"/>
                      <a:pt x="37328" y="10910"/>
                      <a:pt x="37521" y="11237"/>
                    </a:cubicBezTo>
                    <a:cubicBezTo>
                      <a:pt x="37651" y="11471"/>
                      <a:pt x="37781" y="11705"/>
                      <a:pt x="37891" y="11948"/>
                    </a:cubicBezTo>
                    <a:cubicBezTo>
                      <a:pt x="37997" y="12184"/>
                      <a:pt x="38103" y="12419"/>
                      <a:pt x="38205" y="12658"/>
                    </a:cubicBezTo>
                    <a:lnTo>
                      <a:pt x="38205" y="12658"/>
                    </a:lnTo>
                    <a:cubicBezTo>
                      <a:pt x="38204" y="12654"/>
                      <a:pt x="38202" y="12651"/>
                      <a:pt x="38201" y="12647"/>
                    </a:cubicBezTo>
                    <a:lnTo>
                      <a:pt x="38201" y="12647"/>
                    </a:lnTo>
                    <a:cubicBezTo>
                      <a:pt x="38315" y="12924"/>
                      <a:pt x="38426" y="13201"/>
                      <a:pt x="38549" y="13474"/>
                    </a:cubicBezTo>
                    <a:cubicBezTo>
                      <a:pt x="38669" y="13738"/>
                      <a:pt x="38793" y="14001"/>
                      <a:pt x="38907" y="14267"/>
                    </a:cubicBezTo>
                    <a:cubicBezTo>
                      <a:pt x="38905" y="14259"/>
                      <a:pt x="38902" y="14252"/>
                      <a:pt x="38899" y="14244"/>
                    </a:cubicBezTo>
                    <a:lnTo>
                      <a:pt x="38899" y="14244"/>
                    </a:lnTo>
                    <a:cubicBezTo>
                      <a:pt x="38904" y="14257"/>
                      <a:pt x="38910" y="14270"/>
                      <a:pt x="38914" y="14283"/>
                    </a:cubicBezTo>
                    <a:cubicBezTo>
                      <a:pt x="38946" y="14360"/>
                      <a:pt x="38975" y="14437"/>
                      <a:pt x="39003" y="14514"/>
                    </a:cubicBezTo>
                    <a:cubicBezTo>
                      <a:pt x="38976" y="14515"/>
                      <a:pt x="38950" y="14517"/>
                      <a:pt x="38923" y="14517"/>
                    </a:cubicBezTo>
                    <a:cubicBezTo>
                      <a:pt x="38582" y="14512"/>
                      <a:pt x="38242" y="14506"/>
                      <a:pt x="37902" y="14494"/>
                    </a:cubicBezTo>
                    <a:cubicBezTo>
                      <a:pt x="37526" y="14479"/>
                      <a:pt x="37149" y="14474"/>
                      <a:pt x="36772" y="14465"/>
                    </a:cubicBezTo>
                    <a:cubicBezTo>
                      <a:pt x="36389" y="14456"/>
                      <a:pt x="36007" y="14435"/>
                      <a:pt x="35625" y="14422"/>
                    </a:cubicBezTo>
                    <a:cubicBezTo>
                      <a:pt x="35485" y="14417"/>
                      <a:pt x="35344" y="14415"/>
                      <a:pt x="35204" y="14415"/>
                    </a:cubicBezTo>
                    <a:cubicBezTo>
                      <a:pt x="35090" y="14415"/>
                      <a:pt x="34976" y="14416"/>
                      <a:pt x="34862" y="14417"/>
                    </a:cubicBezTo>
                    <a:cubicBezTo>
                      <a:pt x="34754" y="14418"/>
                      <a:pt x="34644" y="14419"/>
                      <a:pt x="34536" y="14420"/>
                    </a:cubicBezTo>
                    <a:lnTo>
                      <a:pt x="34536" y="14420"/>
                    </a:lnTo>
                    <a:cubicBezTo>
                      <a:pt x="34541" y="14420"/>
                      <a:pt x="34545" y="14420"/>
                      <a:pt x="34549" y="14419"/>
                    </a:cubicBezTo>
                    <a:cubicBezTo>
                      <a:pt x="34120" y="14415"/>
                      <a:pt x="33690" y="14407"/>
                      <a:pt x="33262" y="14377"/>
                    </a:cubicBezTo>
                    <a:cubicBezTo>
                      <a:pt x="32818" y="14346"/>
                      <a:pt x="32375" y="14292"/>
                      <a:pt x="31932" y="14252"/>
                    </a:cubicBezTo>
                    <a:cubicBezTo>
                      <a:pt x="31730" y="14234"/>
                      <a:pt x="31525" y="14217"/>
                      <a:pt x="31321" y="14211"/>
                    </a:cubicBezTo>
                    <a:cubicBezTo>
                      <a:pt x="31110" y="14207"/>
                      <a:pt x="30899" y="14203"/>
                      <a:pt x="30688" y="14201"/>
                    </a:cubicBezTo>
                    <a:cubicBezTo>
                      <a:pt x="30231" y="14196"/>
                      <a:pt x="29774" y="14182"/>
                      <a:pt x="29317" y="14176"/>
                    </a:cubicBezTo>
                    <a:cubicBezTo>
                      <a:pt x="29239" y="14175"/>
                      <a:pt x="29160" y="14174"/>
                      <a:pt x="29082" y="14174"/>
                    </a:cubicBezTo>
                    <a:cubicBezTo>
                      <a:pt x="28892" y="14174"/>
                      <a:pt x="28702" y="14177"/>
                      <a:pt x="28513" y="14179"/>
                    </a:cubicBezTo>
                    <a:cubicBezTo>
                      <a:pt x="28367" y="14182"/>
                      <a:pt x="28220" y="14183"/>
                      <a:pt x="28074" y="14184"/>
                    </a:cubicBezTo>
                    <a:cubicBezTo>
                      <a:pt x="28082" y="14184"/>
                      <a:pt x="28090" y="14185"/>
                      <a:pt x="28098" y="14185"/>
                    </a:cubicBezTo>
                    <a:lnTo>
                      <a:pt x="28098" y="14185"/>
                    </a:lnTo>
                    <a:cubicBezTo>
                      <a:pt x="27715" y="14183"/>
                      <a:pt x="27333" y="14175"/>
                      <a:pt x="26951" y="14162"/>
                    </a:cubicBezTo>
                    <a:cubicBezTo>
                      <a:pt x="26527" y="14148"/>
                      <a:pt x="26103" y="14127"/>
                      <a:pt x="25677" y="14112"/>
                    </a:cubicBezTo>
                    <a:cubicBezTo>
                      <a:pt x="25471" y="14104"/>
                      <a:pt x="25267" y="14099"/>
                      <a:pt x="25061" y="14095"/>
                    </a:cubicBezTo>
                    <a:cubicBezTo>
                      <a:pt x="24847" y="14089"/>
                      <a:pt x="24632" y="14082"/>
                      <a:pt x="24417" y="14082"/>
                    </a:cubicBezTo>
                    <a:cubicBezTo>
                      <a:pt x="24403" y="14082"/>
                      <a:pt x="24388" y="14082"/>
                      <a:pt x="24373" y="14082"/>
                    </a:cubicBezTo>
                    <a:cubicBezTo>
                      <a:pt x="24145" y="14082"/>
                      <a:pt x="23920" y="14084"/>
                      <a:pt x="23692" y="14090"/>
                    </a:cubicBezTo>
                    <a:cubicBezTo>
                      <a:pt x="23485" y="14097"/>
                      <a:pt x="23277" y="14112"/>
                      <a:pt x="23070" y="14125"/>
                    </a:cubicBezTo>
                    <a:cubicBezTo>
                      <a:pt x="22868" y="14138"/>
                      <a:pt x="22666" y="14154"/>
                      <a:pt x="22465" y="14164"/>
                    </a:cubicBezTo>
                    <a:cubicBezTo>
                      <a:pt x="22235" y="14177"/>
                      <a:pt x="22004" y="14185"/>
                      <a:pt x="21774" y="14191"/>
                    </a:cubicBezTo>
                    <a:lnTo>
                      <a:pt x="21774" y="14191"/>
                    </a:lnTo>
                    <a:cubicBezTo>
                      <a:pt x="21736" y="14190"/>
                      <a:pt x="21698" y="14190"/>
                      <a:pt x="21660" y="14190"/>
                    </a:cubicBezTo>
                    <a:cubicBezTo>
                      <a:pt x="21573" y="14190"/>
                      <a:pt x="21485" y="14191"/>
                      <a:pt x="21397" y="14191"/>
                    </a:cubicBezTo>
                    <a:cubicBezTo>
                      <a:pt x="21405" y="14191"/>
                      <a:pt x="21413" y="14190"/>
                      <a:pt x="21421" y="14190"/>
                    </a:cubicBezTo>
                    <a:cubicBezTo>
                      <a:pt x="21244" y="14190"/>
                      <a:pt x="21068" y="14180"/>
                      <a:pt x="20892" y="14174"/>
                    </a:cubicBezTo>
                    <a:cubicBezTo>
                      <a:pt x="20701" y="14166"/>
                      <a:pt x="20510" y="14158"/>
                      <a:pt x="20319" y="14149"/>
                    </a:cubicBezTo>
                    <a:cubicBezTo>
                      <a:pt x="20090" y="14141"/>
                      <a:pt x="19860" y="14137"/>
                      <a:pt x="19631" y="14137"/>
                    </a:cubicBezTo>
                    <a:cubicBezTo>
                      <a:pt x="19528" y="14137"/>
                      <a:pt x="19426" y="14138"/>
                      <a:pt x="19323" y="14139"/>
                    </a:cubicBezTo>
                    <a:cubicBezTo>
                      <a:pt x="18960" y="14144"/>
                      <a:pt x="18598" y="14159"/>
                      <a:pt x="18237" y="14178"/>
                    </a:cubicBezTo>
                    <a:cubicBezTo>
                      <a:pt x="18049" y="14187"/>
                      <a:pt x="17862" y="14195"/>
                      <a:pt x="17674" y="14203"/>
                    </a:cubicBezTo>
                    <a:cubicBezTo>
                      <a:pt x="17515" y="14209"/>
                      <a:pt x="17357" y="14207"/>
                      <a:pt x="17197" y="14208"/>
                    </a:cubicBezTo>
                    <a:lnTo>
                      <a:pt x="17197" y="14208"/>
                    </a:lnTo>
                    <a:cubicBezTo>
                      <a:pt x="16845" y="14201"/>
                      <a:pt x="16492" y="14191"/>
                      <a:pt x="16140" y="14184"/>
                    </a:cubicBezTo>
                    <a:cubicBezTo>
                      <a:pt x="15696" y="14175"/>
                      <a:pt x="15252" y="14166"/>
                      <a:pt x="14807" y="14159"/>
                    </a:cubicBezTo>
                    <a:cubicBezTo>
                      <a:pt x="14602" y="14156"/>
                      <a:pt x="14397" y="14153"/>
                      <a:pt x="14192" y="14153"/>
                    </a:cubicBezTo>
                    <a:cubicBezTo>
                      <a:pt x="13957" y="14153"/>
                      <a:pt x="13722" y="14157"/>
                      <a:pt x="13487" y="14168"/>
                    </a:cubicBezTo>
                    <a:cubicBezTo>
                      <a:pt x="13044" y="14187"/>
                      <a:pt x="12602" y="14206"/>
                      <a:pt x="12158" y="14215"/>
                    </a:cubicBezTo>
                    <a:cubicBezTo>
                      <a:pt x="11739" y="14225"/>
                      <a:pt x="11319" y="14231"/>
                      <a:pt x="10900" y="14233"/>
                    </a:cubicBezTo>
                    <a:cubicBezTo>
                      <a:pt x="10692" y="14228"/>
                      <a:pt x="10484" y="14224"/>
                      <a:pt x="10275" y="14214"/>
                    </a:cubicBezTo>
                    <a:cubicBezTo>
                      <a:pt x="10070" y="14204"/>
                      <a:pt x="9865" y="14193"/>
                      <a:pt x="9661" y="14191"/>
                    </a:cubicBezTo>
                    <a:cubicBezTo>
                      <a:pt x="9574" y="14190"/>
                      <a:pt x="9488" y="14190"/>
                      <a:pt x="9402" y="14190"/>
                    </a:cubicBezTo>
                    <a:cubicBezTo>
                      <a:pt x="9067" y="14190"/>
                      <a:pt x="8733" y="14195"/>
                      <a:pt x="8399" y="14208"/>
                    </a:cubicBezTo>
                    <a:cubicBezTo>
                      <a:pt x="7965" y="14225"/>
                      <a:pt x="7531" y="14258"/>
                      <a:pt x="7097" y="14271"/>
                    </a:cubicBezTo>
                    <a:cubicBezTo>
                      <a:pt x="6668" y="14283"/>
                      <a:pt x="6238" y="14291"/>
                      <a:pt x="5809" y="14292"/>
                    </a:cubicBezTo>
                    <a:cubicBezTo>
                      <a:pt x="4963" y="14292"/>
                      <a:pt x="4118" y="14346"/>
                      <a:pt x="3271" y="14354"/>
                    </a:cubicBezTo>
                    <a:cubicBezTo>
                      <a:pt x="3110" y="14352"/>
                      <a:pt x="2948" y="14347"/>
                      <a:pt x="2788" y="14338"/>
                    </a:cubicBezTo>
                    <a:cubicBezTo>
                      <a:pt x="2648" y="14330"/>
                      <a:pt x="2507" y="14318"/>
                      <a:pt x="2366" y="14315"/>
                    </a:cubicBezTo>
                    <a:cubicBezTo>
                      <a:pt x="2283" y="14314"/>
                      <a:pt x="2198" y="14312"/>
                      <a:pt x="2115" y="14311"/>
                    </a:cubicBezTo>
                    <a:cubicBezTo>
                      <a:pt x="2107" y="14311"/>
                      <a:pt x="2099" y="14311"/>
                      <a:pt x="2091" y="14311"/>
                    </a:cubicBezTo>
                    <a:cubicBezTo>
                      <a:pt x="2011" y="14311"/>
                      <a:pt x="1930" y="14316"/>
                      <a:pt x="1850" y="14319"/>
                    </a:cubicBezTo>
                    <a:cubicBezTo>
                      <a:pt x="1718" y="14322"/>
                      <a:pt x="1588" y="14334"/>
                      <a:pt x="1457" y="14343"/>
                    </a:cubicBezTo>
                    <a:cubicBezTo>
                      <a:pt x="1149" y="14364"/>
                      <a:pt x="841" y="14382"/>
                      <a:pt x="533" y="14398"/>
                    </a:cubicBezTo>
                    <a:cubicBezTo>
                      <a:pt x="508" y="14399"/>
                      <a:pt x="483" y="14401"/>
                      <a:pt x="458" y="14402"/>
                    </a:cubicBezTo>
                    <a:cubicBezTo>
                      <a:pt x="495" y="14235"/>
                      <a:pt x="534" y="14068"/>
                      <a:pt x="575" y="13904"/>
                    </a:cubicBezTo>
                    <a:lnTo>
                      <a:pt x="575" y="13904"/>
                    </a:lnTo>
                    <a:cubicBezTo>
                      <a:pt x="574" y="13909"/>
                      <a:pt x="573" y="13915"/>
                      <a:pt x="571" y="13921"/>
                    </a:cubicBezTo>
                    <a:cubicBezTo>
                      <a:pt x="621" y="13745"/>
                      <a:pt x="675" y="13571"/>
                      <a:pt x="730" y="13396"/>
                    </a:cubicBezTo>
                    <a:cubicBezTo>
                      <a:pt x="784" y="13230"/>
                      <a:pt x="846" y="13067"/>
                      <a:pt x="904" y="12903"/>
                    </a:cubicBezTo>
                    <a:cubicBezTo>
                      <a:pt x="963" y="12733"/>
                      <a:pt x="1023" y="12562"/>
                      <a:pt x="1082" y="12392"/>
                    </a:cubicBezTo>
                    <a:cubicBezTo>
                      <a:pt x="1142" y="12222"/>
                      <a:pt x="1205" y="12052"/>
                      <a:pt x="1269" y="11884"/>
                    </a:cubicBezTo>
                    <a:cubicBezTo>
                      <a:pt x="1311" y="11786"/>
                      <a:pt x="1350" y="11685"/>
                      <a:pt x="1397" y="11589"/>
                    </a:cubicBezTo>
                    <a:cubicBezTo>
                      <a:pt x="1448" y="11479"/>
                      <a:pt x="1501" y="11371"/>
                      <a:pt x="1553" y="11261"/>
                    </a:cubicBezTo>
                    <a:cubicBezTo>
                      <a:pt x="1648" y="11064"/>
                      <a:pt x="1751" y="10870"/>
                      <a:pt x="1853" y="10677"/>
                    </a:cubicBezTo>
                    <a:lnTo>
                      <a:pt x="1853" y="10677"/>
                    </a:lnTo>
                    <a:cubicBezTo>
                      <a:pt x="1848" y="10685"/>
                      <a:pt x="1844" y="10692"/>
                      <a:pt x="1839" y="10698"/>
                    </a:cubicBezTo>
                    <a:cubicBezTo>
                      <a:pt x="1886" y="10618"/>
                      <a:pt x="1933" y="10540"/>
                      <a:pt x="1979" y="10460"/>
                    </a:cubicBezTo>
                    <a:cubicBezTo>
                      <a:pt x="2020" y="10389"/>
                      <a:pt x="2067" y="10322"/>
                      <a:pt x="2111" y="10254"/>
                    </a:cubicBezTo>
                    <a:cubicBezTo>
                      <a:pt x="2190" y="10129"/>
                      <a:pt x="2275" y="10007"/>
                      <a:pt x="2361" y="9887"/>
                    </a:cubicBezTo>
                    <a:cubicBezTo>
                      <a:pt x="2557" y="9612"/>
                      <a:pt x="2759" y="9341"/>
                      <a:pt x="2962" y="9071"/>
                    </a:cubicBezTo>
                    <a:cubicBezTo>
                      <a:pt x="3082" y="8915"/>
                      <a:pt x="3201" y="8755"/>
                      <a:pt x="3327" y="8602"/>
                    </a:cubicBezTo>
                    <a:cubicBezTo>
                      <a:pt x="3466" y="8436"/>
                      <a:pt x="3606" y="8269"/>
                      <a:pt x="3748" y="8103"/>
                    </a:cubicBezTo>
                    <a:cubicBezTo>
                      <a:pt x="4003" y="7805"/>
                      <a:pt x="4283" y="7532"/>
                      <a:pt x="4549" y="7246"/>
                    </a:cubicBezTo>
                    <a:cubicBezTo>
                      <a:pt x="4682" y="7105"/>
                      <a:pt x="4812" y="6958"/>
                      <a:pt x="4945" y="6816"/>
                    </a:cubicBezTo>
                    <a:cubicBezTo>
                      <a:pt x="5084" y="6665"/>
                      <a:pt x="5225" y="6517"/>
                      <a:pt x="5368" y="6370"/>
                    </a:cubicBezTo>
                    <a:cubicBezTo>
                      <a:pt x="5544" y="6203"/>
                      <a:pt x="5723" y="6040"/>
                      <a:pt x="5902" y="5879"/>
                    </a:cubicBezTo>
                    <a:cubicBezTo>
                      <a:pt x="6191" y="5617"/>
                      <a:pt x="6476" y="5349"/>
                      <a:pt x="6768" y="5091"/>
                    </a:cubicBezTo>
                    <a:cubicBezTo>
                      <a:pt x="6930" y="4948"/>
                      <a:pt x="7092" y="4806"/>
                      <a:pt x="7256" y="4666"/>
                    </a:cubicBezTo>
                    <a:cubicBezTo>
                      <a:pt x="7399" y="4542"/>
                      <a:pt x="7547" y="4424"/>
                      <a:pt x="7695" y="4305"/>
                    </a:cubicBezTo>
                    <a:cubicBezTo>
                      <a:pt x="7848" y="4193"/>
                      <a:pt x="8000" y="4082"/>
                      <a:pt x="8159" y="3979"/>
                    </a:cubicBezTo>
                    <a:cubicBezTo>
                      <a:pt x="8324" y="3871"/>
                      <a:pt x="8489" y="3764"/>
                      <a:pt x="8656" y="3657"/>
                    </a:cubicBezTo>
                    <a:cubicBezTo>
                      <a:pt x="8991" y="3442"/>
                      <a:pt x="9323" y="3222"/>
                      <a:pt x="9664" y="3014"/>
                    </a:cubicBezTo>
                    <a:cubicBezTo>
                      <a:pt x="9856" y="2907"/>
                      <a:pt x="10048" y="2802"/>
                      <a:pt x="10238" y="2692"/>
                    </a:cubicBezTo>
                    <a:cubicBezTo>
                      <a:pt x="10418" y="2587"/>
                      <a:pt x="10596" y="2478"/>
                      <a:pt x="10774" y="2373"/>
                    </a:cubicBezTo>
                    <a:lnTo>
                      <a:pt x="10774" y="2373"/>
                    </a:lnTo>
                    <a:cubicBezTo>
                      <a:pt x="10774" y="2374"/>
                      <a:pt x="10772" y="2374"/>
                      <a:pt x="10771" y="2376"/>
                    </a:cubicBezTo>
                    <a:cubicBezTo>
                      <a:pt x="10875" y="2320"/>
                      <a:pt x="10977" y="2265"/>
                      <a:pt x="11082" y="2214"/>
                    </a:cubicBezTo>
                    <a:cubicBezTo>
                      <a:pt x="11195" y="2160"/>
                      <a:pt x="11307" y="2110"/>
                      <a:pt x="11420" y="2060"/>
                    </a:cubicBezTo>
                    <a:cubicBezTo>
                      <a:pt x="11567" y="2000"/>
                      <a:pt x="11714" y="1942"/>
                      <a:pt x="11863" y="1888"/>
                    </a:cubicBezTo>
                    <a:cubicBezTo>
                      <a:pt x="12046" y="1822"/>
                      <a:pt x="12230" y="1758"/>
                      <a:pt x="12411" y="1686"/>
                    </a:cubicBezTo>
                    <a:cubicBezTo>
                      <a:pt x="12598" y="1612"/>
                      <a:pt x="12782" y="1537"/>
                      <a:pt x="12973" y="1473"/>
                    </a:cubicBezTo>
                    <a:cubicBezTo>
                      <a:pt x="13160" y="1408"/>
                      <a:pt x="13353" y="1355"/>
                      <a:pt x="13543" y="1299"/>
                    </a:cubicBezTo>
                    <a:cubicBezTo>
                      <a:pt x="13726" y="1247"/>
                      <a:pt x="13909" y="1189"/>
                      <a:pt x="14092" y="1137"/>
                    </a:cubicBezTo>
                    <a:cubicBezTo>
                      <a:pt x="14271" y="1090"/>
                      <a:pt x="14453" y="1050"/>
                      <a:pt x="14635" y="1012"/>
                    </a:cubicBezTo>
                    <a:cubicBezTo>
                      <a:pt x="14803" y="976"/>
                      <a:pt x="14971" y="938"/>
                      <a:pt x="15142" y="908"/>
                    </a:cubicBezTo>
                    <a:cubicBezTo>
                      <a:pt x="15397" y="871"/>
                      <a:pt x="15655" y="851"/>
                      <a:pt x="15911" y="821"/>
                    </a:cubicBezTo>
                    <a:cubicBezTo>
                      <a:pt x="15922" y="818"/>
                      <a:pt x="15934" y="814"/>
                      <a:pt x="15945" y="813"/>
                    </a:cubicBezTo>
                    <a:cubicBezTo>
                      <a:pt x="16077" y="783"/>
                      <a:pt x="16212" y="761"/>
                      <a:pt x="16345" y="747"/>
                    </a:cubicBezTo>
                    <a:cubicBezTo>
                      <a:pt x="16380" y="742"/>
                      <a:pt x="16414" y="739"/>
                      <a:pt x="16448" y="735"/>
                    </a:cubicBezTo>
                    <a:cubicBezTo>
                      <a:pt x="16451" y="734"/>
                      <a:pt x="16453" y="733"/>
                      <a:pt x="16454" y="732"/>
                    </a:cubicBezTo>
                    <a:cubicBezTo>
                      <a:pt x="16481" y="713"/>
                      <a:pt x="16516" y="711"/>
                      <a:pt x="16548" y="707"/>
                    </a:cubicBezTo>
                    <a:cubicBezTo>
                      <a:pt x="16581" y="701"/>
                      <a:pt x="16614" y="696"/>
                      <a:pt x="16646" y="692"/>
                    </a:cubicBezTo>
                    <a:cubicBezTo>
                      <a:pt x="16712" y="684"/>
                      <a:pt x="16776" y="675"/>
                      <a:pt x="16842" y="667"/>
                    </a:cubicBezTo>
                    <a:cubicBezTo>
                      <a:pt x="16844" y="667"/>
                      <a:pt x="16847" y="666"/>
                      <a:pt x="16850" y="666"/>
                    </a:cubicBezTo>
                    <a:lnTo>
                      <a:pt x="16852" y="666"/>
                    </a:lnTo>
                    <a:cubicBezTo>
                      <a:pt x="16905" y="659"/>
                      <a:pt x="16957" y="652"/>
                      <a:pt x="17009" y="646"/>
                    </a:cubicBezTo>
                    <a:lnTo>
                      <a:pt x="17012" y="646"/>
                    </a:lnTo>
                    <a:cubicBezTo>
                      <a:pt x="17014" y="646"/>
                      <a:pt x="17015" y="645"/>
                      <a:pt x="17018" y="645"/>
                    </a:cubicBezTo>
                    <a:lnTo>
                      <a:pt x="17020" y="645"/>
                    </a:lnTo>
                    <a:cubicBezTo>
                      <a:pt x="17149" y="629"/>
                      <a:pt x="17277" y="612"/>
                      <a:pt x="17405" y="595"/>
                    </a:cubicBezTo>
                    <a:cubicBezTo>
                      <a:pt x="17434" y="591"/>
                      <a:pt x="17461" y="588"/>
                      <a:pt x="17490" y="586"/>
                    </a:cubicBezTo>
                    <a:cubicBezTo>
                      <a:pt x="17529" y="579"/>
                      <a:pt x="17568" y="572"/>
                      <a:pt x="17608" y="565"/>
                    </a:cubicBezTo>
                    <a:cubicBezTo>
                      <a:pt x="17627" y="562"/>
                      <a:pt x="17646" y="559"/>
                      <a:pt x="17665" y="556"/>
                    </a:cubicBezTo>
                    <a:cubicBezTo>
                      <a:pt x="17670" y="550"/>
                      <a:pt x="17672" y="543"/>
                      <a:pt x="17675" y="538"/>
                    </a:cubicBezTo>
                    <a:cubicBezTo>
                      <a:pt x="17791" y="530"/>
                      <a:pt x="17905" y="522"/>
                      <a:pt x="18021" y="512"/>
                    </a:cubicBezTo>
                    <a:cubicBezTo>
                      <a:pt x="18269" y="495"/>
                      <a:pt x="18517" y="469"/>
                      <a:pt x="18764" y="448"/>
                    </a:cubicBezTo>
                    <a:cubicBezTo>
                      <a:pt x="19014" y="428"/>
                      <a:pt x="19266" y="405"/>
                      <a:pt x="19516" y="392"/>
                    </a:cubicBezTo>
                    <a:cubicBezTo>
                      <a:pt x="19642" y="387"/>
                      <a:pt x="19769" y="375"/>
                      <a:pt x="19895" y="374"/>
                    </a:cubicBezTo>
                    <a:cubicBezTo>
                      <a:pt x="20029" y="372"/>
                      <a:pt x="20162" y="371"/>
                      <a:pt x="20296" y="369"/>
                    </a:cubicBezTo>
                    <a:close/>
                    <a:moveTo>
                      <a:pt x="20299" y="0"/>
                    </a:moveTo>
                    <a:cubicBezTo>
                      <a:pt x="20270" y="0"/>
                      <a:pt x="20242" y="1"/>
                      <a:pt x="20213" y="1"/>
                    </a:cubicBezTo>
                    <a:cubicBezTo>
                      <a:pt x="19952" y="4"/>
                      <a:pt x="19693" y="9"/>
                      <a:pt x="19434" y="28"/>
                    </a:cubicBezTo>
                    <a:cubicBezTo>
                      <a:pt x="19177" y="46"/>
                      <a:pt x="18920" y="64"/>
                      <a:pt x="18665" y="86"/>
                    </a:cubicBezTo>
                    <a:cubicBezTo>
                      <a:pt x="18405" y="109"/>
                      <a:pt x="18144" y="134"/>
                      <a:pt x="17883" y="152"/>
                    </a:cubicBezTo>
                    <a:cubicBezTo>
                      <a:pt x="17571" y="174"/>
                      <a:pt x="17259" y="197"/>
                      <a:pt x="16947" y="221"/>
                    </a:cubicBezTo>
                    <a:cubicBezTo>
                      <a:pt x="16877" y="232"/>
                      <a:pt x="16806" y="243"/>
                      <a:pt x="16736" y="254"/>
                    </a:cubicBezTo>
                    <a:cubicBezTo>
                      <a:pt x="16724" y="256"/>
                      <a:pt x="16710" y="259"/>
                      <a:pt x="16699" y="262"/>
                    </a:cubicBezTo>
                    <a:cubicBezTo>
                      <a:pt x="16654" y="271"/>
                      <a:pt x="16611" y="280"/>
                      <a:pt x="16567" y="289"/>
                    </a:cubicBezTo>
                    <a:cubicBezTo>
                      <a:pt x="16497" y="304"/>
                      <a:pt x="16428" y="317"/>
                      <a:pt x="16358" y="331"/>
                    </a:cubicBezTo>
                    <a:cubicBezTo>
                      <a:pt x="16324" y="337"/>
                      <a:pt x="16288" y="342"/>
                      <a:pt x="16254" y="348"/>
                    </a:cubicBezTo>
                    <a:cubicBezTo>
                      <a:pt x="16220" y="353"/>
                      <a:pt x="16184" y="359"/>
                      <a:pt x="16149" y="364"/>
                    </a:cubicBezTo>
                    <a:cubicBezTo>
                      <a:pt x="16106" y="369"/>
                      <a:pt x="16065" y="376"/>
                      <a:pt x="16024" y="381"/>
                    </a:cubicBezTo>
                    <a:cubicBezTo>
                      <a:pt x="16015" y="398"/>
                      <a:pt x="16009" y="417"/>
                      <a:pt x="16006" y="437"/>
                    </a:cubicBezTo>
                    <a:cubicBezTo>
                      <a:pt x="15901" y="452"/>
                      <a:pt x="15797" y="464"/>
                      <a:pt x="15691" y="476"/>
                    </a:cubicBezTo>
                    <a:cubicBezTo>
                      <a:pt x="15572" y="487"/>
                      <a:pt x="15452" y="496"/>
                      <a:pt x="15333" y="510"/>
                    </a:cubicBezTo>
                    <a:cubicBezTo>
                      <a:pt x="15083" y="540"/>
                      <a:pt x="14838" y="589"/>
                      <a:pt x="14592" y="643"/>
                    </a:cubicBezTo>
                    <a:cubicBezTo>
                      <a:pt x="14401" y="685"/>
                      <a:pt x="14211" y="725"/>
                      <a:pt x="14022" y="773"/>
                    </a:cubicBezTo>
                    <a:cubicBezTo>
                      <a:pt x="13823" y="825"/>
                      <a:pt x="13630" y="890"/>
                      <a:pt x="13433" y="947"/>
                    </a:cubicBezTo>
                    <a:cubicBezTo>
                      <a:pt x="13242" y="1003"/>
                      <a:pt x="13052" y="1061"/>
                      <a:pt x="12862" y="1121"/>
                    </a:cubicBezTo>
                    <a:cubicBezTo>
                      <a:pt x="12683" y="1177"/>
                      <a:pt x="12510" y="1250"/>
                      <a:pt x="12335" y="1319"/>
                    </a:cubicBezTo>
                    <a:cubicBezTo>
                      <a:pt x="11965" y="1465"/>
                      <a:pt x="11584" y="1585"/>
                      <a:pt x="11219" y="1745"/>
                    </a:cubicBezTo>
                    <a:cubicBezTo>
                      <a:pt x="11117" y="1790"/>
                      <a:pt x="11017" y="1835"/>
                      <a:pt x="10917" y="1883"/>
                    </a:cubicBezTo>
                    <a:cubicBezTo>
                      <a:pt x="10821" y="1929"/>
                      <a:pt x="10729" y="1979"/>
                      <a:pt x="10636" y="2030"/>
                    </a:cubicBezTo>
                    <a:cubicBezTo>
                      <a:pt x="10461" y="2122"/>
                      <a:pt x="10293" y="2230"/>
                      <a:pt x="10124" y="2331"/>
                    </a:cubicBezTo>
                    <a:cubicBezTo>
                      <a:pt x="10131" y="2327"/>
                      <a:pt x="10137" y="2323"/>
                      <a:pt x="10144" y="2319"/>
                    </a:cubicBezTo>
                    <a:lnTo>
                      <a:pt x="10144" y="2319"/>
                    </a:lnTo>
                    <a:cubicBezTo>
                      <a:pt x="10017" y="2393"/>
                      <a:pt x="9890" y="2467"/>
                      <a:pt x="9761" y="2537"/>
                    </a:cubicBezTo>
                    <a:cubicBezTo>
                      <a:pt x="9592" y="2630"/>
                      <a:pt x="9424" y="2724"/>
                      <a:pt x="9262" y="2828"/>
                    </a:cubicBezTo>
                    <a:cubicBezTo>
                      <a:pt x="9082" y="2943"/>
                      <a:pt x="8901" y="3059"/>
                      <a:pt x="8722" y="3176"/>
                    </a:cubicBezTo>
                    <a:cubicBezTo>
                      <a:pt x="8382" y="3395"/>
                      <a:pt x="8041" y="3611"/>
                      <a:pt x="7708" y="3840"/>
                    </a:cubicBezTo>
                    <a:cubicBezTo>
                      <a:pt x="7631" y="3891"/>
                      <a:pt x="7559" y="3949"/>
                      <a:pt x="7483" y="4003"/>
                    </a:cubicBezTo>
                    <a:cubicBezTo>
                      <a:pt x="7405" y="4062"/>
                      <a:pt x="7327" y="4125"/>
                      <a:pt x="7251" y="4188"/>
                    </a:cubicBezTo>
                    <a:cubicBezTo>
                      <a:pt x="7094" y="4320"/>
                      <a:pt x="6936" y="4452"/>
                      <a:pt x="6781" y="4588"/>
                    </a:cubicBezTo>
                    <a:cubicBezTo>
                      <a:pt x="6479" y="4851"/>
                      <a:pt x="6186" y="5121"/>
                      <a:pt x="5891" y="5389"/>
                    </a:cubicBezTo>
                    <a:cubicBezTo>
                      <a:pt x="5741" y="5527"/>
                      <a:pt x="5590" y="5663"/>
                      <a:pt x="5440" y="5799"/>
                    </a:cubicBezTo>
                    <a:cubicBezTo>
                      <a:pt x="5278" y="5947"/>
                      <a:pt x="5120" y="6098"/>
                      <a:pt x="4966" y="6256"/>
                    </a:cubicBezTo>
                    <a:cubicBezTo>
                      <a:pt x="4689" y="6537"/>
                      <a:pt x="4435" y="6838"/>
                      <a:pt x="4161" y="7122"/>
                    </a:cubicBezTo>
                    <a:cubicBezTo>
                      <a:pt x="4011" y="7277"/>
                      <a:pt x="3860" y="7434"/>
                      <a:pt x="3710" y="7591"/>
                    </a:cubicBezTo>
                    <a:cubicBezTo>
                      <a:pt x="3571" y="7738"/>
                      <a:pt x="3440" y="7895"/>
                      <a:pt x="3309" y="8048"/>
                    </a:cubicBezTo>
                    <a:cubicBezTo>
                      <a:pt x="3053" y="8347"/>
                      <a:pt x="2811" y="8660"/>
                      <a:pt x="2573" y="8974"/>
                    </a:cubicBezTo>
                    <a:cubicBezTo>
                      <a:pt x="2325" y="9303"/>
                      <a:pt x="2084" y="9637"/>
                      <a:pt x="1850" y="9977"/>
                    </a:cubicBezTo>
                    <a:cubicBezTo>
                      <a:pt x="1613" y="10320"/>
                      <a:pt x="1426" y="10690"/>
                      <a:pt x="1239" y="11062"/>
                    </a:cubicBezTo>
                    <a:cubicBezTo>
                      <a:pt x="1152" y="11236"/>
                      <a:pt x="1071" y="11412"/>
                      <a:pt x="994" y="11590"/>
                    </a:cubicBezTo>
                    <a:cubicBezTo>
                      <a:pt x="911" y="11781"/>
                      <a:pt x="838" y="11977"/>
                      <a:pt x="768" y="12175"/>
                    </a:cubicBezTo>
                    <a:cubicBezTo>
                      <a:pt x="703" y="12358"/>
                      <a:pt x="640" y="12541"/>
                      <a:pt x="575" y="12724"/>
                    </a:cubicBezTo>
                    <a:cubicBezTo>
                      <a:pt x="509" y="12910"/>
                      <a:pt x="439" y="13099"/>
                      <a:pt x="378" y="13287"/>
                    </a:cubicBezTo>
                    <a:cubicBezTo>
                      <a:pt x="316" y="13478"/>
                      <a:pt x="253" y="13669"/>
                      <a:pt x="205" y="13864"/>
                    </a:cubicBezTo>
                    <a:cubicBezTo>
                      <a:pt x="160" y="14049"/>
                      <a:pt x="116" y="14234"/>
                      <a:pt x="76" y="14421"/>
                    </a:cubicBezTo>
                    <a:lnTo>
                      <a:pt x="58" y="14421"/>
                    </a:lnTo>
                    <a:cubicBezTo>
                      <a:pt x="42" y="14510"/>
                      <a:pt x="27" y="14600"/>
                      <a:pt x="12" y="14689"/>
                    </a:cubicBezTo>
                    <a:cubicBezTo>
                      <a:pt x="9" y="14719"/>
                      <a:pt x="4" y="14749"/>
                      <a:pt x="1" y="14777"/>
                    </a:cubicBezTo>
                    <a:lnTo>
                      <a:pt x="3" y="14777"/>
                    </a:lnTo>
                    <a:cubicBezTo>
                      <a:pt x="20" y="14778"/>
                      <a:pt x="37" y="14780"/>
                      <a:pt x="54" y="14781"/>
                    </a:cubicBezTo>
                    <a:cubicBezTo>
                      <a:pt x="90" y="14782"/>
                      <a:pt x="125" y="14785"/>
                      <a:pt x="161" y="14790"/>
                    </a:cubicBezTo>
                    <a:cubicBezTo>
                      <a:pt x="172" y="14786"/>
                      <a:pt x="185" y="14784"/>
                      <a:pt x="196" y="14782"/>
                    </a:cubicBezTo>
                    <a:cubicBezTo>
                      <a:pt x="225" y="14775"/>
                      <a:pt x="253" y="14770"/>
                      <a:pt x="282" y="14765"/>
                    </a:cubicBezTo>
                    <a:cubicBezTo>
                      <a:pt x="325" y="14757"/>
                      <a:pt x="369" y="14746"/>
                      <a:pt x="412" y="14741"/>
                    </a:cubicBezTo>
                    <a:cubicBezTo>
                      <a:pt x="442" y="14737"/>
                      <a:pt x="472" y="14736"/>
                      <a:pt x="501" y="14736"/>
                    </a:cubicBezTo>
                    <a:cubicBezTo>
                      <a:pt x="511" y="14736"/>
                      <a:pt x="520" y="14736"/>
                      <a:pt x="529" y="14736"/>
                    </a:cubicBezTo>
                    <a:cubicBezTo>
                      <a:pt x="561" y="14738"/>
                      <a:pt x="592" y="14746"/>
                      <a:pt x="615" y="14766"/>
                    </a:cubicBezTo>
                    <a:cubicBezTo>
                      <a:pt x="679" y="14762"/>
                      <a:pt x="742" y="14759"/>
                      <a:pt x="804" y="14756"/>
                    </a:cubicBezTo>
                    <a:cubicBezTo>
                      <a:pt x="1030" y="14743"/>
                      <a:pt x="1255" y="14729"/>
                      <a:pt x="1480" y="14713"/>
                    </a:cubicBezTo>
                    <a:cubicBezTo>
                      <a:pt x="1590" y="14706"/>
                      <a:pt x="1702" y="14698"/>
                      <a:pt x="1812" y="14690"/>
                    </a:cubicBezTo>
                    <a:cubicBezTo>
                      <a:pt x="1908" y="14685"/>
                      <a:pt x="2004" y="14684"/>
                      <a:pt x="2100" y="14681"/>
                    </a:cubicBezTo>
                    <a:cubicBezTo>
                      <a:pt x="2187" y="14682"/>
                      <a:pt x="2274" y="14685"/>
                      <a:pt x="2360" y="14686"/>
                    </a:cubicBezTo>
                    <a:cubicBezTo>
                      <a:pt x="2450" y="14688"/>
                      <a:pt x="2539" y="14696"/>
                      <a:pt x="2629" y="14702"/>
                    </a:cubicBezTo>
                    <a:cubicBezTo>
                      <a:pt x="2808" y="14711"/>
                      <a:pt x="2986" y="14719"/>
                      <a:pt x="3166" y="14724"/>
                    </a:cubicBezTo>
                    <a:cubicBezTo>
                      <a:pt x="3224" y="14725"/>
                      <a:pt x="3283" y="14725"/>
                      <a:pt x="3342" y="14725"/>
                    </a:cubicBezTo>
                    <a:cubicBezTo>
                      <a:pt x="3603" y="14725"/>
                      <a:pt x="3865" y="14716"/>
                      <a:pt x="4125" y="14706"/>
                    </a:cubicBezTo>
                    <a:cubicBezTo>
                      <a:pt x="4571" y="14692"/>
                      <a:pt x="5018" y="14672"/>
                      <a:pt x="5465" y="14664"/>
                    </a:cubicBezTo>
                    <a:cubicBezTo>
                      <a:pt x="5569" y="14663"/>
                      <a:pt x="5676" y="14663"/>
                      <a:pt x="5781" y="14662"/>
                    </a:cubicBezTo>
                    <a:cubicBezTo>
                      <a:pt x="5828" y="14662"/>
                      <a:pt x="5875" y="14663"/>
                      <a:pt x="5921" y="14663"/>
                    </a:cubicBezTo>
                    <a:cubicBezTo>
                      <a:pt x="5968" y="14663"/>
                      <a:pt x="6015" y="14662"/>
                      <a:pt x="6062" y="14662"/>
                    </a:cubicBezTo>
                    <a:cubicBezTo>
                      <a:pt x="6278" y="14659"/>
                      <a:pt x="6494" y="14657"/>
                      <a:pt x="6710" y="14651"/>
                    </a:cubicBezTo>
                    <a:cubicBezTo>
                      <a:pt x="7143" y="14642"/>
                      <a:pt x="7575" y="14619"/>
                      <a:pt x="8007" y="14598"/>
                    </a:cubicBezTo>
                    <a:cubicBezTo>
                      <a:pt x="8453" y="14576"/>
                      <a:pt x="8898" y="14562"/>
                      <a:pt x="9345" y="14559"/>
                    </a:cubicBezTo>
                    <a:cubicBezTo>
                      <a:pt x="9339" y="14559"/>
                      <a:pt x="9334" y="14559"/>
                      <a:pt x="9328" y="14558"/>
                    </a:cubicBezTo>
                    <a:lnTo>
                      <a:pt x="9328" y="14558"/>
                    </a:lnTo>
                    <a:cubicBezTo>
                      <a:pt x="9531" y="14560"/>
                      <a:pt x="9736" y="14561"/>
                      <a:pt x="9942" y="14570"/>
                    </a:cubicBezTo>
                    <a:cubicBezTo>
                      <a:pt x="10149" y="14579"/>
                      <a:pt x="10357" y="14593"/>
                      <a:pt x="10565" y="14597"/>
                    </a:cubicBezTo>
                    <a:cubicBezTo>
                      <a:pt x="10726" y="14600"/>
                      <a:pt x="10887" y="14602"/>
                      <a:pt x="11048" y="14602"/>
                    </a:cubicBezTo>
                    <a:cubicBezTo>
                      <a:pt x="11300" y="14602"/>
                      <a:pt x="11551" y="14598"/>
                      <a:pt x="11802" y="14593"/>
                    </a:cubicBezTo>
                    <a:cubicBezTo>
                      <a:pt x="12204" y="14585"/>
                      <a:pt x="12605" y="14581"/>
                      <a:pt x="13008" y="14561"/>
                    </a:cubicBezTo>
                    <a:cubicBezTo>
                      <a:pt x="13217" y="14552"/>
                      <a:pt x="13426" y="14538"/>
                      <a:pt x="13636" y="14533"/>
                    </a:cubicBezTo>
                    <a:cubicBezTo>
                      <a:pt x="13841" y="14527"/>
                      <a:pt x="14045" y="14523"/>
                      <a:pt x="14251" y="14523"/>
                    </a:cubicBezTo>
                    <a:cubicBezTo>
                      <a:pt x="15114" y="14531"/>
                      <a:pt x="15977" y="14553"/>
                      <a:pt x="16842" y="14571"/>
                    </a:cubicBezTo>
                    <a:cubicBezTo>
                      <a:pt x="17081" y="14576"/>
                      <a:pt x="17321" y="14577"/>
                      <a:pt x="17561" y="14577"/>
                    </a:cubicBezTo>
                    <a:cubicBezTo>
                      <a:pt x="17756" y="14577"/>
                      <a:pt x="17953" y="14565"/>
                      <a:pt x="18149" y="14554"/>
                    </a:cubicBezTo>
                    <a:cubicBezTo>
                      <a:pt x="18394" y="14542"/>
                      <a:pt x="18640" y="14529"/>
                      <a:pt x="18886" y="14520"/>
                    </a:cubicBezTo>
                    <a:cubicBezTo>
                      <a:pt x="19086" y="14512"/>
                      <a:pt x="19286" y="14510"/>
                      <a:pt x="19486" y="14507"/>
                    </a:cubicBezTo>
                    <a:cubicBezTo>
                      <a:pt x="19673" y="14509"/>
                      <a:pt x="19858" y="14509"/>
                      <a:pt x="20045" y="14513"/>
                    </a:cubicBezTo>
                    <a:cubicBezTo>
                      <a:pt x="20241" y="14519"/>
                      <a:pt x="20438" y="14526"/>
                      <a:pt x="20636" y="14534"/>
                    </a:cubicBezTo>
                    <a:cubicBezTo>
                      <a:pt x="20824" y="14542"/>
                      <a:pt x="21013" y="14551"/>
                      <a:pt x="21203" y="14555"/>
                    </a:cubicBezTo>
                    <a:cubicBezTo>
                      <a:pt x="21395" y="14560"/>
                      <a:pt x="21586" y="14561"/>
                      <a:pt x="21779" y="14561"/>
                    </a:cubicBezTo>
                    <a:cubicBezTo>
                      <a:pt x="22205" y="14561"/>
                      <a:pt x="22630" y="14527"/>
                      <a:pt x="23055" y="14498"/>
                    </a:cubicBezTo>
                    <a:cubicBezTo>
                      <a:pt x="23275" y="14485"/>
                      <a:pt x="23496" y="14467"/>
                      <a:pt x="23716" y="14462"/>
                    </a:cubicBezTo>
                    <a:cubicBezTo>
                      <a:pt x="23936" y="14456"/>
                      <a:pt x="24156" y="14453"/>
                      <a:pt x="24376" y="14453"/>
                    </a:cubicBezTo>
                    <a:cubicBezTo>
                      <a:pt x="24775" y="14458"/>
                      <a:pt x="25175" y="14465"/>
                      <a:pt x="25575" y="14480"/>
                    </a:cubicBezTo>
                    <a:cubicBezTo>
                      <a:pt x="26005" y="14495"/>
                      <a:pt x="26435" y="14515"/>
                      <a:pt x="26866" y="14530"/>
                    </a:cubicBezTo>
                    <a:cubicBezTo>
                      <a:pt x="27269" y="14546"/>
                      <a:pt x="27671" y="14552"/>
                      <a:pt x="28074" y="14554"/>
                    </a:cubicBezTo>
                    <a:cubicBezTo>
                      <a:pt x="28119" y="14554"/>
                      <a:pt x="28165" y="14555"/>
                      <a:pt x="28210" y="14555"/>
                    </a:cubicBezTo>
                    <a:cubicBezTo>
                      <a:pt x="28421" y="14555"/>
                      <a:pt x="28632" y="14553"/>
                      <a:pt x="28842" y="14550"/>
                    </a:cubicBezTo>
                    <a:cubicBezTo>
                      <a:pt x="28970" y="14547"/>
                      <a:pt x="29099" y="14546"/>
                      <a:pt x="29228" y="14545"/>
                    </a:cubicBezTo>
                    <a:cubicBezTo>
                      <a:pt x="29564" y="14549"/>
                      <a:pt x="29902" y="14558"/>
                      <a:pt x="30240" y="14566"/>
                    </a:cubicBezTo>
                    <a:cubicBezTo>
                      <a:pt x="30454" y="14570"/>
                      <a:pt x="30667" y="14571"/>
                      <a:pt x="30882" y="14574"/>
                    </a:cubicBezTo>
                    <a:cubicBezTo>
                      <a:pt x="31104" y="14576"/>
                      <a:pt x="31325" y="14584"/>
                      <a:pt x="31547" y="14595"/>
                    </a:cubicBezTo>
                    <a:cubicBezTo>
                      <a:pt x="31966" y="14618"/>
                      <a:pt x="32385" y="14672"/>
                      <a:pt x="32803" y="14710"/>
                    </a:cubicBezTo>
                    <a:cubicBezTo>
                      <a:pt x="33021" y="14730"/>
                      <a:pt x="33239" y="14752"/>
                      <a:pt x="33457" y="14762"/>
                    </a:cubicBezTo>
                    <a:cubicBezTo>
                      <a:pt x="33671" y="14772"/>
                      <a:pt x="33886" y="14780"/>
                      <a:pt x="34101" y="14784"/>
                    </a:cubicBezTo>
                    <a:cubicBezTo>
                      <a:pt x="34294" y="14788"/>
                      <a:pt x="34487" y="14789"/>
                      <a:pt x="34680" y="14789"/>
                    </a:cubicBezTo>
                    <a:cubicBezTo>
                      <a:pt x="34913" y="14789"/>
                      <a:pt x="35146" y="14788"/>
                      <a:pt x="35379" y="14788"/>
                    </a:cubicBezTo>
                    <a:lnTo>
                      <a:pt x="35379" y="14788"/>
                    </a:lnTo>
                    <a:cubicBezTo>
                      <a:pt x="35442" y="14789"/>
                      <a:pt x="35502" y="14788"/>
                      <a:pt x="35565" y="14790"/>
                    </a:cubicBezTo>
                    <a:cubicBezTo>
                      <a:pt x="35772" y="14798"/>
                      <a:pt x="35980" y="14809"/>
                      <a:pt x="36188" y="14817"/>
                    </a:cubicBezTo>
                    <a:cubicBezTo>
                      <a:pt x="36410" y="14826"/>
                      <a:pt x="36632" y="14832"/>
                      <a:pt x="36855" y="14837"/>
                    </a:cubicBezTo>
                    <a:cubicBezTo>
                      <a:pt x="37058" y="14841"/>
                      <a:pt x="37263" y="14845"/>
                      <a:pt x="37468" y="14849"/>
                    </a:cubicBezTo>
                    <a:cubicBezTo>
                      <a:pt x="37679" y="14855"/>
                      <a:pt x="37892" y="14866"/>
                      <a:pt x="38106" y="14871"/>
                    </a:cubicBezTo>
                    <a:cubicBezTo>
                      <a:pt x="38298" y="14874"/>
                      <a:pt x="38490" y="14877"/>
                      <a:pt x="38682" y="14882"/>
                    </a:cubicBezTo>
                    <a:cubicBezTo>
                      <a:pt x="38784" y="14884"/>
                      <a:pt x="38885" y="14887"/>
                      <a:pt x="38987" y="14887"/>
                    </a:cubicBezTo>
                    <a:cubicBezTo>
                      <a:pt x="39003" y="14887"/>
                      <a:pt x="39019" y="14887"/>
                      <a:pt x="39035" y="14887"/>
                    </a:cubicBezTo>
                    <a:cubicBezTo>
                      <a:pt x="39066" y="14887"/>
                      <a:pt x="39098" y="14884"/>
                      <a:pt x="39129" y="14882"/>
                    </a:cubicBezTo>
                    <a:lnTo>
                      <a:pt x="39133" y="14892"/>
                    </a:lnTo>
                    <a:cubicBezTo>
                      <a:pt x="39214" y="14886"/>
                      <a:pt x="39296" y="14879"/>
                      <a:pt x="39377" y="14871"/>
                    </a:cubicBezTo>
                    <a:cubicBezTo>
                      <a:pt x="39420" y="14868"/>
                      <a:pt x="39462" y="14864"/>
                      <a:pt x="39504" y="14860"/>
                    </a:cubicBezTo>
                    <a:cubicBezTo>
                      <a:pt x="39503" y="14857"/>
                      <a:pt x="39503" y="14855"/>
                      <a:pt x="39502" y="14854"/>
                    </a:cubicBezTo>
                    <a:cubicBezTo>
                      <a:pt x="39496" y="14836"/>
                      <a:pt x="39489" y="14817"/>
                      <a:pt x="39484" y="14798"/>
                    </a:cubicBezTo>
                    <a:cubicBezTo>
                      <a:pt x="39458" y="14727"/>
                      <a:pt x="39437" y="14654"/>
                      <a:pt x="39416" y="14582"/>
                    </a:cubicBezTo>
                    <a:cubicBezTo>
                      <a:pt x="39407" y="14553"/>
                      <a:pt x="39400" y="14523"/>
                      <a:pt x="39392" y="14495"/>
                    </a:cubicBezTo>
                    <a:lnTo>
                      <a:pt x="39391" y="14495"/>
                    </a:lnTo>
                    <a:cubicBezTo>
                      <a:pt x="39366" y="14424"/>
                      <a:pt x="39341" y="14353"/>
                      <a:pt x="39312" y="14284"/>
                    </a:cubicBezTo>
                    <a:cubicBezTo>
                      <a:pt x="39222" y="14053"/>
                      <a:pt x="39116" y="13828"/>
                      <a:pt x="39012" y="13602"/>
                    </a:cubicBezTo>
                    <a:cubicBezTo>
                      <a:pt x="38913" y="13386"/>
                      <a:pt x="38817" y="13167"/>
                      <a:pt x="38724" y="12949"/>
                    </a:cubicBezTo>
                    <a:cubicBezTo>
                      <a:pt x="38642" y="12752"/>
                      <a:pt x="38562" y="12555"/>
                      <a:pt x="38478" y="12360"/>
                    </a:cubicBezTo>
                    <a:cubicBezTo>
                      <a:pt x="38397" y="12168"/>
                      <a:pt x="38310" y="11980"/>
                      <a:pt x="38225" y="11792"/>
                    </a:cubicBezTo>
                    <a:cubicBezTo>
                      <a:pt x="38007" y="11314"/>
                      <a:pt x="37734" y="10867"/>
                      <a:pt x="37460" y="10421"/>
                    </a:cubicBezTo>
                    <a:cubicBezTo>
                      <a:pt x="37325" y="10201"/>
                      <a:pt x="37185" y="9985"/>
                      <a:pt x="37046" y="9769"/>
                    </a:cubicBezTo>
                    <a:cubicBezTo>
                      <a:pt x="36908" y="9553"/>
                      <a:pt x="36758" y="9346"/>
                      <a:pt x="36607" y="9139"/>
                    </a:cubicBezTo>
                    <a:cubicBezTo>
                      <a:pt x="36305" y="8726"/>
                      <a:pt x="35969" y="8338"/>
                      <a:pt x="35643" y="7945"/>
                    </a:cubicBezTo>
                    <a:cubicBezTo>
                      <a:pt x="35320" y="7554"/>
                      <a:pt x="34989" y="7170"/>
                      <a:pt x="34662" y="6783"/>
                    </a:cubicBezTo>
                    <a:cubicBezTo>
                      <a:pt x="34501" y="6596"/>
                      <a:pt x="34347" y="6405"/>
                      <a:pt x="34189" y="6216"/>
                    </a:cubicBezTo>
                    <a:cubicBezTo>
                      <a:pt x="34098" y="6105"/>
                      <a:pt x="34005" y="5997"/>
                      <a:pt x="33909" y="5891"/>
                    </a:cubicBezTo>
                    <a:cubicBezTo>
                      <a:pt x="33822" y="5795"/>
                      <a:pt x="33732" y="5700"/>
                      <a:pt x="33644" y="5607"/>
                    </a:cubicBezTo>
                    <a:cubicBezTo>
                      <a:pt x="33550" y="5507"/>
                      <a:pt x="33447" y="5413"/>
                      <a:pt x="33350" y="5316"/>
                    </a:cubicBezTo>
                    <a:cubicBezTo>
                      <a:pt x="33319" y="5285"/>
                      <a:pt x="33284" y="5257"/>
                      <a:pt x="33249" y="5228"/>
                    </a:cubicBezTo>
                    <a:cubicBezTo>
                      <a:pt x="33184" y="5172"/>
                      <a:pt x="33120" y="5116"/>
                      <a:pt x="33055" y="5060"/>
                    </a:cubicBezTo>
                    <a:cubicBezTo>
                      <a:pt x="32958" y="4978"/>
                      <a:pt x="32854" y="4902"/>
                      <a:pt x="32753" y="4824"/>
                    </a:cubicBezTo>
                    <a:cubicBezTo>
                      <a:pt x="32657" y="4751"/>
                      <a:pt x="32560" y="4682"/>
                      <a:pt x="32461" y="4612"/>
                    </a:cubicBezTo>
                    <a:cubicBezTo>
                      <a:pt x="32029" y="4306"/>
                      <a:pt x="31589" y="4011"/>
                      <a:pt x="31151" y="3715"/>
                    </a:cubicBezTo>
                    <a:cubicBezTo>
                      <a:pt x="30743" y="3439"/>
                      <a:pt x="30323" y="3178"/>
                      <a:pt x="29892" y="2939"/>
                    </a:cubicBezTo>
                    <a:cubicBezTo>
                      <a:pt x="29421" y="2678"/>
                      <a:pt x="28951" y="2417"/>
                      <a:pt x="28474" y="2168"/>
                    </a:cubicBezTo>
                    <a:cubicBezTo>
                      <a:pt x="28358" y="2108"/>
                      <a:pt x="28237" y="2055"/>
                      <a:pt x="28121" y="1998"/>
                    </a:cubicBezTo>
                    <a:cubicBezTo>
                      <a:pt x="28007" y="1944"/>
                      <a:pt x="27890" y="1894"/>
                      <a:pt x="27774" y="1842"/>
                    </a:cubicBezTo>
                    <a:cubicBezTo>
                      <a:pt x="27543" y="1738"/>
                      <a:pt x="27310" y="1639"/>
                      <a:pt x="27076" y="1540"/>
                    </a:cubicBezTo>
                    <a:cubicBezTo>
                      <a:pt x="26945" y="1484"/>
                      <a:pt x="26812" y="1434"/>
                      <a:pt x="26679" y="1381"/>
                    </a:cubicBezTo>
                    <a:cubicBezTo>
                      <a:pt x="26547" y="1329"/>
                      <a:pt x="26415" y="1280"/>
                      <a:pt x="26282" y="1228"/>
                    </a:cubicBezTo>
                    <a:cubicBezTo>
                      <a:pt x="26021" y="1128"/>
                      <a:pt x="25754" y="1042"/>
                      <a:pt x="25487" y="956"/>
                    </a:cubicBezTo>
                    <a:cubicBezTo>
                      <a:pt x="25245" y="879"/>
                      <a:pt x="25000" y="811"/>
                      <a:pt x="24756" y="743"/>
                    </a:cubicBezTo>
                    <a:cubicBezTo>
                      <a:pt x="24518" y="678"/>
                      <a:pt x="24280" y="615"/>
                      <a:pt x="24040" y="559"/>
                    </a:cubicBezTo>
                    <a:cubicBezTo>
                      <a:pt x="23536" y="443"/>
                      <a:pt x="23027" y="339"/>
                      <a:pt x="22517" y="253"/>
                    </a:cubicBezTo>
                    <a:cubicBezTo>
                      <a:pt x="22243" y="207"/>
                      <a:pt x="21970" y="162"/>
                      <a:pt x="21697" y="120"/>
                    </a:cubicBezTo>
                    <a:cubicBezTo>
                      <a:pt x="21452" y="82"/>
                      <a:pt x="21207" y="55"/>
                      <a:pt x="20962" y="34"/>
                    </a:cubicBezTo>
                    <a:cubicBezTo>
                      <a:pt x="20741" y="15"/>
                      <a:pt x="20520" y="0"/>
                      <a:pt x="20299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155" name="Google Shape;1155;p36"/>
            <p:cNvSpPr/>
            <p:nvPr/>
          </p:nvSpPr>
          <p:spPr>
            <a:xfrm>
              <a:off x="2349707" y="4215744"/>
              <a:ext cx="199" cy="2591"/>
            </a:xfrm>
            <a:custGeom>
              <a:avLst/>
              <a:gdLst/>
              <a:ahLst/>
              <a:cxnLst/>
              <a:rect l="l" t="t" r="r" b="b"/>
              <a:pathLst>
                <a:path w="2" h="26" extrusionOk="0">
                  <a:moveTo>
                    <a:pt x="1" y="0"/>
                  </a:moveTo>
                  <a:cubicBezTo>
                    <a:pt x="1" y="10"/>
                    <a:pt x="0" y="18"/>
                    <a:pt x="0" y="26"/>
                  </a:cubicBezTo>
                  <a:lnTo>
                    <a:pt x="0" y="26"/>
                  </a:lnTo>
                  <a:cubicBezTo>
                    <a:pt x="0" y="18"/>
                    <a:pt x="1" y="10"/>
                    <a:pt x="1" y="0"/>
                  </a:cubicBezTo>
                  <a:close/>
                </a:path>
              </a:pathLst>
            </a:custGeom>
            <a:solidFill>
              <a:srgbClr val="4729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6" name="Google Shape;1156;p36"/>
            <p:cNvSpPr/>
            <p:nvPr/>
          </p:nvSpPr>
          <p:spPr>
            <a:xfrm>
              <a:off x="1040021" y="4884342"/>
              <a:ext cx="38175" cy="36879"/>
            </a:xfrm>
            <a:custGeom>
              <a:avLst/>
              <a:gdLst/>
              <a:ahLst/>
              <a:cxnLst/>
              <a:rect l="l" t="t" r="r" b="b"/>
              <a:pathLst>
                <a:path w="383" h="370" extrusionOk="0">
                  <a:moveTo>
                    <a:pt x="183" y="0"/>
                  </a:moveTo>
                  <a:cubicBezTo>
                    <a:pt x="182" y="0"/>
                    <a:pt x="181" y="0"/>
                    <a:pt x="180" y="0"/>
                  </a:cubicBezTo>
                  <a:cubicBezTo>
                    <a:pt x="80" y="1"/>
                    <a:pt x="1" y="101"/>
                    <a:pt x="8" y="197"/>
                  </a:cubicBezTo>
                  <a:cubicBezTo>
                    <a:pt x="14" y="300"/>
                    <a:pt x="102" y="369"/>
                    <a:pt x="202" y="369"/>
                  </a:cubicBezTo>
                  <a:cubicBezTo>
                    <a:pt x="203" y="369"/>
                    <a:pt x="203" y="369"/>
                    <a:pt x="204" y="369"/>
                  </a:cubicBezTo>
                  <a:cubicBezTo>
                    <a:pt x="305" y="368"/>
                    <a:pt x="383" y="269"/>
                    <a:pt x="377" y="173"/>
                  </a:cubicBezTo>
                  <a:cubicBezTo>
                    <a:pt x="370" y="70"/>
                    <a:pt x="282" y="0"/>
                    <a:pt x="183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7" name="Google Shape;1157;p36"/>
            <p:cNvSpPr/>
            <p:nvPr/>
          </p:nvSpPr>
          <p:spPr>
            <a:xfrm>
              <a:off x="1096136" y="4886834"/>
              <a:ext cx="42261" cy="40467"/>
            </a:xfrm>
            <a:custGeom>
              <a:avLst/>
              <a:gdLst/>
              <a:ahLst/>
              <a:cxnLst/>
              <a:rect l="l" t="t" r="r" b="b"/>
              <a:pathLst>
                <a:path w="424" h="406" extrusionOk="0">
                  <a:moveTo>
                    <a:pt x="214" y="1"/>
                  </a:moveTo>
                  <a:cubicBezTo>
                    <a:pt x="159" y="1"/>
                    <a:pt x="104" y="24"/>
                    <a:pt x="70" y="69"/>
                  </a:cubicBezTo>
                  <a:cubicBezTo>
                    <a:pt x="44" y="99"/>
                    <a:pt x="24" y="132"/>
                    <a:pt x="16" y="172"/>
                  </a:cubicBezTo>
                  <a:cubicBezTo>
                    <a:pt x="0" y="255"/>
                    <a:pt x="41" y="347"/>
                    <a:pt x="119" y="386"/>
                  </a:cubicBezTo>
                  <a:cubicBezTo>
                    <a:pt x="147" y="399"/>
                    <a:pt x="176" y="405"/>
                    <a:pt x="205" y="405"/>
                  </a:cubicBezTo>
                  <a:cubicBezTo>
                    <a:pt x="320" y="404"/>
                    <a:pt x="423" y="299"/>
                    <a:pt x="399" y="174"/>
                  </a:cubicBezTo>
                  <a:cubicBezTo>
                    <a:pt x="398" y="171"/>
                    <a:pt x="397" y="167"/>
                    <a:pt x="397" y="164"/>
                  </a:cubicBezTo>
                  <a:cubicBezTo>
                    <a:pt x="391" y="112"/>
                    <a:pt x="365" y="63"/>
                    <a:pt x="318" y="32"/>
                  </a:cubicBezTo>
                  <a:cubicBezTo>
                    <a:pt x="287" y="11"/>
                    <a:pt x="251" y="1"/>
                    <a:pt x="214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8" name="Google Shape;1158;p36"/>
            <p:cNvSpPr/>
            <p:nvPr/>
          </p:nvSpPr>
          <p:spPr>
            <a:xfrm>
              <a:off x="1073012" y="4835104"/>
              <a:ext cx="38175" cy="36978"/>
            </a:xfrm>
            <a:custGeom>
              <a:avLst/>
              <a:gdLst/>
              <a:ahLst/>
              <a:cxnLst/>
              <a:rect l="l" t="t" r="r" b="b"/>
              <a:pathLst>
                <a:path w="383" h="371" extrusionOk="0">
                  <a:moveTo>
                    <a:pt x="182" y="0"/>
                  </a:moveTo>
                  <a:cubicBezTo>
                    <a:pt x="181" y="0"/>
                    <a:pt x="180" y="0"/>
                    <a:pt x="180" y="0"/>
                  </a:cubicBezTo>
                  <a:cubicBezTo>
                    <a:pt x="78" y="1"/>
                    <a:pt x="0" y="101"/>
                    <a:pt x="6" y="197"/>
                  </a:cubicBezTo>
                  <a:cubicBezTo>
                    <a:pt x="14" y="302"/>
                    <a:pt x="103" y="371"/>
                    <a:pt x="203" y="371"/>
                  </a:cubicBezTo>
                  <a:cubicBezTo>
                    <a:pt x="304" y="369"/>
                    <a:pt x="382" y="270"/>
                    <a:pt x="376" y="173"/>
                  </a:cubicBezTo>
                  <a:cubicBezTo>
                    <a:pt x="368" y="70"/>
                    <a:pt x="282" y="0"/>
                    <a:pt x="182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9" name="Google Shape;1159;p36"/>
            <p:cNvSpPr/>
            <p:nvPr/>
          </p:nvSpPr>
          <p:spPr>
            <a:xfrm>
              <a:off x="1781080" y="4869690"/>
              <a:ext cx="38075" cy="36978"/>
            </a:xfrm>
            <a:custGeom>
              <a:avLst/>
              <a:gdLst/>
              <a:ahLst/>
              <a:cxnLst/>
              <a:rect l="l" t="t" r="r" b="b"/>
              <a:pathLst>
                <a:path w="382" h="371" extrusionOk="0">
                  <a:moveTo>
                    <a:pt x="181" y="1"/>
                  </a:moveTo>
                  <a:cubicBezTo>
                    <a:pt x="181" y="1"/>
                    <a:pt x="180" y="1"/>
                    <a:pt x="179" y="1"/>
                  </a:cubicBezTo>
                  <a:cubicBezTo>
                    <a:pt x="78" y="2"/>
                    <a:pt x="1" y="101"/>
                    <a:pt x="6" y="197"/>
                  </a:cubicBezTo>
                  <a:cubicBezTo>
                    <a:pt x="13" y="301"/>
                    <a:pt x="101" y="370"/>
                    <a:pt x="200" y="370"/>
                  </a:cubicBezTo>
                  <a:cubicBezTo>
                    <a:pt x="201" y="370"/>
                    <a:pt x="202" y="370"/>
                    <a:pt x="203" y="370"/>
                  </a:cubicBezTo>
                  <a:cubicBezTo>
                    <a:pt x="304" y="369"/>
                    <a:pt x="381" y="269"/>
                    <a:pt x="376" y="173"/>
                  </a:cubicBezTo>
                  <a:cubicBezTo>
                    <a:pt x="369" y="70"/>
                    <a:pt x="281" y="1"/>
                    <a:pt x="181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Google Shape;1160;p36"/>
            <p:cNvSpPr/>
            <p:nvPr/>
          </p:nvSpPr>
          <p:spPr>
            <a:xfrm>
              <a:off x="1839687" y="4867099"/>
              <a:ext cx="41065" cy="38075"/>
            </a:xfrm>
            <a:custGeom>
              <a:avLst/>
              <a:gdLst/>
              <a:ahLst/>
              <a:cxnLst/>
              <a:rect l="l" t="t" r="r" b="b"/>
              <a:pathLst>
                <a:path w="412" h="382" extrusionOk="0">
                  <a:moveTo>
                    <a:pt x="202" y="0"/>
                  </a:moveTo>
                  <a:cubicBezTo>
                    <a:pt x="159" y="0"/>
                    <a:pt x="117" y="15"/>
                    <a:pt x="81" y="45"/>
                  </a:cubicBezTo>
                  <a:cubicBezTo>
                    <a:pt x="38" y="79"/>
                    <a:pt x="19" y="131"/>
                    <a:pt x="13" y="183"/>
                  </a:cubicBezTo>
                  <a:cubicBezTo>
                    <a:pt x="0" y="284"/>
                    <a:pt x="89" y="374"/>
                    <a:pt x="185" y="380"/>
                  </a:cubicBezTo>
                  <a:cubicBezTo>
                    <a:pt x="190" y="381"/>
                    <a:pt x="194" y="381"/>
                    <a:pt x="198" y="381"/>
                  </a:cubicBezTo>
                  <a:cubicBezTo>
                    <a:pt x="260" y="380"/>
                    <a:pt x="311" y="350"/>
                    <a:pt x="344" y="305"/>
                  </a:cubicBezTo>
                  <a:cubicBezTo>
                    <a:pt x="354" y="293"/>
                    <a:pt x="362" y="282"/>
                    <a:pt x="368" y="267"/>
                  </a:cubicBezTo>
                  <a:cubicBezTo>
                    <a:pt x="412" y="180"/>
                    <a:pt x="378" y="60"/>
                    <a:pt x="286" y="19"/>
                  </a:cubicBezTo>
                  <a:cubicBezTo>
                    <a:pt x="259" y="7"/>
                    <a:pt x="230" y="0"/>
                    <a:pt x="202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1" name="Google Shape;1161;p36"/>
            <p:cNvSpPr/>
            <p:nvPr/>
          </p:nvSpPr>
          <p:spPr>
            <a:xfrm>
              <a:off x="2387183" y="4853544"/>
              <a:ext cx="38175" cy="36879"/>
            </a:xfrm>
            <a:custGeom>
              <a:avLst/>
              <a:gdLst/>
              <a:ahLst/>
              <a:cxnLst/>
              <a:rect l="l" t="t" r="r" b="b"/>
              <a:pathLst>
                <a:path w="383" h="370" extrusionOk="0">
                  <a:moveTo>
                    <a:pt x="182" y="0"/>
                  </a:moveTo>
                  <a:cubicBezTo>
                    <a:pt x="182" y="0"/>
                    <a:pt x="181" y="0"/>
                    <a:pt x="180" y="0"/>
                  </a:cubicBezTo>
                  <a:cubicBezTo>
                    <a:pt x="79" y="2"/>
                    <a:pt x="0" y="101"/>
                    <a:pt x="7" y="197"/>
                  </a:cubicBezTo>
                  <a:cubicBezTo>
                    <a:pt x="14" y="300"/>
                    <a:pt x="102" y="370"/>
                    <a:pt x="202" y="370"/>
                  </a:cubicBezTo>
                  <a:cubicBezTo>
                    <a:pt x="202" y="370"/>
                    <a:pt x="203" y="370"/>
                    <a:pt x="204" y="370"/>
                  </a:cubicBezTo>
                  <a:cubicBezTo>
                    <a:pt x="305" y="369"/>
                    <a:pt x="382" y="269"/>
                    <a:pt x="377" y="173"/>
                  </a:cubicBezTo>
                  <a:cubicBezTo>
                    <a:pt x="370" y="70"/>
                    <a:pt x="282" y="0"/>
                    <a:pt x="182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2" name="Google Shape;1162;p36"/>
            <p:cNvSpPr/>
            <p:nvPr/>
          </p:nvSpPr>
          <p:spPr>
            <a:xfrm>
              <a:off x="3282925" y="4870787"/>
              <a:ext cx="37078" cy="36978"/>
            </a:xfrm>
            <a:custGeom>
              <a:avLst/>
              <a:gdLst/>
              <a:ahLst/>
              <a:cxnLst/>
              <a:rect l="l" t="t" r="r" b="b"/>
              <a:pathLst>
                <a:path w="372" h="371" extrusionOk="0">
                  <a:moveTo>
                    <a:pt x="186" y="0"/>
                  </a:moveTo>
                  <a:cubicBezTo>
                    <a:pt x="84" y="1"/>
                    <a:pt x="1" y="85"/>
                    <a:pt x="1" y="185"/>
                  </a:cubicBezTo>
                  <a:cubicBezTo>
                    <a:pt x="1" y="285"/>
                    <a:pt x="84" y="371"/>
                    <a:pt x="184" y="371"/>
                  </a:cubicBezTo>
                  <a:cubicBezTo>
                    <a:pt x="184" y="371"/>
                    <a:pt x="185" y="371"/>
                    <a:pt x="186" y="371"/>
                  </a:cubicBezTo>
                  <a:cubicBezTo>
                    <a:pt x="288" y="369"/>
                    <a:pt x="371" y="286"/>
                    <a:pt x="371" y="185"/>
                  </a:cubicBezTo>
                  <a:cubicBezTo>
                    <a:pt x="371" y="85"/>
                    <a:pt x="286" y="0"/>
                    <a:pt x="186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3" name="Google Shape;1163;p36"/>
            <p:cNvSpPr/>
            <p:nvPr/>
          </p:nvSpPr>
          <p:spPr>
            <a:xfrm>
              <a:off x="3340137" y="4874774"/>
              <a:ext cx="37078" cy="36978"/>
            </a:xfrm>
            <a:custGeom>
              <a:avLst/>
              <a:gdLst/>
              <a:ahLst/>
              <a:cxnLst/>
              <a:rect l="l" t="t" r="r" b="b"/>
              <a:pathLst>
                <a:path w="372" h="371" extrusionOk="0">
                  <a:moveTo>
                    <a:pt x="188" y="0"/>
                  </a:moveTo>
                  <a:cubicBezTo>
                    <a:pt x="187" y="0"/>
                    <a:pt x="186" y="0"/>
                    <a:pt x="186" y="0"/>
                  </a:cubicBezTo>
                  <a:cubicBezTo>
                    <a:pt x="85" y="1"/>
                    <a:pt x="1" y="84"/>
                    <a:pt x="2" y="185"/>
                  </a:cubicBezTo>
                  <a:cubicBezTo>
                    <a:pt x="2" y="286"/>
                    <a:pt x="86" y="371"/>
                    <a:pt x="187" y="371"/>
                  </a:cubicBezTo>
                  <a:cubicBezTo>
                    <a:pt x="288" y="369"/>
                    <a:pt x="371" y="286"/>
                    <a:pt x="371" y="185"/>
                  </a:cubicBezTo>
                  <a:cubicBezTo>
                    <a:pt x="371" y="85"/>
                    <a:pt x="288" y="0"/>
                    <a:pt x="188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4" name="Google Shape;1164;p36"/>
            <p:cNvSpPr/>
            <p:nvPr/>
          </p:nvSpPr>
          <p:spPr>
            <a:xfrm>
              <a:off x="3313425" y="4822546"/>
              <a:ext cx="37078" cy="36978"/>
            </a:xfrm>
            <a:custGeom>
              <a:avLst/>
              <a:gdLst/>
              <a:ahLst/>
              <a:cxnLst/>
              <a:rect l="l" t="t" r="r" b="b"/>
              <a:pathLst>
                <a:path w="372" h="371" extrusionOk="0">
                  <a:moveTo>
                    <a:pt x="186" y="0"/>
                  </a:moveTo>
                  <a:cubicBezTo>
                    <a:pt x="86" y="1"/>
                    <a:pt x="1" y="85"/>
                    <a:pt x="1" y="186"/>
                  </a:cubicBezTo>
                  <a:cubicBezTo>
                    <a:pt x="2" y="286"/>
                    <a:pt x="86" y="371"/>
                    <a:pt x="184" y="371"/>
                  </a:cubicBezTo>
                  <a:cubicBezTo>
                    <a:pt x="185" y="371"/>
                    <a:pt x="186" y="371"/>
                    <a:pt x="186" y="371"/>
                  </a:cubicBezTo>
                  <a:cubicBezTo>
                    <a:pt x="288" y="370"/>
                    <a:pt x="371" y="286"/>
                    <a:pt x="371" y="186"/>
                  </a:cubicBezTo>
                  <a:cubicBezTo>
                    <a:pt x="371" y="85"/>
                    <a:pt x="287" y="0"/>
                    <a:pt x="186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5" name="Google Shape;1165;p36"/>
            <p:cNvSpPr/>
            <p:nvPr/>
          </p:nvSpPr>
          <p:spPr>
            <a:xfrm>
              <a:off x="1645327" y="4272258"/>
              <a:ext cx="37278" cy="37078"/>
            </a:xfrm>
            <a:custGeom>
              <a:avLst/>
              <a:gdLst/>
              <a:ahLst/>
              <a:cxnLst/>
              <a:rect l="l" t="t" r="r" b="b"/>
              <a:pathLst>
                <a:path w="374" h="372" extrusionOk="0">
                  <a:moveTo>
                    <a:pt x="191" y="1"/>
                  </a:moveTo>
                  <a:cubicBezTo>
                    <a:pt x="191" y="1"/>
                    <a:pt x="190" y="1"/>
                    <a:pt x="189" y="1"/>
                  </a:cubicBezTo>
                  <a:cubicBezTo>
                    <a:pt x="89" y="2"/>
                    <a:pt x="3" y="81"/>
                    <a:pt x="2" y="184"/>
                  </a:cubicBezTo>
                  <a:cubicBezTo>
                    <a:pt x="1" y="281"/>
                    <a:pt x="82" y="371"/>
                    <a:pt x="182" y="371"/>
                  </a:cubicBezTo>
                  <a:cubicBezTo>
                    <a:pt x="182" y="371"/>
                    <a:pt x="183" y="371"/>
                    <a:pt x="184" y="371"/>
                  </a:cubicBezTo>
                  <a:cubicBezTo>
                    <a:pt x="284" y="370"/>
                    <a:pt x="370" y="291"/>
                    <a:pt x="371" y="188"/>
                  </a:cubicBezTo>
                  <a:cubicBezTo>
                    <a:pt x="373" y="90"/>
                    <a:pt x="291" y="1"/>
                    <a:pt x="191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6" name="Google Shape;1166;p36"/>
            <p:cNvSpPr/>
            <p:nvPr/>
          </p:nvSpPr>
          <p:spPr>
            <a:xfrm>
              <a:off x="1697754" y="4251228"/>
              <a:ext cx="37178" cy="36978"/>
            </a:xfrm>
            <a:custGeom>
              <a:avLst/>
              <a:gdLst/>
              <a:ahLst/>
              <a:cxnLst/>
              <a:rect l="l" t="t" r="r" b="b"/>
              <a:pathLst>
                <a:path w="373" h="371" extrusionOk="0">
                  <a:moveTo>
                    <a:pt x="191" y="0"/>
                  </a:moveTo>
                  <a:cubicBezTo>
                    <a:pt x="191" y="0"/>
                    <a:pt x="190" y="0"/>
                    <a:pt x="189" y="0"/>
                  </a:cubicBezTo>
                  <a:cubicBezTo>
                    <a:pt x="89" y="1"/>
                    <a:pt x="3" y="80"/>
                    <a:pt x="2" y="183"/>
                  </a:cubicBezTo>
                  <a:cubicBezTo>
                    <a:pt x="1" y="281"/>
                    <a:pt x="82" y="371"/>
                    <a:pt x="182" y="371"/>
                  </a:cubicBezTo>
                  <a:cubicBezTo>
                    <a:pt x="182" y="371"/>
                    <a:pt x="183" y="371"/>
                    <a:pt x="184" y="371"/>
                  </a:cubicBezTo>
                  <a:cubicBezTo>
                    <a:pt x="284" y="369"/>
                    <a:pt x="370" y="291"/>
                    <a:pt x="371" y="188"/>
                  </a:cubicBezTo>
                  <a:cubicBezTo>
                    <a:pt x="372" y="90"/>
                    <a:pt x="291" y="0"/>
                    <a:pt x="191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7" name="Google Shape;1167;p36"/>
            <p:cNvSpPr/>
            <p:nvPr/>
          </p:nvSpPr>
          <p:spPr>
            <a:xfrm>
              <a:off x="3859626" y="4585925"/>
              <a:ext cx="37975" cy="36879"/>
            </a:xfrm>
            <a:custGeom>
              <a:avLst/>
              <a:gdLst/>
              <a:ahLst/>
              <a:cxnLst/>
              <a:rect l="l" t="t" r="r" b="b"/>
              <a:pathLst>
                <a:path w="381" h="370" extrusionOk="0">
                  <a:moveTo>
                    <a:pt x="184" y="0"/>
                  </a:moveTo>
                  <a:cubicBezTo>
                    <a:pt x="183" y="0"/>
                    <a:pt x="182" y="0"/>
                    <a:pt x="181" y="0"/>
                  </a:cubicBezTo>
                  <a:cubicBezTo>
                    <a:pt x="81" y="0"/>
                    <a:pt x="1" y="98"/>
                    <a:pt x="5" y="195"/>
                  </a:cubicBezTo>
                  <a:cubicBezTo>
                    <a:pt x="11" y="298"/>
                    <a:pt x="97" y="370"/>
                    <a:pt x="198" y="370"/>
                  </a:cubicBezTo>
                  <a:cubicBezTo>
                    <a:pt x="199" y="370"/>
                    <a:pt x="200" y="370"/>
                    <a:pt x="201" y="370"/>
                  </a:cubicBezTo>
                  <a:cubicBezTo>
                    <a:pt x="300" y="369"/>
                    <a:pt x="380" y="273"/>
                    <a:pt x="376" y="175"/>
                  </a:cubicBezTo>
                  <a:cubicBezTo>
                    <a:pt x="370" y="72"/>
                    <a:pt x="283" y="0"/>
                    <a:pt x="184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8" name="Google Shape;1168;p36"/>
            <p:cNvSpPr/>
            <p:nvPr/>
          </p:nvSpPr>
          <p:spPr>
            <a:xfrm flipH="1">
              <a:off x="6737483" y="4248582"/>
              <a:ext cx="199" cy="2591"/>
            </a:xfrm>
            <a:custGeom>
              <a:avLst/>
              <a:gdLst/>
              <a:ahLst/>
              <a:cxnLst/>
              <a:rect l="l" t="t" r="r" b="b"/>
              <a:pathLst>
                <a:path w="2" h="26" extrusionOk="0">
                  <a:moveTo>
                    <a:pt x="1" y="0"/>
                  </a:moveTo>
                  <a:cubicBezTo>
                    <a:pt x="1" y="10"/>
                    <a:pt x="0" y="18"/>
                    <a:pt x="0" y="26"/>
                  </a:cubicBezTo>
                  <a:lnTo>
                    <a:pt x="0" y="26"/>
                  </a:lnTo>
                  <a:cubicBezTo>
                    <a:pt x="0" y="18"/>
                    <a:pt x="1" y="10"/>
                    <a:pt x="1" y="0"/>
                  </a:cubicBezTo>
                  <a:close/>
                </a:path>
              </a:pathLst>
            </a:custGeom>
            <a:solidFill>
              <a:srgbClr val="4729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9" name="Google Shape;1169;p36"/>
            <p:cNvSpPr/>
            <p:nvPr/>
          </p:nvSpPr>
          <p:spPr>
            <a:xfrm flipH="1">
              <a:off x="8009193" y="4917180"/>
              <a:ext cx="38175" cy="36879"/>
            </a:xfrm>
            <a:custGeom>
              <a:avLst/>
              <a:gdLst/>
              <a:ahLst/>
              <a:cxnLst/>
              <a:rect l="l" t="t" r="r" b="b"/>
              <a:pathLst>
                <a:path w="383" h="370" extrusionOk="0">
                  <a:moveTo>
                    <a:pt x="183" y="0"/>
                  </a:moveTo>
                  <a:cubicBezTo>
                    <a:pt x="182" y="0"/>
                    <a:pt x="181" y="0"/>
                    <a:pt x="180" y="0"/>
                  </a:cubicBezTo>
                  <a:cubicBezTo>
                    <a:pt x="80" y="1"/>
                    <a:pt x="1" y="101"/>
                    <a:pt x="8" y="197"/>
                  </a:cubicBezTo>
                  <a:cubicBezTo>
                    <a:pt x="14" y="300"/>
                    <a:pt x="102" y="369"/>
                    <a:pt x="202" y="369"/>
                  </a:cubicBezTo>
                  <a:cubicBezTo>
                    <a:pt x="203" y="369"/>
                    <a:pt x="203" y="369"/>
                    <a:pt x="204" y="369"/>
                  </a:cubicBezTo>
                  <a:cubicBezTo>
                    <a:pt x="305" y="368"/>
                    <a:pt x="383" y="269"/>
                    <a:pt x="377" y="173"/>
                  </a:cubicBezTo>
                  <a:cubicBezTo>
                    <a:pt x="370" y="70"/>
                    <a:pt x="282" y="0"/>
                    <a:pt x="183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0" name="Google Shape;1170;p36"/>
            <p:cNvSpPr/>
            <p:nvPr/>
          </p:nvSpPr>
          <p:spPr>
            <a:xfrm flipH="1">
              <a:off x="7948991" y="4919671"/>
              <a:ext cx="42261" cy="40467"/>
            </a:xfrm>
            <a:custGeom>
              <a:avLst/>
              <a:gdLst/>
              <a:ahLst/>
              <a:cxnLst/>
              <a:rect l="l" t="t" r="r" b="b"/>
              <a:pathLst>
                <a:path w="424" h="406" extrusionOk="0">
                  <a:moveTo>
                    <a:pt x="214" y="1"/>
                  </a:moveTo>
                  <a:cubicBezTo>
                    <a:pt x="159" y="1"/>
                    <a:pt x="104" y="24"/>
                    <a:pt x="70" y="69"/>
                  </a:cubicBezTo>
                  <a:cubicBezTo>
                    <a:pt x="44" y="99"/>
                    <a:pt x="24" y="132"/>
                    <a:pt x="16" y="172"/>
                  </a:cubicBezTo>
                  <a:cubicBezTo>
                    <a:pt x="0" y="255"/>
                    <a:pt x="41" y="347"/>
                    <a:pt x="119" y="386"/>
                  </a:cubicBezTo>
                  <a:cubicBezTo>
                    <a:pt x="147" y="399"/>
                    <a:pt x="176" y="405"/>
                    <a:pt x="205" y="405"/>
                  </a:cubicBezTo>
                  <a:cubicBezTo>
                    <a:pt x="320" y="404"/>
                    <a:pt x="423" y="299"/>
                    <a:pt x="399" y="174"/>
                  </a:cubicBezTo>
                  <a:cubicBezTo>
                    <a:pt x="398" y="171"/>
                    <a:pt x="397" y="167"/>
                    <a:pt x="397" y="164"/>
                  </a:cubicBezTo>
                  <a:cubicBezTo>
                    <a:pt x="391" y="112"/>
                    <a:pt x="365" y="63"/>
                    <a:pt x="318" y="32"/>
                  </a:cubicBezTo>
                  <a:cubicBezTo>
                    <a:pt x="287" y="11"/>
                    <a:pt x="251" y="1"/>
                    <a:pt x="214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1" name="Google Shape;1171;p36"/>
            <p:cNvSpPr/>
            <p:nvPr/>
          </p:nvSpPr>
          <p:spPr>
            <a:xfrm flipH="1">
              <a:off x="7976202" y="4867942"/>
              <a:ext cx="38175" cy="36978"/>
            </a:xfrm>
            <a:custGeom>
              <a:avLst/>
              <a:gdLst/>
              <a:ahLst/>
              <a:cxnLst/>
              <a:rect l="l" t="t" r="r" b="b"/>
              <a:pathLst>
                <a:path w="383" h="371" extrusionOk="0">
                  <a:moveTo>
                    <a:pt x="182" y="0"/>
                  </a:moveTo>
                  <a:cubicBezTo>
                    <a:pt x="181" y="0"/>
                    <a:pt x="180" y="0"/>
                    <a:pt x="180" y="0"/>
                  </a:cubicBezTo>
                  <a:cubicBezTo>
                    <a:pt x="78" y="1"/>
                    <a:pt x="0" y="101"/>
                    <a:pt x="6" y="197"/>
                  </a:cubicBezTo>
                  <a:cubicBezTo>
                    <a:pt x="14" y="302"/>
                    <a:pt x="103" y="371"/>
                    <a:pt x="203" y="371"/>
                  </a:cubicBezTo>
                  <a:cubicBezTo>
                    <a:pt x="304" y="369"/>
                    <a:pt x="382" y="270"/>
                    <a:pt x="376" y="173"/>
                  </a:cubicBezTo>
                  <a:cubicBezTo>
                    <a:pt x="368" y="70"/>
                    <a:pt x="282" y="0"/>
                    <a:pt x="182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2" name="Google Shape;1172;p36"/>
            <p:cNvSpPr/>
            <p:nvPr/>
          </p:nvSpPr>
          <p:spPr>
            <a:xfrm flipH="1">
              <a:off x="7268234" y="4902528"/>
              <a:ext cx="38075" cy="36978"/>
            </a:xfrm>
            <a:custGeom>
              <a:avLst/>
              <a:gdLst/>
              <a:ahLst/>
              <a:cxnLst/>
              <a:rect l="l" t="t" r="r" b="b"/>
              <a:pathLst>
                <a:path w="382" h="371" extrusionOk="0">
                  <a:moveTo>
                    <a:pt x="181" y="1"/>
                  </a:moveTo>
                  <a:cubicBezTo>
                    <a:pt x="181" y="1"/>
                    <a:pt x="180" y="1"/>
                    <a:pt x="179" y="1"/>
                  </a:cubicBezTo>
                  <a:cubicBezTo>
                    <a:pt x="78" y="2"/>
                    <a:pt x="1" y="101"/>
                    <a:pt x="6" y="197"/>
                  </a:cubicBezTo>
                  <a:cubicBezTo>
                    <a:pt x="13" y="301"/>
                    <a:pt x="101" y="370"/>
                    <a:pt x="200" y="370"/>
                  </a:cubicBezTo>
                  <a:cubicBezTo>
                    <a:pt x="201" y="370"/>
                    <a:pt x="202" y="370"/>
                    <a:pt x="203" y="370"/>
                  </a:cubicBezTo>
                  <a:cubicBezTo>
                    <a:pt x="304" y="369"/>
                    <a:pt x="381" y="269"/>
                    <a:pt x="376" y="173"/>
                  </a:cubicBezTo>
                  <a:cubicBezTo>
                    <a:pt x="369" y="70"/>
                    <a:pt x="281" y="1"/>
                    <a:pt x="181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3" name="Google Shape;1173;p36"/>
            <p:cNvSpPr/>
            <p:nvPr/>
          </p:nvSpPr>
          <p:spPr>
            <a:xfrm flipH="1">
              <a:off x="7206637" y="4899936"/>
              <a:ext cx="41065" cy="38075"/>
            </a:xfrm>
            <a:custGeom>
              <a:avLst/>
              <a:gdLst/>
              <a:ahLst/>
              <a:cxnLst/>
              <a:rect l="l" t="t" r="r" b="b"/>
              <a:pathLst>
                <a:path w="412" h="382" extrusionOk="0">
                  <a:moveTo>
                    <a:pt x="202" y="0"/>
                  </a:moveTo>
                  <a:cubicBezTo>
                    <a:pt x="159" y="0"/>
                    <a:pt x="117" y="15"/>
                    <a:pt x="81" y="45"/>
                  </a:cubicBezTo>
                  <a:cubicBezTo>
                    <a:pt x="38" y="79"/>
                    <a:pt x="19" y="131"/>
                    <a:pt x="13" y="183"/>
                  </a:cubicBezTo>
                  <a:cubicBezTo>
                    <a:pt x="0" y="284"/>
                    <a:pt x="89" y="374"/>
                    <a:pt x="185" y="380"/>
                  </a:cubicBezTo>
                  <a:cubicBezTo>
                    <a:pt x="190" y="381"/>
                    <a:pt x="194" y="381"/>
                    <a:pt x="198" y="381"/>
                  </a:cubicBezTo>
                  <a:cubicBezTo>
                    <a:pt x="260" y="380"/>
                    <a:pt x="311" y="350"/>
                    <a:pt x="344" y="305"/>
                  </a:cubicBezTo>
                  <a:cubicBezTo>
                    <a:pt x="354" y="293"/>
                    <a:pt x="362" y="282"/>
                    <a:pt x="368" y="267"/>
                  </a:cubicBezTo>
                  <a:cubicBezTo>
                    <a:pt x="412" y="180"/>
                    <a:pt x="378" y="60"/>
                    <a:pt x="286" y="19"/>
                  </a:cubicBezTo>
                  <a:cubicBezTo>
                    <a:pt x="259" y="7"/>
                    <a:pt x="230" y="0"/>
                    <a:pt x="202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4" name="Google Shape;1174;p36"/>
            <p:cNvSpPr/>
            <p:nvPr/>
          </p:nvSpPr>
          <p:spPr>
            <a:xfrm flipH="1">
              <a:off x="6662031" y="4886381"/>
              <a:ext cx="38175" cy="36879"/>
            </a:xfrm>
            <a:custGeom>
              <a:avLst/>
              <a:gdLst/>
              <a:ahLst/>
              <a:cxnLst/>
              <a:rect l="l" t="t" r="r" b="b"/>
              <a:pathLst>
                <a:path w="383" h="370" extrusionOk="0">
                  <a:moveTo>
                    <a:pt x="182" y="0"/>
                  </a:moveTo>
                  <a:cubicBezTo>
                    <a:pt x="182" y="0"/>
                    <a:pt x="181" y="0"/>
                    <a:pt x="180" y="0"/>
                  </a:cubicBezTo>
                  <a:cubicBezTo>
                    <a:pt x="79" y="2"/>
                    <a:pt x="0" y="101"/>
                    <a:pt x="7" y="197"/>
                  </a:cubicBezTo>
                  <a:cubicBezTo>
                    <a:pt x="14" y="300"/>
                    <a:pt x="102" y="370"/>
                    <a:pt x="202" y="370"/>
                  </a:cubicBezTo>
                  <a:cubicBezTo>
                    <a:pt x="202" y="370"/>
                    <a:pt x="203" y="370"/>
                    <a:pt x="204" y="370"/>
                  </a:cubicBezTo>
                  <a:cubicBezTo>
                    <a:pt x="305" y="369"/>
                    <a:pt x="382" y="269"/>
                    <a:pt x="377" y="173"/>
                  </a:cubicBezTo>
                  <a:cubicBezTo>
                    <a:pt x="370" y="70"/>
                    <a:pt x="282" y="0"/>
                    <a:pt x="182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5" name="Google Shape;1175;p36"/>
            <p:cNvSpPr/>
            <p:nvPr/>
          </p:nvSpPr>
          <p:spPr>
            <a:xfrm flipH="1">
              <a:off x="5763135" y="4870787"/>
              <a:ext cx="37078" cy="36978"/>
            </a:xfrm>
            <a:custGeom>
              <a:avLst/>
              <a:gdLst/>
              <a:ahLst/>
              <a:cxnLst/>
              <a:rect l="l" t="t" r="r" b="b"/>
              <a:pathLst>
                <a:path w="372" h="371" extrusionOk="0">
                  <a:moveTo>
                    <a:pt x="186" y="0"/>
                  </a:moveTo>
                  <a:cubicBezTo>
                    <a:pt x="84" y="1"/>
                    <a:pt x="1" y="85"/>
                    <a:pt x="1" y="185"/>
                  </a:cubicBezTo>
                  <a:cubicBezTo>
                    <a:pt x="1" y="285"/>
                    <a:pt x="84" y="371"/>
                    <a:pt x="184" y="371"/>
                  </a:cubicBezTo>
                  <a:cubicBezTo>
                    <a:pt x="184" y="371"/>
                    <a:pt x="185" y="371"/>
                    <a:pt x="186" y="371"/>
                  </a:cubicBezTo>
                  <a:cubicBezTo>
                    <a:pt x="288" y="369"/>
                    <a:pt x="371" y="286"/>
                    <a:pt x="371" y="185"/>
                  </a:cubicBezTo>
                  <a:cubicBezTo>
                    <a:pt x="371" y="85"/>
                    <a:pt x="286" y="0"/>
                    <a:pt x="186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6" name="Google Shape;1176;p36"/>
            <p:cNvSpPr/>
            <p:nvPr/>
          </p:nvSpPr>
          <p:spPr>
            <a:xfrm flipH="1">
              <a:off x="5705924" y="4874774"/>
              <a:ext cx="37078" cy="36978"/>
            </a:xfrm>
            <a:custGeom>
              <a:avLst/>
              <a:gdLst/>
              <a:ahLst/>
              <a:cxnLst/>
              <a:rect l="l" t="t" r="r" b="b"/>
              <a:pathLst>
                <a:path w="372" h="371" extrusionOk="0">
                  <a:moveTo>
                    <a:pt x="188" y="0"/>
                  </a:moveTo>
                  <a:cubicBezTo>
                    <a:pt x="187" y="0"/>
                    <a:pt x="186" y="0"/>
                    <a:pt x="186" y="0"/>
                  </a:cubicBezTo>
                  <a:cubicBezTo>
                    <a:pt x="85" y="1"/>
                    <a:pt x="1" y="84"/>
                    <a:pt x="2" y="185"/>
                  </a:cubicBezTo>
                  <a:cubicBezTo>
                    <a:pt x="2" y="286"/>
                    <a:pt x="86" y="371"/>
                    <a:pt x="187" y="371"/>
                  </a:cubicBezTo>
                  <a:cubicBezTo>
                    <a:pt x="288" y="369"/>
                    <a:pt x="371" y="286"/>
                    <a:pt x="371" y="185"/>
                  </a:cubicBezTo>
                  <a:cubicBezTo>
                    <a:pt x="371" y="85"/>
                    <a:pt x="288" y="0"/>
                    <a:pt x="188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7" name="Google Shape;1177;p36"/>
            <p:cNvSpPr/>
            <p:nvPr/>
          </p:nvSpPr>
          <p:spPr>
            <a:xfrm flipH="1">
              <a:off x="5732636" y="4822546"/>
              <a:ext cx="37078" cy="36978"/>
            </a:xfrm>
            <a:custGeom>
              <a:avLst/>
              <a:gdLst/>
              <a:ahLst/>
              <a:cxnLst/>
              <a:rect l="l" t="t" r="r" b="b"/>
              <a:pathLst>
                <a:path w="372" h="371" extrusionOk="0">
                  <a:moveTo>
                    <a:pt x="186" y="0"/>
                  </a:moveTo>
                  <a:cubicBezTo>
                    <a:pt x="86" y="1"/>
                    <a:pt x="1" y="85"/>
                    <a:pt x="1" y="186"/>
                  </a:cubicBezTo>
                  <a:cubicBezTo>
                    <a:pt x="2" y="286"/>
                    <a:pt x="86" y="371"/>
                    <a:pt x="184" y="371"/>
                  </a:cubicBezTo>
                  <a:cubicBezTo>
                    <a:pt x="185" y="371"/>
                    <a:pt x="186" y="371"/>
                    <a:pt x="186" y="371"/>
                  </a:cubicBezTo>
                  <a:cubicBezTo>
                    <a:pt x="288" y="370"/>
                    <a:pt x="371" y="286"/>
                    <a:pt x="371" y="186"/>
                  </a:cubicBezTo>
                  <a:cubicBezTo>
                    <a:pt x="371" y="85"/>
                    <a:pt x="287" y="0"/>
                    <a:pt x="186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8" name="Google Shape;1178;p36"/>
            <p:cNvSpPr/>
            <p:nvPr/>
          </p:nvSpPr>
          <p:spPr>
            <a:xfrm flipH="1">
              <a:off x="7404784" y="4305096"/>
              <a:ext cx="37278" cy="37078"/>
            </a:xfrm>
            <a:custGeom>
              <a:avLst/>
              <a:gdLst/>
              <a:ahLst/>
              <a:cxnLst/>
              <a:rect l="l" t="t" r="r" b="b"/>
              <a:pathLst>
                <a:path w="374" h="372" extrusionOk="0">
                  <a:moveTo>
                    <a:pt x="191" y="1"/>
                  </a:moveTo>
                  <a:cubicBezTo>
                    <a:pt x="191" y="1"/>
                    <a:pt x="190" y="1"/>
                    <a:pt x="189" y="1"/>
                  </a:cubicBezTo>
                  <a:cubicBezTo>
                    <a:pt x="89" y="2"/>
                    <a:pt x="3" y="81"/>
                    <a:pt x="2" y="184"/>
                  </a:cubicBezTo>
                  <a:cubicBezTo>
                    <a:pt x="1" y="281"/>
                    <a:pt x="82" y="371"/>
                    <a:pt x="182" y="371"/>
                  </a:cubicBezTo>
                  <a:cubicBezTo>
                    <a:pt x="182" y="371"/>
                    <a:pt x="183" y="371"/>
                    <a:pt x="184" y="371"/>
                  </a:cubicBezTo>
                  <a:cubicBezTo>
                    <a:pt x="284" y="370"/>
                    <a:pt x="370" y="291"/>
                    <a:pt x="371" y="188"/>
                  </a:cubicBezTo>
                  <a:cubicBezTo>
                    <a:pt x="373" y="90"/>
                    <a:pt x="291" y="1"/>
                    <a:pt x="191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179;p36"/>
            <p:cNvSpPr/>
            <p:nvPr/>
          </p:nvSpPr>
          <p:spPr>
            <a:xfrm flipH="1">
              <a:off x="7352456" y="4284065"/>
              <a:ext cx="37178" cy="36978"/>
            </a:xfrm>
            <a:custGeom>
              <a:avLst/>
              <a:gdLst/>
              <a:ahLst/>
              <a:cxnLst/>
              <a:rect l="l" t="t" r="r" b="b"/>
              <a:pathLst>
                <a:path w="373" h="371" extrusionOk="0">
                  <a:moveTo>
                    <a:pt x="191" y="0"/>
                  </a:moveTo>
                  <a:cubicBezTo>
                    <a:pt x="191" y="0"/>
                    <a:pt x="190" y="0"/>
                    <a:pt x="189" y="0"/>
                  </a:cubicBezTo>
                  <a:cubicBezTo>
                    <a:pt x="89" y="1"/>
                    <a:pt x="3" y="80"/>
                    <a:pt x="2" y="183"/>
                  </a:cubicBezTo>
                  <a:cubicBezTo>
                    <a:pt x="1" y="281"/>
                    <a:pt x="82" y="371"/>
                    <a:pt x="182" y="371"/>
                  </a:cubicBezTo>
                  <a:cubicBezTo>
                    <a:pt x="182" y="371"/>
                    <a:pt x="183" y="371"/>
                    <a:pt x="184" y="371"/>
                  </a:cubicBezTo>
                  <a:cubicBezTo>
                    <a:pt x="284" y="369"/>
                    <a:pt x="370" y="291"/>
                    <a:pt x="371" y="188"/>
                  </a:cubicBezTo>
                  <a:cubicBezTo>
                    <a:pt x="372" y="90"/>
                    <a:pt x="291" y="0"/>
                    <a:pt x="191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0" name="Google Shape;1180;p36"/>
            <p:cNvSpPr/>
            <p:nvPr/>
          </p:nvSpPr>
          <p:spPr>
            <a:xfrm flipH="1">
              <a:off x="5185538" y="4585925"/>
              <a:ext cx="37975" cy="36879"/>
            </a:xfrm>
            <a:custGeom>
              <a:avLst/>
              <a:gdLst/>
              <a:ahLst/>
              <a:cxnLst/>
              <a:rect l="l" t="t" r="r" b="b"/>
              <a:pathLst>
                <a:path w="381" h="370" extrusionOk="0">
                  <a:moveTo>
                    <a:pt x="184" y="0"/>
                  </a:moveTo>
                  <a:cubicBezTo>
                    <a:pt x="183" y="0"/>
                    <a:pt x="182" y="0"/>
                    <a:pt x="181" y="0"/>
                  </a:cubicBezTo>
                  <a:cubicBezTo>
                    <a:pt x="81" y="0"/>
                    <a:pt x="1" y="98"/>
                    <a:pt x="5" y="195"/>
                  </a:cubicBezTo>
                  <a:cubicBezTo>
                    <a:pt x="11" y="298"/>
                    <a:pt x="97" y="370"/>
                    <a:pt x="198" y="370"/>
                  </a:cubicBezTo>
                  <a:cubicBezTo>
                    <a:pt x="199" y="370"/>
                    <a:pt x="200" y="370"/>
                    <a:pt x="201" y="370"/>
                  </a:cubicBezTo>
                  <a:cubicBezTo>
                    <a:pt x="300" y="369"/>
                    <a:pt x="380" y="273"/>
                    <a:pt x="376" y="175"/>
                  </a:cubicBezTo>
                  <a:cubicBezTo>
                    <a:pt x="370" y="72"/>
                    <a:pt x="283" y="0"/>
                    <a:pt x="184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1" name="Google Shape;1181;p36"/>
            <p:cNvSpPr/>
            <p:nvPr/>
          </p:nvSpPr>
          <p:spPr>
            <a:xfrm flipH="1">
              <a:off x="8287975" y="4727704"/>
              <a:ext cx="1694" cy="1794"/>
            </a:xfrm>
            <a:custGeom>
              <a:avLst/>
              <a:gdLst/>
              <a:ahLst/>
              <a:cxnLst/>
              <a:rect l="l" t="t" r="r" b="b"/>
              <a:pathLst>
                <a:path w="17" h="18" extrusionOk="0">
                  <a:moveTo>
                    <a:pt x="17" y="1"/>
                  </a:moveTo>
                  <a:lnTo>
                    <a:pt x="17" y="1"/>
                  </a:lnTo>
                  <a:cubicBezTo>
                    <a:pt x="15" y="2"/>
                    <a:pt x="13" y="4"/>
                    <a:pt x="12" y="5"/>
                  </a:cubicBezTo>
                  <a:cubicBezTo>
                    <a:pt x="11" y="6"/>
                    <a:pt x="11" y="7"/>
                    <a:pt x="10" y="8"/>
                  </a:cubicBezTo>
                  <a:lnTo>
                    <a:pt x="10" y="8"/>
                  </a:lnTo>
                  <a:cubicBezTo>
                    <a:pt x="9" y="8"/>
                    <a:pt x="9" y="8"/>
                    <a:pt x="9" y="9"/>
                  </a:cubicBezTo>
                  <a:cubicBezTo>
                    <a:pt x="6" y="12"/>
                    <a:pt x="3" y="16"/>
                    <a:pt x="1" y="18"/>
                  </a:cubicBezTo>
                  <a:cubicBezTo>
                    <a:pt x="3" y="15"/>
                    <a:pt x="6" y="12"/>
                    <a:pt x="9" y="10"/>
                  </a:cubicBezTo>
                  <a:lnTo>
                    <a:pt x="9" y="10"/>
                  </a:lnTo>
                  <a:cubicBezTo>
                    <a:pt x="9" y="10"/>
                    <a:pt x="9" y="10"/>
                    <a:pt x="9" y="10"/>
                  </a:cubicBezTo>
                  <a:cubicBezTo>
                    <a:pt x="10" y="9"/>
                    <a:pt x="11" y="8"/>
                    <a:pt x="12" y="6"/>
                  </a:cubicBezTo>
                  <a:lnTo>
                    <a:pt x="12" y="6"/>
                  </a:lnTo>
                  <a:cubicBezTo>
                    <a:pt x="12" y="7"/>
                    <a:pt x="11" y="7"/>
                    <a:pt x="11" y="7"/>
                  </a:cubicBezTo>
                  <a:lnTo>
                    <a:pt x="11" y="7"/>
                  </a:lnTo>
                  <a:cubicBezTo>
                    <a:pt x="13" y="5"/>
                    <a:pt x="15" y="3"/>
                    <a:pt x="17" y="1"/>
                  </a:cubicBezTo>
                  <a:close/>
                </a:path>
              </a:pathLst>
            </a:custGeom>
            <a:solidFill>
              <a:srgbClr val="D985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6109168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963;p36">
            <a:extLst>
              <a:ext uri="{FF2B5EF4-FFF2-40B4-BE49-F238E27FC236}">
                <a16:creationId xmlns:a16="http://schemas.microsoft.com/office/drawing/2014/main" id="{CA7242D9-D6E5-455E-9DEB-CE52727137D9}"/>
              </a:ext>
            </a:extLst>
          </p:cNvPr>
          <p:cNvSpPr txBox="1">
            <a:spLocks/>
          </p:cNvSpPr>
          <p:nvPr/>
        </p:nvSpPr>
        <p:spPr>
          <a:xfrm>
            <a:off x="0" y="254187"/>
            <a:ext cx="7438973" cy="1633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MX" sz="6000" dirty="0">
                <a:latin typeface="Pompiere" panose="020B0604020202020204" charset="0"/>
              </a:rPr>
              <a:t>Introducción.</a:t>
            </a:r>
          </a:p>
        </p:txBody>
      </p:sp>
      <p:sp>
        <p:nvSpPr>
          <p:cNvPr id="5" name="Google Shape;963;p36">
            <a:extLst>
              <a:ext uri="{FF2B5EF4-FFF2-40B4-BE49-F238E27FC236}">
                <a16:creationId xmlns:a16="http://schemas.microsoft.com/office/drawing/2014/main" id="{54CCB6D7-212A-4BEC-92E5-BAB23986C51A}"/>
              </a:ext>
            </a:extLst>
          </p:cNvPr>
          <p:cNvSpPr txBox="1">
            <a:spLocks/>
          </p:cNvSpPr>
          <p:nvPr/>
        </p:nvSpPr>
        <p:spPr>
          <a:xfrm>
            <a:off x="780949" y="2071805"/>
            <a:ext cx="5546378" cy="1633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39700" indent="0" algn="ctr">
              <a:buNone/>
            </a:pPr>
            <a:r>
              <a:rPr lang="es-MX" sz="2800" dirty="0">
                <a:latin typeface="Pompiere" panose="020B0604020202020204" charset="0"/>
              </a:rPr>
              <a:t>Tiene como finalidad desarrollar la capacidad expresiva y creativa del alumno a través del lenguaje de la danza en cualquiera de sus estilos, poniéndola al alcance de todos independientemente de su edad y condición física.</a:t>
            </a:r>
          </a:p>
          <a:p>
            <a:endParaRPr lang="es-MX" sz="2400" dirty="0">
              <a:solidFill>
                <a:srgbClr val="080808"/>
              </a:solidFill>
              <a:latin typeface="Pompiere" panose="020B0604020202020204" charset="0"/>
            </a:endParaRPr>
          </a:p>
        </p:txBody>
      </p:sp>
      <p:pic>
        <p:nvPicPr>
          <p:cNvPr id="9218" name="Picture 2" descr="Vector Transparente PNG Y SVG De Danza Pose Hombre Salto Silueta">
            <a:extLst>
              <a:ext uri="{FF2B5EF4-FFF2-40B4-BE49-F238E27FC236}">
                <a16:creationId xmlns:a16="http://schemas.microsoft.com/office/drawing/2014/main" id="{04135020-4A45-423D-B534-2B13BCE9A5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426" y="1702969"/>
            <a:ext cx="3001926" cy="3001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7798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963;p36">
            <a:extLst>
              <a:ext uri="{FF2B5EF4-FFF2-40B4-BE49-F238E27FC236}">
                <a16:creationId xmlns:a16="http://schemas.microsoft.com/office/drawing/2014/main" id="{CA7242D9-D6E5-455E-9DEB-CE52727137D9}"/>
              </a:ext>
            </a:extLst>
          </p:cNvPr>
          <p:cNvSpPr txBox="1">
            <a:spLocks/>
          </p:cNvSpPr>
          <p:nvPr/>
        </p:nvSpPr>
        <p:spPr>
          <a:xfrm>
            <a:off x="150764" y="471490"/>
            <a:ext cx="7438973" cy="1633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MX" sz="6000" dirty="0">
                <a:latin typeface="Pompiere" panose="020B0604020202020204" charset="0"/>
              </a:rPr>
              <a:t>Danzas del mundo.</a:t>
            </a:r>
          </a:p>
        </p:txBody>
      </p:sp>
      <p:sp>
        <p:nvSpPr>
          <p:cNvPr id="5" name="Google Shape;963;p36">
            <a:extLst>
              <a:ext uri="{FF2B5EF4-FFF2-40B4-BE49-F238E27FC236}">
                <a16:creationId xmlns:a16="http://schemas.microsoft.com/office/drawing/2014/main" id="{54CCB6D7-212A-4BEC-92E5-BAB23986C51A}"/>
              </a:ext>
            </a:extLst>
          </p:cNvPr>
          <p:cNvSpPr txBox="1">
            <a:spLocks/>
          </p:cNvSpPr>
          <p:nvPr/>
        </p:nvSpPr>
        <p:spPr>
          <a:xfrm>
            <a:off x="788717" y="2359099"/>
            <a:ext cx="5546378" cy="1633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39700" algn="ctr"/>
            <a:r>
              <a:rPr lang="es-MX" sz="2400" dirty="0">
                <a:latin typeface="Pompiere" panose="020B0604020202020204" charset="0"/>
              </a:rPr>
              <a:t>Las danzas del mundo permiten apreciar, comprender y valorar críticamente diferentes manifestaciones culturales y artísticas, utilizarlas como fuente de disfrute y enriquecimiento personal y considerarlas como parte del patrimonio cultural de los pueblos.</a:t>
            </a:r>
          </a:p>
          <a:p>
            <a:pPr marL="139700" indent="0" algn="ctr">
              <a:buNone/>
            </a:pPr>
            <a:endParaRPr lang="es-MX" sz="2800" dirty="0">
              <a:latin typeface="Pompiere" panose="020B0604020202020204" charset="0"/>
            </a:endParaRPr>
          </a:p>
          <a:p>
            <a:endParaRPr lang="es-MX" sz="2400" dirty="0">
              <a:solidFill>
                <a:srgbClr val="080808"/>
              </a:solidFill>
              <a:latin typeface="Pompiere" panose="020B0604020202020204" charset="0"/>
            </a:endParaRPr>
          </a:p>
        </p:txBody>
      </p:sp>
      <p:pic>
        <p:nvPicPr>
          <p:cNvPr id="11266" name="Picture 2" descr="Vector Transparente PNG Y SVG De Danza Pose Hombre Salto Silueta">
            <a:extLst>
              <a:ext uri="{FF2B5EF4-FFF2-40B4-BE49-F238E27FC236}">
                <a16:creationId xmlns:a16="http://schemas.microsoft.com/office/drawing/2014/main" id="{0B32163C-F58A-41DF-83FC-8D79AC9D26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6817" y="2104690"/>
            <a:ext cx="2567320" cy="2567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45333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963;p36">
            <a:extLst>
              <a:ext uri="{FF2B5EF4-FFF2-40B4-BE49-F238E27FC236}">
                <a16:creationId xmlns:a16="http://schemas.microsoft.com/office/drawing/2014/main" id="{CA7242D9-D6E5-455E-9DEB-CE52727137D9}"/>
              </a:ext>
            </a:extLst>
          </p:cNvPr>
          <p:cNvSpPr txBox="1">
            <a:spLocks/>
          </p:cNvSpPr>
          <p:nvPr/>
        </p:nvSpPr>
        <p:spPr>
          <a:xfrm>
            <a:off x="-336424" y="311014"/>
            <a:ext cx="7438973" cy="1633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MX" sz="6000" dirty="0">
                <a:latin typeface="Pompiere" panose="020B0604020202020204" charset="0"/>
              </a:rPr>
              <a:t>Danzas creativas.</a:t>
            </a:r>
          </a:p>
        </p:txBody>
      </p:sp>
      <p:sp>
        <p:nvSpPr>
          <p:cNvPr id="5" name="Google Shape;963;p36">
            <a:extLst>
              <a:ext uri="{FF2B5EF4-FFF2-40B4-BE49-F238E27FC236}">
                <a16:creationId xmlns:a16="http://schemas.microsoft.com/office/drawing/2014/main" id="{54CCB6D7-212A-4BEC-92E5-BAB23986C51A}"/>
              </a:ext>
            </a:extLst>
          </p:cNvPr>
          <p:cNvSpPr txBox="1">
            <a:spLocks/>
          </p:cNvSpPr>
          <p:nvPr/>
        </p:nvSpPr>
        <p:spPr>
          <a:xfrm>
            <a:off x="973015" y="2571750"/>
            <a:ext cx="6037385" cy="1633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 fontAlgn="base"/>
            <a:r>
              <a:rPr lang="es-MX" sz="2400" dirty="0">
                <a:solidFill>
                  <a:srgbClr val="080808"/>
                </a:solidFill>
                <a:latin typeface="Pompiere" panose="020B0604020202020204" charset="0"/>
              </a:rPr>
              <a:t>Es una forma de trabajar el cuerpo de manera libre pues se van creando movimientos sobre la marcha. Es decir, se baila libremente, de forma espontánea, sin ninguna regla ni coreografía o paso preestablecido de este modo se consigue liberar malas emociones y abrir la puerta a las nuevas, porque la dan creativa está centrada en más que desarrollar el cuerpo, está pensada también para desarrollar la mente y el espíritu. </a:t>
            </a:r>
            <a:endParaRPr lang="es-MX" sz="3200" dirty="0">
              <a:latin typeface="Pompiere" panose="020B0604020202020204" charset="0"/>
            </a:endParaRPr>
          </a:p>
          <a:p>
            <a:endParaRPr lang="es-MX" sz="2400" dirty="0">
              <a:solidFill>
                <a:srgbClr val="080808"/>
              </a:solidFill>
              <a:latin typeface="Pompiere" panose="020B0604020202020204" charset="0"/>
            </a:endParaRPr>
          </a:p>
        </p:txBody>
      </p:sp>
      <p:pic>
        <p:nvPicPr>
          <p:cNvPr id="12290" name="Picture 2" descr="Vector Transparente PNG Y SVG De Danza Pose Hombre Salto Silueta">
            <a:extLst>
              <a:ext uri="{FF2B5EF4-FFF2-40B4-BE49-F238E27FC236}">
                <a16:creationId xmlns:a16="http://schemas.microsoft.com/office/drawing/2014/main" id="{A3EA34A4-402C-4FD4-AE17-193F9284D2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908" y="2612736"/>
            <a:ext cx="2013098" cy="2013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9069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3" name="Google Shape;963;p36"/>
          <p:cNvSpPr txBox="1">
            <a:spLocks noGrp="1"/>
          </p:cNvSpPr>
          <p:nvPr>
            <p:ph type="ctrTitle"/>
          </p:nvPr>
        </p:nvSpPr>
        <p:spPr>
          <a:xfrm>
            <a:off x="1226562" y="1161620"/>
            <a:ext cx="6754200" cy="1633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/>
              <a:t>Estrtaegias de expresion corporal y danza preescolar.</a:t>
            </a:r>
            <a:endParaRPr sz="6000" dirty="0"/>
          </a:p>
        </p:txBody>
      </p:sp>
      <p:sp>
        <p:nvSpPr>
          <p:cNvPr id="964" name="Google Shape;964;p36"/>
          <p:cNvSpPr txBox="1">
            <a:spLocks noGrp="1"/>
          </p:cNvSpPr>
          <p:nvPr>
            <p:ph type="subTitle" idx="1"/>
          </p:nvPr>
        </p:nvSpPr>
        <p:spPr>
          <a:xfrm>
            <a:off x="1767182" y="3135207"/>
            <a:ext cx="5627050" cy="36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/>
              <a:t>Profesor: Manuel Federico Rodriguez Aguilar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/>
              <a:t>Alumna: Diana Martinez Rodriguez #18</a:t>
            </a:r>
            <a:endParaRPr sz="2000" dirty="0"/>
          </a:p>
        </p:txBody>
      </p:sp>
      <p:sp>
        <p:nvSpPr>
          <p:cNvPr id="965" name="Google Shape;965;p36"/>
          <p:cNvSpPr/>
          <p:nvPr/>
        </p:nvSpPr>
        <p:spPr>
          <a:xfrm>
            <a:off x="4176229" y="5097440"/>
            <a:ext cx="1096" cy="2093"/>
          </a:xfrm>
          <a:custGeom>
            <a:avLst/>
            <a:gdLst/>
            <a:ahLst/>
            <a:cxnLst/>
            <a:rect l="l" t="t" r="r" b="b"/>
            <a:pathLst>
              <a:path w="11" h="21" extrusionOk="0">
                <a:moveTo>
                  <a:pt x="0" y="1"/>
                </a:moveTo>
                <a:cubicBezTo>
                  <a:pt x="2" y="5"/>
                  <a:pt x="5" y="10"/>
                  <a:pt x="7" y="15"/>
                </a:cubicBezTo>
                <a:cubicBezTo>
                  <a:pt x="8" y="18"/>
                  <a:pt x="9" y="20"/>
                  <a:pt x="10" y="21"/>
                </a:cubicBezTo>
                <a:cubicBezTo>
                  <a:pt x="7" y="14"/>
                  <a:pt x="3" y="8"/>
                  <a:pt x="0" y="1"/>
                </a:cubicBezTo>
                <a:close/>
              </a:path>
            </a:pathLst>
          </a:custGeom>
          <a:solidFill>
            <a:srgbClr val="D9856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6" name="Google Shape;966;p36"/>
          <p:cNvSpPr/>
          <p:nvPr/>
        </p:nvSpPr>
        <p:spPr>
          <a:xfrm flipH="1">
            <a:off x="4448413" y="5097440"/>
            <a:ext cx="1096" cy="2093"/>
          </a:xfrm>
          <a:custGeom>
            <a:avLst/>
            <a:gdLst/>
            <a:ahLst/>
            <a:cxnLst/>
            <a:rect l="l" t="t" r="r" b="b"/>
            <a:pathLst>
              <a:path w="11" h="21" extrusionOk="0">
                <a:moveTo>
                  <a:pt x="0" y="1"/>
                </a:moveTo>
                <a:cubicBezTo>
                  <a:pt x="2" y="5"/>
                  <a:pt x="5" y="10"/>
                  <a:pt x="7" y="15"/>
                </a:cubicBezTo>
                <a:cubicBezTo>
                  <a:pt x="8" y="18"/>
                  <a:pt x="9" y="20"/>
                  <a:pt x="10" y="21"/>
                </a:cubicBezTo>
                <a:cubicBezTo>
                  <a:pt x="7" y="14"/>
                  <a:pt x="3" y="8"/>
                  <a:pt x="0" y="1"/>
                </a:cubicBezTo>
                <a:close/>
              </a:path>
            </a:pathLst>
          </a:custGeom>
          <a:solidFill>
            <a:srgbClr val="D9856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7" name="Google Shape;967;p36"/>
          <p:cNvSpPr/>
          <p:nvPr/>
        </p:nvSpPr>
        <p:spPr>
          <a:xfrm>
            <a:off x="833601" y="4657689"/>
            <a:ext cx="498" cy="498"/>
          </a:xfrm>
          <a:custGeom>
            <a:avLst/>
            <a:gdLst/>
            <a:ahLst/>
            <a:cxnLst/>
            <a:rect l="l" t="t" r="r" b="b"/>
            <a:pathLst>
              <a:path w="5" h="5" extrusionOk="0">
                <a:moveTo>
                  <a:pt x="3" y="1"/>
                </a:moveTo>
                <a:cubicBezTo>
                  <a:pt x="2" y="2"/>
                  <a:pt x="1" y="3"/>
                  <a:pt x="1" y="4"/>
                </a:cubicBezTo>
                <a:cubicBezTo>
                  <a:pt x="2" y="3"/>
                  <a:pt x="3" y="2"/>
                  <a:pt x="4" y="1"/>
                </a:cubicBezTo>
                <a:close/>
              </a:path>
            </a:pathLst>
          </a:custGeom>
          <a:solidFill>
            <a:srgbClr val="D9856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8" name="Google Shape;968;p36"/>
          <p:cNvSpPr/>
          <p:nvPr/>
        </p:nvSpPr>
        <p:spPr>
          <a:xfrm>
            <a:off x="797719" y="4694866"/>
            <a:ext cx="1694" cy="1794"/>
          </a:xfrm>
          <a:custGeom>
            <a:avLst/>
            <a:gdLst/>
            <a:ahLst/>
            <a:cxnLst/>
            <a:rect l="l" t="t" r="r" b="b"/>
            <a:pathLst>
              <a:path w="17" h="18" extrusionOk="0">
                <a:moveTo>
                  <a:pt x="17" y="1"/>
                </a:moveTo>
                <a:lnTo>
                  <a:pt x="17" y="1"/>
                </a:lnTo>
                <a:cubicBezTo>
                  <a:pt x="15" y="2"/>
                  <a:pt x="13" y="4"/>
                  <a:pt x="12" y="5"/>
                </a:cubicBezTo>
                <a:cubicBezTo>
                  <a:pt x="11" y="6"/>
                  <a:pt x="11" y="7"/>
                  <a:pt x="10" y="8"/>
                </a:cubicBezTo>
                <a:lnTo>
                  <a:pt x="10" y="8"/>
                </a:lnTo>
                <a:cubicBezTo>
                  <a:pt x="9" y="8"/>
                  <a:pt x="9" y="8"/>
                  <a:pt x="9" y="9"/>
                </a:cubicBezTo>
                <a:cubicBezTo>
                  <a:pt x="6" y="12"/>
                  <a:pt x="3" y="16"/>
                  <a:pt x="1" y="18"/>
                </a:cubicBezTo>
                <a:cubicBezTo>
                  <a:pt x="3" y="15"/>
                  <a:pt x="6" y="12"/>
                  <a:pt x="9" y="10"/>
                </a:cubicBezTo>
                <a:lnTo>
                  <a:pt x="9" y="10"/>
                </a:lnTo>
                <a:cubicBezTo>
                  <a:pt x="9" y="10"/>
                  <a:pt x="9" y="10"/>
                  <a:pt x="9" y="10"/>
                </a:cubicBezTo>
                <a:cubicBezTo>
                  <a:pt x="10" y="9"/>
                  <a:pt x="11" y="8"/>
                  <a:pt x="12" y="6"/>
                </a:cubicBezTo>
                <a:lnTo>
                  <a:pt x="12" y="6"/>
                </a:lnTo>
                <a:cubicBezTo>
                  <a:pt x="12" y="7"/>
                  <a:pt x="11" y="7"/>
                  <a:pt x="11" y="7"/>
                </a:cubicBezTo>
                <a:lnTo>
                  <a:pt x="11" y="7"/>
                </a:lnTo>
                <a:cubicBezTo>
                  <a:pt x="13" y="5"/>
                  <a:pt x="15" y="3"/>
                  <a:pt x="17" y="1"/>
                </a:cubicBezTo>
                <a:close/>
              </a:path>
            </a:pathLst>
          </a:custGeom>
          <a:solidFill>
            <a:srgbClr val="D9856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9" name="Google Shape;969;p36"/>
          <p:cNvSpPr/>
          <p:nvPr/>
        </p:nvSpPr>
        <p:spPr>
          <a:xfrm flipH="1">
            <a:off x="8253289" y="4690526"/>
            <a:ext cx="498" cy="498"/>
          </a:xfrm>
          <a:custGeom>
            <a:avLst/>
            <a:gdLst/>
            <a:ahLst/>
            <a:cxnLst/>
            <a:rect l="l" t="t" r="r" b="b"/>
            <a:pathLst>
              <a:path w="5" h="5" extrusionOk="0">
                <a:moveTo>
                  <a:pt x="3" y="1"/>
                </a:moveTo>
                <a:cubicBezTo>
                  <a:pt x="2" y="2"/>
                  <a:pt x="1" y="3"/>
                  <a:pt x="1" y="4"/>
                </a:cubicBezTo>
                <a:cubicBezTo>
                  <a:pt x="2" y="3"/>
                  <a:pt x="3" y="2"/>
                  <a:pt x="4" y="1"/>
                </a:cubicBezTo>
                <a:close/>
              </a:path>
            </a:pathLst>
          </a:custGeom>
          <a:solidFill>
            <a:srgbClr val="D9856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70" name="Google Shape;970;p36"/>
          <p:cNvGrpSpPr/>
          <p:nvPr/>
        </p:nvGrpSpPr>
        <p:grpSpPr>
          <a:xfrm>
            <a:off x="209881" y="2876748"/>
            <a:ext cx="1337741" cy="1395515"/>
            <a:chOff x="7761775" y="1444175"/>
            <a:chExt cx="528000" cy="557025"/>
          </a:xfrm>
        </p:grpSpPr>
        <p:sp>
          <p:nvSpPr>
            <p:cNvPr id="971" name="Google Shape;971;p36"/>
            <p:cNvSpPr/>
            <p:nvPr/>
          </p:nvSpPr>
          <p:spPr>
            <a:xfrm>
              <a:off x="8230875" y="1458600"/>
              <a:ext cx="575" cy="225"/>
            </a:xfrm>
            <a:custGeom>
              <a:avLst/>
              <a:gdLst/>
              <a:ahLst/>
              <a:cxnLst/>
              <a:rect l="l" t="t" r="r" b="b"/>
              <a:pathLst>
                <a:path w="23" h="9" extrusionOk="0">
                  <a:moveTo>
                    <a:pt x="23" y="0"/>
                  </a:moveTo>
                  <a:cubicBezTo>
                    <a:pt x="16" y="2"/>
                    <a:pt x="10" y="5"/>
                    <a:pt x="3" y="7"/>
                  </a:cubicBezTo>
                  <a:lnTo>
                    <a:pt x="3" y="7"/>
                  </a:lnTo>
                  <a:cubicBezTo>
                    <a:pt x="6" y="7"/>
                    <a:pt x="9" y="6"/>
                    <a:pt x="12" y="5"/>
                  </a:cubicBezTo>
                  <a:cubicBezTo>
                    <a:pt x="15" y="3"/>
                    <a:pt x="20" y="1"/>
                    <a:pt x="23" y="0"/>
                  </a:cubicBezTo>
                  <a:close/>
                  <a:moveTo>
                    <a:pt x="3" y="7"/>
                  </a:moveTo>
                  <a:cubicBezTo>
                    <a:pt x="2" y="8"/>
                    <a:pt x="1" y="8"/>
                    <a:pt x="0" y="8"/>
                  </a:cubicBezTo>
                  <a:cubicBezTo>
                    <a:pt x="1" y="8"/>
                    <a:pt x="2" y="8"/>
                    <a:pt x="3" y="7"/>
                  </a:cubicBezTo>
                  <a:close/>
                </a:path>
              </a:pathLst>
            </a:custGeom>
            <a:solidFill>
              <a:srgbClr val="94BC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36"/>
            <p:cNvSpPr/>
            <p:nvPr/>
          </p:nvSpPr>
          <p:spPr>
            <a:xfrm>
              <a:off x="7767925" y="1449900"/>
              <a:ext cx="516450" cy="546075"/>
            </a:xfrm>
            <a:custGeom>
              <a:avLst/>
              <a:gdLst/>
              <a:ahLst/>
              <a:cxnLst/>
              <a:rect l="l" t="t" r="r" b="b"/>
              <a:pathLst>
                <a:path w="20658" h="21843" extrusionOk="0">
                  <a:moveTo>
                    <a:pt x="8682" y="5438"/>
                  </a:moveTo>
                  <a:cubicBezTo>
                    <a:pt x="8683" y="5440"/>
                    <a:pt x="8683" y="5441"/>
                    <a:pt x="8684" y="5443"/>
                  </a:cubicBezTo>
                  <a:lnTo>
                    <a:pt x="8684" y="5443"/>
                  </a:lnTo>
                  <a:cubicBezTo>
                    <a:pt x="8684" y="5441"/>
                    <a:pt x="8683" y="5440"/>
                    <a:pt x="8682" y="5438"/>
                  </a:cubicBezTo>
                  <a:close/>
                  <a:moveTo>
                    <a:pt x="8712" y="5517"/>
                  </a:moveTo>
                  <a:cubicBezTo>
                    <a:pt x="8713" y="5519"/>
                    <a:pt x="8713" y="5521"/>
                    <a:pt x="8714" y="5523"/>
                  </a:cubicBezTo>
                  <a:cubicBezTo>
                    <a:pt x="8714" y="5521"/>
                    <a:pt x="8713" y="5518"/>
                    <a:pt x="8712" y="5517"/>
                  </a:cubicBezTo>
                  <a:close/>
                  <a:moveTo>
                    <a:pt x="13323" y="11435"/>
                  </a:moveTo>
                  <a:cubicBezTo>
                    <a:pt x="13350" y="11441"/>
                    <a:pt x="13377" y="11446"/>
                    <a:pt x="13403" y="11449"/>
                  </a:cubicBezTo>
                  <a:cubicBezTo>
                    <a:pt x="13392" y="11457"/>
                    <a:pt x="13379" y="11464"/>
                    <a:pt x="13367" y="11470"/>
                  </a:cubicBezTo>
                  <a:cubicBezTo>
                    <a:pt x="13338" y="11482"/>
                    <a:pt x="13310" y="11489"/>
                    <a:pt x="13280" y="11497"/>
                  </a:cubicBezTo>
                  <a:cubicBezTo>
                    <a:pt x="13274" y="11498"/>
                    <a:pt x="13267" y="11500"/>
                    <a:pt x="13260" y="11500"/>
                  </a:cubicBezTo>
                  <a:cubicBezTo>
                    <a:pt x="13259" y="11500"/>
                    <a:pt x="13258" y="11500"/>
                    <a:pt x="13256" y="11500"/>
                  </a:cubicBezTo>
                  <a:cubicBezTo>
                    <a:pt x="13234" y="11500"/>
                    <a:pt x="13214" y="11491"/>
                    <a:pt x="13197" y="11476"/>
                  </a:cubicBezTo>
                  <a:lnTo>
                    <a:pt x="13213" y="11476"/>
                  </a:lnTo>
                  <a:cubicBezTo>
                    <a:pt x="13234" y="11474"/>
                    <a:pt x="13256" y="11471"/>
                    <a:pt x="13276" y="11461"/>
                  </a:cubicBezTo>
                  <a:cubicBezTo>
                    <a:pt x="13290" y="11455"/>
                    <a:pt x="13303" y="11448"/>
                    <a:pt x="13315" y="11440"/>
                  </a:cubicBezTo>
                  <a:cubicBezTo>
                    <a:pt x="13318" y="11439"/>
                    <a:pt x="13321" y="11438"/>
                    <a:pt x="13323" y="11435"/>
                  </a:cubicBezTo>
                  <a:close/>
                  <a:moveTo>
                    <a:pt x="19966" y="0"/>
                  </a:moveTo>
                  <a:cubicBezTo>
                    <a:pt x="19870" y="0"/>
                    <a:pt x="19774" y="9"/>
                    <a:pt x="19679" y="26"/>
                  </a:cubicBezTo>
                  <a:cubicBezTo>
                    <a:pt x="19481" y="60"/>
                    <a:pt x="19290" y="122"/>
                    <a:pt x="19097" y="178"/>
                  </a:cubicBezTo>
                  <a:cubicBezTo>
                    <a:pt x="18907" y="233"/>
                    <a:pt x="18716" y="287"/>
                    <a:pt x="18530" y="353"/>
                  </a:cubicBezTo>
                  <a:cubicBezTo>
                    <a:pt x="18432" y="387"/>
                    <a:pt x="18336" y="423"/>
                    <a:pt x="18240" y="458"/>
                  </a:cubicBezTo>
                  <a:cubicBezTo>
                    <a:pt x="18202" y="471"/>
                    <a:pt x="18166" y="484"/>
                    <a:pt x="18128" y="498"/>
                  </a:cubicBezTo>
                  <a:cubicBezTo>
                    <a:pt x="18049" y="526"/>
                    <a:pt x="17970" y="554"/>
                    <a:pt x="17893" y="585"/>
                  </a:cubicBezTo>
                  <a:cubicBezTo>
                    <a:pt x="17713" y="655"/>
                    <a:pt x="17532" y="725"/>
                    <a:pt x="17357" y="807"/>
                  </a:cubicBezTo>
                  <a:cubicBezTo>
                    <a:pt x="17179" y="889"/>
                    <a:pt x="17001" y="970"/>
                    <a:pt x="16822" y="1049"/>
                  </a:cubicBezTo>
                  <a:cubicBezTo>
                    <a:pt x="16627" y="1135"/>
                    <a:pt x="16437" y="1228"/>
                    <a:pt x="16248" y="1327"/>
                  </a:cubicBezTo>
                  <a:cubicBezTo>
                    <a:pt x="16076" y="1417"/>
                    <a:pt x="15902" y="1509"/>
                    <a:pt x="15734" y="1610"/>
                  </a:cubicBezTo>
                  <a:cubicBezTo>
                    <a:pt x="15560" y="1711"/>
                    <a:pt x="15390" y="1818"/>
                    <a:pt x="15228" y="1937"/>
                  </a:cubicBezTo>
                  <a:cubicBezTo>
                    <a:pt x="15074" y="2051"/>
                    <a:pt x="14931" y="2184"/>
                    <a:pt x="14795" y="2319"/>
                  </a:cubicBezTo>
                  <a:cubicBezTo>
                    <a:pt x="14510" y="2604"/>
                    <a:pt x="14231" y="2898"/>
                    <a:pt x="13988" y="3222"/>
                  </a:cubicBezTo>
                  <a:cubicBezTo>
                    <a:pt x="13935" y="3293"/>
                    <a:pt x="13887" y="3368"/>
                    <a:pt x="13836" y="3441"/>
                  </a:cubicBezTo>
                  <a:cubicBezTo>
                    <a:pt x="13780" y="3524"/>
                    <a:pt x="13721" y="3605"/>
                    <a:pt x="13665" y="3688"/>
                  </a:cubicBezTo>
                  <a:cubicBezTo>
                    <a:pt x="13607" y="3775"/>
                    <a:pt x="13549" y="3865"/>
                    <a:pt x="13491" y="3954"/>
                  </a:cubicBezTo>
                  <a:cubicBezTo>
                    <a:pt x="13440" y="4033"/>
                    <a:pt x="13391" y="4113"/>
                    <a:pt x="13351" y="4197"/>
                  </a:cubicBezTo>
                  <a:cubicBezTo>
                    <a:pt x="13276" y="4353"/>
                    <a:pt x="13222" y="4516"/>
                    <a:pt x="13152" y="4674"/>
                  </a:cubicBezTo>
                  <a:cubicBezTo>
                    <a:pt x="13117" y="4750"/>
                    <a:pt x="13077" y="4825"/>
                    <a:pt x="13051" y="4904"/>
                  </a:cubicBezTo>
                  <a:cubicBezTo>
                    <a:pt x="13015" y="5008"/>
                    <a:pt x="12981" y="5112"/>
                    <a:pt x="12948" y="5216"/>
                  </a:cubicBezTo>
                  <a:cubicBezTo>
                    <a:pt x="12939" y="5249"/>
                    <a:pt x="12939" y="5282"/>
                    <a:pt x="12949" y="5313"/>
                  </a:cubicBezTo>
                  <a:cubicBezTo>
                    <a:pt x="12917" y="5391"/>
                    <a:pt x="12886" y="5469"/>
                    <a:pt x="12858" y="5547"/>
                  </a:cubicBezTo>
                  <a:cubicBezTo>
                    <a:pt x="12822" y="5641"/>
                    <a:pt x="12795" y="5740"/>
                    <a:pt x="12765" y="5837"/>
                  </a:cubicBezTo>
                  <a:cubicBezTo>
                    <a:pt x="12739" y="5923"/>
                    <a:pt x="12714" y="6010"/>
                    <a:pt x="12690" y="6098"/>
                  </a:cubicBezTo>
                  <a:cubicBezTo>
                    <a:pt x="12639" y="6285"/>
                    <a:pt x="12596" y="6475"/>
                    <a:pt x="12559" y="6666"/>
                  </a:cubicBezTo>
                  <a:cubicBezTo>
                    <a:pt x="12540" y="6766"/>
                    <a:pt x="12519" y="6866"/>
                    <a:pt x="12507" y="6967"/>
                  </a:cubicBezTo>
                  <a:cubicBezTo>
                    <a:pt x="12494" y="7066"/>
                    <a:pt x="12484" y="7167"/>
                    <a:pt x="12476" y="7266"/>
                  </a:cubicBezTo>
                  <a:cubicBezTo>
                    <a:pt x="12461" y="7465"/>
                    <a:pt x="12438" y="7664"/>
                    <a:pt x="12438" y="7863"/>
                  </a:cubicBezTo>
                  <a:cubicBezTo>
                    <a:pt x="12439" y="8061"/>
                    <a:pt x="12442" y="8258"/>
                    <a:pt x="12442" y="8454"/>
                  </a:cubicBezTo>
                  <a:cubicBezTo>
                    <a:pt x="12442" y="8656"/>
                    <a:pt x="12450" y="8856"/>
                    <a:pt x="12461" y="9056"/>
                  </a:cubicBezTo>
                  <a:cubicBezTo>
                    <a:pt x="12486" y="9449"/>
                    <a:pt x="12562" y="9839"/>
                    <a:pt x="12657" y="10221"/>
                  </a:cubicBezTo>
                  <a:cubicBezTo>
                    <a:pt x="12706" y="10427"/>
                    <a:pt x="12762" y="10629"/>
                    <a:pt x="12814" y="10834"/>
                  </a:cubicBezTo>
                  <a:cubicBezTo>
                    <a:pt x="12821" y="10861"/>
                    <a:pt x="12828" y="10891"/>
                    <a:pt x="12835" y="10919"/>
                  </a:cubicBezTo>
                  <a:cubicBezTo>
                    <a:pt x="12834" y="10917"/>
                    <a:pt x="12832" y="10916"/>
                    <a:pt x="12830" y="10914"/>
                  </a:cubicBezTo>
                  <a:cubicBezTo>
                    <a:pt x="12795" y="10881"/>
                    <a:pt x="12749" y="10865"/>
                    <a:pt x="12704" y="10865"/>
                  </a:cubicBezTo>
                  <a:cubicBezTo>
                    <a:pt x="12690" y="10865"/>
                    <a:pt x="12677" y="10867"/>
                    <a:pt x="12663" y="10869"/>
                  </a:cubicBezTo>
                  <a:cubicBezTo>
                    <a:pt x="12533" y="11031"/>
                    <a:pt x="12404" y="11192"/>
                    <a:pt x="12272" y="11352"/>
                  </a:cubicBezTo>
                  <a:cubicBezTo>
                    <a:pt x="12255" y="11375"/>
                    <a:pt x="12229" y="11389"/>
                    <a:pt x="12200" y="11389"/>
                  </a:cubicBezTo>
                  <a:cubicBezTo>
                    <a:pt x="12195" y="11389"/>
                    <a:pt x="12188" y="11389"/>
                    <a:pt x="12182" y="11387"/>
                  </a:cubicBezTo>
                  <a:cubicBezTo>
                    <a:pt x="12178" y="11397"/>
                    <a:pt x="12174" y="11407"/>
                    <a:pt x="12172" y="11417"/>
                  </a:cubicBezTo>
                  <a:cubicBezTo>
                    <a:pt x="12155" y="11463"/>
                    <a:pt x="12137" y="11509"/>
                    <a:pt x="12121" y="11554"/>
                  </a:cubicBezTo>
                  <a:cubicBezTo>
                    <a:pt x="12088" y="11645"/>
                    <a:pt x="12055" y="11735"/>
                    <a:pt x="12027" y="11827"/>
                  </a:cubicBezTo>
                  <a:cubicBezTo>
                    <a:pt x="11971" y="12000"/>
                    <a:pt x="11916" y="12173"/>
                    <a:pt x="11863" y="12348"/>
                  </a:cubicBezTo>
                  <a:cubicBezTo>
                    <a:pt x="11848" y="12355"/>
                    <a:pt x="11833" y="12363"/>
                    <a:pt x="11820" y="12374"/>
                  </a:cubicBezTo>
                  <a:cubicBezTo>
                    <a:pt x="11780" y="12407"/>
                    <a:pt x="11751" y="12442"/>
                    <a:pt x="11729" y="12490"/>
                  </a:cubicBezTo>
                  <a:cubicBezTo>
                    <a:pt x="11706" y="12539"/>
                    <a:pt x="11686" y="12590"/>
                    <a:pt x="11668" y="12642"/>
                  </a:cubicBezTo>
                  <a:cubicBezTo>
                    <a:pt x="11645" y="12706"/>
                    <a:pt x="11625" y="12770"/>
                    <a:pt x="11606" y="12834"/>
                  </a:cubicBezTo>
                  <a:cubicBezTo>
                    <a:pt x="11567" y="12957"/>
                    <a:pt x="11533" y="13083"/>
                    <a:pt x="11515" y="13211"/>
                  </a:cubicBezTo>
                  <a:cubicBezTo>
                    <a:pt x="11511" y="13250"/>
                    <a:pt x="11520" y="13288"/>
                    <a:pt x="11538" y="13321"/>
                  </a:cubicBezTo>
                  <a:cubicBezTo>
                    <a:pt x="11537" y="13321"/>
                    <a:pt x="11537" y="13322"/>
                    <a:pt x="11536" y="13322"/>
                  </a:cubicBezTo>
                  <a:cubicBezTo>
                    <a:pt x="11453" y="13192"/>
                    <a:pt x="11366" y="13063"/>
                    <a:pt x="11278" y="12935"/>
                  </a:cubicBezTo>
                  <a:cubicBezTo>
                    <a:pt x="11135" y="12714"/>
                    <a:pt x="10994" y="12491"/>
                    <a:pt x="10848" y="12273"/>
                  </a:cubicBezTo>
                  <a:cubicBezTo>
                    <a:pt x="10822" y="12220"/>
                    <a:pt x="10795" y="12170"/>
                    <a:pt x="10766" y="12119"/>
                  </a:cubicBezTo>
                  <a:cubicBezTo>
                    <a:pt x="10721" y="12037"/>
                    <a:pt x="10672" y="11953"/>
                    <a:pt x="10620" y="11876"/>
                  </a:cubicBezTo>
                  <a:cubicBezTo>
                    <a:pt x="10553" y="11776"/>
                    <a:pt x="10486" y="11677"/>
                    <a:pt x="10421" y="11577"/>
                  </a:cubicBezTo>
                  <a:cubicBezTo>
                    <a:pt x="10293" y="11385"/>
                    <a:pt x="10159" y="11195"/>
                    <a:pt x="10024" y="11007"/>
                  </a:cubicBezTo>
                  <a:cubicBezTo>
                    <a:pt x="9985" y="10953"/>
                    <a:pt x="9927" y="10919"/>
                    <a:pt x="9866" y="10919"/>
                  </a:cubicBezTo>
                  <a:cubicBezTo>
                    <a:pt x="9861" y="10919"/>
                    <a:pt x="9856" y="10919"/>
                    <a:pt x="9852" y="10920"/>
                  </a:cubicBezTo>
                  <a:cubicBezTo>
                    <a:pt x="9824" y="10888"/>
                    <a:pt x="9796" y="10856"/>
                    <a:pt x="9767" y="10825"/>
                  </a:cubicBezTo>
                  <a:cubicBezTo>
                    <a:pt x="9736" y="10792"/>
                    <a:pt x="9704" y="10761"/>
                    <a:pt x="9672" y="10729"/>
                  </a:cubicBezTo>
                  <a:cubicBezTo>
                    <a:pt x="9644" y="10701"/>
                    <a:pt x="9615" y="10675"/>
                    <a:pt x="9580" y="10657"/>
                  </a:cubicBezTo>
                  <a:cubicBezTo>
                    <a:pt x="9544" y="10637"/>
                    <a:pt x="9506" y="10628"/>
                    <a:pt x="9468" y="10628"/>
                  </a:cubicBezTo>
                  <a:cubicBezTo>
                    <a:pt x="9459" y="10628"/>
                    <a:pt x="9450" y="10628"/>
                    <a:pt x="9441" y="10629"/>
                  </a:cubicBezTo>
                  <a:cubicBezTo>
                    <a:pt x="9440" y="10628"/>
                    <a:pt x="9438" y="10626"/>
                    <a:pt x="9435" y="10625"/>
                  </a:cubicBezTo>
                  <a:cubicBezTo>
                    <a:pt x="9441" y="10612"/>
                    <a:pt x="9446" y="10600"/>
                    <a:pt x="9448" y="10586"/>
                  </a:cubicBezTo>
                  <a:cubicBezTo>
                    <a:pt x="9450" y="10570"/>
                    <a:pt x="9453" y="10556"/>
                    <a:pt x="9455" y="10541"/>
                  </a:cubicBezTo>
                  <a:cubicBezTo>
                    <a:pt x="9498" y="10457"/>
                    <a:pt x="9525" y="10364"/>
                    <a:pt x="9550" y="10271"/>
                  </a:cubicBezTo>
                  <a:cubicBezTo>
                    <a:pt x="9585" y="10134"/>
                    <a:pt x="9596" y="9996"/>
                    <a:pt x="9600" y="9854"/>
                  </a:cubicBezTo>
                  <a:cubicBezTo>
                    <a:pt x="9602" y="9765"/>
                    <a:pt x="9598" y="9675"/>
                    <a:pt x="9589" y="9586"/>
                  </a:cubicBezTo>
                  <a:cubicBezTo>
                    <a:pt x="9578" y="9501"/>
                    <a:pt x="9572" y="9413"/>
                    <a:pt x="9553" y="9327"/>
                  </a:cubicBezTo>
                  <a:cubicBezTo>
                    <a:pt x="9540" y="9270"/>
                    <a:pt x="9506" y="9221"/>
                    <a:pt x="9456" y="9195"/>
                  </a:cubicBezTo>
                  <a:cubicBezTo>
                    <a:pt x="9433" y="8938"/>
                    <a:pt x="9411" y="8681"/>
                    <a:pt x="9411" y="8424"/>
                  </a:cubicBezTo>
                  <a:cubicBezTo>
                    <a:pt x="9415" y="8330"/>
                    <a:pt x="9434" y="8237"/>
                    <a:pt x="9433" y="8143"/>
                  </a:cubicBezTo>
                  <a:cubicBezTo>
                    <a:pt x="9432" y="8043"/>
                    <a:pt x="9416" y="7944"/>
                    <a:pt x="9398" y="7846"/>
                  </a:cubicBezTo>
                  <a:cubicBezTo>
                    <a:pt x="9379" y="7747"/>
                    <a:pt x="9361" y="7647"/>
                    <a:pt x="9349" y="7547"/>
                  </a:cubicBezTo>
                  <a:cubicBezTo>
                    <a:pt x="9345" y="7500"/>
                    <a:pt x="9333" y="7452"/>
                    <a:pt x="9325" y="7405"/>
                  </a:cubicBezTo>
                  <a:cubicBezTo>
                    <a:pt x="9315" y="7349"/>
                    <a:pt x="9305" y="7293"/>
                    <a:pt x="9296" y="7235"/>
                  </a:cubicBezTo>
                  <a:cubicBezTo>
                    <a:pt x="9278" y="7134"/>
                    <a:pt x="9251" y="7033"/>
                    <a:pt x="9223" y="6934"/>
                  </a:cubicBezTo>
                  <a:cubicBezTo>
                    <a:pt x="9194" y="6838"/>
                    <a:pt x="9167" y="6742"/>
                    <a:pt x="9131" y="6648"/>
                  </a:cubicBezTo>
                  <a:cubicBezTo>
                    <a:pt x="9095" y="6552"/>
                    <a:pt x="9057" y="6455"/>
                    <a:pt x="9019" y="6358"/>
                  </a:cubicBezTo>
                  <a:lnTo>
                    <a:pt x="9019" y="6360"/>
                  </a:lnTo>
                  <a:cubicBezTo>
                    <a:pt x="9018" y="6357"/>
                    <a:pt x="9018" y="6356"/>
                    <a:pt x="9018" y="6355"/>
                  </a:cubicBezTo>
                  <a:cubicBezTo>
                    <a:pt x="9017" y="6352"/>
                    <a:pt x="9016" y="6349"/>
                    <a:pt x="9015" y="6347"/>
                  </a:cubicBezTo>
                  <a:lnTo>
                    <a:pt x="9015" y="6348"/>
                  </a:lnTo>
                  <a:cubicBezTo>
                    <a:pt x="8912" y="6071"/>
                    <a:pt x="8818" y="5791"/>
                    <a:pt x="8712" y="5517"/>
                  </a:cubicBezTo>
                  <a:lnTo>
                    <a:pt x="8712" y="5517"/>
                  </a:lnTo>
                  <a:cubicBezTo>
                    <a:pt x="8712" y="5517"/>
                    <a:pt x="8712" y="5517"/>
                    <a:pt x="8712" y="5517"/>
                  </a:cubicBezTo>
                  <a:lnTo>
                    <a:pt x="8712" y="5517"/>
                  </a:lnTo>
                  <a:cubicBezTo>
                    <a:pt x="8705" y="5497"/>
                    <a:pt x="8698" y="5479"/>
                    <a:pt x="8690" y="5460"/>
                  </a:cubicBezTo>
                  <a:lnTo>
                    <a:pt x="8691" y="5460"/>
                  </a:lnTo>
                  <a:cubicBezTo>
                    <a:pt x="8690" y="5457"/>
                    <a:pt x="8689" y="5457"/>
                    <a:pt x="8689" y="5455"/>
                  </a:cubicBezTo>
                  <a:cubicBezTo>
                    <a:pt x="8687" y="5451"/>
                    <a:pt x="8686" y="5447"/>
                    <a:pt x="8684" y="5443"/>
                  </a:cubicBezTo>
                  <a:lnTo>
                    <a:pt x="8684" y="5443"/>
                  </a:lnTo>
                  <a:cubicBezTo>
                    <a:pt x="8684" y="5444"/>
                    <a:pt x="8684" y="5444"/>
                    <a:pt x="8684" y="5445"/>
                  </a:cubicBezTo>
                  <a:cubicBezTo>
                    <a:pt x="8645" y="5341"/>
                    <a:pt x="8606" y="5239"/>
                    <a:pt x="8556" y="5141"/>
                  </a:cubicBezTo>
                  <a:cubicBezTo>
                    <a:pt x="8509" y="5049"/>
                    <a:pt x="8448" y="4966"/>
                    <a:pt x="8397" y="4875"/>
                  </a:cubicBezTo>
                  <a:cubicBezTo>
                    <a:pt x="8367" y="4823"/>
                    <a:pt x="8338" y="4768"/>
                    <a:pt x="8307" y="4715"/>
                  </a:cubicBezTo>
                  <a:cubicBezTo>
                    <a:pt x="8315" y="4708"/>
                    <a:pt x="8323" y="4703"/>
                    <a:pt x="8331" y="4695"/>
                  </a:cubicBezTo>
                  <a:cubicBezTo>
                    <a:pt x="8403" y="4617"/>
                    <a:pt x="8391" y="4506"/>
                    <a:pt x="8323" y="4433"/>
                  </a:cubicBezTo>
                  <a:cubicBezTo>
                    <a:pt x="8319" y="4428"/>
                    <a:pt x="8315" y="4424"/>
                    <a:pt x="8311" y="4420"/>
                  </a:cubicBezTo>
                  <a:cubicBezTo>
                    <a:pt x="8286" y="4392"/>
                    <a:pt x="8262" y="4363"/>
                    <a:pt x="8239" y="4333"/>
                  </a:cubicBezTo>
                  <a:cubicBezTo>
                    <a:pt x="8106" y="4144"/>
                    <a:pt x="7964" y="3959"/>
                    <a:pt x="7828" y="3772"/>
                  </a:cubicBezTo>
                  <a:cubicBezTo>
                    <a:pt x="7726" y="3622"/>
                    <a:pt x="7638" y="3465"/>
                    <a:pt x="7527" y="3323"/>
                  </a:cubicBezTo>
                  <a:cubicBezTo>
                    <a:pt x="7466" y="3242"/>
                    <a:pt x="7397" y="3169"/>
                    <a:pt x="7327" y="3098"/>
                  </a:cubicBezTo>
                  <a:cubicBezTo>
                    <a:pt x="7265" y="3034"/>
                    <a:pt x="7194" y="2978"/>
                    <a:pt x="7131" y="2914"/>
                  </a:cubicBezTo>
                  <a:cubicBezTo>
                    <a:pt x="6995" y="2777"/>
                    <a:pt x="6866" y="2632"/>
                    <a:pt x="6721" y="2505"/>
                  </a:cubicBezTo>
                  <a:cubicBezTo>
                    <a:pt x="6647" y="2440"/>
                    <a:pt x="6572" y="2376"/>
                    <a:pt x="6501" y="2308"/>
                  </a:cubicBezTo>
                  <a:cubicBezTo>
                    <a:pt x="6430" y="2240"/>
                    <a:pt x="6360" y="2171"/>
                    <a:pt x="6287" y="2104"/>
                  </a:cubicBezTo>
                  <a:cubicBezTo>
                    <a:pt x="6141" y="1969"/>
                    <a:pt x="5988" y="1844"/>
                    <a:pt x="5824" y="1731"/>
                  </a:cubicBezTo>
                  <a:cubicBezTo>
                    <a:pt x="5660" y="1616"/>
                    <a:pt x="5495" y="1500"/>
                    <a:pt x="5317" y="1406"/>
                  </a:cubicBezTo>
                  <a:cubicBezTo>
                    <a:pt x="5131" y="1311"/>
                    <a:pt x="4944" y="1223"/>
                    <a:pt x="4756" y="1134"/>
                  </a:cubicBezTo>
                  <a:cubicBezTo>
                    <a:pt x="4580" y="1049"/>
                    <a:pt x="4400" y="980"/>
                    <a:pt x="4218" y="910"/>
                  </a:cubicBezTo>
                  <a:cubicBezTo>
                    <a:pt x="4119" y="872"/>
                    <a:pt x="4022" y="834"/>
                    <a:pt x="3925" y="797"/>
                  </a:cubicBezTo>
                  <a:cubicBezTo>
                    <a:pt x="3844" y="766"/>
                    <a:pt x="3760" y="745"/>
                    <a:pt x="3677" y="719"/>
                  </a:cubicBezTo>
                  <a:cubicBezTo>
                    <a:pt x="3581" y="689"/>
                    <a:pt x="3486" y="665"/>
                    <a:pt x="3386" y="651"/>
                  </a:cubicBezTo>
                  <a:cubicBezTo>
                    <a:pt x="3316" y="643"/>
                    <a:pt x="3245" y="639"/>
                    <a:pt x="3175" y="631"/>
                  </a:cubicBezTo>
                  <a:cubicBezTo>
                    <a:pt x="3051" y="610"/>
                    <a:pt x="2929" y="578"/>
                    <a:pt x="2804" y="562"/>
                  </a:cubicBezTo>
                  <a:cubicBezTo>
                    <a:pt x="2683" y="546"/>
                    <a:pt x="2561" y="532"/>
                    <a:pt x="2440" y="516"/>
                  </a:cubicBezTo>
                  <a:cubicBezTo>
                    <a:pt x="2365" y="503"/>
                    <a:pt x="2291" y="487"/>
                    <a:pt x="2217" y="468"/>
                  </a:cubicBezTo>
                  <a:cubicBezTo>
                    <a:pt x="2114" y="433"/>
                    <a:pt x="2011" y="394"/>
                    <a:pt x="1906" y="362"/>
                  </a:cubicBezTo>
                  <a:cubicBezTo>
                    <a:pt x="1779" y="325"/>
                    <a:pt x="1646" y="316"/>
                    <a:pt x="1515" y="305"/>
                  </a:cubicBezTo>
                  <a:cubicBezTo>
                    <a:pt x="1428" y="298"/>
                    <a:pt x="1339" y="287"/>
                    <a:pt x="1252" y="287"/>
                  </a:cubicBezTo>
                  <a:cubicBezTo>
                    <a:pt x="1240" y="287"/>
                    <a:pt x="1229" y="287"/>
                    <a:pt x="1217" y="288"/>
                  </a:cubicBezTo>
                  <a:cubicBezTo>
                    <a:pt x="1118" y="290"/>
                    <a:pt x="1021" y="306"/>
                    <a:pt x="923" y="320"/>
                  </a:cubicBezTo>
                  <a:cubicBezTo>
                    <a:pt x="878" y="325"/>
                    <a:pt x="834" y="329"/>
                    <a:pt x="789" y="329"/>
                  </a:cubicBezTo>
                  <a:cubicBezTo>
                    <a:pt x="694" y="323"/>
                    <a:pt x="600" y="306"/>
                    <a:pt x="506" y="306"/>
                  </a:cubicBezTo>
                  <a:cubicBezTo>
                    <a:pt x="463" y="306"/>
                    <a:pt x="420" y="309"/>
                    <a:pt x="377" y="320"/>
                  </a:cubicBezTo>
                  <a:cubicBezTo>
                    <a:pt x="373" y="308"/>
                    <a:pt x="369" y="297"/>
                    <a:pt x="364" y="285"/>
                  </a:cubicBezTo>
                  <a:cubicBezTo>
                    <a:pt x="335" y="220"/>
                    <a:pt x="268" y="178"/>
                    <a:pt x="195" y="178"/>
                  </a:cubicBezTo>
                  <a:cubicBezTo>
                    <a:pt x="193" y="178"/>
                    <a:pt x="190" y="178"/>
                    <a:pt x="187" y="178"/>
                  </a:cubicBezTo>
                  <a:cubicBezTo>
                    <a:pt x="116" y="181"/>
                    <a:pt x="43" y="229"/>
                    <a:pt x="21" y="299"/>
                  </a:cubicBezTo>
                  <a:cubicBezTo>
                    <a:pt x="1" y="369"/>
                    <a:pt x="8" y="439"/>
                    <a:pt x="10" y="510"/>
                  </a:cubicBezTo>
                  <a:cubicBezTo>
                    <a:pt x="12" y="555"/>
                    <a:pt x="13" y="600"/>
                    <a:pt x="14" y="646"/>
                  </a:cubicBezTo>
                  <a:cubicBezTo>
                    <a:pt x="16" y="730"/>
                    <a:pt x="19" y="816"/>
                    <a:pt x="21" y="902"/>
                  </a:cubicBezTo>
                  <a:cubicBezTo>
                    <a:pt x="33" y="1311"/>
                    <a:pt x="35" y="1723"/>
                    <a:pt x="64" y="2131"/>
                  </a:cubicBezTo>
                  <a:cubicBezTo>
                    <a:pt x="92" y="2538"/>
                    <a:pt x="123" y="2944"/>
                    <a:pt x="169" y="3349"/>
                  </a:cubicBezTo>
                  <a:cubicBezTo>
                    <a:pt x="192" y="3541"/>
                    <a:pt x="214" y="3734"/>
                    <a:pt x="256" y="3924"/>
                  </a:cubicBezTo>
                  <a:cubicBezTo>
                    <a:pt x="297" y="4113"/>
                    <a:pt x="357" y="4296"/>
                    <a:pt x="413" y="4481"/>
                  </a:cubicBezTo>
                  <a:cubicBezTo>
                    <a:pt x="437" y="4567"/>
                    <a:pt x="463" y="4652"/>
                    <a:pt x="491" y="4736"/>
                  </a:cubicBezTo>
                  <a:cubicBezTo>
                    <a:pt x="522" y="4828"/>
                    <a:pt x="561" y="4919"/>
                    <a:pt x="599" y="5009"/>
                  </a:cubicBezTo>
                  <a:cubicBezTo>
                    <a:pt x="674" y="5186"/>
                    <a:pt x="754" y="5361"/>
                    <a:pt x="825" y="5540"/>
                  </a:cubicBezTo>
                  <a:cubicBezTo>
                    <a:pt x="857" y="5627"/>
                    <a:pt x="887" y="5712"/>
                    <a:pt x="913" y="5802"/>
                  </a:cubicBezTo>
                  <a:cubicBezTo>
                    <a:pt x="944" y="5911"/>
                    <a:pt x="984" y="6017"/>
                    <a:pt x="1045" y="6114"/>
                  </a:cubicBezTo>
                  <a:cubicBezTo>
                    <a:pt x="1074" y="6162"/>
                    <a:pt x="1125" y="6192"/>
                    <a:pt x="1177" y="6198"/>
                  </a:cubicBezTo>
                  <a:cubicBezTo>
                    <a:pt x="1183" y="6212"/>
                    <a:pt x="1189" y="6226"/>
                    <a:pt x="1194" y="6238"/>
                  </a:cubicBezTo>
                  <a:cubicBezTo>
                    <a:pt x="1268" y="6406"/>
                    <a:pt x="1347" y="6573"/>
                    <a:pt x="1431" y="6737"/>
                  </a:cubicBezTo>
                  <a:cubicBezTo>
                    <a:pt x="1529" y="6927"/>
                    <a:pt x="1628" y="7118"/>
                    <a:pt x="1739" y="7301"/>
                  </a:cubicBezTo>
                  <a:cubicBezTo>
                    <a:pt x="1789" y="7385"/>
                    <a:pt x="1845" y="7466"/>
                    <a:pt x="1899" y="7550"/>
                  </a:cubicBezTo>
                  <a:cubicBezTo>
                    <a:pt x="1950" y="7631"/>
                    <a:pt x="2004" y="7711"/>
                    <a:pt x="2063" y="7788"/>
                  </a:cubicBezTo>
                  <a:cubicBezTo>
                    <a:pt x="2180" y="7942"/>
                    <a:pt x="2294" y="8097"/>
                    <a:pt x="2409" y="8252"/>
                  </a:cubicBezTo>
                  <a:cubicBezTo>
                    <a:pt x="2527" y="8424"/>
                    <a:pt x="2632" y="8603"/>
                    <a:pt x="2771" y="8756"/>
                  </a:cubicBezTo>
                  <a:cubicBezTo>
                    <a:pt x="2889" y="8884"/>
                    <a:pt x="3024" y="8995"/>
                    <a:pt x="3156" y="9110"/>
                  </a:cubicBezTo>
                  <a:cubicBezTo>
                    <a:pt x="3225" y="9170"/>
                    <a:pt x="3294" y="9233"/>
                    <a:pt x="3364" y="9295"/>
                  </a:cubicBezTo>
                  <a:cubicBezTo>
                    <a:pt x="3448" y="9368"/>
                    <a:pt x="3539" y="9434"/>
                    <a:pt x="3628" y="9500"/>
                  </a:cubicBezTo>
                  <a:cubicBezTo>
                    <a:pt x="3784" y="9615"/>
                    <a:pt x="3951" y="9716"/>
                    <a:pt x="4115" y="9819"/>
                  </a:cubicBezTo>
                  <a:cubicBezTo>
                    <a:pt x="4280" y="9923"/>
                    <a:pt x="4451" y="10014"/>
                    <a:pt x="4623" y="10104"/>
                  </a:cubicBezTo>
                  <a:cubicBezTo>
                    <a:pt x="4798" y="10196"/>
                    <a:pt x="4972" y="10294"/>
                    <a:pt x="5153" y="10374"/>
                  </a:cubicBezTo>
                  <a:cubicBezTo>
                    <a:pt x="5519" y="10538"/>
                    <a:pt x="5894" y="10687"/>
                    <a:pt x="6282" y="10794"/>
                  </a:cubicBezTo>
                  <a:cubicBezTo>
                    <a:pt x="6465" y="10844"/>
                    <a:pt x="6651" y="10888"/>
                    <a:pt x="6840" y="10921"/>
                  </a:cubicBezTo>
                  <a:cubicBezTo>
                    <a:pt x="6944" y="10938"/>
                    <a:pt x="7048" y="10955"/>
                    <a:pt x="7152" y="10962"/>
                  </a:cubicBezTo>
                  <a:cubicBezTo>
                    <a:pt x="7247" y="10967"/>
                    <a:pt x="7341" y="10967"/>
                    <a:pt x="7434" y="10968"/>
                  </a:cubicBezTo>
                  <a:cubicBezTo>
                    <a:pt x="7434" y="10967"/>
                    <a:pt x="7434" y="10967"/>
                    <a:pt x="7434" y="10967"/>
                  </a:cubicBezTo>
                  <a:lnTo>
                    <a:pt x="7434" y="10967"/>
                  </a:lnTo>
                  <a:cubicBezTo>
                    <a:pt x="7436" y="10967"/>
                    <a:pt x="7437" y="10967"/>
                    <a:pt x="7439" y="10967"/>
                  </a:cubicBezTo>
                  <a:cubicBezTo>
                    <a:pt x="7440" y="10967"/>
                    <a:pt x="7440" y="10967"/>
                    <a:pt x="7441" y="10967"/>
                  </a:cubicBezTo>
                  <a:lnTo>
                    <a:pt x="7444" y="10967"/>
                  </a:lnTo>
                  <a:cubicBezTo>
                    <a:pt x="7777" y="10976"/>
                    <a:pt x="8111" y="10999"/>
                    <a:pt x="8445" y="10999"/>
                  </a:cubicBezTo>
                  <a:cubicBezTo>
                    <a:pt x="8461" y="10999"/>
                    <a:pt x="8476" y="10999"/>
                    <a:pt x="8492" y="10999"/>
                  </a:cubicBezTo>
                  <a:cubicBezTo>
                    <a:pt x="8657" y="10998"/>
                    <a:pt x="8821" y="10991"/>
                    <a:pt x="8986" y="10988"/>
                  </a:cubicBezTo>
                  <a:cubicBezTo>
                    <a:pt x="9040" y="10988"/>
                    <a:pt x="9092" y="10988"/>
                    <a:pt x="9146" y="10987"/>
                  </a:cubicBezTo>
                  <a:cubicBezTo>
                    <a:pt x="9158" y="10986"/>
                    <a:pt x="9167" y="10986"/>
                    <a:pt x="9178" y="10986"/>
                  </a:cubicBezTo>
                  <a:cubicBezTo>
                    <a:pt x="9142" y="11039"/>
                    <a:pt x="9135" y="11107"/>
                    <a:pt x="9161" y="11168"/>
                  </a:cubicBezTo>
                  <a:cubicBezTo>
                    <a:pt x="9210" y="11281"/>
                    <a:pt x="9285" y="11383"/>
                    <a:pt x="9352" y="11488"/>
                  </a:cubicBezTo>
                  <a:cubicBezTo>
                    <a:pt x="9385" y="11538"/>
                    <a:pt x="9417" y="11589"/>
                    <a:pt x="9450" y="11639"/>
                  </a:cubicBezTo>
                  <a:cubicBezTo>
                    <a:pt x="9537" y="11769"/>
                    <a:pt x="9625" y="11901"/>
                    <a:pt x="9714" y="12029"/>
                  </a:cubicBezTo>
                  <a:cubicBezTo>
                    <a:pt x="9799" y="12152"/>
                    <a:pt x="9887" y="12274"/>
                    <a:pt x="9975" y="12395"/>
                  </a:cubicBezTo>
                  <a:cubicBezTo>
                    <a:pt x="10014" y="12447"/>
                    <a:pt x="10055" y="12499"/>
                    <a:pt x="10096" y="12552"/>
                  </a:cubicBezTo>
                  <a:cubicBezTo>
                    <a:pt x="10122" y="12582"/>
                    <a:pt x="10147" y="12616"/>
                    <a:pt x="10173" y="12646"/>
                  </a:cubicBezTo>
                  <a:cubicBezTo>
                    <a:pt x="10219" y="12701"/>
                    <a:pt x="10268" y="12747"/>
                    <a:pt x="10323" y="12791"/>
                  </a:cubicBezTo>
                  <a:cubicBezTo>
                    <a:pt x="10345" y="12808"/>
                    <a:pt x="10370" y="12818"/>
                    <a:pt x="10397" y="12824"/>
                  </a:cubicBezTo>
                  <a:cubicBezTo>
                    <a:pt x="10401" y="12828"/>
                    <a:pt x="10403" y="12832"/>
                    <a:pt x="10406" y="12836"/>
                  </a:cubicBezTo>
                  <a:cubicBezTo>
                    <a:pt x="10423" y="12861"/>
                    <a:pt x="10442" y="12888"/>
                    <a:pt x="10457" y="12914"/>
                  </a:cubicBezTo>
                  <a:cubicBezTo>
                    <a:pt x="10466" y="12929"/>
                    <a:pt x="10475" y="12944"/>
                    <a:pt x="10484" y="12960"/>
                  </a:cubicBezTo>
                  <a:cubicBezTo>
                    <a:pt x="10467" y="13005"/>
                    <a:pt x="10469" y="13056"/>
                    <a:pt x="10489" y="13103"/>
                  </a:cubicBezTo>
                  <a:cubicBezTo>
                    <a:pt x="10495" y="13122"/>
                    <a:pt x="10503" y="13142"/>
                    <a:pt x="10510" y="13160"/>
                  </a:cubicBezTo>
                  <a:cubicBezTo>
                    <a:pt x="10507" y="13163"/>
                    <a:pt x="10505" y="13166"/>
                    <a:pt x="10501" y="13168"/>
                  </a:cubicBezTo>
                  <a:cubicBezTo>
                    <a:pt x="10438" y="13220"/>
                    <a:pt x="10413" y="13313"/>
                    <a:pt x="10450" y="13389"/>
                  </a:cubicBezTo>
                  <a:cubicBezTo>
                    <a:pt x="10534" y="13562"/>
                    <a:pt x="10626" y="13737"/>
                    <a:pt x="10732" y="13901"/>
                  </a:cubicBezTo>
                  <a:cubicBezTo>
                    <a:pt x="10728" y="13916"/>
                    <a:pt x="10726" y="13931"/>
                    <a:pt x="10726" y="13945"/>
                  </a:cubicBezTo>
                  <a:cubicBezTo>
                    <a:pt x="10723" y="14056"/>
                    <a:pt x="10713" y="14168"/>
                    <a:pt x="10717" y="14279"/>
                  </a:cubicBezTo>
                  <a:cubicBezTo>
                    <a:pt x="10736" y="14681"/>
                    <a:pt x="10755" y="15082"/>
                    <a:pt x="10777" y="15485"/>
                  </a:cubicBezTo>
                  <a:cubicBezTo>
                    <a:pt x="10788" y="15687"/>
                    <a:pt x="10798" y="15890"/>
                    <a:pt x="10811" y="16094"/>
                  </a:cubicBezTo>
                  <a:cubicBezTo>
                    <a:pt x="10811" y="16099"/>
                    <a:pt x="10811" y="16104"/>
                    <a:pt x="10811" y="16110"/>
                  </a:cubicBezTo>
                  <a:cubicBezTo>
                    <a:pt x="10792" y="16396"/>
                    <a:pt x="10776" y="16683"/>
                    <a:pt x="10764" y="16970"/>
                  </a:cubicBezTo>
                  <a:cubicBezTo>
                    <a:pt x="10763" y="17012"/>
                    <a:pt x="10761" y="17055"/>
                    <a:pt x="10760" y="17096"/>
                  </a:cubicBezTo>
                  <a:cubicBezTo>
                    <a:pt x="10753" y="17098"/>
                    <a:pt x="10747" y="17100"/>
                    <a:pt x="10740" y="17104"/>
                  </a:cubicBezTo>
                  <a:cubicBezTo>
                    <a:pt x="10681" y="17130"/>
                    <a:pt x="10642" y="17186"/>
                    <a:pt x="10633" y="17251"/>
                  </a:cubicBezTo>
                  <a:cubicBezTo>
                    <a:pt x="10608" y="17428"/>
                    <a:pt x="10600" y="17610"/>
                    <a:pt x="10587" y="17790"/>
                  </a:cubicBezTo>
                  <a:cubicBezTo>
                    <a:pt x="10578" y="17939"/>
                    <a:pt x="10573" y="18087"/>
                    <a:pt x="10568" y="18237"/>
                  </a:cubicBezTo>
                  <a:lnTo>
                    <a:pt x="10568" y="18237"/>
                  </a:lnTo>
                  <a:cubicBezTo>
                    <a:pt x="10568" y="18236"/>
                    <a:pt x="10568" y="18235"/>
                    <a:pt x="10568" y="18234"/>
                  </a:cubicBezTo>
                  <a:lnTo>
                    <a:pt x="10568" y="18234"/>
                  </a:lnTo>
                  <a:cubicBezTo>
                    <a:pt x="10568" y="18238"/>
                    <a:pt x="10568" y="18242"/>
                    <a:pt x="10568" y="18247"/>
                  </a:cubicBezTo>
                  <a:lnTo>
                    <a:pt x="10568" y="18247"/>
                  </a:lnTo>
                  <a:cubicBezTo>
                    <a:pt x="10568" y="18244"/>
                    <a:pt x="10568" y="18240"/>
                    <a:pt x="10568" y="18237"/>
                  </a:cubicBezTo>
                  <a:lnTo>
                    <a:pt x="10568" y="18237"/>
                  </a:lnTo>
                  <a:cubicBezTo>
                    <a:pt x="10568" y="18240"/>
                    <a:pt x="10568" y="18244"/>
                    <a:pt x="10568" y="18247"/>
                  </a:cubicBezTo>
                  <a:lnTo>
                    <a:pt x="10568" y="18247"/>
                  </a:lnTo>
                  <a:cubicBezTo>
                    <a:pt x="10568" y="18247"/>
                    <a:pt x="10568" y="18247"/>
                    <a:pt x="10568" y="18247"/>
                  </a:cubicBezTo>
                  <a:lnTo>
                    <a:pt x="10568" y="18247"/>
                  </a:lnTo>
                  <a:cubicBezTo>
                    <a:pt x="10568" y="18247"/>
                    <a:pt x="10568" y="18247"/>
                    <a:pt x="10568" y="18247"/>
                  </a:cubicBezTo>
                  <a:cubicBezTo>
                    <a:pt x="10568" y="18247"/>
                    <a:pt x="10568" y="18247"/>
                    <a:pt x="10568" y="18247"/>
                  </a:cubicBezTo>
                  <a:lnTo>
                    <a:pt x="10568" y="18247"/>
                  </a:lnTo>
                  <a:cubicBezTo>
                    <a:pt x="10561" y="18406"/>
                    <a:pt x="10560" y="18567"/>
                    <a:pt x="10557" y="18726"/>
                  </a:cubicBezTo>
                  <a:cubicBezTo>
                    <a:pt x="10554" y="18859"/>
                    <a:pt x="10554" y="18992"/>
                    <a:pt x="10551" y="19125"/>
                  </a:cubicBezTo>
                  <a:cubicBezTo>
                    <a:pt x="10549" y="19395"/>
                    <a:pt x="10551" y="19664"/>
                    <a:pt x="10546" y="19934"/>
                  </a:cubicBezTo>
                  <a:cubicBezTo>
                    <a:pt x="10532" y="20080"/>
                    <a:pt x="10508" y="20230"/>
                    <a:pt x="10515" y="20376"/>
                  </a:cubicBezTo>
                  <a:cubicBezTo>
                    <a:pt x="10517" y="20424"/>
                    <a:pt x="10538" y="20469"/>
                    <a:pt x="10569" y="20501"/>
                  </a:cubicBezTo>
                  <a:cubicBezTo>
                    <a:pt x="10569" y="20504"/>
                    <a:pt x="10569" y="20507"/>
                    <a:pt x="10569" y="20509"/>
                  </a:cubicBezTo>
                  <a:cubicBezTo>
                    <a:pt x="10561" y="20536"/>
                    <a:pt x="10553" y="20565"/>
                    <a:pt x="10546" y="20592"/>
                  </a:cubicBezTo>
                  <a:cubicBezTo>
                    <a:pt x="10529" y="20669"/>
                    <a:pt x="10508" y="20743"/>
                    <a:pt x="10493" y="20819"/>
                  </a:cubicBezTo>
                  <a:cubicBezTo>
                    <a:pt x="10468" y="20949"/>
                    <a:pt x="10443" y="21078"/>
                    <a:pt x="10420" y="21208"/>
                  </a:cubicBezTo>
                  <a:lnTo>
                    <a:pt x="10420" y="21209"/>
                  </a:lnTo>
                  <a:cubicBezTo>
                    <a:pt x="10419" y="21212"/>
                    <a:pt x="10419" y="21216"/>
                    <a:pt x="10418" y="21218"/>
                  </a:cubicBezTo>
                  <a:cubicBezTo>
                    <a:pt x="10410" y="21256"/>
                    <a:pt x="10403" y="21293"/>
                    <a:pt x="10398" y="21332"/>
                  </a:cubicBezTo>
                  <a:cubicBezTo>
                    <a:pt x="10391" y="21365"/>
                    <a:pt x="10385" y="21400"/>
                    <a:pt x="10387" y="21433"/>
                  </a:cubicBezTo>
                  <a:cubicBezTo>
                    <a:pt x="10373" y="21503"/>
                    <a:pt x="10361" y="21574"/>
                    <a:pt x="10359" y="21644"/>
                  </a:cubicBezTo>
                  <a:cubicBezTo>
                    <a:pt x="10358" y="21749"/>
                    <a:pt x="10451" y="21825"/>
                    <a:pt x="10547" y="21825"/>
                  </a:cubicBezTo>
                  <a:cubicBezTo>
                    <a:pt x="10572" y="21825"/>
                    <a:pt x="10598" y="21820"/>
                    <a:pt x="10621" y="21809"/>
                  </a:cubicBezTo>
                  <a:cubicBezTo>
                    <a:pt x="10653" y="21794"/>
                    <a:pt x="10688" y="21777"/>
                    <a:pt x="10713" y="21750"/>
                  </a:cubicBezTo>
                  <a:cubicBezTo>
                    <a:pt x="10737" y="21724"/>
                    <a:pt x="10756" y="21699"/>
                    <a:pt x="10774" y="21671"/>
                  </a:cubicBezTo>
                  <a:cubicBezTo>
                    <a:pt x="10795" y="21682"/>
                    <a:pt x="10818" y="21691"/>
                    <a:pt x="10841" y="21695"/>
                  </a:cubicBezTo>
                  <a:cubicBezTo>
                    <a:pt x="10945" y="21793"/>
                    <a:pt x="11086" y="21842"/>
                    <a:pt x="11227" y="21842"/>
                  </a:cubicBezTo>
                  <a:cubicBezTo>
                    <a:pt x="11232" y="21842"/>
                    <a:pt x="11236" y="21842"/>
                    <a:pt x="11241" y="21842"/>
                  </a:cubicBezTo>
                  <a:cubicBezTo>
                    <a:pt x="11318" y="21840"/>
                    <a:pt x="11394" y="21823"/>
                    <a:pt x="11464" y="21791"/>
                  </a:cubicBezTo>
                  <a:cubicBezTo>
                    <a:pt x="11676" y="21692"/>
                    <a:pt x="11737" y="21445"/>
                    <a:pt x="11710" y="21232"/>
                  </a:cubicBezTo>
                  <a:cubicBezTo>
                    <a:pt x="11717" y="21201"/>
                    <a:pt x="11722" y="21170"/>
                    <a:pt x="11728" y="21138"/>
                  </a:cubicBezTo>
                  <a:cubicBezTo>
                    <a:pt x="11762" y="20966"/>
                    <a:pt x="11791" y="20793"/>
                    <a:pt x="11809" y="20619"/>
                  </a:cubicBezTo>
                  <a:cubicBezTo>
                    <a:pt x="11825" y="20464"/>
                    <a:pt x="11841" y="20309"/>
                    <a:pt x="11856" y="20154"/>
                  </a:cubicBezTo>
                  <a:cubicBezTo>
                    <a:pt x="11871" y="20018"/>
                    <a:pt x="11874" y="19881"/>
                    <a:pt x="11881" y="19744"/>
                  </a:cubicBezTo>
                  <a:cubicBezTo>
                    <a:pt x="11888" y="19620"/>
                    <a:pt x="11889" y="19497"/>
                    <a:pt x="11893" y="19373"/>
                  </a:cubicBezTo>
                  <a:cubicBezTo>
                    <a:pt x="11895" y="19322"/>
                    <a:pt x="11899" y="19272"/>
                    <a:pt x="11893" y="19221"/>
                  </a:cubicBezTo>
                  <a:cubicBezTo>
                    <a:pt x="11888" y="19173"/>
                    <a:pt x="11877" y="19130"/>
                    <a:pt x="11862" y="19084"/>
                  </a:cubicBezTo>
                  <a:cubicBezTo>
                    <a:pt x="11849" y="19049"/>
                    <a:pt x="11829" y="19020"/>
                    <a:pt x="11804" y="18998"/>
                  </a:cubicBezTo>
                  <a:cubicBezTo>
                    <a:pt x="11807" y="18960"/>
                    <a:pt x="11810" y="18920"/>
                    <a:pt x="11813" y="18881"/>
                  </a:cubicBezTo>
                  <a:cubicBezTo>
                    <a:pt x="11820" y="18777"/>
                    <a:pt x="11826" y="18673"/>
                    <a:pt x="11833" y="18567"/>
                  </a:cubicBezTo>
                  <a:cubicBezTo>
                    <a:pt x="11844" y="18408"/>
                    <a:pt x="11854" y="18249"/>
                    <a:pt x="11863" y="18089"/>
                  </a:cubicBezTo>
                  <a:cubicBezTo>
                    <a:pt x="11888" y="17642"/>
                    <a:pt x="11915" y="17195"/>
                    <a:pt x="11941" y="16748"/>
                  </a:cubicBezTo>
                  <a:cubicBezTo>
                    <a:pt x="11952" y="16556"/>
                    <a:pt x="11964" y="16365"/>
                    <a:pt x="11975" y="16173"/>
                  </a:cubicBezTo>
                  <a:cubicBezTo>
                    <a:pt x="11979" y="16125"/>
                    <a:pt x="11982" y="16076"/>
                    <a:pt x="11983" y="16027"/>
                  </a:cubicBezTo>
                  <a:cubicBezTo>
                    <a:pt x="11992" y="16013"/>
                    <a:pt x="11998" y="15998"/>
                    <a:pt x="12003" y="15982"/>
                  </a:cubicBezTo>
                  <a:cubicBezTo>
                    <a:pt x="12022" y="15909"/>
                    <a:pt x="12046" y="15837"/>
                    <a:pt x="12062" y="15765"/>
                  </a:cubicBezTo>
                  <a:cubicBezTo>
                    <a:pt x="12076" y="15701"/>
                    <a:pt x="12087" y="15637"/>
                    <a:pt x="12096" y="15573"/>
                  </a:cubicBezTo>
                  <a:cubicBezTo>
                    <a:pt x="12111" y="15466"/>
                    <a:pt x="12125" y="15361"/>
                    <a:pt x="12135" y="15255"/>
                  </a:cubicBezTo>
                  <a:cubicBezTo>
                    <a:pt x="12143" y="15155"/>
                    <a:pt x="12151" y="15057"/>
                    <a:pt x="12160" y="14957"/>
                  </a:cubicBezTo>
                  <a:cubicBezTo>
                    <a:pt x="12171" y="14884"/>
                    <a:pt x="12181" y="14811"/>
                    <a:pt x="12190" y="14738"/>
                  </a:cubicBezTo>
                  <a:cubicBezTo>
                    <a:pt x="12210" y="14563"/>
                    <a:pt x="12232" y="14389"/>
                    <a:pt x="12248" y="14214"/>
                  </a:cubicBezTo>
                  <a:cubicBezTo>
                    <a:pt x="12268" y="14022"/>
                    <a:pt x="12286" y="13830"/>
                    <a:pt x="12302" y="13638"/>
                  </a:cubicBezTo>
                  <a:cubicBezTo>
                    <a:pt x="12309" y="13558"/>
                    <a:pt x="12316" y="13477"/>
                    <a:pt x="12322" y="13397"/>
                  </a:cubicBezTo>
                  <a:cubicBezTo>
                    <a:pt x="12327" y="13314"/>
                    <a:pt x="12336" y="13233"/>
                    <a:pt x="12341" y="13150"/>
                  </a:cubicBezTo>
                  <a:cubicBezTo>
                    <a:pt x="12391" y="13108"/>
                    <a:pt x="12434" y="13062"/>
                    <a:pt x="12471" y="13008"/>
                  </a:cubicBezTo>
                  <a:cubicBezTo>
                    <a:pt x="12492" y="12978"/>
                    <a:pt x="12513" y="12947"/>
                    <a:pt x="12534" y="12917"/>
                  </a:cubicBezTo>
                  <a:cubicBezTo>
                    <a:pt x="12570" y="12868"/>
                    <a:pt x="12605" y="12818"/>
                    <a:pt x="12642" y="12768"/>
                  </a:cubicBezTo>
                  <a:cubicBezTo>
                    <a:pt x="12698" y="12688"/>
                    <a:pt x="12755" y="12608"/>
                    <a:pt x="12812" y="12528"/>
                  </a:cubicBezTo>
                  <a:cubicBezTo>
                    <a:pt x="12867" y="12450"/>
                    <a:pt x="12923" y="12372"/>
                    <a:pt x="12979" y="12295"/>
                  </a:cubicBezTo>
                  <a:cubicBezTo>
                    <a:pt x="13050" y="12195"/>
                    <a:pt x="13132" y="12096"/>
                    <a:pt x="13188" y="11985"/>
                  </a:cubicBezTo>
                  <a:cubicBezTo>
                    <a:pt x="13215" y="11935"/>
                    <a:pt x="13216" y="11873"/>
                    <a:pt x="13195" y="11821"/>
                  </a:cubicBezTo>
                  <a:cubicBezTo>
                    <a:pt x="13222" y="11782"/>
                    <a:pt x="13248" y="11742"/>
                    <a:pt x="13275" y="11702"/>
                  </a:cubicBezTo>
                  <a:cubicBezTo>
                    <a:pt x="13306" y="11657"/>
                    <a:pt x="13336" y="11610"/>
                    <a:pt x="13367" y="11567"/>
                  </a:cubicBezTo>
                  <a:cubicBezTo>
                    <a:pt x="13393" y="11530"/>
                    <a:pt x="13425" y="11493"/>
                    <a:pt x="13454" y="11454"/>
                  </a:cubicBezTo>
                  <a:cubicBezTo>
                    <a:pt x="13480" y="11455"/>
                    <a:pt x="13508" y="11457"/>
                    <a:pt x="13535" y="11457"/>
                  </a:cubicBezTo>
                  <a:cubicBezTo>
                    <a:pt x="13545" y="11457"/>
                    <a:pt x="13556" y="11456"/>
                    <a:pt x="13566" y="11456"/>
                  </a:cubicBezTo>
                  <a:cubicBezTo>
                    <a:pt x="13649" y="11454"/>
                    <a:pt x="13734" y="11441"/>
                    <a:pt x="13816" y="11422"/>
                  </a:cubicBezTo>
                  <a:cubicBezTo>
                    <a:pt x="13946" y="11391"/>
                    <a:pt x="14073" y="11344"/>
                    <a:pt x="14201" y="11302"/>
                  </a:cubicBezTo>
                  <a:cubicBezTo>
                    <a:pt x="14221" y="11295"/>
                    <a:pt x="14243" y="11289"/>
                    <a:pt x="14262" y="11282"/>
                  </a:cubicBezTo>
                  <a:cubicBezTo>
                    <a:pt x="14336" y="11278"/>
                    <a:pt x="14410" y="11250"/>
                    <a:pt x="14479" y="11227"/>
                  </a:cubicBezTo>
                  <a:cubicBezTo>
                    <a:pt x="14862" y="11102"/>
                    <a:pt x="15215" y="10900"/>
                    <a:pt x="15593" y="10762"/>
                  </a:cubicBezTo>
                  <a:cubicBezTo>
                    <a:pt x="15770" y="10697"/>
                    <a:pt x="15945" y="10630"/>
                    <a:pt x="16116" y="10549"/>
                  </a:cubicBezTo>
                  <a:cubicBezTo>
                    <a:pt x="16296" y="10462"/>
                    <a:pt x="16470" y="10365"/>
                    <a:pt x="16647" y="10271"/>
                  </a:cubicBezTo>
                  <a:cubicBezTo>
                    <a:pt x="16723" y="10234"/>
                    <a:pt x="16799" y="10199"/>
                    <a:pt x="16875" y="10162"/>
                  </a:cubicBezTo>
                  <a:cubicBezTo>
                    <a:pt x="16956" y="10120"/>
                    <a:pt x="17036" y="10077"/>
                    <a:pt x="17116" y="10034"/>
                  </a:cubicBezTo>
                  <a:cubicBezTo>
                    <a:pt x="17276" y="9946"/>
                    <a:pt x="17439" y="9853"/>
                    <a:pt x="17587" y="9744"/>
                  </a:cubicBezTo>
                  <a:cubicBezTo>
                    <a:pt x="17657" y="9693"/>
                    <a:pt x="17726" y="9638"/>
                    <a:pt x="17792" y="9581"/>
                  </a:cubicBezTo>
                  <a:cubicBezTo>
                    <a:pt x="17858" y="9524"/>
                    <a:pt x="17929" y="9469"/>
                    <a:pt x="17992" y="9407"/>
                  </a:cubicBezTo>
                  <a:cubicBezTo>
                    <a:pt x="18117" y="9283"/>
                    <a:pt x="18225" y="9147"/>
                    <a:pt x="18336" y="9012"/>
                  </a:cubicBezTo>
                  <a:cubicBezTo>
                    <a:pt x="18399" y="8942"/>
                    <a:pt x="18462" y="8873"/>
                    <a:pt x="18524" y="8801"/>
                  </a:cubicBezTo>
                  <a:cubicBezTo>
                    <a:pt x="18595" y="8721"/>
                    <a:pt x="18654" y="8632"/>
                    <a:pt x="18723" y="8549"/>
                  </a:cubicBezTo>
                  <a:cubicBezTo>
                    <a:pt x="18851" y="8394"/>
                    <a:pt x="18979" y="8238"/>
                    <a:pt x="19109" y="8084"/>
                  </a:cubicBezTo>
                  <a:cubicBezTo>
                    <a:pt x="19174" y="8005"/>
                    <a:pt x="19238" y="7926"/>
                    <a:pt x="19294" y="7839"/>
                  </a:cubicBezTo>
                  <a:cubicBezTo>
                    <a:pt x="19346" y="7757"/>
                    <a:pt x="19393" y="7672"/>
                    <a:pt x="19439" y="7587"/>
                  </a:cubicBezTo>
                  <a:cubicBezTo>
                    <a:pt x="19530" y="7412"/>
                    <a:pt x="19624" y="7239"/>
                    <a:pt x="19726" y="7070"/>
                  </a:cubicBezTo>
                  <a:cubicBezTo>
                    <a:pt x="19775" y="6987"/>
                    <a:pt x="19823" y="6904"/>
                    <a:pt x="19866" y="6817"/>
                  </a:cubicBezTo>
                  <a:cubicBezTo>
                    <a:pt x="19913" y="6727"/>
                    <a:pt x="19951" y="6632"/>
                    <a:pt x="19984" y="6535"/>
                  </a:cubicBezTo>
                  <a:cubicBezTo>
                    <a:pt x="20017" y="6442"/>
                    <a:pt x="20043" y="6344"/>
                    <a:pt x="20064" y="6248"/>
                  </a:cubicBezTo>
                  <a:cubicBezTo>
                    <a:pt x="20071" y="6216"/>
                    <a:pt x="20078" y="6184"/>
                    <a:pt x="20085" y="6153"/>
                  </a:cubicBezTo>
                  <a:cubicBezTo>
                    <a:pt x="20122" y="6141"/>
                    <a:pt x="20157" y="6118"/>
                    <a:pt x="20178" y="6087"/>
                  </a:cubicBezTo>
                  <a:cubicBezTo>
                    <a:pt x="20225" y="6020"/>
                    <a:pt x="20250" y="5940"/>
                    <a:pt x="20277" y="5864"/>
                  </a:cubicBezTo>
                  <a:cubicBezTo>
                    <a:pt x="20343" y="5671"/>
                    <a:pt x="20401" y="5475"/>
                    <a:pt x="20447" y="5276"/>
                  </a:cubicBezTo>
                  <a:cubicBezTo>
                    <a:pt x="20492" y="5079"/>
                    <a:pt x="20526" y="4881"/>
                    <a:pt x="20555" y="4683"/>
                  </a:cubicBezTo>
                  <a:cubicBezTo>
                    <a:pt x="20583" y="4484"/>
                    <a:pt x="20611" y="4284"/>
                    <a:pt x="20617" y="4083"/>
                  </a:cubicBezTo>
                  <a:cubicBezTo>
                    <a:pt x="20625" y="3893"/>
                    <a:pt x="20624" y="3703"/>
                    <a:pt x="20630" y="3513"/>
                  </a:cubicBezTo>
                  <a:cubicBezTo>
                    <a:pt x="20637" y="3430"/>
                    <a:pt x="20643" y="3348"/>
                    <a:pt x="20649" y="3264"/>
                  </a:cubicBezTo>
                  <a:cubicBezTo>
                    <a:pt x="20654" y="3215"/>
                    <a:pt x="20658" y="3165"/>
                    <a:pt x="20658" y="3116"/>
                  </a:cubicBezTo>
                  <a:cubicBezTo>
                    <a:pt x="20656" y="3045"/>
                    <a:pt x="20648" y="2976"/>
                    <a:pt x="20640" y="2905"/>
                  </a:cubicBezTo>
                  <a:cubicBezTo>
                    <a:pt x="20624" y="2763"/>
                    <a:pt x="20603" y="2624"/>
                    <a:pt x="20589" y="2481"/>
                  </a:cubicBezTo>
                  <a:cubicBezTo>
                    <a:pt x="20587" y="2421"/>
                    <a:pt x="20587" y="2362"/>
                    <a:pt x="20589" y="2303"/>
                  </a:cubicBezTo>
                  <a:cubicBezTo>
                    <a:pt x="20590" y="2292"/>
                    <a:pt x="20590" y="2282"/>
                    <a:pt x="20591" y="2271"/>
                  </a:cubicBezTo>
                  <a:cubicBezTo>
                    <a:pt x="20595" y="2213"/>
                    <a:pt x="20575" y="2158"/>
                    <a:pt x="20539" y="2120"/>
                  </a:cubicBezTo>
                  <a:cubicBezTo>
                    <a:pt x="20532" y="1964"/>
                    <a:pt x="20521" y="1809"/>
                    <a:pt x="20508" y="1654"/>
                  </a:cubicBezTo>
                  <a:cubicBezTo>
                    <a:pt x="20489" y="1458"/>
                    <a:pt x="20467" y="1262"/>
                    <a:pt x="20436" y="1068"/>
                  </a:cubicBezTo>
                  <a:cubicBezTo>
                    <a:pt x="20422" y="977"/>
                    <a:pt x="20407" y="886"/>
                    <a:pt x="20392" y="797"/>
                  </a:cubicBezTo>
                  <a:cubicBezTo>
                    <a:pt x="20378" y="717"/>
                    <a:pt x="20368" y="635"/>
                    <a:pt x="20342" y="559"/>
                  </a:cubicBezTo>
                  <a:cubicBezTo>
                    <a:pt x="20332" y="524"/>
                    <a:pt x="20320" y="491"/>
                    <a:pt x="20306" y="459"/>
                  </a:cubicBezTo>
                  <a:cubicBezTo>
                    <a:pt x="20329" y="450"/>
                    <a:pt x="20353" y="442"/>
                    <a:pt x="20375" y="428"/>
                  </a:cubicBezTo>
                  <a:cubicBezTo>
                    <a:pt x="20422" y="400"/>
                    <a:pt x="20451" y="361"/>
                    <a:pt x="20467" y="309"/>
                  </a:cubicBezTo>
                  <a:cubicBezTo>
                    <a:pt x="20481" y="260"/>
                    <a:pt x="20471" y="197"/>
                    <a:pt x="20445" y="155"/>
                  </a:cubicBezTo>
                  <a:cubicBezTo>
                    <a:pt x="20399" y="76"/>
                    <a:pt x="20301" y="38"/>
                    <a:pt x="20215" y="22"/>
                  </a:cubicBezTo>
                  <a:cubicBezTo>
                    <a:pt x="20132" y="7"/>
                    <a:pt x="20049" y="0"/>
                    <a:pt x="199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36"/>
            <p:cNvSpPr/>
            <p:nvPr/>
          </p:nvSpPr>
          <p:spPr>
            <a:xfrm>
              <a:off x="8067975" y="1730900"/>
              <a:ext cx="30425" cy="30325"/>
            </a:xfrm>
            <a:custGeom>
              <a:avLst/>
              <a:gdLst/>
              <a:ahLst/>
              <a:cxnLst/>
              <a:rect l="l" t="t" r="r" b="b"/>
              <a:pathLst>
                <a:path w="1217" h="1213" extrusionOk="0">
                  <a:moveTo>
                    <a:pt x="693" y="0"/>
                  </a:moveTo>
                  <a:cubicBezTo>
                    <a:pt x="677" y="0"/>
                    <a:pt x="661" y="2"/>
                    <a:pt x="645" y="5"/>
                  </a:cubicBezTo>
                  <a:cubicBezTo>
                    <a:pt x="608" y="13"/>
                    <a:pt x="563" y="35"/>
                    <a:pt x="536" y="62"/>
                  </a:cubicBezTo>
                  <a:cubicBezTo>
                    <a:pt x="467" y="127"/>
                    <a:pt x="418" y="205"/>
                    <a:pt x="379" y="292"/>
                  </a:cubicBezTo>
                  <a:cubicBezTo>
                    <a:pt x="376" y="300"/>
                    <a:pt x="371" y="308"/>
                    <a:pt x="368" y="314"/>
                  </a:cubicBezTo>
                  <a:cubicBezTo>
                    <a:pt x="354" y="310"/>
                    <a:pt x="339" y="308"/>
                    <a:pt x="324" y="308"/>
                  </a:cubicBezTo>
                  <a:cubicBezTo>
                    <a:pt x="293" y="308"/>
                    <a:pt x="262" y="317"/>
                    <a:pt x="236" y="335"/>
                  </a:cubicBezTo>
                  <a:cubicBezTo>
                    <a:pt x="217" y="348"/>
                    <a:pt x="203" y="366"/>
                    <a:pt x="192" y="385"/>
                  </a:cubicBezTo>
                  <a:cubicBezTo>
                    <a:pt x="162" y="389"/>
                    <a:pt x="133" y="397"/>
                    <a:pt x="109" y="414"/>
                  </a:cubicBezTo>
                  <a:cubicBezTo>
                    <a:pt x="2" y="487"/>
                    <a:pt x="1" y="646"/>
                    <a:pt x="108" y="720"/>
                  </a:cubicBezTo>
                  <a:cubicBezTo>
                    <a:pt x="110" y="721"/>
                    <a:pt x="113" y="723"/>
                    <a:pt x="115" y="725"/>
                  </a:cubicBezTo>
                  <a:cubicBezTo>
                    <a:pt x="168" y="767"/>
                    <a:pt x="216" y="815"/>
                    <a:pt x="265" y="861"/>
                  </a:cubicBezTo>
                  <a:cubicBezTo>
                    <a:pt x="328" y="918"/>
                    <a:pt x="402" y="958"/>
                    <a:pt x="471" y="1008"/>
                  </a:cubicBezTo>
                  <a:cubicBezTo>
                    <a:pt x="469" y="1007"/>
                    <a:pt x="468" y="1006"/>
                    <a:pt x="467" y="1005"/>
                  </a:cubicBezTo>
                  <a:lnTo>
                    <a:pt x="467" y="1005"/>
                  </a:lnTo>
                  <a:cubicBezTo>
                    <a:pt x="469" y="1007"/>
                    <a:pt x="472" y="1009"/>
                    <a:pt x="475" y="1011"/>
                  </a:cubicBezTo>
                  <a:cubicBezTo>
                    <a:pt x="478" y="1013"/>
                    <a:pt x="480" y="1015"/>
                    <a:pt x="482" y="1017"/>
                  </a:cubicBezTo>
                  <a:lnTo>
                    <a:pt x="482" y="1017"/>
                  </a:lnTo>
                  <a:cubicBezTo>
                    <a:pt x="482" y="1016"/>
                    <a:pt x="481" y="1016"/>
                    <a:pt x="480" y="1015"/>
                  </a:cubicBezTo>
                  <a:lnTo>
                    <a:pt x="480" y="1015"/>
                  </a:lnTo>
                  <a:cubicBezTo>
                    <a:pt x="503" y="1033"/>
                    <a:pt x="524" y="1050"/>
                    <a:pt x="545" y="1069"/>
                  </a:cubicBezTo>
                  <a:cubicBezTo>
                    <a:pt x="563" y="1087"/>
                    <a:pt x="583" y="1106"/>
                    <a:pt x="601" y="1125"/>
                  </a:cubicBezTo>
                  <a:cubicBezTo>
                    <a:pt x="615" y="1139"/>
                    <a:pt x="627" y="1153"/>
                    <a:pt x="641" y="1166"/>
                  </a:cubicBezTo>
                  <a:cubicBezTo>
                    <a:pt x="674" y="1197"/>
                    <a:pt x="718" y="1212"/>
                    <a:pt x="761" y="1212"/>
                  </a:cubicBezTo>
                  <a:cubicBezTo>
                    <a:pt x="762" y="1212"/>
                    <a:pt x="764" y="1212"/>
                    <a:pt x="766" y="1212"/>
                  </a:cubicBezTo>
                  <a:cubicBezTo>
                    <a:pt x="817" y="1211"/>
                    <a:pt x="867" y="1188"/>
                    <a:pt x="902" y="1149"/>
                  </a:cubicBezTo>
                  <a:cubicBezTo>
                    <a:pt x="945" y="1101"/>
                    <a:pt x="953" y="1039"/>
                    <a:pt x="938" y="983"/>
                  </a:cubicBezTo>
                  <a:cubicBezTo>
                    <a:pt x="945" y="962"/>
                    <a:pt x="950" y="939"/>
                    <a:pt x="947" y="915"/>
                  </a:cubicBezTo>
                  <a:cubicBezTo>
                    <a:pt x="946" y="899"/>
                    <a:pt x="942" y="885"/>
                    <a:pt x="937" y="870"/>
                  </a:cubicBezTo>
                  <a:cubicBezTo>
                    <a:pt x="992" y="843"/>
                    <a:pt x="1031" y="788"/>
                    <a:pt x="1039" y="724"/>
                  </a:cubicBezTo>
                  <a:cubicBezTo>
                    <a:pt x="1072" y="693"/>
                    <a:pt x="1104" y="660"/>
                    <a:pt x="1130" y="623"/>
                  </a:cubicBezTo>
                  <a:cubicBezTo>
                    <a:pt x="1151" y="596"/>
                    <a:pt x="1169" y="569"/>
                    <a:pt x="1184" y="539"/>
                  </a:cubicBezTo>
                  <a:cubicBezTo>
                    <a:pt x="1200" y="507"/>
                    <a:pt x="1202" y="474"/>
                    <a:pt x="1206" y="440"/>
                  </a:cubicBezTo>
                  <a:cubicBezTo>
                    <a:pt x="1216" y="330"/>
                    <a:pt x="1122" y="245"/>
                    <a:pt x="1019" y="244"/>
                  </a:cubicBezTo>
                  <a:cubicBezTo>
                    <a:pt x="993" y="190"/>
                    <a:pt x="943" y="150"/>
                    <a:pt x="883" y="139"/>
                  </a:cubicBezTo>
                  <a:cubicBezTo>
                    <a:pt x="867" y="81"/>
                    <a:pt x="818" y="31"/>
                    <a:pt x="761" y="10"/>
                  </a:cubicBezTo>
                  <a:cubicBezTo>
                    <a:pt x="740" y="3"/>
                    <a:pt x="716" y="0"/>
                    <a:pt x="693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974;p36"/>
            <p:cNvSpPr/>
            <p:nvPr/>
          </p:nvSpPr>
          <p:spPr>
            <a:xfrm>
              <a:off x="7997275" y="1720850"/>
              <a:ext cx="28350" cy="28250"/>
            </a:xfrm>
            <a:custGeom>
              <a:avLst/>
              <a:gdLst/>
              <a:ahLst/>
              <a:cxnLst/>
              <a:rect l="l" t="t" r="r" b="b"/>
              <a:pathLst>
                <a:path w="1134" h="1130" extrusionOk="0">
                  <a:moveTo>
                    <a:pt x="546" y="1"/>
                  </a:moveTo>
                  <a:cubicBezTo>
                    <a:pt x="525" y="1"/>
                    <a:pt x="505" y="4"/>
                    <a:pt x="486" y="13"/>
                  </a:cubicBezTo>
                  <a:cubicBezTo>
                    <a:pt x="447" y="30"/>
                    <a:pt x="411" y="49"/>
                    <a:pt x="378" y="76"/>
                  </a:cubicBezTo>
                  <a:cubicBezTo>
                    <a:pt x="324" y="123"/>
                    <a:pt x="275" y="174"/>
                    <a:pt x="226" y="225"/>
                  </a:cubicBezTo>
                  <a:cubicBezTo>
                    <a:pt x="195" y="257"/>
                    <a:pt x="167" y="288"/>
                    <a:pt x="137" y="318"/>
                  </a:cubicBezTo>
                  <a:cubicBezTo>
                    <a:pt x="107" y="352"/>
                    <a:pt x="74" y="383"/>
                    <a:pt x="51" y="420"/>
                  </a:cubicBezTo>
                  <a:cubicBezTo>
                    <a:pt x="1" y="505"/>
                    <a:pt x="20" y="623"/>
                    <a:pt x="108" y="675"/>
                  </a:cubicBezTo>
                  <a:cubicBezTo>
                    <a:pt x="145" y="698"/>
                    <a:pt x="183" y="707"/>
                    <a:pt x="222" y="707"/>
                  </a:cubicBezTo>
                  <a:cubicBezTo>
                    <a:pt x="224" y="707"/>
                    <a:pt x="226" y="707"/>
                    <a:pt x="228" y="707"/>
                  </a:cubicBezTo>
                  <a:lnTo>
                    <a:pt x="228" y="707"/>
                  </a:lnTo>
                  <a:cubicBezTo>
                    <a:pt x="216" y="736"/>
                    <a:pt x="210" y="766"/>
                    <a:pt x="216" y="799"/>
                  </a:cubicBezTo>
                  <a:cubicBezTo>
                    <a:pt x="225" y="862"/>
                    <a:pt x="259" y="917"/>
                    <a:pt x="317" y="946"/>
                  </a:cubicBezTo>
                  <a:cubicBezTo>
                    <a:pt x="317" y="951"/>
                    <a:pt x="317" y="957"/>
                    <a:pt x="317" y="962"/>
                  </a:cubicBezTo>
                  <a:cubicBezTo>
                    <a:pt x="321" y="1023"/>
                    <a:pt x="368" y="1088"/>
                    <a:pt x="425" y="1111"/>
                  </a:cubicBezTo>
                  <a:cubicBezTo>
                    <a:pt x="454" y="1123"/>
                    <a:pt x="484" y="1129"/>
                    <a:pt x="514" y="1129"/>
                  </a:cubicBezTo>
                  <a:cubicBezTo>
                    <a:pt x="516" y="1129"/>
                    <a:pt x="519" y="1129"/>
                    <a:pt x="521" y="1129"/>
                  </a:cubicBezTo>
                  <a:cubicBezTo>
                    <a:pt x="556" y="1128"/>
                    <a:pt x="592" y="1119"/>
                    <a:pt x="625" y="1099"/>
                  </a:cubicBezTo>
                  <a:cubicBezTo>
                    <a:pt x="667" y="1077"/>
                    <a:pt x="705" y="1048"/>
                    <a:pt x="742" y="1017"/>
                  </a:cubicBezTo>
                  <a:cubicBezTo>
                    <a:pt x="775" y="1011"/>
                    <a:pt x="807" y="995"/>
                    <a:pt x="832" y="971"/>
                  </a:cubicBezTo>
                  <a:cubicBezTo>
                    <a:pt x="881" y="925"/>
                    <a:pt x="932" y="876"/>
                    <a:pt x="982" y="830"/>
                  </a:cubicBezTo>
                  <a:cubicBezTo>
                    <a:pt x="1025" y="788"/>
                    <a:pt x="1073" y="747"/>
                    <a:pt x="1101" y="692"/>
                  </a:cubicBezTo>
                  <a:cubicBezTo>
                    <a:pt x="1134" y="630"/>
                    <a:pt x="1119" y="551"/>
                    <a:pt x="1076" y="497"/>
                  </a:cubicBezTo>
                  <a:cubicBezTo>
                    <a:pt x="1073" y="455"/>
                    <a:pt x="1057" y="415"/>
                    <a:pt x="1026" y="381"/>
                  </a:cubicBezTo>
                  <a:cubicBezTo>
                    <a:pt x="1009" y="363"/>
                    <a:pt x="989" y="348"/>
                    <a:pt x="965" y="338"/>
                  </a:cubicBezTo>
                  <a:cubicBezTo>
                    <a:pt x="957" y="329"/>
                    <a:pt x="948" y="321"/>
                    <a:pt x="938" y="313"/>
                  </a:cubicBezTo>
                  <a:cubicBezTo>
                    <a:pt x="921" y="270"/>
                    <a:pt x="888" y="235"/>
                    <a:pt x="848" y="214"/>
                  </a:cubicBezTo>
                  <a:cubicBezTo>
                    <a:pt x="842" y="190"/>
                    <a:pt x="833" y="168"/>
                    <a:pt x="818" y="147"/>
                  </a:cubicBezTo>
                  <a:cubicBezTo>
                    <a:pt x="790" y="107"/>
                    <a:pt x="751" y="84"/>
                    <a:pt x="709" y="75"/>
                  </a:cubicBezTo>
                  <a:cubicBezTo>
                    <a:pt x="686" y="45"/>
                    <a:pt x="654" y="21"/>
                    <a:pt x="616" y="11"/>
                  </a:cubicBezTo>
                  <a:cubicBezTo>
                    <a:pt x="593" y="5"/>
                    <a:pt x="569" y="1"/>
                    <a:pt x="546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975;p36"/>
            <p:cNvSpPr/>
            <p:nvPr/>
          </p:nvSpPr>
          <p:spPr>
            <a:xfrm>
              <a:off x="8022250" y="1954325"/>
              <a:ext cx="44600" cy="38875"/>
            </a:xfrm>
            <a:custGeom>
              <a:avLst/>
              <a:gdLst/>
              <a:ahLst/>
              <a:cxnLst/>
              <a:rect l="l" t="t" r="r" b="b"/>
              <a:pathLst>
                <a:path w="1784" h="1555" extrusionOk="0">
                  <a:moveTo>
                    <a:pt x="214" y="0"/>
                  </a:moveTo>
                  <a:cubicBezTo>
                    <a:pt x="144" y="0"/>
                    <a:pt x="75" y="42"/>
                    <a:pt x="43" y="108"/>
                  </a:cubicBezTo>
                  <a:cubicBezTo>
                    <a:pt x="0" y="202"/>
                    <a:pt x="43" y="308"/>
                    <a:pt x="134" y="354"/>
                  </a:cubicBezTo>
                  <a:cubicBezTo>
                    <a:pt x="140" y="357"/>
                    <a:pt x="146" y="358"/>
                    <a:pt x="153" y="362"/>
                  </a:cubicBezTo>
                  <a:cubicBezTo>
                    <a:pt x="129" y="379"/>
                    <a:pt x="109" y="402"/>
                    <a:pt x="95" y="430"/>
                  </a:cubicBezTo>
                  <a:cubicBezTo>
                    <a:pt x="87" y="447"/>
                    <a:pt x="85" y="466"/>
                    <a:pt x="82" y="485"/>
                  </a:cubicBezTo>
                  <a:cubicBezTo>
                    <a:pt x="55" y="521"/>
                    <a:pt x="38" y="566"/>
                    <a:pt x="42" y="612"/>
                  </a:cubicBezTo>
                  <a:cubicBezTo>
                    <a:pt x="49" y="684"/>
                    <a:pt x="103" y="749"/>
                    <a:pt x="175" y="768"/>
                  </a:cubicBezTo>
                  <a:cubicBezTo>
                    <a:pt x="178" y="770"/>
                    <a:pt x="182" y="771"/>
                    <a:pt x="186" y="773"/>
                  </a:cubicBezTo>
                  <a:cubicBezTo>
                    <a:pt x="186" y="797"/>
                    <a:pt x="193" y="820"/>
                    <a:pt x="201" y="842"/>
                  </a:cubicBezTo>
                  <a:cubicBezTo>
                    <a:pt x="97" y="876"/>
                    <a:pt x="38" y="996"/>
                    <a:pt x="91" y="1100"/>
                  </a:cubicBezTo>
                  <a:cubicBezTo>
                    <a:pt x="46" y="1142"/>
                    <a:pt x="19" y="1196"/>
                    <a:pt x="25" y="1259"/>
                  </a:cubicBezTo>
                  <a:cubicBezTo>
                    <a:pt x="29" y="1296"/>
                    <a:pt x="42" y="1329"/>
                    <a:pt x="64" y="1355"/>
                  </a:cubicBezTo>
                  <a:cubicBezTo>
                    <a:pt x="70" y="1371"/>
                    <a:pt x="77" y="1386"/>
                    <a:pt x="87" y="1401"/>
                  </a:cubicBezTo>
                  <a:cubicBezTo>
                    <a:pt x="119" y="1446"/>
                    <a:pt x="159" y="1473"/>
                    <a:pt x="212" y="1489"/>
                  </a:cubicBezTo>
                  <a:cubicBezTo>
                    <a:pt x="264" y="1505"/>
                    <a:pt x="322" y="1511"/>
                    <a:pt x="376" y="1515"/>
                  </a:cubicBezTo>
                  <a:cubicBezTo>
                    <a:pt x="423" y="1519"/>
                    <a:pt x="470" y="1523"/>
                    <a:pt x="516" y="1526"/>
                  </a:cubicBezTo>
                  <a:cubicBezTo>
                    <a:pt x="623" y="1531"/>
                    <a:pt x="731" y="1537"/>
                    <a:pt x="838" y="1541"/>
                  </a:cubicBezTo>
                  <a:cubicBezTo>
                    <a:pt x="917" y="1544"/>
                    <a:pt x="995" y="1545"/>
                    <a:pt x="1074" y="1545"/>
                  </a:cubicBezTo>
                  <a:cubicBezTo>
                    <a:pt x="1160" y="1545"/>
                    <a:pt x="1246" y="1544"/>
                    <a:pt x="1331" y="1544"/>
                  </a:cubicBezTo>
                  <a:cubicBezTo>
                    <a:pt x="1349" y="1544"/>
                    <a:pt x="1367" y="1544"/>
                    <a:pt x="1385" y="1544"/>
                  </a:cubicBezTo>
                  <a:lnTo>
                    <a:pt x="1394" y="1544"/>
                  </a:lnTo>
                  <a:cubicBezTo>
                    <a:pt x="1416" y="1544"/>
                    <a:pt x="1436" y="1539"/>
                    <a:pt x="1457" y="1531"/>
                  </a:cubicBezTo>
                  <a:cubicBezTo>
                    <a:pt x="1459" y="1534"/>
                    <a:pt x="1461" y="1536"/>
                    <a:pt x="1465" y="1537"/>
                  </a:cubicBezTo>
                  <a:cubicBezTo>
                    <a:pt x="1491" y="1550"/>
                    <a:pt x="1519" y="1554"/>
                    <a:pt x="1546" y="1554"/>
                  </a:cubicBezTo>
                  <a:cubicBezTo>
                    <a:pt x="1605" y="1552"/>
                    <a:pt x="1664" y="1521"/>
                    <a:pt x="1698" y="1470"/>
                  </a:cubicBezTo>
                  <a:cubicBezTo>
                    <a:pt x="1701" y="1465"/>
                    <a:pt x="1704" y="1459"/>
                    <a:pt x="1706" y="1455"/>
                  </a:cubicBezTo>
                  <a:cubicBezTo>
                    <a:pt x="1712" y="1446"/>
                    <a:pt x="1717" y="1437"/>
                    <a:pt x="1722" y="1427"/>
                  </a:cubicBezTo>
                  <a:cubicBezTo>
                    <a:pt x="1742" y="1384"/>
                    <a:pt x="1745" y="1341"/>
                    <a:pt x="1744" y="1294"/>
                  </a:cubicBezTo>
                  <a:cubicBezTo>
                    <a:pt x="1742" y="1203"/>
                    <a:pt x="1726" y="1097"/>
                    <a:pt x="1676" y="1019"/>
                  </a:cubicBezTo>
                  <a:cubicBezTo>
                    <a:pt x="1677" y="980"/>
                    <a:pt x="1677" y="943"/>
                    <a:pt x="1677" y="904"/>
                  </a:cubicBezTo>
                  <a:cubicBezTo>
                    <a:pt x="1681" y="770"/>
                    <a:pt x="1688" y="635"/>
                    <a:pt x="1699" y="501"/>
                  </a:cubicBezTo>
                  <a:cubicBezTo>
                    <a:pt x="1700" y="491"/>
                    <a:pt x="1701" y="482"/>
                    <a:pt x="1704" y="471"/>
                  </a:cubicBezTo>
                  <a:cubicBezTo>
                    <a:pt x="1756" y="428"/>
                    <a:pt x="1784" y="353"/>
                    <a:pt x="1767" y="287"/>
                  </a:cubicBezTo>
                  <a:cubicBezTo>
                    <a:pt x="1747" y="218"/>
                    <a:pt x="1691" y="154"/>
                    <a:pt x="1616" y="144"/>
                  </a:cubicBezTo>
                  <a:cubicBezTo>
                    <a:pt x="1535" y="136"/>
                    <a:pt x="1451" y="134"/>
                    <a:pt x="1370" y="131"/>
                  </a:cubicBezTo>
                  <a:cubicBezTo>
                    <a:pt x="1268" y="126"/>
                    <a:pt x="1167" y="120"/>
                    <a:pt x="1067" y="112"/>
                  </a:cubicBezTo>
                  <a:cubicBezTo>
                    <a:pt x="967" y="103"/>
                    <a:pt x="867" y="94"/>
                    <a:pt x="767" y="84"/>
                  </a:cubicBezTo>
                  <a:cubicBezTo>
                    <a:pt x="655" y="72"/>
                    <a:pt x="544" y="68"/>
                    <a:pt x="432" y="60"/>
                  </a:cubicBezTo>
                  <a:cubicBezTo>
                    <a:pt x="413" y="58"/>
                    <a:pt x="392" y="54"/>
                    <a:pt x="373" y="51"/>
                  </a:cubicBezTo>
                  <a:cubicBezTo>
                    <a:pt x="361" y="48"/>
                    <a:pt x="350" y="45"/>
                    <a:pt x="340" y="40"/>
                  </a:cubicBezTo>
                  <a:cubicBezTo>
                    <a:pt x="322" y="34"/>
                    <a:pt x="306" y="27"/>
                    <a:pt x="289" y="18"/>
                  </a:cubicBezTo>
                  <a:cubicBezTo>
                    <a:pt x="265" y="6"/>
                    <a:pt x="240" y="0"/>
                    <a:pt x="214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976;p36"/>
            <p:cNvSpPr/>
            <p:nvPr/>
          </p:nvSpPr>
          <p:spPr>
            <a:xfrm>
              <a:off x="8041450" y="1939200"/>
              <a:ext cx="9250" cy="8850"/>
            </a:xfrm>
            <a:custGeom>
              <a:avLst/>
              <a:gdLst/>
              <a:ahLst/>
              <a:cxnLst/>
              <a:rect l="l" t="t" r="r" b="b"/>
              <a:pathLst>
                <a:path w="370" h="354" extrusionOk="0">
                  <a:moveTo>
                    <a:pt x="176" y="0"/>
                  </a:moveTo>
                  <a:cubicBezTo>
                    <a:pt x="174" y="0"/>
                    <a:pt x="171" y="0"/>
                    <a:pt x="169" y="0"/>
                  </a:cubicBezTo>
                  <a:cubicBezTo>
                    <a:pt x="72" y="3"/>
                    <a:pt x="0" y="100"/>
                    <a:pt x="8" y="193"/>
                  </a:cubicBezTo>
                  <a:cubicBezTo>
                    <a:pt x="17" y="291"/>
                    <a:pt x="101" y="354"/>
                    <a:pt x="195" y="354"/>
                  </a:cubicBezTo>
                  <a:cubicBezTo>
                    <a:pt x="197" y="354"/>
                    <a:pt x="199" y="354"/>
                    <a:pt x="201" y="354"/>
                  </a:cubicBezTo>
                  <a:cubicBezTo>
                    <a:pt x="298" y="350"/>
                    <a:pt x="370" y="253"/>
                    <a:pt x="362" y="161"/>
                  </a:cubicBezTo>
                  <a:cubicBezTo>
                    <a:pt x="353" y="63"/>
                    <a:pt x="270" y="0"/>
                    <a:pt x="176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36"/>
            <p:cNvSpPr/>
            <p:nvPr/>
          </p:nvSpPr>
          <p:spPr>
            <a:xfrm>
              <a:off x="8041100" y="1925475"/>
              <a:ext cx="9900" cy="9425"/>
            </a:xfrm>
            <a:custGeom>
              <a:avLst/>
              <a:gdLst/>
              <a:ahLst/>
              <a:cxnLst/>
              <a:rect l="l" t="t" r="r" b="b"/>
              <a:pathLst>
                <a:path w="396" h="377" extrusionOk="0">
                  <a:moveTo>
                    <a:pt x="208" y="1"/>
                  </a:moveTo>
                  <a:cubicBezTo>
                    <a:pt x="202" y="1"/>
                    <a:pt x="196" y="1"/>
                    <a:pt x="191" y="2"/>
                  </a:cubicBezTo>
                  <a:cubicBezTo>
                    <a:pt x="155" y="4"/>
                    <a:pt x="124" y="17"/>
                    <a:pt x="99" y="36"/>
                  </a:cubicBezTo>
                  <a:cubicBezTo>
                    <a:pt x="89" y="42"/>
                    <a:pt x="80" y="49"/>
                    <a:pt x="70" y="57"/>
                  </a:cubicBezTo>
                  <a:cubicBezTo>
                    <a:pt x="22" y="97"/>
                    <a:pt x="1" y="173"/>
                    <a:pt x="17" y="232"/>
                  </a:cubicBezTo>
                  <a:cubicBezTo>
                    <a:pt x="40" y="318"/>
                    <a:pt x="116" y="377"/>
                    <a:pt x="199" y="377"/>
                  </a:cubicBezTo>
                  <a:cubicBezTo>
                    <a:pt x="201" y="377"/>
                    <a:pt x="203" y="377"/>
                    <a:pt x="204" y="377"/>
                  </a:cubicBezTo>
                  <a:cubicBezTo>
                    <a:pt x="218" y="377"/>
                    <a:pt x="231" y="375"/>
                    <a:pt x="244" y="371"/>
                  </a:cubicBezTo>
                  <a:cubicBezTo>
                    <a:pt x="339" y="348"/>
                    <a:pt x="395" y="265"/>
                    <a:pt x="392" y="169"/>
                  </a:cubicBezTo>
                  <a:cubicBezTo>
                    <a:pt x="387" y="74"/>
                    <a:pt x="299" y="1"/>
                    <a:pt x="208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36"/>
            <p:cNvSpPr/>
            <p:nvPr/>
          </p:nvSpPr>
          <p:spPr>
            <a:xfrm>
              <a:off x="8051150" y="1810100"/>
              <a:ext cx="9250" cy="9250"/>
            </a:xfrm>
            <a:custGeom>
              <a:avLst/>
              <a:gdLst/>
              <a:ahLst/>
              <a:cxnLst/>
              <a:rect l="l" t="t" r="r" b="b"/>
              <a:pathLst>
                <a:path w="370" h="370" extrusionOk="0">
                  <a:moveTo>
                    <a:pt x="191" y="0"/>
                  </a:moveTo>
                  <a:cubicBezTo>
                    <a:pt x="189" y="0"/>
                    <a:pt x="187" y="0"/>
                    <a:pt x="185" y="1"/>
                  </a:cubicBezTo>
                  <a:cubicBezTo>
                    <a:pt x="85" y="3"/>
                    <a:pt x="0" y="82"/>
                    <a:pt x="0" y="185"/>
                  </a:cubicBezTo>
                  <a:cubicBezTo>
                    <a:pt x="0" y="281"/>
                    <a:pt x="80" y="370"/>
                    <a:pt x="179" y="370"/>
                  </a:cubicBezTo>
                  <a:cubicBezTo>
                    <a:pt x="180" y="370"/>
                    <a:pt x="182" y="370"/>
                    <a:pt x="184" y="370"/>
                  </a:cubicBezTo>
                  <a:cubicBezTo>
                    <a:pt x="285" y="368"/>
                    <a:pt x="369" y="289"/>
                    <a:pt x="369" y="186"/>
                  </a:cubicBezTo>
                  <a:cubicBezTo>
                    <a:pt x="369" y="89"/>
                    <a:pt x="289" y="0"/>
                    <a:pt x="191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36"/>
            <p:cNvSpPr/>
            <p:nvPr/>
          </p:nvSpPr>
          <p:spPr>
            <a:xfrm>
              <a:off x="7765425" y="1451300"/>
              <a:ext cx="112225" cy="121250"/>
            </a:xfrm>
            <a:custGeom>
              <a:avLst/>
              <a:gdLst/>
              <a:ahLst/>
              <a:cxnLst/>
              <a:rect l="l" t="t" r="r" b="b"/>
              <a:pathLst>
                <a:path w="4489" h="4850" extrusionOk="0">
                  <a:moveTo>
                    <a:pt x="2039" y="1834"/>
                  </a:moveTo>
                  <a:lnTo>
                    <a:pt x="2039" y="1834"/>
                  </a:lnTo>
                  <a:cubicBezTo>
                    <a:pt x="2040" y="1835"/>
                    <a:pt x="2041" y="1836"/>
                    <a:pt x="2041" y="1837"/>
                  </a:cubicBezTo>
                  <a:lnTo>
                    <a:pt x="2041" y="1837"/>
                  </a:lnTo>
                  <a:cubicBezTo>
                    <a:pt x="2041" y="1835"/>
                    <a:pt x="2040" y="1835"/>
                    <a:pt x="2039" y="1834"/>
                  </a:cubicBezTo>
                  <a:close/>
                  <a:moveTo>
                    <a:pt x="2052" y="1848"/>
                  </a:moveTo>
                  <a:cubicBezTo>
                    <a:pt x="2052" y="1849"/>
                    <a:pt x="2053" y="1850"/>
                    <a:pt x="2054" y="1851"/>
                  </a:cubicBezTo>
                  <a:lnTo>
                    <a:pt x="2054" y="1851"/>
                  </a:lnTo>
                  <a:cubicBezTo>
                    <a:pt x="2053" y="1850"/>
                    <a:pt x="2053" y="1849"/>
                    <a:pt x="2052" y="1848"/>
                  </a:cubicBezTo>
                  <a:close/>
                  <a:moveTo>
                    <a:pt x="2888" y="2804"/>
                  </a:moveTo>
                  <a:lnTo>
                    <a:pt x="2888" y="2804"/>
                  </a:lnTo>
                  <a:cubicBezTo>
                    <a:pt x="2889" y="2805"/>
                    <a:pt x="2891" y="2807"/>
                    <a:pt x="2892" y="2808"/>
                  </a:cubicBezTo>
                  <a:cubicBezTo>
                    <a:pt x="2891" y="2806"/>
                    <a:pt x="2890" y="2805"/>
                    <a:pt x="2888" y="2804"/>
                  </a:cubicBezTo>
                  <a:close/>
                  <a:moveTo>
                    <a:pt x="1786" y="2972"/>
                  </a:moveTo>
                  <a:lnTo>
                    <a:pt x="1786" y="2972"/>
                  </a:lnTo>
                  <a:cubicBezTo>
                    <a:pt x="1787" y="2972"/>
                    <a:pt x="1788" y="2973"/>
                    <a:pt x="1789" y="2973"/>
                  </a:cubicBezTo>
                  <a:lnTo>
                    <a:pt x="1789" y="2973"/>
                  </a:lnTo>
                  <a:cubicBezTo>
                    <a:pt x="1788" y="2972"/>
                    <a:pt x="1787" y="2972"/>
                    <a:pt x="1786" y="2972"/>
                  </a:cubicBezTo>
                  <a:close/>
                  <a:moveTo>
                    <a:pt x="203" y="0"/>
                  </a:moveTo>
                  <a:cubicBezTo>
                    <a:pt x="194" y="0"/>
                    <a:pt x="186" y="1"/>
                    <a:pt x="177" y="2"/>
                  </a:cubicBezTo>
                  <a:cubicBezTo>
                    <a:pt x="81" y="14"/>
                    <a:pt x="0" y="111"/>
                    <a:pt x="18" y="210"/>
                  </a:cubicBezTo>
                  <a:cubicBezTo>
                    <a:pt x="25" y="244"/>
                    <a:pt x="37" y="275"/>
                    <a:pt x="57" y="304"/>
                  </a:cubicBezTo>
                  <a:cubicBezTo>
                    <a:pt x="79" y="334"/>
                    <a:pt x="111" y="355"/>
                    <a:pt x="138" y="379"/>
                  </a:cubicBezTo>
                  <a:cubicBezTo>
                    <a:pt x="244" y="479"/>
                    <a:pt x="350" y="577"/>
                    <a:pt x="454" y="678"/>
                  </a:cubicBezTo>
                  <a:cubicBezTo>
                    <a:pt x="563" y="782"/>
                    <a:pt x="666" y="892"/>
                    <a:pt x="771" y="999"/>
                  </a:cubicBezTo>
                  <a:cubicBezTo>
                    <a:pt x="875" y="1108"/>
                    <a:pt x="985" y="1213"/>
                    <a:pt x="1095" y="1317"/>
                  </a:cubicBezTo>
                  <a:cubicBezTo>
                    <a:pt x="1203" y="1418"/>
                    <a:pt x="1306" y="1525"/>
                    <a:pt x="1403" y="1636"/>
                  </a:cubicBezTo>
                  <a:cubicBezTo>
                    <a:pt x="1535" y="1793"/>
                    <a:pt x="1655" y="1956"/>
                    <a:pt x="1788" y="2109"/>
                  </a:cubicBezTo>
                  <a:cubicBezTo>
                    <a:pt x="1854" y="2184"/>
                    <a:pt x="1920" y="2257"/>
                    <a:pt x="1994" y="2323"/>
                  </a:cubicBezTo>
                  <a:cubicBezTo>
                    <a:pt x="2066" y="2388"/>
                    <a:pt x="2134" y="2457"/>
                    <a:pt x="2199" y="2530"/>
                  </a:cubicBezTo>
                  <a:cubicBezTo>
                    <a:pt x="2241" y="2580"/>
                    <a:pt x="2280" y="2632"/>
                    <a:pt x="2320" y="2683"/>
                  </a:cubicBezTo>
                  <a:cubicBezTo>
                    <a:pt x="2192" y="2656"/>
                    <a:pt x="2059" y="2643"/>
                    <a:pt x="1931" y="2623"/>
                  </a:cubicBezTo>
                  <a:lnTo>
                    <a:pt x="1931" y="2623"/>
                  </a:lnTo>
                  <a:cubicBezTo>
                    <a:pt x="1932" y="2623"/>
                    <a:pt x="1932" y="2623"/>
                    <a:pt x="1932" y="2623"/>
                  </a:cubicBezTo>
                  <a:lnTo>
                    <a:pt x="1932" y="2623"/>
                  </a:lnTo>
                  <a:cubicBezTo>
                    <a:pt x="1842" y="2607"/>
                    <a:pt x="1754" y="2592"/>
                    <a:pt x="1663" y="2578"/>
                  </a:cubicBezTo>
                  <a:cubicBezTo>
                    <a:pt x="1565" y="2563"/>
                    <a:pt x="1468" y="2552"/>
                    <a:pt x="1371" y="2536"/>
                  </a:cubicBezTo>
                  <a:cubicBezTo>
                    <a:pt x="1278" y="2519"/>
                    <a:pt x="1186" y="2503"/>
                    <a:pt x="1092" y="2495"/>
                  </a:cubicBezTo>
                  <a:cubicBezTo>
                    <a:pt x="995" y="2486"/>
                    <a:pt x="898" y="2474"/>
                    <a:pt x="800" y="2460"/>
                  </a:cubicBezTo>
                  <a:cubicBezTo>
                    <a:pt x="715" y="2449"/>
                    <a:pt x="630" y="2432"/>
                    <a:pt x="545" y="2418"/>
                  </a:cubicBezTo>
                  <a:cubicBezTo>
                    <a:pt x="499" y="2410"/>
                    <a:pt x="452" y="2403"/>
                    <a:pt x="406" y="2397"/>
                  </a:cubicBezTo>
                  <a:cubicBezTo>
                    <a:pt x="383" y="2395"/>
                    <a:pt x="358" y="2393"/>
                    <a:pt x="333" y="2393"/>
                  </a:cubicBezTo>
                  <a:cubicBezTo>
                    <a:pt x="284" y="2393"/>
                    <a:pt x="233" y="2401"/>
                    <a:pt x="192" y="2425"/>
                  </a:cubicBezTo>
                  <a:cubicBezTo>
                    <a:pt x="121" y="2467"/>
                    <a:pt x="87" y="2554"/>
                    <a:pt x="110" y="2634"/>
                  </a:cubicBezTo>
                  <a:cubicBezTo>
                    <a:pt x="130" y="2709"/>
                    <a:pt x="193" y="2757"/>
                    <a:pt x="268" y="2768"/>
                  </a:cubicBezTo>
                  <a:cubicBezTo>
                    <a:pt x="275" y="2769"/>
                    <a:pt x="282" y="2770"/>
                    <a:pt x="289" y="2770"/>
                  </a:cubicBezTo>
                  <a:cubicBezTo>
                    <a:pt x="303" y="2770"/>
                    <a:pt x="318" y="2767"/>
                    <a:pt x="333" y="2763"/>
                  </a:cubicBezTo>
                  <a:lnTo>
                    <a:pt x="341" y="2763"/>
                  </a:lnTo>
                  <a:cubicBezTo>
                    <a:pt x="480" y="2774"/>
                    <a:pt x="618" y="2809"/>
                    <a:pt x="756" y="2827"/>
                  </a:cubicBezTo>
                  <a:cubicBezTo>
                    <a:pt x="893" y="2846"/>
                    <a:pt x="1031" y="2858"/>
                    <a:pt x="1168" y="2875"/>
                  </a:cubicBezTo>
                  <a:lnTo>
                    <a:pt x="1168" y="2875"/>
                  </a:lnTo>
                  <a:cubicBezTo>
                    <a:pt x="1166" y="2875"/>
                    <a:pt x="1165" y="2875"/>
                    <a:pt x="1164" y="2874"/>
                  </a:cubicBezTo>
                  <a:lnTo>
                    <a:pt x="1164" y="2874"/>
                  </a:lnTo>
                  <a:cubicBezTo>
                    <a:pt x="1167" y="2875"/>
                    <a:pt x="1169" y="2875"/>
                    <a:pt x="1171" y="2876"/>
                  </a:cubicBezTo>
                  <a:lnTo>
                    <a:pt x="1171" y="2876"/>
                  </a:lnTo>
                  <a:cubicBezTo>
                    <a:pt x="1170" y="2875"/>
                    <a:pt x="1169" y="2875"/>
                    <a:pt x="1168" y="2875"/>
                  </a:cubicBezTo>
                  <a:lnTo>
                    <a:pt x="1168" y="2875"/>
                  </a:lnTo>
                  <a:cubicBezTo>
                    <a:pt x="1170" y="2876"/>
                    <a:pt x="1173" y="2876"/>
                    <a:pt x="1176" y="2876"/>
                  </a:cubicBezTo>
                  <a:lnTo>
                    <a:pt x="1176" y="2876"/>
                  </a:lnTo>
                  <a:cubicBezTo>
                    <a:pt x="1175" y="2876"/>
                    <a:pt x="1173" y="2876"/>
                    <a:pt x="1171" y="2876"/>
                  </a:cubicBezTo>
                  <a:lnTo>
                    <a:pt x="1171" y="2876"/>
                  </a:lnTo>
                  <a:cubicBezTo>
                    <a:pt x="1174" y="2876"/>
                    <a:pt x="1176" y="2876"/>
                    <a:pt x="1179" y="2877"/>
                  </a:cubicBezTo>
                  <a:cubicBezTo>
                    <a:pt x="1178" y="2877"/>
                    <a:pt x="1177" y="2877"/>
                    <a:pt x="1176" y="2876"/>
                  </a:cubicBezTo>
                  <a:lnTo>
                    <a:pt x="1176" y="2876"/>
                  </a:lnTo>
                  <a:cubicBezTo>
                    <a:pt x="1281" y="2895"/>
                    <a:pt x="1385" y="2914"/>
                    <a:pt x="1491" y="2927"/>
                  </a:cubicBezTo>
                  <a:cubicBezTo>
                    <a:pt x="1588" y="2940"/>
                    <a:pt x="1686" y="2955"/>
                    <a:pt x="1783" y="2972"/>
                  </a:cubicBezTo>
                  <a:lnTo>
                    <a:pt x="1783" y="2972"/>
                  </a:lnTo>
                  <a:cubicBezTo>
                    <a:pt x="1783" y="2972"/>
                    <a:pt x="1783" y="2972"/>
                    <a:pt x="1783" y="2972"/>
                  </a:cubicBezTo>
                  <a:lnTo>
                    <a:pt x="1783" y="2972"/>
                  </a:lnTo>
                  <a:cubicBezTo>
                    <a:pt x="1784" y="2972"/>
                    <a:pt x="1785" y="2972"/>
                    <a:pt x="1786" y="2972"/>
                  </a:cubicBezTo>
                  <a:lnTo>
                    <a:pt x="1786" y="2972"/>
                  </a:lnTo>
                  <a:cubicBezTo>
                    <a:pt x="1786" y="2972"/>
                    <a:pt x="1786" y="2972"/>
                    <a:pt x="1786" y="2972"/>
                  </a:cubicBezTo>
                  <a:lnTo>
                    <a:pt x="1786" y="2972"/>
                  </a:lnTo>
                  <a:cubicBezTo>
                    <a:pt x="1787" y="2972"/>
                    <a:pt x="1788" y="2972"/>
                    <a:pt x="1790" y="2973"/>
                  </a:cubicBezTo>
                  <a:cubicBezTo>
                    <a:pt x="1789" y="2973"/>
                    <a:pt x="1789" y="2973"/>
                    <a:pt x="1789" y="2973"/>
                  </a:cubicBezTo>
                  <a:lnTo>
                    <a:pt x="1789" y="2973"/>
                  </a:lnTo>
                  <a:cubicBezTo>
                    <a:pt x="1906" y="2993"/>
                    <a:pt x="2024" y="3008"/>
                    <a:pt x="2142" y="3026"/>
                  </a:cubicBezTo>
                  <a:cubicBezTo>
                    <a:pt x="2201" y="3037"/>
                    <a:pt x="2261" y="3047"/>
                    <a:pt x="2319" y="3062"/>
                  </a:cubicBezTo>
                  <a:cubicBezTo>
                    <a:pt x="2343" y="3070"/>
                    <a:pt x="2366" y="3079"/>
                    <a:pt x="2389" y="3089"/>
                  </a:cubicBezTo>
                  <a:cubicBezTo>
                    <a:pt x="2436" y="3112"/>
                    <a:pt x="2481" y="3140"/>
                    <a:pt x="2526" y="3167"/>
                  </a:cubicBezTo>
                  <a:cubicBezTo>
                    <a:pt x="2539" y="3176"/>
                    <a:pt x="2550" y="3184"/>
                    <a:pt x="2561" y="3194"/>
                  </a:cubicBezTo>
                  <a:cubicBezTo>
                    <a:pt x="2587" y="3218"/>
                    <a:pt x="2611" y="3243"/>
                    <a:pt x="2635" y="3268"/>
                  </a:cubicBezTo>
                  <a:cubicBezTo>
                    <a:pt x="2634" y="3267"/>
                    <a:pt x="2634" y="3267"/>
                    <a:pt x="2634" y="3267"/>
                  </a:cubicBezTo>
                  <a:lnTo>
                    <a:pt x="2634" y="3267"/>
                  </a:lnTo>
                  <a:cubicBezTo>
                    <a:pt x="2635" y="3268"/>
                    <a:pt x="2636" y="3269"/>
                    <a:pt x="2637" y="3270"/>
                  </a:cubicBezTo>
                  <a:cubicBezTo>
                    <a:pt x="2640" y="3273"/>
                    <a:pt x="2644" y="3277"/>
                    <a:pt x="2647" y="3280"/>
                  </a:cubicBezTo>
                  <a:cubicBezTo>
                    <a:pt x="2645" y="3278"/>
                    <a:pt x="2643" y="3276"/>
                    <a:pt x="2639" y="3273"/>
                  </a:cubicBezTo>
                  <a:lnTo>
                    <a:pt x="2639" y="3273"/>
                  </a:lnTo>
                  <a:cubicBezTo>
                    <a:pt x="2676" y="3313"/>
                    <a:pt x="2712" y="3355"/>
                    <a:pt x="2749" y="3396"/>
                  </a:cubicBezTo>
                  <a:cubicBezTo>
                    <a:pt x="2787" y="3438"/>
                    <a:pt x="2841" y="3463"/>
                    <a:pt x="2895" y="3463"/>
                  </a:cubicBezTo>
                  <a:cubicBezTo>
                    <a:pt x="2897" y="3463"/>
                    <a:pt x="2900" y="3463"/>
                    <a:pt x="2902" y="3463"/>
                  </a:cubicBezTo>
                  <a:cubicBezTo>
                    <a:pt x="2918" y="3463"/>
                    <a:pt x="2933" y="3460"/>
                    <a:pt x="2949" y="3455"/>
                  </a:cubicBezTo>
                  <a:cubicBezTo>
                    <a:pt x="2966" y="3478"/>
                    <a:pt x="2986" y="3500"/>
                    <a:pt x="3003" y="3524"/>
                  </a:cubicBezTo>
                  <a:cubicBezTo>
                    <a:pt x="3067" y="3616"/>
                    <a:pt x="3142" y="3701"/>
                    <a:pt x="3207" y="3794"/>
                  </a:cubicBezTo>
                  <a:cubicBezTo>
                    <a:pt x="3242" y="3845"/>
                    <a:pt x="3276" y="3897"/>
                    <a:pt x="3315" y="3946"/>
                  </a:cubicBezTo>
                  <a:cubicBezTo>
                    <a:pt x="3352" y="3992"/>
                    <a:pt x="3408" y="4018"/>
                    <a:pt x="3462" y="4018"/>
                  </a:cubicBezTo>
                  <a:cubicBezTo>
                    <a:pt x="3465" y="4018"/>
                    <a:pt x="3467" y="4018"/>
                    <a:pt x="3469" y="4018"/>
                  </a:cubicBezTo>
                  <a:cubicBezTo>
                    <a:pt x="3506" y="4017"/>
                    <a:pt x="3543" y="4005"/>
                    <a:pt x="3575" y="3981"/>
                  </a:cubicBezTo>
                  <a:cubicBezTo>
                    <a:pt x="3612" y="3951"/>
                    <a:pt x="3636" y="3908"/>
                    <a:pt x="3644" y="3862"/>
                  </a:cubicBezTo>
                  <a:cubicBezTo>
                    <a:pt x="3655" y="3950"/>
                    <a:pt x="3669" y="4038"/>
                    <a:pt x="3690" y="4125"/>
                  </a:cubicBezTo>
                  <a:cubicBezTo>
                    <a:pt x="3709" y="4211"/>
                    <a:pt x="3730" y="4297"/>
                    <a:pt x="3760" y="4378"/>
                  </a:cubicBezTo>
                  <a:cubicBezTo>
                    <a:pt x="3770" y="4408"/>
                    <a:pt x="3782" y="4437"/>
                    <a:pt x="3798" y="4464"/>
                  </a:cubicBezTo>
                  <a:cubicBezTo>
                    <a:pt x="3811" y="4484"/>
                    <a:pt x="3826" y="4505"/>
                    <a:pt x="3839" y="4525"/>
                  </a:cubicBezTo>
                  <a:cubicBezTo>
                    <a:pt x="3839" y="4525"/>
                    <a:pt x="3839" y="4525"/>
                    <a:pt x="3839" y="4525"/>
                  </a:cubicBezTo>
                  <a:lnTo>
                    <a:pt x="3839" y="4525"/>
                  </a:lnTo>
                  <a:cubicBezTo>
                    <a:pt x="3876" y="4584"/>
                    <a:pt x="3915" y="4641"/>
                    <a:pt x="3959" y="4696"/>
                  </a:cubicBezTo>
                  <a:cubicBezTo>
                    <a:pt x="3979" y="4721"/>
                    <a:pt x="3996" y="4748"/>
                    <a:pt x="4015" y="4776"/>
                  </a:cubicBezTo>
                  <a:cubicBezTo>
                    <a:pt x="4049" y="4825"/>
                    <a:pt x="4107" y="4849"/>
                    <a:pt x="4165" y="4849"/>
                  </a:cubicBezTo>
                  <a:cubicBezTo>
                    <a:pt x="4166" y="4849"/>
                    <a:pt x="4168" y="4849"/>
                    <a:pt x="4169" y="4849"/>
                  </a:cubicBezTo>
                  <a:cubicBezTo>
                    <a:pt x="4207" y="4848"/>
                    <a:pt x="4243" y="4835"/>
                    <a:pt x="4274" y="4813"/>
                  </a:cubicBezTo>
                  <a:cubicBezTo>
                    <a:pt x="4357" y="4751"/>
                    <a:pt x="4369" y="4636"/>
                    <a:pt x="4312" y="4554"/>
                  </a:cubicBezTo>
                  <a:cubicBezTo>
                    <a:pt x="4285" y="4515"/>
                    <a:pt x="4258" y="4479"/>
                    <a:pt x="4229" y="4443"/>
                  </a:cubicBezTo>
                  <a:cubicBezTo>
                    <a:pt x="4200" y="4407"/>
                    <a:pt x="4175" y="4367"/>
                    <a:pt x="4150" y="4328"/>
                  </a:cubicBezTo>
                  <a:lnTo>
                    <a:pt x="4150" y="4328"/>
                  </a:lnTo>
                  <a:cubicBezTo>
                    <a:pt x="4154" y="4333"/>
                    <a:pt x="4159" y="4340"/>
                    <a:pt x="4163" y="4347"/>
                  </a:cubicBezTo>
                  <a:cubicBezTo>
                    <a:pt x="4149" y="4324"/>
                    <a:pt x="4134" y="4301"/>
                    <a:pt x="4118" y="4279"/>
                  </a:cubicBezTo>
                  <a:cubicBezTo>
                    <a:pt x="4118" y="4277"/>
                    <a:pt x="4117" y="4276"/>
                    <a:pt x="4117" y="4275"/>
                  </a:cubicBezTo>
                  <a:cubicBezTo>
                    <a:pt x="4107" y="4256"/>
                    <a:pt x="4101" y="4235"/>
                    <a:pt x="4094" y="4214"/>
                  </a:cubicBezTo>
                  <a:cubicBezTo>
                    <a:pt x="4064" y="4115"/>
                    <a:pt x="4042" y="4013"/>
                    <a:pt x="4023" y="3910"/>
                  </a:cubicBezTo>
                  <a:cubicBezTo>
                    <a:pt x="4015" y="3859"/>
                    <a:pt x="4009" y="3807"/>
                    <a:pt x="4007" y="3756"/>
                  </a:cubicBezTo>
                  <a:cubicBezTo>
                    <a:pt x="4002" y="3584"/>
                    <a:pt x="4016" y="3412"/>
                    <a:pt x="4031" y="3240"/>
                  </a:cubicBezTo>
                  <a:cubicBezTo>
                    <a:pt x="4031" y="3240"/>
                    <a:pt x="4031" y="3240"/>
                    <a:pt x="4031" y="3239"/>
                  </a:cubicBezTo>
                  <a:cubicBezTo>
                    <a:pt x="4031" y="3232"/>
                    <a:pt x="4032" y="3224"/>
                    <a:pt x="4032" y="3216"/>
                  </a:cubicBezTo>
                  <a:cubicBezTo>
                    <a:pt x="4032" y="3221"/>
                    <a:pt x="4032" y="3224"/>
                    <a:pt x="4032" y="3228"/>
                  </a:cubicBezTo>
                  <a:cubicBezTo>
                    <a:pt x="4042" y="3122"/>
                    <a:pt x="4056" y="3017"/>
                    <a:pt x="4073" y="2912"/>
                  </a:cubicBezTo>
                  <a:cubicBezTo>
                    <a:pt x="4089" y="2815"/>
                    <a:pt x="4103" y="2715"/>
                    <a:pt x="4123" y="2619"/>
                  </a:cubicBezTo>
                  <a:cubicBezTo>
                    <a:pt x="4168" y="2413"/>
                    <a:pt x="4205" y="2207"/>
                    <a:pt x="4249" y="2001"/>
                  </a:cubicBezTo>
                  <a:lnTo>
                    <a:pt x="4249" y="2001"/>
                  </a:lnTo>
                  <a:cubicBezTo>
                    <a:pt x="4247" y="2009"/>
                    <a:pt x="4245" y="2017"/>
                    <a:pt x="4242" y="2025"/>
                  </a:cubicBezTo>
                  <a:cubicBezTo>
                    <a:pt x="4278" y="1874"/>
                    <a:pt x="4313" y="1724"/>
                    <a:pt x="4345" y="1574"/>
                  </a:cubicBezTo>
                  <a:cubicBezTo>
                    <a:pt x="4378" y="1424"/>
                    <a:pt x="4405" y="1275"/>
                    <a:pt x="4432" y="1123"/>
                  </a:cubicBezTo>
                  <a:cubicBezTo>
                    <a:pt x="4447" y="1037"/>
                    <a:pt x="4460" y="952"/>
                    <a:pt x="4468" y="866"/>
                  </a:cubicBezTo>
                  <a:cubicBezTo>
                    <a:pt x="4469" y="848"/>
                    <a:pt x="4470" y="830"/>
                    <a:pt x="4470" y="811"/>
                  </a:cubicBezTo>
                  <a:cubicBezTo>
                    <a:pt x="4472" y="801"/>
                    <a:pt x="4473" y="791"/>
                    <a:pt x="4474" y="781"/>
                  </a:cubicBezTo>
                  <a:cubicBezTo>
                    <a:pt x="4488" y="680"/>
                    <a:pt x="4423" y="585"/>
                    <a:pt x="4321" y="569"/>
                  </a:cubicBezTo>
                  <a:cubicBezTo>
                    <a:pt x="4312" y="568"/>
                    <a:pt x="4302" y="567"/>
                    <a:pt x="4293" y="567"/>
                  </a:cubicBezTo>
                  <a:cubicBezTo>
                    <a:pt x="4205" y="567"/>
                    <a:pt x="4121" y="632"/>
                    <a:pt x="4110" y="722"/>
                  </a:cubicBezTo>
                  <a:cubicBezTo>
                    <a:pt x="4107" y="737"/>
                    <a:pt x="4106" y="751"/>
                    <a:pt x="4105" y="766"/>
                  </a:cubicBezTo>
                  <a:lnTo>
                    <a:pt x="4104" y="768"/>
                  </a:lnTo>
                  <a:cubicBezTo>
                    <a:pt x="4103" y="777"/>
                    <a:pt x="4102" y="785"/>
                    <a:pt x="4102" y="794"/>
                  </a:cubicBezTo>
                  <a:cubicBezTo>
                    <a:pt x="4101" y="816"/>
                    <a:pt x="4098" y="839"/>
                    <a:pt x="4096" y="862"/>
                  </a:cubicBezTo>
                  <a:cubicBezTo>
                    <a:pt x="4080" y="1005"/>
                    <a:pt x="4054" y="1148"/>
                    <a:pt x="4026" y="1288"/>
                  </a:cubicBezTo>
                  <a:cubicBezTo>
                    <a:pt x="3999" y="1431"/>
                    <a:pt x="3967" y="1572"/>
                    <a:pt x="3936" y="1714"/>
                  </a:cubicBezTo>
                  <a:lnTo>
                    <a:pt x="3936" y="1710"/>
                  </a:lnTo>
                  <a:cubicBezTo>
                    <a:pt x="3908" y="1833"/>
                    <a:pt x="3880" y="1953"/>
                    <a:pt x="3855" y="2075"/>
                  </a:cubicBezTo>
                  <a:cubicBezTo>
                    <a:pt x="3831" y="2189"/>
                    <a:pt x="3811" y="2304"/>
                    <a:pt x="3788" y="2419"/>
                  </a:cubicBezTo>
                  <a:cubicBezTo>
                    <a:pt x="3709" y="2792"/>
                    <a:pt x="3655" y="3168"/>
                    <a:pt x="3640" y="3550"/>
                  </a:cubicBezTo>
                  <a:cubicBezTo>
                    <a:pt x="3636" y="3626"/>
                    <a:pt x="3635" y="3703"/>
                    <a:pt x="3639" y="3780"/>
                  </a:cubicBezTo>
                  <a:cubicBezTo>
                    <a:pt x="3633" y="3759"/>
                    <a:pt x="3624" y="3739"/>
                    <a:pt x="3610" y="3722"/>
                  </a:cubicBezTo>
                  <a:cubicBezTo>
                    <a:pt x="3586" y="3692"/>
                    <a:pt x="3563" y="3661"/>
                    <a:pt x="3541" y="3629"/>
                  </a:cubicBezTo>
                  <a:lnTo>
                    <a:pt x="3541" y="3629"/>
                  </a:lnTo>
                  <a:cubicBezTo>
                    <a:pt x="3542" y="3630"/>
                    <a:pt x="3543" y="3631"/>
                    <a:pt x="3544" y="3632"/>
                  </a:cubicBezTo>
                  <a:lnTo>
                    <a:pt x="3544" y="3632"/>
                  </a:lnTo>
                  <a:cubicBezTo>
                    <a:pt x="3509" y="3581"/>
                    <a:pt x="3473" y="3532"/>
                    <a:pt x="3435" y="3483"/>
                  </a:cubicBezTo>
                  <a:cubicBezTo>
                    <a:pt x="3372" y="3400"/>
                    <a:pt x="3310" y="3317"/>
                    <a:pt x="3250" y="3232"/>
                  </a:cubicBezTo>
                  <a:cubicBezTo>
                    <a:pt x="3147" y="3084"/>
                    <a:pt x="3021" y="2954"/>
                    <a:pt x="2902" y="2820"/>
                  </a:cubicBezTo>
                  <a:lnTo>
                    <a:pt x="2902" y="2820"/>
                  </a:lnTo>
                  <a:cubicBezTo>
                    <a:pt x="2902" y="2820"/>
                    <a:pt x="2902" y="2820"/>
                    <a:pt x="2902" y="2821"/>
                  </a:cubicBezTo>
                  <a:cubicBezTo>
                    <a:pt x="2901" y="2819"/>
                    <a:pt x="2899" y="2817"/>
                    <a:pt x="2898" y="2815"/>
                  </a:cubicBezTo>
                  <a:lnTo>
                    <a:pt x="2898" y="2815"/>
                  </a:lnTo>
                  <a:cubicBezTo>
                    <a:pt x="2899" y="2817"/>
                    <a:pt x="2901" y="2819"/>
                    <a:pt x="2902" y="2820"/>
                  </a:cubicBezTo>
                  <a:lnTo>
                    <a:pt x="2902" y="2820"/>
                  </a:lnTo>
                  <a:cubicBezTo>
                    <a:pt x="2900" y="2817"/>
                    <a:pt x="2898" y="2814"/>
                    <a:pt x="2895" y="2812"/>
                  </a:cubicBezTo>
                  <a:lnTo>
                    <a:pt x="2895" y="2812"/>
                  </a:lnTo>
                  <a:cubicBezTo>
                    <a:pt x="2896" y="2813"/>
                    <a:pt x="2897" y="2814"/>
                    <a:pt x="2898" y="2815"/>
                  </a:cubicBezTo>
                  <a:lnTo>
                    <a:pt x="2898" y="2815"/>
                  </a:lnTo>
                  <a:cubicBezTo>
                    <a:pt x="2897" y="2814"/>
                    <a:pt x="2895" y="2813"/>
                    <a:pt x="2894" y="2811"/>
                  </a:cubicBezTo>
                  <a:lnTo>
                    <a:pt x="2894" y="2811"/>
                  </a:lnTo>
                  <a:cubicBezTo>
                    <a:pt x="2895" y="2812"/>
                    <a:pt x="2895" y="2812"/>
                    <a:pt x="2895" y="2812"/>
                  </a:cubicBezTo>
                  <a:lnTo>
                    <a:pt x="2895" y="2812"/>
                  </a:lnTo>
                  <a:cubicBezTo>
                    <a:pt x="2895" y="2811"/>
                    <a:pt x="2894" y="2810"/>
                    <a:pt x="2893" y="2809"/>
                  </a:cubicBezTo>
                  <a:cubicBezTo>
                    <a:pt x="2891" y="2807"/>
                    <a:pt x="2888" y="2805"/>
                    <a:pt x="2886" y="2802"/>
                  </a:cubicBezTo>
                  <a:lnTo>
                    <a:pt x="2886" y="2802"/>
                  </a:lnTo>
                  <a:cubicBezTo>
                    <a:pt x="2887" y="2803"/>
                    <a:pt x="2888" y="2803"/>
                    <a:pt x="2888" y="2804"/>
                  </a:cubicBezTo>
                  <a:lnTo>
                    <a:pt x="2888" y="2804"/>
                  </a:lnTo>
                  <a:cubicBezTo>
                    <a:pt x="2750" y="2639"/>
                    <a:pt x="2626" y="2463"/>
                    <a:pt x="2487" y="2299"/>
                  </a:cubicBezTo>
                  <a:cubicBezTo>
                    <a:pt x="2451" y="2255"/>
                    <a:pt x="2412" y="2212"/>
                    <a:pt x="2372" y="2170"/>
                  </a:cubicBezTo>
                  <a:cubicBezTo>
                    <a:pt x="2333" y="2130"/>
                    <a:pt x="2290" y="2094"/>
                    <a:pt x="2250" y="2056"/>
                  </a:cubicBezTo>
                  <a:cubicBezTo>
                    <a:pt x="2181" y="1992"/>
                    <a:pt x="2117" y="1922"/>
                    <a:pt x="2054" y="1851"/>
                  </a:cubicBezTo>
                  <a:lnTo>
                    <a:pt x="2054" y="1851"/>
                  </a:lnTo>
                  <a:cubicBezTo>
                    <a:pt x="2054" y="1851"/>
                    <a:pt x="2055" y="1852"/>
                    <a:pt x="2055" y="1852"/>
                  </a:cubicBezTo>
                  <a:cubicBezTo>
                    <a:pt x="2053" y="1850"/>
                    <a:pt x="2051" y="1848"/>
                    <a:pt x="2050" y="1846"/>
                  </a:cubicBezTo>
                  <a:lnTo>
                    <a:pt x="2050" y="1846"/>
                  </a:lnTo>
                  <a:cubicBezTo>
                    <a:pt x="2050" y="1847"/>
                    <a:pt x="2051" y="1848"/>
                    <a:pt x="2052" y="1848"/>
                  </a:cubicBezTo>
                  <a:lnTo>
                    <a:pt x="2052" y="1848"/>
                  </a:lnTo>
                  <a:cubicBezTo>
                    <a:pt x="2050" y="1846"/>
                    <a:pt x="2048" y="1845"/>
                    <a:pt x="2047" y="1843"/>
                  </a:cubicBezTo>
                  <a:lnTo>
                    <a:pt x="2047" y="1843"/>
                  </a:lnTo>
                  <a:cubicBezTo>
                    <a:pt x="2047" y="1843"/>
                    <a:pt x="2047" y="1843"/>
                    <a:pt x="2047" y="1844"/>
                  </a:cubicBezTo>
                  <a:lnTo>
                    <a:pt x="2047" y="1844"/>
                  </a:lnTo>
                  <a:cubicBezTo>
                    <a:pt x="2046" y="1843"/>
                    <a:pt x="2045" y="1842"/>
                    <a:pt x="2045" y="1841"/>
                  </a:cubicBezTo>
                  <a:cubicBezTo>
                    <a:pt x="2043" y="1839"/>
                    <a:pt x="2042" y="1838"/>
                    <a:pt x="2041" y="1837"/>
                  </a:cubicBezTo>
                  <a:lnTo>
                    <a:pt x="2041" y="1837"/>
                  </a:lnTo>
                  <a:cubicBezTo>
                    <a:pt x="2042" y="1837"/>
                    <a:pt x="2042" y="1838"/>
                    <a:pt x="2042" y="1838"/>
                  </a:cubicBezTo>
                  <a:cubicBezTo>
                    <a:pt x="1979" y="1763"/>
                    <a:pt x="1920" y="1686"/>
                    <a:pt x="1858" y="1610"/>
                  </a:cubicBezTo>
                  <a:cubicBezTo>
                    <a:pt x="1806" y="1543"/>
                    <a:pt x="1753" y="1477"/>
                    <a:pt x="1698" y="1412"/>
                  </a:cubicBezTo>
                  <a:cubicBezTo>
                    <a:pt x="1635" y="1337"/>
                    <a:pt x="1568" y="1267"/>
                    <a:pt x="1500" y="1195"/>
                  </a:cubicBezTo>
                  <a:cubicBezTo>
                    <a:pt x="1441" y="1131"/>
                    <a:pt x="1374" y="1071"/>
                    <a:pt x="1310" y="1010"/>
                  </a:cubicBezTo>
                  <a:cubicBezTo>
                    <a:pt x="1242" y="946"/>
                    <a:pt x="1174" y="880"/>
                    <a:pt x="1108" y="814"/>
                  </a:cubicBezTo>
                  <a:cubicBezTo>
                    <a:pt x="980" y="687"/>
                    <a:pt x="859" y="553"/>
                    <a:pt x="728" y="427"/>
                  </a:cubicBezTo>
                  <a:cubicBezTo>
                    <a:pt x="662" y="364"/>
                    <a:pt x="594" y="303"/>
                    <a:pt x="527" y="240"/>
                  </a:cubicBezTo>
                  <a:cubicBezTo>
                    <a:pt x="467" y="183"/>
                    <a:pt x="408" y="123"/>
                    <a:pt x="344" y="69"/>
                  </a:cubicBezTo>
                  <a:cubicBezTo>
                    <a:pt x="310" y="27"/>
                    <a:pt x="260" y="0"/>
                    <a:pt x="203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" name="Google Shape;980;p36"/>
            <p:cNvSpPr/>
            <p:nvPr/>
          </p:nvSpPr>
          <p:spPr>
            <a:xfrm>
              <a:off x="7794625" y="1602925"/>
              <a:ext cx="122250" cy="21025"/>
            </a:xfrm>
            <a:custGeom>
              <a:avLst/>
              <a:gdLst/>
              <a:ahLst/>
              <a:cxnLst/>
              <a:rect l="l" t="t" r="r" b="b"/>
              <a:pathLst>
                <a:path w="4890" h="841" extrusionOk="0">
                  <a:moveTo>
                    <a:pt x="2128" y="74"/>
                  </a:moveTo>
                  <a:cubicBezTo>
                    <a:pt x="2125" y="74"/>
                    <a:pt x="2122" y="74"/>
                    <a:pt x="2119" y="75"/>
                  </a:cubicBezTo>
                  <a:lnTo>
                    <a:pt x="2119" y="75"/>
                  </a:lnTo>
                  <a:cubicBezTo>
                    <a:pt x="2122" y="75"/>
                    <a:pt x="2125" y="74"/>
                    <a:pt x="2128" y="74"/>
                  </a:cubicBezTo>
                  <a:close/>
                  <a:moveTo>
                    <a:pt x="11" y="402"/>
                  </a:moveTo>
                  <a:cubicBezTo>
                    <a:pt x="11" y="402"/>
                    <a:pt x="11" y="402"/>
                    <a:pt x="11" y="402"/>
                  </a:cubicBezTo>
                  <a:lnTo>
                    <a:pt x="11" y="402"/>
                  </a:lnTo>
                  <a:cubicBezTo>
                    <a:pt x="11" y="402"/>
                    <a:pt x="11" y="402"/>
                    <a:pt x="11" y="402"/>
                  </a:cubicBezTo>
                  <a:close/>
                  <a:moveTo>
                    <a:pt x="3675" y="1"/>
                  </a:moveTo>
                  <a:cubicBezTo>
                    <a:pt x="3585" y="1"/>
                    <a:pt x="3494" y="5"/>
                    <a:pt x="3404" y="9"/>
                  </a:cubicBezTo>
                  <a:cubicBezTo>
                    <a:pt x="3351" y="11"/>
                    <a:pt x="3300" y="13"/>
                    <a:pt x="3247" y="14"/>
                  </a:cubicBezTo>
                  <a:cubicBezTo>
                    <a:pt x="3241" y="15"/>
                    <a:pt x="3234" y="15"/>
                    <a:pt x="3228" y="15"/>
                  </a:cubicBezTo>
                  <a:cubicBezTo>
                    <a:pt x="3095" y="15"/>
                    <a:pt x="2962" y="6"/>
                    <a:pt x="2829" y="6"/>
                  </a:cubicBezTo>
                  <a:cubicBezTo>
                    <a:pt x="2783" y="6"/>
                    <a:pt x="2738" y="7"/>
                    <a:pt x="2692" y="10"/>
                  </a:cubicBezTo>
                  <a:cubicBezTo>
                    <a:pt x="2498" y="21"/>
                    <a:pt x="2306" y="46"/>
                    <a:pt x="2114" y="76"/>
                  </a:cubicBezTo>
                  <a:cubicBezTo>
                    <a:pt x="2115" y="76"/>
                    <a:pt x="2117" y="75"/>
                    <a:pt x="2119" y="75"/>
                  </a:cubicBezTo>
                  <a:lnTo>
                    <a:pt x="2119" y="75"/>
                  </a:lnTo>
                  <a:cubicBezTo>
                    <a:pt x="2040" y="85"/>
                    <a:pt x="1961" y="94"/>
                    <a:pt x="1883" y="104"/>
                  </a:cubicBezTo>
                  <a:cubicBezTo>
                    <a:pt x="1796" y="115"/>
                    <a:pt x="1709" y="131"/>
                    <a:pt x="1623" y="147"/>
                  </a:cubicBezTo>
                  <a:cubicBezTo>
                    <a:pt x="1548" y="157"/>
                    <a:pt x="1471" y="163"/>
                    <a:pt x="1395" y="165"/>
                  </a:cubicBezTo>
                  <a:lnTo>
                    <a:pt x="1411" y="165"/>
                  </a:lnTo>
                  <a:cubicBezTo>
                    <a:pt x="1328" y="167"/>
                    <a:pt x="1244" y="168"/>
                    <a:pt x="1161" y="176"/>
                  </a:cubicBezTo>
                  <a:cubicBezTo>
                    <a:pt x="1086" y="183"/>
                    <a:pt x="1012" y="189"/>
                    <a:pt x="937" y="194"/>
                  </a:cubicBezTo>
                  <a:cubicBezTo>
                    <a:pt x="898" y="195"/>
                    <a:pt x="858" y="196"/>
                    <a:pt x="819" y="197"/>
                  </a:cubicBezTo>
                  <a:cubicBezTo>
                    <a:pt x="786" y="199"/>
                    <a:pt x="753" y="200"/>
                    <a:pt x="721" y="201"/>
                  </a:cubicBezTo>
                  <a:cubicBezTo>
                    <a:pt x="652" y="205"/>
                    <a:pt x="584" y="211"/>
                    <a:pt x="516" y="215"/>
                  </a:cubicBezTo>
                  <a:cubicBezTo>
                    <a:pt x="459" y="215"/>
                    <a:pt x="402" y="212"/>
                    <a:pt x="344" y="208"/>
                  </a:cubicBezTo>
                  <a:cubicBezTo>
                    <a:pt x="321" y="204"/>
                    <a:pt x="297" y="201"/>
                    <a:pt x="273" y="196"/>
                  </a:cubicBezTo>
                  <a:cubicBezTo>
                    <a:pt x="247" y="184"/>
                    <a:pt x="219" y="177"/>
                    <a:pt x="190" y="177"/>
                  </a:cubicBezTo>
                  <a:cubicBezTo>
                    <a:pt x="170" y="177"/>
                    <a:pt x="150" y="180"/>
                    <a:pt x="130" y="187"/>
                  </a:cubicBezTo>
                  <a:cubicBezTo>
                    <a:pt x="50" y="216"/>
                    <a:pt x="1" y="298"/>
                    <a:pt x="8" y="380"/>
                  </a:cubicBezTo>
                  <a:cubicBezTo>
                    <a:pt x="8" y="379"/>
                    <a:pt x="8" y="379"/>
                    <a:pt x="8" y="378"/>
                  </a:cubicBezTo>
                  <a:cubicBezTo>
                    <a:pt x="8" y="380"/>
                    <a:pt x="8" y="384"/>
                    <a:pt x="9" y="386"/>
                  </a:cubicBezTo>
                  <a:cubicBezTo>
                    <a:pt x="9" y="391"/>
                    <a:pt x="10" y="396"/>
                    <a:pt x="11" y="401"/>
                  </a:cubicBezTo>
                  <a:cubicBezTo>
                    <a:pt x="11" y="401"/>
                    <a:pt x="11" y="400"/>
                    <a:pt x="11" y="399"/>
                  </a:cubicBezTo>
                  <a:cubicBezTo>
                    <a:pt x="11" y="401"/>
                    <a:pt x="11" y="402"/>
                    <a:pt x="12" y="403"/>
                  </a:cubicBezTo>
                  <a:cubicBezTo>
                    <a:pt x="11" y="403"/>
                    <a:pt x="11" y="403"/>
                    <a:pt x="11" y="402"/>
                  </a:cubicBezTo>
                  <a:lnTo>
                    <a:pt x="11" y="402"/>
                  </a:lnTo>
                  <a:cubicBezTo>
                    <a:pt x="12" y="409"/>
                    <a:pt x="14" y="415"/>
                    <a:pt x="17" y="422"/>
                  </a:cubicBezTo>
                  <a:cubicBezTo>
                    <a:pt x="27" y="456"/>
                    <a:pt x="46" y="487"/>
                    <a:pt x="75" y="512"/>
                  </a:cubicBezTo>
                  <a:cubicBezTo>
                    <a:pt x="125" y="554"/>
                    <a:pt x="195" y="560"/>
                    <a:pt x="258" y="569"/>
                  </a:cubicBezTo>
                  <a:cubicBezTo>
                    <a:pt x="327" y="580"/>
                    <a:pt x="397" y="585"/>
                    <a:pt x="468" y="585"/>
                  </a:cubicBezTo>
                  <a:cubicBezTo>
                    <a:pt x="520" y="585"/>
                    <a:pt x="573" y="582"/>
                    <a:pt x="625" y="578"/>
                  </a:cubicBezTo>
                  <a:cubicBezTo>
                    <a:pt x="743" y="570"/>
                    <a:pt x="861" y="569"/>
                    <a:pt x="978" y="562"/>
                  </a:cubicBezTo>
                  <a:cubicBezTo>
                    <a:pt x="1092" y="555"/>
                    <a:pt x="1204" y="540"/>
                    <a:pt x="1316" y="536"/>
                  </a:cubicBezTo>
                  <a:cubicBezTo>
                    <a:pt x="1423" y="535"/>
                    <a:pt x="1529" y="532"/>
                    <a:pt x="1636" y="518"/>
                  </a:cubicBezTo>
                  <a:cubicBezTo>
                    <a:pt x="1730" y="505"/>
                    <a:pt x="1822" y="487"/>
                    <a:pt x="1915" y="473"/>
                  </a:cubicBezTo>
                  <a:lnTo>
                    <a:pt x="1914" y="473"/>
                  </a:lnTo>
                  <a:cubicBezTo>
                    <a:pt x="2062" y="455"/>
                    <a:pt x="2210" y="435"/>
                    <a:pt x="2359" y="412"/>
                  </a:cubicBezTo>
                  <a:cubicBezTo>
                    <a:pt x="2511" y="395"/>
                    <a:pt x="2662" y="380"/>
                    <a:pt x="2814" y="376"/>
                  </a:cubicBezTo>
                  <a:cubicBezTo>
                    <a:pt x="2937" y="377"/>
                    <a:pt x="3061" y="385"/>
                    <a:pt x="3184" y="385"/>
                  </a:cubicBezTo>
                  <a:cubicBezTo>
                    <a:pt x="3312" y="385"/>
                    <a:pt x="3440" y="375"/>
                    <a:pt x="3568" y="371"/>
                  </a:cubicBezTo>
                  <a:cubicBezTo>
                    <a:pt x="3589" y="371"/>
                    <a:pt x="3610" y="371"/>
                    <a:pt x="3631" y="371"/>
                  </a:cubicBezTo>
                  <a:cubicBezTo>
                    <a:pt x="3718" y="371"/>
                    <a:pt x="3804" y="375"/>
                    <a:pt x="3891" y="384"/>
                  </a:cubicBezTo>
                  <a:cubicBezTo>
                    <a:pt x="3926" y="388"/>
                    <a:pt x="3961" y="394"/>
                    <a:pt x="3996" y="401"/>
                  </a:cubicBezTo>
                  <a:cubicBezTo>
                    <a:pt x="4030" y="410"/>
                    <a:pt x="4065" y="420"/>
                    <a:pt x="4099" y="433"/>
                  </a:cubicBezTo>
                  <a:cubicBezTo>
                    <a:pt x="4113" y="439"/>
                    <a:pt x="4127" y="446"/>
                    <a:pt x="4141" y="454"/>
                  </a:cubicBezTo>
                  <a:cubicBezTo>
                    <a:pt x="4205" y="490"/>
                    <a:pt x="4267" y="534"/>
                    <a:pt x="4328" y="576"/>
                  </a:cubicBezTo>
                  <a:cubicBezTo>
                    <a:pt x="4363" y="602"/>
                    <a:pt x="4397" y="629"/>
                    <a:pt x="4430" y="658"/>
                  </a:cubicBezTo>
                  <a:cubicBezTo>
                    <a:pt x="4471" y="698"/>
                    <a:pt x="4507" y="741"/>
                    <a:pt x="4546" y="782"/>
                  </a:cubicBezTo>
                  <a:cubicBezTo>
                    <a:pt x="4583" y="820"/>
                    <a:pt x="4632" y="840"/>
                    <a:pt x="4682" y="840"/>
                  </a:cubicBezTo>
                  <a:cubicBezTo>
                    <a:pt x="4685" y="840"/>
                    <a:pt x="4687" y="840"/>
                    <a:pt x="4690" y="840"/>
                  </a:cubicBezTo>
                  <a:cubicBezTo>
                    <a:pt x="4732" y="839"/>
                    <a:pt x="4774" y="824"/>
                    <a:pt x="4808" y="793"/>
                  </a:cubicBezTo>
                  <a:cubicBezTo>
                    <a:pt x="4880" y="727"/>
                    <a:pt x="4889" y="603"/>
                    <a:pt x="4819" y="531"/>
                  </a:cubicBezTo>
                  <a:cubicBezTo>
                    <a:pt x="4806" y="518"/>
                    <a:pt x="4793" y="504"/>
                    <a:pt x="4779" y="490"/>
                  </a:cubicBezTo>
                  <a:cubicBezTo>
                    <a:pt x="4727" y="432"/>
                    <a:pt x="4674" y="375"/>
                    <a:pt x="4612" y="328"/>
                  </a:cubicBezTo>
                  <a:cubicBezTo>
                    <a:pt x="4575" y="299"/>
                    <a:pt x="4537" y="271"/>
                    <a:pt x="4498" y="244"/>
                  </a:cubicBezTo>
                  <a:cubicBezTo>
                    <a:pt x="4443" y="209"/>
                    <a:pt x="4390" y="168"/>
                    <a:pt x="4333" y="137"/>
                  </a:cubicBezTo>
                  <a:cubicBezTo>
                    <a:pt x="4128" y="26"/>
                    <a:pt x="3903" y="1"/>
                    <a:pt x="3675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" name="Google Shape;981;p36"/>
            <p:cNvSpPr/>
            <p:nvPr/>
          </p:nvSpPr>
          <p:spPr>
            <a:xfrm>
              <a:off x="7925250" y="1521850"/>
              <a:ext cx="32200" cy="132925"/>
            </a:xfrm>
            <a:custGeom>
              <a:avLst/>
              <a:gdLst/>
              <a:ahLst/>
              <a:cxnLst/>
              <a:rect l="l" t="t" r="r" b="b"/>
              <a:pathLst>
                <a:path w="1288" h="5317" extrusionOk="0">
                  <a:moveTo>
                    <a:pt x="615" y="1345"/>
                  </a:moveTo>
                  <a:lnTo>
                    <a:pt x="615" y="1345"/>
                  </a:lnTo>
                  <a:cubicBezTo>
                    <a:pt x="614" y="1351"/>
                    <a:pt x="612" y="1357"/>
                    <a:pt x="611" y="1364"/>
                  </a:cubicBezTo>
                  <a:cubicBezTo>
                    <a:pt x="612" y="1358"/>
                    <a:pt x="614" y="1351"/>
                    <a:pt x="615" y="1345"/>
                  </a:cubicBezTo>
                  <a:close/>
                  <a:moveTo>
                    <a:pt x="912" y="1676"/>
                  </a:moveTo>
                  <a:cubicBezTo>
                    <a:pt x="910" y="1682"/>
                    <a:pt x="909" y="1688"/>
                    <a:pt x="907" y="1694"/>
                  </a:cubicBezTo>
                  <a:lnTo>
                    <a:pt x="907" y="1694"/>
                  </a:lnTo>
                  <a:cubicBezTo>
                    <a:pt x="909" y="1689"/>
                    <a:pt x="911" y="1682"/>
                    <a:pt x="912" y="1676"/>
                  </a:cubicBezTo>
                  <a:close/>
                  <a:moveTo>
                    <a:pt x="241" y="2892"/>
                  </a:moveTo>
                  <a:cubicBezTo>
                    <a:pt x="240" y="2896"/>
                    <a:pt x="239" y="2900"/>
                    <a:pt x="238" y="2904"/>
                  </a:cubicBezTo>
                  <a:lnTo>
                    <a:pt x="238" y="2904"/>
                  </a:lnTo>
                  <a:cubicBezTo>
                    <a:pt x="239" y="2900"/>
                    <a:pt x="240" y="2896"/>
                    <a:pt x="241" y="2892"/>
                  </a:cubicBezTo>
                  <a:close/>
                  <a:moveTo>
                    <a:pt x="168" y="3190"/>
                  </a:moveTo>
                  <a:cubicBezTo>
                    <a:pt x="168" y="3191"/>
                    <a:pt x="168" y="3192"/>
                    <a:pt x="168" y="3193"/>
                  </a:cubicBezTo>
                  <a:lnTo>
                    <a:pt x="168" y="3193"/>
                  </a:lnTo>
                  <a:cubicBezTo>
                    <a:pt x="168" y="3192"/>
                    <a:pt x="168" y="3191"/>
                    <a:pt x="168" y="3190"/>
                  </a:cubicBezTo>
                  <a:close/>
                  <a:moveTo>
                    <a:pt x="168" y="3193"/>
                  </a:moveTo>
                  <a:cubicBezTo>
                    <a:pt x="168" y="3193"/>
                    <a:pt x="167" y="3194"/>
                    <a:pt x="167" y="3194"/>
                  </a:cubicBezTo>
                  <a:lnTo>
                    <a:pt x="167" y="3194"/>
                  </a:lnTo>
                  <a:cubicBezTo>
                    <a:pt x="167" y="3194"/>
                    <a:pt x="168" y="3193"/>
                    <a:pt x="168" y="3193"/>
                  </a:cubicBezTo>
                  <a:close/>
                  <a:moveTo>
                    <a:pt x="1095" y="1"/>
                  </a:moveTo>
                  <a:cubicBezTo>
                    <a:pt x="998" y="1"/>
                    <a:pt x="919" y="78"/>
                    <a:pt x="912" y="174"/>
                  </a:cubicBezTo>
                  <a:cubicBezTo>
                    <a:pt x="912" y="176"/>
                    <a:pt x="912" y="178"/>
                    <a:pt x="910" y="179"/>
                  </a:cubicBezTo>
                  <a:cubicBezTo>
                    <a:pt x="900" y="220"/>
                    <a:pt x="884" y="259"/>
                    <a:pt x="872" y="299"/>
                  </a:cubicBezTo>
                  <a:cubicBezTo>
                    <a:pt x="860" y="336"/>
                    <a:pt x="857" y="374"/>
                    <a:pt x="852" y="413"/>
                  </a:cubicBezTo>
                  <a:cubicBezTo>
                    <a:pt x="845" y="466"/>
                    <a:pt x="840" y="520"/>
                    <a:pt x="829" y="574"/>
                  </a:cubicBezTo>
                  <a:cubicBezTo>
                    <a:pt x="795" y="702"/>
                    <a:pt x="753" y="826"/>
                    <a:pt x="716" y="953"/>
                  </a:cubicBezTo>
                  <a:cubicBezTo>
                    <a:pt x="679" y="1083"/>
                    <a:pt x="647" y="1214"/>
                    <a:pt x="615" y="1345"/>
                  </a:cubicBezTo>
                  <a:lnTo>
                    <a:pt x="615" y="1345"/>
                  </a:lnTo>
                  <a:cubicBezTo>
                    <a:pt x="616" y="1344"/>
                    <a:pt x="616" y="1342"/>
                    <a:pt x="617" y="1341"/>
                  </a:cubicBezTo>
                  <a:lnTo>
                    <a:pt x="617" y="1341"/>
                  </a:lnTo>
                  <a:cubicBezTo>
                    <a:pt x="585" y="1475"/>
                    <a:pt x="548" y="1605"/>
                    <a:pt x="519" y="1739"/>
                  </a:cubicBezTo>
                  <a:cubicBezTo>
                    <a:pt x="492" y="1865"/>
                    <a:pt x="463" y="1992"/>
                    <a:pt x="434" y="2116"/>
                  </a:cubicBezTo>
                  <a:cubicBezTo>
                    <a:pt x="400" y="2254"/>
                    <a:pt x="367" y="2392"/>
                    <a:pt x="330" y="2527"/>
                  </a:cubicBezTo>
                  <a:cubicBezTo>
                    <a:pt x="310" y="2595"/>
                    <a:pt x="291" y="2664"/>
                    <a:pt x="275" y="2734"/>
                  </a:cubicBezTo>
                  <a:cubicBezTo>
                    <a:pt x="261" y="2794"/>
                    <a:pt x="249" y="2855"/>
                    <a:pt x="236" y="2916"/>
                  </a:cubicBezTo>
                  <a:cubicBezTo>
                    <a:pt x="236" y="2916"/>
                    <a:pt x="236" y="2915"/>
                    <a:pt x="236" y="2915"/>
                  </a:cubicBezTo>
                  <a:lnTo>
                    <a:pt x="236" y="2915"/>
                  </a:lnTo>
                  <a:cubicBezTo>
                    <a:pt x="213" y="3009"/>
                    <a:pt x="189" y="3102"/>
                    <a:pt x="167" y="3196"/>
                  </a:cubicBezTo>
                  <a:cubicBezTo>
                    <a:pt x="167" y="3195"/>
                    <a:pt x="167" y="3195"/>
                    <a:pt x="167" y="3194"/>
                  </a:cubicBezTo>
                  <a:lnTo>
                    <a:pt x="167" y="3194"/>
                  </a:lnTo>
                  <a:cubicBezTo>
                    <a:pt x="131" y="3346"/>
                    <a:pt x="93" y="3497"/>
                    <a:pt x="69" y="3651"/>
                  </a:cubicBezTo>
                  <a:cubicBezTo>
                    <a:pt x="41" y="3820"/>
                    <a:pt x="0" y="3992"/>
                    <a:pt x="0" y="4164"/>
                  </a:cubicBezTo>
                  <a:cubicBezTo>
                    <a:pt x="0" y="4343"/>
                    <a:pt x="15" y="4520"/>
                    <a:pt x="65" y="4693"/>
                  </a:cubicBezTo>
                  <a:cubicBezTo>
                    <a:pt x="92" y="4781"/>
                    <a:pt x="131" y="4863"/>
                    <a:pt x="180" y="4941"/>
                  </a:cubicBezTo>
                  <a:cubicBezTo>
                    <a:pt x="223" y="5009"/>
                    <a:pt x="276" y="5071"/>
                    <a:pt x="322" y="5138"/>
                  </a:cubicBezTo>
                  <a:cubicBezTo>
                    <a:pt x="344" y="5180"/>
                    <a:pt x="366" y="5221"/>
                    <a:pt x="397" y="5257"/>
                  </a:cubicBezTo>
                  <a:cubicBezTo>
                    <a:pt x="431" y="5297"/>
                    <a:pt x="482" y="5317"/>
                    <a:pt x="533" y="5317"/>
                  </a:cubicBezTo>
                  <a:cubicBezTo>
                    <a:pt x="535" y="5317"/>
                    <a:pt x="536" y="5317"/>
                    <a:pt x="538" y="5317"/>
                  </a:cubicBezTo>
                  <a:cubicBezTo>
                    <a:pt x="581" y="5315"/>
                    <a:pt x="626" y="5299"/>
                    <a:pt x="659" y="5269"/>
                  </a:cubicBezTo>
                  <a:cubicBezTo>
                    <a:pt x="731" y="5202"/>
                    <a:pt x="735" y="5095"/>
                    <a:pt x="680" y="5020"/>
                  </a:cubicBezTo>
                  <a:lnTo>
                    <a:pt x="680" y="5020"/>
                  </a:lnTo>
                  <a:cubicBezTo>
                    <a:pt x="680" y="5020"/>
                    <a:pt x="680" y="5020"/>
                    <a:pt x="681" y="5020"/>
                  </a:cubicBezTo>
                  <a:cubicBezTo>
                    <a:pt x="678" y="5017"/>
                    <a:pt x="677" y="5015"/>
                    <a:pt x="675" y="5013"/>
                  </a:cubicBezTo>
                  <a:cubicBezTo>
                    <a:pt x="646" y="4962"/>
                    <a:pt x="618" y="4913"/>
                    <a:pt x="583" y="4867"/>
                  </a:cubicBezTo>
                  <a:cubicBezTo>
                    <a:pt x="548" y="4822"/>
                    <a:pt x="514" y="4775"/>
                    <a:pt x="482" y="4726"/>
                  </a:cubicBezTo>
                  <a:cubicBezTo>
                    <a:pt x="469" y="4703"/>
                    <a:pt x="456" y="4680"/>
                    <a:pt x="445" y="4655"/>
                  </a:cubicBezTo>
                  <a:cubicBezTo>
                    <a:pt x="434" y="4625"/>
                    <a:pt x="423" y="4594"/>
                    <a:pt x="414" y="4562"/>
                  </a:cubicBezTo>
                  <a:cubicBezTo>
                    <a:pt x="404" y="4523"/>
                    <a:pt x="395" y="4483"/>
                    <a:pt x="388" y="4444"/>
                  </a:cubicBezTo>
                  <a:cubicBezTo>
                    <a:pt x="380" y="4370"/>
                    <a:pt x="374" y="4296"/>
                    <a:pt x="371" y="4223"/>
                  </a:cubicBezTo>
                  <a:cubicBezTo>
                    <a:pt x="371" y="4173"/>
                    <a:pt x="372" y="4125"/>
                    <a:pt x="376" y="4077"/>
                  </a:cubicBezTo>
                  <a:cubicBezTo>
                    <a:pt x="390" y="3962"/>
                    <a:pt x="412" y="3850"/>
                    <a:pt x="430" y="3734"/>
                  </a:cubicBezTo>
                  <a:cubicBezTo>
                    <a:pt x="447" y="3626"/>
                    <a:pt x="470" y="3519"/>
                    <a:pt x="495" y="3412"/>
                  </a:cubicBezTo>
                  <a:lnTo>
                    <a:pt x="495" y="3412"/>
                  </a:lnTo>
                  <a:cubicBezTo>
                    <a:pt x="495" y="3414"/>
                    <a:pt x="494" y="3416"/>
                    <a:pt x="494" y="3418"/>
                  </a:cubicBezTo>
                  <a:lnTo>
                    <a:pt x="494" y="3418"/>
                  </a:lnTo>
                  <a:cubicBezTo>
                    <a:pt x="516" y="3323"/>
                    <a:pt x="539" y="3229"/>
                    <a:pt x="562" y="3134"/>
                  </a:cubicBezTo>
                  <a:cubicBezTo>
                    <a:pt x="577" y="3076"/>
                    <a:pt x="593" y="3018"/>
                    <a:pt x="605" y="2960"/>
                  </a:cubicBezTo>
                  <a:cubicBezTo>
                    <a:pt x="619" y="2897"/>
                    <a:pt x="630" y="2833"/>
                    <a:pt x="645" y="2771"/>
                  </a:cubicBezTo>
                  <a:cubicBezTo>
                    <a:pt x="669" y="2681"/>
                    <a:pt x="695" y="2591"/>
                    <a:pt x="717" y="2500"/>
                  </a:cubicBezTo>
                  <a:cubicBezTo>
                    <a:pt x="743" y="2402"/>
                    <a:pt x="769" y="2305"/>
                    <a:pt x="793" y="2205"/>
                  </a:cubicBezTo>
                  <a:cubicBezTo>
                    <a:pt x="833" y="2035"/>
                    <a:pt x="868" y="1864"/>
                    <a:pt x="907" y="1694"/>
                  </a:cubicBezTo>
                  <a:lnTo>
                    <a:pt x="907" y="1694"/>
                  </a:lnTo>
                  <a:cubicBezTo>
                    <a:pt x="907" y="1696"/>
                    <a:pt x="906" y="1697"/>
                    <a:pt x="906" y="1699"/>
                  </a:cubicBezTo>
                  <a:cubicBezTo>
                    <a:pt x="938" y="1569"/>
                    <a:pt x="971" y="1440"/>
                    <a:pt x="1003" y="1308"/>
                  </a:cubicBezTo>
                  <a:lnTo>
                    <a:pt x="1003" y="1308"/>
                  </a:lnTo>
                  <a:cubicBezTo>
                    <a:pt x="1003" y="1310"/>
                    <a:pt x="1003" y="1311"/>
                    <a:pt x="1003" y="1312"/>
                  </a:cubicBezTo>
                  <a:cubicBezTo>
                    <a:pt x="1038" y="1160"/>
                    <a:pt x="1085" y="1012"/>
                    <a:pt x="1129" y="862"/>
                  </a:cubicBezTo>
                  <a:cubicBezTo>
                    <a:pt x="1153" y="780"/>
                    <a:pt x="1186" y="695"/>
                    <a:pt x="1200" y="609"/>
                  </a:cubicBezTo>
                  <a:cubicBezTo>
                    <a:pt x="1209" y="546"/>
                    <a:pt x="1211" y="480"/>
                    <a:pt x="1223" y="417"/>
                  </a:cubicBezTo>
                  <a:cubicBezTo>
                    <a:pt x="1245" y="343"/>
                    <a:pt x="1276" y="272"/>
                    <a:pt x="1281" y="193"/>
                  </a:cubicBezTo>
                  <a:cubicBezTo>
                    <a:pt x="1288" y="93"/>
                    <a:pt x="1203" y="4"/>
                    <a:pt x="1104" y="1"/>
                  </a:cubicBezTo>
                  <a:cubicBezTo>
                    <a:pt x="1101" y="1"/>
                    <a:pt x="1098" y="1"/>
                    <a:pt x="1095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36"/>
            <p:cNvSpPr/>
            <p:nvPr/>
          </p:nvSpPr>
          <p:spPr>
            <a:xfrm>
              <a:off x="7849550" y="1662425"/>
              <a:ext cx="112525" cy="27475"/>
            </a:xfrm>
            <a:custGeom>
              <a:avLst/>
              <a:gdLst/>
              <a:ahLst/>
              <a:cxnLst/>
              <a:rect l="l" t="t" r="r" b="b"/>
              <a:pathLst>
                <a:path w="4501" h="1099" extrusionOk="0">
                  <a:moveTo>
                    <a:pt x="3801" y="1"/>
                  </a:moveTo>
                  <a:cubicBezTo>
                    <a:pt x="3792" y="1"/>
                    <a:pt x="3782" y="1"/>
                    <a:pt x="3773" y="1"/>
                  </a:cubicBezTo>
                  <a:cubicBezTo>
                    <a:pt x="3683" y="3"/>
                    <a:pt x="3598" y="16"/>
                    <a:pt x="3511" y="31"/>
                  </a:cubicBezTo>
                  <a:cubicBezTo>
                    <a:pt x="3422" y="46"/>
                    <a:pt x="3332" y="60"/>
                    <a:pt x="3243" y="77"/>
                  </a:cubicBezTo>
                  <a:cubicBezTo>
                    <a:pt x="3153" y="93"/>
                    <a:pt x="3061" y="118"/>
                    <a:pt x="2971" y="141"/>
                  </a:cubicBezTo>
                  <a:cubicBezTo>
                    <a:pt x="2875" y="165"/>
                    <a:pt x="2779" y="187"/>
                    <a:pt x="2682" y="211"/>
                  </a:cubicBezTo>
                  <a:cubicBezTo>
                    <a:pt x="2586" y="235"/>
                    <a:pt x="2490" y="262"/>
                    <a:pt x="2396" y="291"/>
                  </a:cubicBezTo>
                  <a:cubicBezTo>
                    <a:pt x="2311" y="317"/>
                    <a:pt x="2228" y="349"/>
                    <a:pt x="2142" y="374"/>
                  </a:cubicBezTo>
                  <a:cubicBezTo>
                    <a:pt x="2147" y="373"/>
                    <a:pt x="2151" y="372"/>
                    <a:pt x="2156" y="371"/>
                  </a:cubicBezTo>
                  <a:lnTo>
                    <a:pt x="2156" y="371"/>
                  </a:lnTo>
                  <a:cubicBezTo>
                    <a:pt x="2129" y="378"/>
                    <a:pt x="2104" y="386"/>
                    <a:pt x="2079" y="393"/>
                  </a:cubicBezTo>
                  <a:lnTo>
                    <a:pt x="2087" y="390"/>
                  </a:lnTo>
                  <a:lnTo>
                    <a:pt x="2087" y="390"/>
                  </a:lnTo>
                  <a:cubicBezTo>
                    <a:pt x="1904" y="439"/>
                    <a:pt x="1718" y="486"/>
                    <a:pt x="1530" y="518"/>
                  </a:cubicBezTo>
                  <a:cubicBezTo>
                    <a:pt x="1448" y="530"/>
                    <a:pt x="1366" y="540"/>
                    <a:pt x="1284" y="554"/>
                  </a:cubicBezTo>
                  <a:cubicBezTo>
                    <a:pt x="1204" y="566"/>
                    <a:pt x="1125" y="581"/>
                    <a:pt x="1045" y="595"/>
                  </a:cubicBezTo>
                  <a:cubicBezTo>
                    <a:pt x="964" y="608"/>
                    <a:pt x="884" y="629"/>
                    <a:pt x="804" y="650"/>
                  </a:cubicBezTo>
                  <a:cubicBezTo>
                    <a:pt x="724" y="669"/>
                    <a:pt x="644" y="689"/>
                    <a:pt x="563" y="705"/>
                  </a:cubicBezTo>
                  <a:cubicBezTo>
                    <a:pt x="505" y="712"/>
                    <a:pt x="446" y="716"/>
                    <a:pt x="388" y="717"/>
                  </a:cubicBezTo>
                  <a:cubicBezTo>
                    <a:pt x="353" y="717"/>
                    <a:pt x="316" y="714"/>
                    <a:pt x="279" y="714"/>
                  </a:cubicBezTo>
                  <a:cubicBezTo>
                    <a:pt x="245" y="714"/>
                    <a:pt x="211" y="716"/>
                    <a:pt x="179" y="724"/>
                  </a:cubicBezTo>
                  <a:cubicBezTo>
                    <a:pt x="121" y="737"/>
                    <a:pt x="62" y="780"/>
                    <a:pt x="39" y="837"/>
                  </a:cubicBezTo>
                  <a:cubicBezTo>
                    <a:pt x="0" y="930"/>
                    <a:pt x="35" y="1039"/>
                    <a:pt x="129" y="1082"/>
                  </a:cubicBezTo>
                  <a:cubicBezTo>
                    <a:pt x="153" y="1093"/>
                    <a:pt x="178" y="1098"/>
                    <a:pt x="204" y="1098"/>
                  </a:cubicBezTo>
                  <a:cubicBezTo>
                    <a:pt x="206" y="1098"/>
                    <a:pt x="208" y="1098"/>
                    <a:pt x="211" y="1098"/>
                  </a:cubicBezTo>
                  <a:cubicBezTo>
                    <a:pt x="231" y="1097"/>
                    <a:pt x="253" y="1093"/>
                    <a:pt x="272" y="1085"/>
                  </a:cubicBezTo>
                  <a:cubicBezTo>
                    <a:pt x="316" y="1087"/>
                    <a:pt x="361" y="1088"/>
                    <a:pt x="405" y="1088"/>
                  </a:cubicBezTo>
                  <a:cubicBezTo>
                    <a:pt x="453" y="1088"/>
                    <a:pt x="501" y="1086"/>
                    <a:pt x="548" y="1080"/>
                  </a:cubicBezTo>
                  <a:cubicBezTo>
                    <a:pt x="646" y="1066"/>
                    <a:pt x="742" y="1047"/>
                    <a:pt x="838" y="1023"/>
                  </a:cubicBezTo>
                  <a:cubicBezTo>
                    <a:pt x="929" y="1000"/>
                    <a:pt x="1017" y="973"/>
                    <a:pt x="1108" y="959"/>
                  </a:cubicBezTo>
                  <a:cubicBezTo>
                    <a:pt x="1192" y="945"/>
                    <a:pt x="1276" y="930"/>
                    <a:pt x="1360" y="915"/>
                  </a:cubicBezTo>
                  <a:lnTo>
                    <a:pt x="1360" y="915"/>
                  </a:lnTo>
                  <a:cubicBezTo>
                    <a:pt x="1361" y="914"/>
                    <a:pt x="1363" y="914"/>
                    <a:pt x="1365" y="914"/>
                  </a:cubicBezTo>
                  <a:lnTo>
                    <a:pt x="1365" y="914"/>
                  </a:lnTo>
                  <a:cubicBezTo>
                    <a:pt x="1365" y="914"/>
                    <a:pt x="1364" y="914"/>
                    <a:pt x="1364" y="914"/>
                  </a:cubicBezTo>
                  <a:lnTo>
                    <a:pt x="1364" y="914"/>
                  </a:lnTo>
                  <a:cubicBezTo>
                    <a:pt x="1366" y="914"/>
                    <a:pt x="1368" y="913"/>
                    <a:pt x="1369" y="913"/>
                  </a:cubicBezTo>
                  <a:lnTo>
                    <a:pt x="1369" y="913"/>
                  </a:lnTo>
                  <a:cubicBezTo>
                    <a:pt x="1368" y="913"/>
                    <a:pt x="1366" y="914"/>
                    <a:pt x="1365" y="914"/>
                  </a:cubicBezTo>
                  <a:lnTo>
                    <a:pt x="1365" y="914"/>
                  </a:lnTo>
                  <a:cubicBezTo>
                    <a:pt x="1367" y="914"/>
                    <a:pt x="1368" y="913"/>
                    <a:pt x="1370" y="913"/>
                  </a:cubicBezTo>
                  <a:lnTo>
                    <a:pt x="1370" y="913"/>
                  </a:lnTo>
                  <a:cubicBezTo>
                    <a:pt x="1370" y="913"/>
                    <a:pt x="1370" y="913"/>
                    <a:pt x="1369" y="913"/>
                  </a:cubicBezTo>
                  <a:lnTo>
                    <a:pt x="1369" y="913"/>
                  </a:lnTo>
                  <a:cubicBezTo>
                    <a:pt x="1372" y="913"/>
                    <a:pt x="1374" y="912"/>
                    <a:pt x="1376" y="912"/>
                  </a:cubicBezTo>
                  <a:lnTo>
                    <a:pt x="1378" y="912"/>
                  </a:lnTo>
                  <a:cubicBezTo>
                    <a:pt x="1514" y="892"/>
                    <a:pt x="1649" y="874"/>
                    <a:pt x="1783" y="844"/>
                  </a:cubicBezTo>
                  <a:cubicBezTo>
                    <a:pt x="1920" y="813"/>
                    <a:pt x="2055" y="781"/>
                    <a:pt x="2190" y="744"/>
                  </a:cubicBezTo>
                  <a:cubicBezTo>
                    <a:pt x="2327" y="705"/>
                    <a:pt x="2461" y="658"/>
                    <a:pt x="2597" y="616"/>
                  </a:cubicBezTo>
                  <a:cubicBezTo>
                    <a:pt x="2777" y="566"/>
                    <a:pt x="2956" y="525"/>
                    <a:pt x="3136" y="481"/>
                  </a:cubicBezTo>
                  <a:cubicBezTo>
                    <a:pt x="3309" y="438"/>
                    <a:pt x="3486" y="410"/>
                    <a:pt x="3662" y="381"/>
                  </a:cubicBezTo>
                  <a:cubicBezTo>
                    <a:pt x="3703" y="375"/>
                    <a:pt x="3745" y="371"/>
                    <a:pt x="3787" y="370"/>
                  </a:cubicBezTo>
                  <a:lnTo>
                    <a:pt x="3800" y="370"/>
                  </a:lnTo>
                  <a:cubicBezTo>
                    <a:pt x="3856" y="386"/>
                    <a:pt x="3911" y="406"/>
                    <a:pt x="3965" y="427"/>
                  </a:cubicBezTo>
                  <a:cubicBezTo>
                    <a:pt x="3985" y="435"/>
                    <a:pt x="4005" y="444"/>
                    <a:pt x="4024" y="454"/>
                  </a:cubicBezTo>
                  <a:cubicBezTo>
                    <a:pt x="4081" y="489"/>
                    <a:pt x="4135" y="530"/>
                    <a:pt x="4191" y="566"/>
                  </a:cubicBezTo>
                  <a:cubicBezTo>
                    <a:pt x="4221" y="586"/>
                    <a:pt x="4254" y="595"/>
                    <a:pt x="4288" y="595"/>
                  </a:cubicBezTo>
                  <a:cubicBezTo>
                    <a:pt x="4350" y="595"/>
                    <a:pt x="4412" y="563"/>
                    <a:pt x="4446" y="508"/>
                  </a:cubicBezTo>
                  <a:cubicBezTo>
                    <a:pt x="4501" y="422"/>
                    <a:pt x="4472" y="309"/>
                    <a:pt x="4388" y="254"/>
                  </a:cubicBezTo>
                  <a:cubicBezTo>
                    <a:pt x="4301" y="197"/>
                    <a:pt x="4221" y="135"/>
                    <a:pt x="4125" y="94"/>
                  </a:cubicBezTo>
                  <a:cubicBezTo>
                    <a:pt x="4077" y="72"/>
                    <a:pt x="4024" y="55"/>
                    <a:pt x="3973" y="38"/>
                  </a:cubicBezTo>
                  <a:cubicBezTo>
                    <a:pt x="3937" y="25"/>
                    <a:pt x="3903" y="12"/>
                    <a:pt x="3866" y="6"/>
                  </a:cubicBezTo>
                  <a:cubicBezTo>
                    <a:pt x="3844" y="2"/>
                    <a:pt x="3823" y="1"/>
                    <a:pt x="3801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36"/>
            <p:cNvSpPr/>
            <p:nvPr/>
          </p:nvSpPr>
          <p:spPr>
            <a:xfrm>
              <a:off x="7912350" y="1649050"/>
              <a:ext cx="10000" cy="9625"/>
            </a:xfrm>
            <a:custGeom>
              <a:avLst/>
              <a:gdLst/>
              <a:ahLst/>
              <a:cxnLst/>
              <a:rect l="l" t="t" r="r" b="b"/>
              <a:pathLst>
                <a:path w="400" h="385" extrusionOk="0">
                  <a:moveTo>
                    <a:pt x="198" y="0"/>
                  </a:moveTo>
                  <a:cubicBezTo>
                    <a:pt x="169" y="0"/>
                    <a:pt x="140" y="7"/>
                    <a:pt x="115" y="20"/>
                  </a:cubicBezTo>
                  <a:cubicBezTo>
                    <a:pt x="65" y="46"/>
                    <a:pt x="34" y="89"/>
                    <a:pt x="21" y="139"/>
                  </a:cubicBezTo>
                  <a:cubicBezTo>
                    <a:pt x="0" y="201"/>
                    <a:pt x="12" y="273"/>
                    <a:pt x="59" y="325"/>
                  </a:cubicBezTo>
                  <a:cubicBezTo>
                    <a:pt x="95" y="365"/>
                    <a:pt x="146" y="384"/>
                    <a:pt x="197" y="384"/>
                  </a:cubicBezTo>
                  <a:cubicBezTo>
                    <a:pt x="199" y="384"/>
                    <a:pt x="200" y="384"/>
                    <a:pt x="202" y="384"/>
                  </a:cubicBezTo>
                  <a:cubicBezTo>
                    <a:pt x="244" y="383"/>
                    <a:pt x="288" y="367"/>
                    <a:pt x="321" y="336"/>
                  </a:cubicBezTo>
                  <a:cubicBezTo>
                    <a:pt x="388" y="275"/>
                    <a:pt x="400" y="182"/>
                    <a:pt x="364" y="100"/>
                  </a:cubicBezTo>
                  <a:cubicBezTo>
                    <a:pt x="336" y="35"/>
                    <a:pt x="267" y="0"/>
                    <a:pt x="198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36"/>
            <p:cNvSpPr/>
            <p:nvPr/>
          </p:nvSpPr>
          <p:spPr>
            <a:xfrm>
              <a:off x="7903450" y="1639625"/>
              <a:ext cx="9650" cy="9275"/>
            </a:xfrm>
            <a:custGeom>
              <a:avLst/>
              <a:gdLst/>
              <a:ahLst/>
              <a:cxnLst/>
              <a:rect l="l" t="t" r="r" b="b"/>
              <a:pathLst>
                <a:path w="386" h="371" extrusionOk="0">
                  <a:moveTo>
                    <a:pt x="184" y="1"/>
                  </a:moveTo>
                  <a:cubicBezTo>
                    <a:pt x="182" y="1"/>
                    <a:pt x="179" y="1"/>
                    <a:pt x="177" y="1"/>
                  </a:cubicBezTo>
                  <a:cubicBezTo>
                    <a:pt x="76" y="4"/>
                    <a:pt x="1" y="105"/>
                    <a:pt x="9" y="201"/>
                  </a:cubicBezTo>
                  <a:cubicBezTo>
                    <a:pt x="17" y="304"/>
                    <a:pt x="104" y="370"/>
                    <a:pt x="202" y="370"/>
                  </a:cubicBezTo>
                  <a:cubicBezTo>
                    <a:pt x="204" y="370"/>
                    <a:pt x="207" y="370"/>
                    <a:pt x="209" y="370"/>
                  </a:cubicBezTo>
                  <a:cubicBezTo>
                    <a:pt x="310" y="367"/>
                    <a:pt x="385" y="266"/>
                    <a:pt x="377" y="170"/>
                  </a:cubicBezTo>
                  <a:cubicBezTo>
                    <a:pt x="369" y="69"/>
                    <a:pt x="282" y="1"/>
                    <a:pt x="184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" name="Google Shape;985;p36"/>
            <p:cNvSpPr/>
            <p:nvPr/>
          </p:nvSpPr>
          <p:spPr>
            <a:xfrm>
              <a:off x="7842275" y="1508275"/>
              <a:ext cx="10300" cy="9325"/>
            </a:xfrm>
            <a:custGeom>
              <a:avLst/>
              <a:gdLst/>
              <a:ahLst/>
              <a:cxnLst/>
              <a:rect l="l" t="t" r="r" b="b"/>
              <a:pathLst>
                <a:path w="412" h="373" extrusionOk="0">
                  <a:moveTo>
                    <a:pt x="205" y="1"/>
                  </a:moveTo>
                  <a:cubicBezTo>
                    <a:pt x="153" y="1"/>
                    <a:pt x="104" y="25"/>
                    <a:pt x="68" y="62"/>
                  </a:cubicBezTo>
                  <a:cubicBezTo>
                    <a:pt x="2" y="131"/>
                    <a:pt x="1" y="244"/>
                    <a:pt x="65" y="313"/>
                  </a:cubicBezTo>
                  <a:cubicBezTo>
                    <a:pt x="102" y="353"/>
                    <a:pt x="151" y="372"/>
                    <a:pt x="200" y="372"/>
                  </a:cubicBezTo>
                  <a:cubicBezTo>
                    <a:pt x="202" y="372"/>
                    <a:pt x="203" y="372"/>
                    <a:pt x="204" y="372"/>
                  </a:cubicBezTo>
                  <a:cubicBezTo>
                    <a:pt x="248" y="371"/>
                    <a:pt x="291" y="355"/>
                    <a:pt x="326" y="324"/>
                  </a:cubicBezTo>
                  <a:cubicBezTo>
                    <a:pt x="352" y="303"/>
                    <a:pt x="368" y="272"/>
                    <a:pt x="379" y="240"/>
                  </a:cubicBezTo>
                  <a:cubicBezTo>
                    <a:pt x="411" y="145"/>
                    <a:pt x="351" y="37"/>
                    <a:pt x="257" y="9"/>
                  </a:cubicBezTo>
                  <a:cubicBezTo>
                    <a:pt x="240" y="3"/>
                    <a:pt x="222" y="1"/>
                    <a:pt x="205" y="1"/>
                  </a:cubicBezTo>
                  <a:close/>
                </a:path>
              </a:pathLst>
            </a:custGeom>
            <a:solidFill>
              <a:srgbClr val="6BA9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" name="Google Shape;986;p36"/>
            <p:cNvSpPr/>
            <p:nvPr/>
          </p:nvSpPr>
          <p:spPr>
            <a:xfrm>
              <a:off x="7843650" y="1509550"/>
              <a:ext cx="550" cy="625"/>
            </a:xfrm>
            <a:custGeom>
              <a:avLst/>
              <a:gdLst/>
              <a:ahLst/>
              <a:cxnLst/>
              <a:rect l="l" t="t" r="r" b="b"/>
              <a:pathLst>
                <a:path w="22" h="25" extrusionOk="0">
                  <a:moveTo>
                    <a:pt x="21" y="0"/>
                  </a:moveTo>
                  <a:lnTo>
                    <a:pt x="21" y="0"/>
                  </a:lnTo>
                  <a:cubicBezTo>
                    <a:pt x="21" y="1"/>
                    <a:pt x="20" y="1"/>
                    <a:pt x="20" y="2"/>
                  </a:cubicBezTo>
                  <a:lnTo>
                    <a:pt x="20" y="2"/>
                  </a:lnTo>
                  <a:cubicBezTo>
                    <a:pt x="20" y="1"/>
                    <a:pt x="21" y="1"/>
                    <a:pt x="21" y="0"/>
                  </a:cubicBezTo>
                  <a:close/>
                  <a:moveTo>
                    <a:pt x="20" y="2"/>
                  </a:moveTo>
                  <a:lnTo>
                    <a:pt x="20" y="2"/>
                  </a:lnTo>
                  <a:cubicBezTo>
                    <a:pt x="14" y="8"/>
                    <a:pt x="9" y="13"/>
                    <a:pt x="4" y="18"/>
                  </a:cubicBezTo>
                  <a:cubicBezTo>
                    <a:pt x="3" y="20"/>
                    <a:pt x="3" y="22"/>
                    <a:pt x="2" y="23"/>
                  </a:cubicBezTo>
                  <a:lnTo>
                    <a:pt x="2" y="23"/>
                  </a:lnTo>
                  <a:cubicBezTo>
                    <a:pt x="5" y="19"/>
                    <a:pt x="9" y="16"/>
                    <a:pt x="13" y="11"/>
                  </a:cubicBezTo>
                  <a:cubicBezTo>
                    <a:pt x="16" y="9"/>
                    <a:pt x="17" y="5"/>
                    <a:pt x="20" y="2"/>
                  </a:cubicBezTo>
                  <a:close/>
                  <a:moveTo>
                    <a:pt x="2" y="23"/>
                  </a:moveTo>
                  <a:cubicBezTo>
                    <a:pt x="1" y="23"/>
                    <a:pt x="1" y="24"/>
                    <a:pt x="1" y="24"/>
                  </a:cubicBezTo>
                  <a:cubicBezTo>
                    <a:pt x="1" y="24"/>
                    <a:pt x="1" y="23"/>
                    <a:pt x="2" y="23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" name="Google Shape;987;p36"/>
            <p:cNvSpPr/>
            <p:nvPr/>
          </p:nvSpPr>
          <p:spPr>
            <a:xfrm>
              <a:off x="7916525" y="1568500"/>
              <a:ext cx="9650" cy="9275"/>
            </a:xfrm>
            <a:custGeom>
              <a:avLst/>
              <a:gdLst/>
              <a:ahLst/>
              <a:cxnLst/>
              <a:rect l="l" t="t" r="r" b="b"/>
              <a:pathLst>
                <a:path w="386" h="371" extrusionOk="0">
                  <a:moveTo>
                    <a:pt x="185" y="1"/>
                  </a:moveTo>
                  <a:cubicBezTo>
                    <a:pt x="183" y="1"/>
                    <a:pt x="180" y="1"/>
                    <a:pt x="178" y="1"/>
                  </a:cubicBezTo>
                  <a:cubicBezTo>
                    <a:pt x="76" y="3"/>
                    <a:pt x="0" y="105"/>
                    <a:pt x="8" y="201"/>
                  </a:cubicBezTo>
                  <a:cubicBezTo>
                    <a:pt x="17" y="303"/>
                    <a:pt x="105" y="370"/>
                    <a:pt x="204" y="370"/>
                  </a:cubicBezTo>
                  <a:cubicBezTo>
                    <a:pt x="205" y="370"/>
                    <a:pt x="207" y="370"/>
                    <a:pt x="209" y="370"/>
                  </a:cubicBezTo>
                  <a:cubicBezTo>
                    <a:pt x="309" y="367"/>
                    <a:pt x="386" y="265"/>
                    <a:pt x="378" y="170"/>
                  </a:cubicBezTo>
                  <a:cubicBezTo>
                    <a:pt x="369" y="68"/>
                    <a:pt x="282" y="1"/>
                    <a:pt x="185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" name="Google Shape;988;p36"/>
            <p:cNvSpPr/>
            <p:nvPr/>
          </p:nvSpPr>
          <p:spPr>
            <a:xfrm>
              <a:off x="7918550" y="1555800"/>
              <a:ext cx="9625" cy="9250"/>
            </a:xfrm>
            <a:custGeom>
              <a:avLst/>
              <a:gdLst/>
              <a:ahLst/>
              <a:cxnLst/>
              <a:rect l="l" t="t" r="r" b="b"/>
              <a:pathLst>
                <a:path w="385" h="370" extrusionOk="0">
                  <a:moveTo>
                    <a:pt x="182" y="0"/>
                  </a:moveTo>
                  <a:cubicBezTo>
                    <a:pt x="180" y="0"/>
                    <a:pt x="178" y="0"/>
                    <a:pt x="177" y="0"/>
                  </a:cubicBezTo>
                  <a:cubicBezTo>
                    <a:pt x="76" y="4"/>
                    <a:pt x="1" y="105"/>
                    <a:pt x="7" y="200"/>
                  </a:cubicBezTo>
                  <a:cubicBezTo>
                    <a:pt x="16" y="303"/>
                    <a:pt x="104" y="370"/>
                    <a:pt x="200" y="370"/>
                  </a:cubicBezTo>
                  <a:cubicBezTo>
                    <a:pt x="203" y="370"/>
                    <a:pt x="205" y="370"/>
                    <a:pt x="208" y="370"/>
                  </a:cubicBezTo>
                  <a:cubicBezTo>
                    <a:pt x="309" y="367"/>
                    <a:pt x="385" y="265"/>
                    <a:pt x="377" y="169"/>
                  </a:cubicBezTo>
                  <a:cubicBezTo>
                    <a:pt x="369" y="67"/>
                    <a:pt x="280" y="0"/>
                    <a:pt x="182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36"/>
            <p:cNvSpPr/>
            <p:nvPr/>
          </p:nvSpPr>
          <p:spPr>
            <a:xfrm>
              <a:off x="7906900" y="1560575"/>
              <a:ext cx="9250" cy="9275"/>
            </a:xfrm>
            <a:custGeom>
              <a:avLst/>
              <a:gdLst/>
              <a:ahLst/>
              <a:cxnLst/>
              <a:rect l="l" t="t" r="r" b="b"/>
              <a:pathLst>
                <a:path w="370" h="371" extrusionOk="0">
                  <a:moveTo>
                    <a:pt x="191" y="0"/>
                  </a:moveTo>
                  <a:cubicBezTo>
                    <a:pt x="189" y="0"/>
                    <a:pt x="187" y="0"/>
                    <a:pt x="185" y="0"/>
                  </a:cubicBezTo>
                  <a:cubicBezTo>
                    <a:pt x="84" y="4"/>
                    <a:pt x="0" y="82"/>
                    <a:pt x="0" y="184"/>
                  </a:cubicBezTo>
                  <a:cubicBezTo>
                    <a:pt x="0" y="282"/>
                    <a:pt x="81" y="371"/>
                    <a:pt x="180" y="371"/>
                  </a:cubicBezTo>
                  <a:cubicBezTo>
                    <a:pt x="182" y="371"/>
                    <a:pt x="183" y="371"/>
                    <a:pt x="184" y="371"/>
                  </a:cubicBezTo>
                  <a:cubicBezTo>
                    <a:pt x="286" y="367"/>
                    <a:pt x="369" y="288"/>
                    <a:pt x="369" y="185"/>
                  </a:cubicBezTo>
                  <a:cubicBezTo>
                    <a:pt x="369" y="89"/>
                    <a:pt x="289" y="0"/>
                    <a:pt x="191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36"/>
            <p:cNvSpPr/>
            <p:nvPr/>
          </p:nvSpPr>
          <p:spPr>
            <a:xfrm>
              <a:off x="8280050" y="1544450"/>
              <a:ext cx="150" cy="25"/>
            </a:xfrm>
            <a:custGeom>
              <a:avLst/>
              <a:gdLst/>
              <a:ahLst/>
              <a:cxnLst/>
              <a:rect l="l" t="t" r="r" b="b"/>
              <a:pathLst>
                <a:path w="6" h="1" extrusionOk="0">
                  <a:moveTo>
                    <a:pt x="1" y="0"/>
                  </a:moveTo>
                  <a:lnTo>
                    <a:pt x="2" y="0"/>
                  </a:lnTo>
                  <a:lnTo>
                    <a:pt x="6" y="0"/>
                  </a:lnTo>
                  <a:cubicBezTo>
                    <a:pt x="4" y="0"/>
                    <a:pt x="3" y="0"/>
                    <a:pt x="1" y="0"/>
                  </a:cubicBezTo>
                  <a:close/>
                </a:path>
              </a:pathLst>
            </a:custGeom>
            <a:solidFill>
              <a:srgbClr val="6BA9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36"/>
            <p:cNvSpPr/>
            <p:nvPr/>
          </p:nvSpPr>
          <p:spPr>
            <a:xfrm>
              <a:off x="8194375" y="1451500"/>
              <a:ext cx="92000" cy="115550"/>
            </a:xfrm>
            <a:custGeom>
              <a:avLst/>
              <a:gdLst/>
              <a:ahLst/>
              <a:cxnLst/>
              <a:rect l="l" t="t" r="r" b="b"/>
              <a:pathLst>
                <a:path w="3680" h="4622" extrusionOk="0">
                  <a:moveTo>
                    <a:pt x="795" y="796"/>
                  </a:moveTo>
                  <a:cubicBezTo>
                    <a:pt x="795" y="797"/>
                    <a:pt x="796" y="798"/>
                    <a:pt x="796" y="799"/>
                  </a:cubicBezTo>
                  <a:cubicBezTo>
                    <a:pt x="795" y="798"/>
                    <a:pt x="795" y="797"/>
                    <a:pt x="795" y="796"/>
                  </a:cubicBezTo>
                  <a:close/>
                  <a:moveTo>
                    <a:pt x="913" y="2748"/>
                  </a:moveTo>
                  <a:cubicBezTo>
                    <a:pt x="912" y="2749"/>
                    <a:pt x="912" y="2751"/>
                    <a:pt x="911" y="2752"/>
                  </a:cubicBezTo>
                  <a:cubicBezTo>
                    <a:pt x="912" y="2751"/>
                    <a:pt x="912" y="2749"/>
                    <a:pt x="913" y="2748"/>
                  </a:cubicBezTo>
                  <a:close/>
                  <a:moveTo>
                    <a:pt x="975" y="3572"/>
                  </a:moveTo>
                  <a:lnTo>
                    <a:pt x="975" y="3572"/>
                  </a:lnTo>
                  <a:cubicBezTo>
                    <a:pt x="974" y="3574"/>
                    <a:pt x="972" y="3577"/>
                    <a:pt x="971" y="3579"/>
                  </a:cubicBezTo>
                  <a:lnTo>
                    <a:pt x="971" y="3579"/>
                  </a:lnTo>
                  <a:cubicBezTo>
                    <a:pt x="973" y="3577"/>
                    <a:pt x="974" y="3574"/>
                    <a:pt x="975" y="3572"/>
                  </a:cubicBezTo>
                  <a:close/>
                  <a:moveTo>
                    <a:pt x="3425" y="3719"/>
                  </a:moveTo>
                  <a:cubicBezTo>
                    <a:pt x="3421" y="3720"/>
                    <a:pt x="3416" y="3721"/>
                    <a:pt x="3412" y="3721"/>
                  </a:cubicBezTo>
                  <a:lnTo>
                    <a:pt x="3412" y="3721"/>
                  </a:lnTo>
                  <a:cubicBezTo>
                    <a:pt x="3416" y="3720"/>
                    <a:pt x="3421" y="3720"/>
                    <a:pt x="3425" y="3719"/>
                  </a:cubicBezTo>
                  <a:close/>
                  <a:moveTo>
                    <a:pt x="3156" y="1"/>
                  </a:moveTo>
                  <a:cubicBezTo>
                    <a:pt x="3148" y="1"/>
                    <a:pt x="3141" y="1"/>
                    <a:pt x="3133" y="2"/>
                  </a:cubicBezTo>
                  <a:cubicBezTo>
                    <a:pt x="3083" y="9"/>
                    <a:pt x="3043" y="35"/>
                    <a:pt x="3011" y="74"/>
                  </a:cubicBezTo>
                  <a:cubicBezTo>
                    <a:pt x="2990" y="98"/>
                    <a:pt x="2977" y="128"/>
                    <a:pt x="2965" y="156"/>
                  </a:cubicBezTo>
                  <a:cubicBezTo>
                    <a:pt x="2931" y="223"/>
                    <a:pt x="2888" y="284"/>
                    <a:pt x="2849" y="347"/>
                  </a:cubicBezTo>
                  <a:cubicBezTo>
                    <a:pt x="2803" y="423"/>
                    <a:pt x="2753" y="496"/>
                    <a:pt x="2706" y="571"/>
                  </a:cubicBezTo>
                  <a:cubicBezTo>
                    <a:pt x="2661" y="646"/>
                    <a:pt x="2609" y="717"/>
                    <a:pt x="2567" y="794"/>
                  </a:cubicBezTo>
                  <a:cubicBezTo>
                    <a:pt x="2528" y="865"/>
                    <a:pt x="2488" y="935"/>
                    <a:pt x="2443" y="1004"/>
                  </a:cubicBezTo>
                  <a:cubicBezTo>
                    <a:pt x="2446" y="1001"/>
                    <a:pt x="2447" y="998"/>
                    <a:pt x="2449" y="996"/>
                  </a:cubicBezTo>
                  <a:lnTo>
                    <a:pt x="2449" y="996"/>
                  </a:lnTo>
                  <a:cubicBezTo>
                    <a:pt x="2447" y="1000"/>
                    <a:pt x="2445" y="1002"/>
                    <a:pt x="2442" y="1006"/>
                  </a:cubicBezTo>
                  <a:cubicBezTo>
                    <a:pt x="2442" y="1007"/>
                    <a:pt x="2441" y="1008"/>
                    <a:pt x="2441" y="1008"/>
                  </a:cubicBezTo>
                  <a:cubicBezTo>
                    <a:pt x="2441" y="1008"/>
                    <a:pt x="2441" y="1009"/>
                    <a:pt x="2440" y="1009"/>
                  </a:cubicBezTo>
                  <a:cubicBezTo>
                    <a:pt x="2439" y="1010"/>
                    <a:pt x="2438" y="1013"/>
                    <a:pt x="2437" y="1014"/>
                  </a:cubicBezTo>
                  <a:cubicBezTo>
                    <a:pt x="2397" y="1073"/>
                    <a:pt x="2355" y="1129"/>
                    <a:pt x="2315" y="1188"/>
                  </a:cubicBezTo>
                  <a:cubicBezTo>
                    <a:pt x="2272" y="1249"/>
                    <a:pt x="2231" y="1316"/>
                    <a:pt x="2190" y="1380"/>
                  </a:cubicBezTo>
                  <a:cubicBezTo>
                    <a:pt x="2142" y="1451"/>
                    <a:pt x="2094" y="1522"/>
                    <a:pt x="2043" y="1589"/>
                  </a:cubicBezTo>
                  <a:cubicBezTo>
                    <a:pt x="1997" y="1651"/>
                    <a:pt x="1946" y="1709"/>
                    <a:pt x="1901" y="1771"/>
                  </a:cubicBezTo>
                  <a:cubicBezTo>
                    <a:pt x="1805" y="1902"/>
                    <a:pt x="1715" y="2037"/>
                    <a:pt x="1620" y="2170"/>
                  </a:cubicBezTo>
                  <a:cubicBezTo>
                    <a:pt x="1573" y="2236"/>
                    <a:pt x="1520" y="2299"/>
                    <a:pt x="1473" y="2367"/>
                  </a:cubicBezTo>
                  <a:cubicBezTo>
                    <a:pt x="1427" y="2432"/>
                    <a:pt x="1382" y="2498"/>
                    <a:pt x="1337" y="2563"/>
                  </a:cubicBezTo>
                  <a:cubicBezTo>
                    <a:pt x="1324" y="2582"/>
                    <a:pt x="1310" y="2599"/>
                    <a:pt x="1298" y="2617"/>
                  </a:cubicBezTo>
                  <a:cubicBezTo>
                    <a:pt x="1299" y="2570"/>
                    <a:pt x="1297" y="2522"/>
                    <a:pt x="1290" y="2474"/>
                  </a:cubicBezTo>
                  <a:cubicBezTo>
                    <a:pt x="1267" y="2305"/>
                    <a:pt x="1231" y="2138"/>
                    <a:pt x="1179" y="1976"/>
                  </a:cubicBezTo>
                  <a:cubicBezTo>
                    <a:pt x="1151" y="1894"/>
                    <a:pt x="1123" y="1814"/>
                    <a:pt x="1098" y="1734"/>
                  </a:cubicBezTo>
                  <a:cubicBezTo>
                    <a:pt x="1072" y="1655"/>
                    <a:pt x="1050" y="1575"/>
                    <a:pt x="1023" y="1498"/>
                  </a:cubicBezTo>
                  <a:cubicBezTo>
                    <a:pt x="972" y="1343"/>
                    <a:pt x="909" y="1193"/>
                    <a:pt x="861" y="1038"/>
                  </a:cubicBezTo>
                  <a:lnTo>
                    <a:pt x="861" y="1038"/>
                  </a:lnTo>
                  <a:cubicBezTo>
                    <a:pt x="863" y="1046"/>
                    <a:pt x="865" y="1053"/>
                    <a:pt x="867" y="1061"/>
                  </a:cubicBezTo>
                  <a:cubicBezTo>
                    <a:pt x="844" y="972"/>
                    <a:pt x="821" y="882"/>
                    <a:pt x="795" y="794"/>
                  </a:cubicBezTo>
                  <a:lnTo>
                    <a:pt x="795" y="794"/>
                  </a:lnTo>
                  <a:cubicBezTo>
                    <a:pt x="795" y="795"/>
                    <a:pt x="795" y="795"/>
                    <a:pt x="795" y="795"/>
                  </a:cubicBezTo>
                  <a:lnTo>
                    <a:pt x="795" y="795"/>
                  </a:lnTo>
                  <a:cubicBezTo>
                    <a:pt x="794" y="794"/>
                    <a:pt x="794" y="792"/>
                    <a:pt x="793" y="791"/>
                  </a:cubicBezTo>
                  <a:cubicBezTo>
                    <a:pt x="793" y="788"/>
                    <a:pt x="792" y="785"/>
                    <a:pt x="791" y="782"/>
                  </a:cubicBezTo>
                  <a:lnTo>
                    <a:pt x="791" y="782"/>
                  </a:lnTo>
                  <a:cubicBezTo>
                    <a:pt x="792" y="783"/>
                    <a:pt x="792" y="784"/>
                    <a:pt x="792" y="785"/>
                  </a:cubicBezTo>
                  <a:cubicBezTo>
                    <a:pt x="781" y="744"/>
                    <a:pt x="772" y="703"/>
                    <a:pt x="766" y="662"/>
                  </a:cubicBezTo>
                  <a:cubicBezTo>
                    <a:pt x="757" y="606"/>
                    <a:pt x="747" y="539"/>
                    <a:pt x="704" y="498"/>
                  </a:cubicBezTo>
                  <a:cubicBezTo>
                    <a:pt x="672" y="465"/>
                    <a:pt x="639" y="446"/>
                    <a:pt x="593" y="435"/>
                  </a:cubicBezTo>
                  <a:cubicBezTo>
                    <a:pt x="583" y="433"/>
                    <a:pt x="572" y="432"/>
                    <a:pt x="561" y="432"/>
                  </a:cubicBezTo>
                  <a:cubicBezTo>
                    <a:pt x="508" y="432"/>
                    <a:pt x="456" y="460"/>
                    <a:pt x="420" y="498"/>
                  </a:cubicBezTo>
                  <a:cubicBezTo>
                    <a:pt x="367" y="554"/>
                    <a:pt x="363" y="641"/>
                    <a:pt x="399" y="706"/>
                  </a:cubicBezTo>
                  <a:cubicBezTo>
                    <a:pt x="407" y="747"/>
                    <a:pt x="412" y="789"/>
                    <a:pt x="422" y="830"/>
                  </a:cubicBezTo>
                  <a:cubicBezTo>
                    <a:pt x="437" y="884"/>
                    <a:pt x="452" y="936"/>
                    <a:pt x="466" y="990"/>
                  </a:cubicBezTo>
                  <a:cubicBezTo>
                    <a:pt x="493" y="1087"/>
                    <a:pt x="517" y="1184"/>
                    <a:pt x="550" y="1278"/>
                  </a:cubicBezTo>
                  <a:cubicBezTo>
                    <a:pt x="588" y="1380"/>
                    <a:pt x="624" y="1480"/>
                    <a:pt x="661" y="1582"/>
                  </a:cubicBezTo>
                  <a:cubicBezTo>
                    <a:pt x="696" y="1677"/>
                    <a:pt x="720" y="1774"/>
                    <a:pt x="752" y="1870"/>
                  </a:cubicBezTo>
                  <a:cubicBezTo>
                    <a:pt x="787" y="1970"/>
                    <a:pt x="821" y="2068"/>
                    <a:pt x="851" y="2168"/>
                  </a:cubicBezTo>
                  <a:cubicBezTo>
                    <a:pt x="877" y="2269"/>
                    <a:pt x="901" y="2371"/>
                    <a:pt x="917" y="2474"/>
                  </a:cubicBezTo>
                  <a:cubicBezTo>
                    <a:pt x="924" y="2520"/>
                    <a:pt x="929" y="2564"/>
                    <a:pt x="931" y="2610"/>
                  </a:cubicBezTo>
                  <a:cubicBezTo>
                    <a:pt x="929" y="2624"/>
                    <a:pt x="929" y="2639"/>
                    <a:pt x="928" y="2652"/>
                  </a:cubicBezTo>
                  <a:cubicBezTo>
                    <a:pt x="925" y="2680"/>
                    <a:pt x="923" y="2707"/>
                    <a:pt x="917" y="2736"/>
                  </a:cubicBezTo>
                  <a:cubicBezTo>
                    <a:pt x="915" y="2739"/>
                    <a:pt x="914" y="2743"/>
                    <a:pt x="913" y="2748"/>
                  </a:cubicBezTo>
                  <a:lnTo>
                    <a:pt x="913" y="2748"/>
                  </a:lnTo>
                  <a:cubicBezTo>
                    <a:pt x="914" y="2746"/>
                    <a:pt x="914" y="2744"/>
                    <a:pt x="916" y="2743"/>
                  </a:cubicBezTo>
                  <a:lnTo>
                    <a:pt x="916" y="2743"/>
                  </a:lnTo>
                  <a:cubicBezTo>
                    <a:pt x="899" y="2786"/>
                    <a:pt x="888" y="2830"/>
                    <a:pt x="877" y="2877"/>
                  </a:cubicBezTo>
                  <a:cubicBezTo>
                    <a:pt x="878" y="2871"/>
                    <a:pt x="879" y="2865"/>
                    <a:pt x="880" y="2859"/>
                  </a:cubicBezTo>
                  <a:lnTo>
                    <a:pt x="880" y="2859"/>
                  </a:lnTo>
                  <a:cubicBezTo>
                    <a:pt x="868" y="2907"/>
                    <a:pt x="853" y="2958"/>
                    <a:pt x="836" y="3006"/>
                  </a:cubicBezTo>
                  <a:cubicBezTo>
                    <a:pt x="812" y="3065"/>
                    <a:pt x="782" y="3121"/>
                    <a:pt x="757" y="3180"/>
                  </a:cubicBezTo>
                  <a:cubicBezTo>
                    <a:pt x="729" y="3239"/>
                    <a:pt x="704" y="3297"/>
                    <a:pt x="675" y="3356"/>
                  </a:cubicBezTo>
                  <a:cubicBezTo>
                    <a:pt x="679" y="3349"/>
                    <a:pt x="683" y="3341"/>
                    <a:pt x="687" y="3334"/>
                  </a:cubicBezTo>
                  <a:lnTo>
                    <a:pt x="687" y="3334"/>
                  </a:lnTo>
                  <a:cubicBezTo>
                    <a:pt x="670" y="3365"/>
                    <a:pt x="652" y="3396"/>
                    <a:pt x="634" y="3428"/>
                  </a:cubicBezTo>
                  <a:cubicBezTo>
                    <a:pt x="636" y="3427"/>
                    <a:pt x="636" y="3425"/>
                    <a:pt x="637" y="3424"/>
                  </a:cubicBezTo>
                  <a:lnTo>
                    <a:pt x="637" y="3424"/>
                  </a:lnTo>
                  <a:cubicBezTo>
                    <a:pt x="613" y="3467"/>
                    <a:pt x="584" y="3508"/>
                    <a:pt x="560" y="3551"/>
                  </a:cubicBezTo>
                  <a:cubicBezTo>
                    <a:pt x="536" y="3594"/>
                    <a:pt x="512" y="3637"/>
                    <a:pt x="488" y="3682"/>
                  </a:cubicBezTo>
                  <a:cubicBezTo>
                    <a:pt x="473" y="3708"/>
                    <a:pt x="455" y="3733"/>
                    <a:pt x="437" y="3758"/>
                  </a:cubicBezTo>
                  <a:cubicBezTo>
                    <a:pt x="400" y="3811"/>
                    <a:pt x="402" y="3877"/>
                    <a:pt x="429" y="3933"/>
                  </a:cubicBezTo>
                  <a:cubicBezTo>
                    <a:pt x="386" y="3963"/>
                    <a:pt x="346" y="3996"/>
                    <a:pt x="310" y="4036"/>
                  </a:cubicBezTo>
                  <a:cubicBezTo>
                    <a:pt x="279" y="4069"/>
                    <a:pt x="249" y="4104"/>
                    <a:pt x="221" y="4138"/>
                  </a:cubicBezTo>
                  <a:lnTo>
                    <a:pt x="67" y="4319"/>
                  </a:lnTo>
                  <a:cubicBezTo>
                    <a:pt x="1" y="4394"/>
                    <a:pt x="11" y="4514"/>
                    <a:pt x="88" y="4578"/>
                  </a:cubicBezTo>
                  <a:cubicBezTo>
                    <a:pt x="121" y="4607"/>
                    <a:pt x="162" y="4622"/>
                    <a:pt x="204" y="4622"/>
                  </a:cubicBezTo>
                  <a:cubicBezTo>
                    <a:pt x="207" y="4622"/>
                    <a:pt x="210" y="4622"/>
                    <a:pt x="213" y="4622"/>
                  </a:cubicBezTo>
                  <a:cubicBezTo>
                    <a:pt x="264" y="4620"/>
                    <a:pt x="313" y="4599"/>
                    <a:pt x="349" y="4558"/>
                  </a:cubicBezTo>
                  <a:cubicBezTo>
                    <a:pt x="433" y="4458"/>
                    <a:pt x="516" y="4355"/>
                    <a:pt x="607" y="4260"/>
                  </a:cubicBezTo>
                  <a:cubicBezTo>
                    <a:pt x="615" y="4252"/>
                    <a:pt x="624" y="4244"/>
                    <a:pt x="633" y="4236"/>
                  </a:cubicBezTo>
                  <a:cubicBezTo>
                    <a:pt x="640" y="4232"/>
                    <a:pt x="647" y="4227"/>
                    <a:pt x="654" y="4222"/>
                  </a:cubicBezTo>
                  <a:cubicBezTo>
                    <a:pt x="678" y="4210"/>
                    <a:pt x="702" y="4197"/>
                    <a:pt x="727" y="4186"/>
                  </a:cubicBezTo>
                  <a:cubicBezTo>
                    <a:pt x="753" y="4177"/>
                    <a:pt x="780" y="4166"/>
                    <a:pt x="807" y="4158"/>
                  </a:cubicBezTo>
                  <a:cubicBezTo>
                    <a:pt x="871" y="4142"/>
                    <a:pt x="935" y="4131"/>
                    <a:pt x="1000" y="4120"/>
                  </a:cubicBezTo>
                  <a:cubicBezTo>
                    <a:pt x="1156" y="4101"/>
                    <a:pt x="1311" y="4091"/>
                    <a:pt x="1467" y="4077"/>
                  </a:cubicBezTo>
                  <a:cubicBezTo>
                    <a:pt x="1625" y="4064"/>
                    <a:pt x="1783" y="4057"/>
                    <a:pt x="1941" y="4054"/>
                  </a:cubicBezTo>
                  <a:cubicBezTo>
                    <a:pt x="1970" y="4054"/>
                    <a:pt x="1998" y="4054"/>
                    <a:pt x="2026" y="4054"/>
                  </a:cubicBezTo>
                  <a:cubicBezTo>
                    <a:pt x="2194" y="4054"/>
                    <a:pt x="2362" y="4057"/>
                    <a:pt x="2529" y="4057"/>
                  </a:cubicBezTo>
                  <a:cubicBezTo>
                    <a:pt x="2621" y="4058"/>
                    <a:pt x="2712" y="4062"/>
                    <a:pt x="2804" y="4066"/>
                  </a:cubicBezTo>
                  <a:cubicBezTo>
                    <a:pt x="2843" y="4067"/>
                    <a:pt x="2882" y="4067"/>
                    <a:pt x="2921" y="4067"/>
                  </a:cubicBezTo>
                  <a:cubicBezTo>
                    <a:pt x="2973" y="4067"/>
                    <a:pt x="3024" y="4067"/>
                    <a:pt x="3076" y="4066"/>
                  </a:cubicBezTo>
                  <a:lnTo>
                    <a:pt x="3076" y="4066"/>
                  </a:lnTo>
                  <a:cubicBezTo>
                    <a:pt x="3123" y="4066"/>
                    <a:pt x="3170" y="4068"/>
                    <a:pt x="3216" y="4072"/>
                  </a:cubicBezTo>
                  <a:cubicBezTo>
                    <a:pt x="3266" y="4077"/>
                    <a:pt x="3315" y="4083"/>
                    <a:pt x="3363" y="4091"/>
                  </a:cubicBezTo>
                  <a:cubicBezTo>
                    <a:pt x="3376" y="4093"/>
                    <a:pt x="3388" y="4094"/>
                    <a:pt x="3401" y="4094"/>
                  </a:cubicBezTo>
                  <a:cubicBezTo>
                    <a:pt x="3431" y="4094"/>
                    <a:pt x="3461" y="4089"/>
                    <a:pt x="3491" y="4084"/>
                  </a:cubicBezTo>
                  <a:lnTo>
                    <a:pt x="3493" y="4084"/>
                  </a:lnTo>
                  <a:cubicBezTo>
                    <a:pt x="3588" y="4081"/>
                    <a:pt x="3670" y="4005"/>
                    <a:pt x="3675" y="3908"/>
                  </a:cubicBezTo>
                  <a:cubicBezTo>
                    <a:pt x="3680" y="3806"/>
                    <a:pt x="3600" y="3716"/>
                    <a:pt x="3499" y="3712"/>
                  </a:cubicBezTo>
                  <a:cubicBezTo>
                    <a:pt x="3496" y="3712"/>
                    <a:pt x="3492" y="3712"/>
                    <a:pt x="3489" y="3712"/>
                  </a:cubicBezTo>
                  <a:cubicBezTo>
                    <a:pt x="3469" y="3712"/>
                    <a:pt x="3449" y="3715"/>
                    <a:pt x="3429" y="3718"/>
                  </a:cubicBezTo>
                  <a:cubicBezTo>
                    <a:pt x="3429" y="3718"/>
                    <a:pt x="3428" y="3719"/>
                    <a:pt x="3428" y="3719"/>
                  </a:cubicBezTo>
                  <a:cubicBezTo>
                    <a:pt x="3427" y="3719"/>
                    <a:pt x="3426" y="3719"/>
                    <a:pt x="3425" y="3719"/>
                  </a:cubicBezTo>
                  <a:lnTo>
                    <a:pt x="3425" y="3719"/>
                  </a:lnTo>
                  <a:cubicBezTo>
                    <a:pt x="3425" y="3719"/>
                    <a:pt x="3425" y="3719"/>
                    <a:pt x="3426" y="3719"/>
                  </a:cubicBezTo>
                  <a:cubicBezTo>
                    <a:pt x="3421" y="3719"/>
                    <a:pt x="3416" y="3720"/>
                    <a:pt x="3411" y="3721"/>
                  </a:cubicBezTo>
                  <a:lnTo>
                    <a:pt x="3411" y="3721"/>
                  </a:lnTo>
                  <a:cubicBezTo>
                    <a:pt x="3412" y="3721"/>
                    <a:pt x="3412" y="3721"/>
                    <a:pt x="3412" y="3721"/>
                  </a:cubicBezTo>
                  <a:lnTo>
                    <a:pt x="3412" y="3721"/>
                  </a:lnTo>
                  <a:cubicBezTo>
                    <a:pt x="3411" y="3721"/>
                    <a:pt x="3411" y="3721"/>
                    <a:pt x="3410" y="3722"/>
                  </a:cubicBezTo>
                  <a:cubicBezTo>
                    <a:pt x="3410" y="3721"/>
                    <a:pt x="3411" y="3721"/>
                    <a:pt x="3411" y="3721"/>
                  </a:cubicBezTo>
                  <a:lnTo>
                    <a:pt x="3411" y="3721"/>
                  </a:lnTo>
                  <a:cubicBezTo>
                    <a:pt x="3409" y="3721"/>
                    <a:pt x="3406" y="3722"/>
                    <a:pt x="3403" y="3722"/>
                  </a:cubicBezTo>
                  <a:cubicBezTo>
                    <a:pt x="3347" y="3714"/>
                    <a:pt x="3291" y="3704"/>
                    <a:pt x="3235" y="3701"/>
                  </a:cubicBezTo>
                  <a:cubicBezTo>
                    <a:pt x="3183" y="3697"/>
                    <a:pt x="3132" y="3696"/>
                    <a:pt x="3080" y="3696"/>
                  </a:cubicBezTo>
                  <a:cubicBezTo>
                    <a:pt x="3057" y="3696"/>
                    <a:pt x="3034" y="3696"/>
                    <a:pt x="3011" y="3696"/>
                  </a:cubicBezTo>
                  <a:lnTo>
                    <a:pt x="3017" y="3696"/>
                  </a:lnTo>
                  <a:cubicBezTo>
                    <a:pt x="3001" y="3697"/>
                    <a:pt x="2985" y="3697"/>
                    <a:pt x="2969" y="3697"/>
                  </a:cubicBezTo>
                  <a:cubicBezTo>
                    <a:pt x="2868" y="3697"/>
                    <a:pt x="2768" y="3692"/>
                    <a:pt x="2668" y="3690"/>
                  </a:cubicBezTo>
                  <a:cubicBezTo>
                    <a:pt x="2617" y="3688"/>
                    <a:pt x="2566" y="3688"/>
                    <a:pt x="2514" y="3688"/>
                  </a:cubicBezTo>
                  <a:cubicBezTo>
                    <a:pt x="2473" y="3688"/>
                    <a:pt x="2431" y="3688"/>
                    <a:pt x="2390" y="3688"/>
                  </a:cubicBezTo>
                  <a:cubicBezTo>
                    <a:pt x="2351" y="3688"/>
                    <a:pt x="2311" y="3688"/>
                    <a:pt x="2272" y="3687"/>
                  </a:cubicBezTo>
                  <a:cubicBezTo>
                    <a:pt x="2186" y="3686"/>
                    <a:pt x="2099" y="3685"/>
                    <a:pt x="2013" y="3685"/>
                  </a:cubicBezTo>
                  <a:cubicBezTo>
                    <a:pt x="1898" y="3685"/>
                    <a:pt x="1783" y="3687"/>
                    <a:pt x="1667" y="3692"/>
                  </a:cubicBezTo>
                  <a:cubicBezTo>
                    <a:pt x="1474" y="3700"/>
                    <a:pt x="1281" y="3722"/>
                    <a:pt x="1087" y="3739"/>
                  </a:cubicBezTo>
                  <a:cubicBezTo>
                    <a:pt x="1013" y="3745"/>
                    <a:pt x="936" y="3755"/>
                    <a:pt x="861" y="3767"/>
                  </a:cubicBezTo>
                  <a:cubicBezTo>
                    <a:pt x="898" y="3705"/>
                    <a:pt x="936" y="3643"/>
                    <a:pt x="971" y="3579"/>
                  </a:cubicBezTo>
                  <a:lnTo>
                    <a:pt x="971" y="3579"/>
                  </a:lnTo>
                  <a:cubicBezTo>
                    <a:pt x="971" y="3580"/>
                    <a:pt x="971" y="3580"/>
                    <a:pt x="971" y="3580"/>
                  </a:cubicBezTo>
                  <a:cubicBezTo>
                    <a:pt x="984" y="3556"/>
                    <a:pt x="996" y="3531"/>
                    <a:pt x="1010" y="3506"/>
                  </a:cubicBezTo>
                  <a:cubicBezTo>
                    <a:pt x="1037" y="3494"/>
                    <a:pt x="1062" y="3477"/>
                    <a:pt x="1082" y="3452"/>
                  </a:cubicBezTo>
                  <a:cubicBezTo>
                    <a:pt x="1083" y="3451"/>
                    <a:pt x="1084" y="3448"/>
                    <a:pt x="1086" y="3446"/>
                  </a:cubicBezTo>
                  <a:cubicBezTo>
                    <a:pt x="1087" y="3445"/>
                    <a:pt x="1088" y="3443"/>
                    <a:pt x="1090" y="3441"/>
                  </a:cubicBezTo>
                  <a:cubicBezTo>
                    <a:pt x="1090" y="3440"/>
                    <a:pt x="1091" y="3440"/>
                    <a:pt x="1091" y="3440"/>
                  </a:cubicBezTo>
                  <a:cubicBezTo>
                    <a:pt x="1091" y="3439"/>
                    <a:pt x="1091" y="3438"/>
                    <a:pt x="1092" y="3438"/>
                  </a:cubicBezTo>
                  <a:cubicBezTo>
                    <a:pt x="1163" y="3372"/>
                    <a:pt x="1226" y="3300"/>
                    <a:pt x="1286" y="3224"/>
                  </a:cubicBezTo>
                  <a:cubicBezTo>
                    <a:pt x="1347" y="3150"/>
                    <a:pt x="1402" y="3070"/>
                    <a:pt x="1461" y="2994"/>
                  </a:cubicBezTo>
                  <a:cubicBezTo>
                    <a:pt x="1518" y="2922"/>
                    <a:pt x="1574" y="2851"/>
                    <a:pt x="1628" y="2776"/>
                  </a:cubicBezTo>
                  <a:cubicBezTo>
                    <a:pt x="1681" y="2703"/>
                    <a:pt x="1731" y="2628"/>
                    <a:pt x="1785" y="2555"/>
                  </a:cubicBezTo>
                  <a:cubicBezTo>
                    <a:pt x="1841" y="2481"/>
                    <a:pt x="1901" y="2411"/>
                    <a:pt x="1954" y="2333"/>
                  </a:cubicBezTo>
                  <a:cubicBezTo>
                    <a:pt x="2056" y="2186"/>
                    <a:pt x="2159" y="2038"/>
                    <a:pt x="2271" y="1898"/>
                  </a:cubicBezTo>
                  <a:cubicBezTo>
                    <a:pt x="2386" y="1753"/>
                    <a:pt x="2487" y="1597"/>
                    <a:pt x="2588" y="1443"/>
                  </a:cubicBezTo>
                  <a:lnTo>
                    <a:pt x="2588" y="1443"/>
                  </a:lnTo>
                  <a:cubicBezTo>
                    <a:pt x="2587" y="1443"/>
                    <a:pt x="2587" y="1443"/>
                    <a:pt x="2587" y="1443"/>
                  </a:cubicBezTo>
                  <a:lnTo>
                    <a:pt x="2587" y="1443"/>
                  </a:lnTo>
                  <a:cubicBezTo>
                    <a:pt x="2587" y="1443"/>
                    <a:pt x="2588" y="1442"/>
                    <a:pt x="2588" y="1442"/>
                  </a:cubicBezTo>
                  <a:cubicBezTo>
                    <a:pt x="2590" y="1437"/>
                    <a:pt x="2593" y="1434"/>
                    <a:pt x="2596" y="1430"/>
                  </a:cubicBezTo>
                  <a:lnTo>
                    <a:pt x="2596" y="1430"/>
                  </a:lnTo>
                  <a:cubicBezTo>
                    <a:pt x="2594" y="1433"/>
                    <a:pt x="2592" y="1436"/>
                    <a:pt x="2591" y="1438"/>
                  </a:cubicBezTo>
                  <a:cubicBezTo>
                    <a:pt x="2664" y="1332"/>
                    <a:pt x="2741" y="1227"/>
                    <a:pt x="2809" y="1117"/>
                  </a:cubicBezTo>
                  <a:cubicBezTo>
                    <a:pt x="2839" y="1069"/>
                    <a:pt x="2863" y="1020"/>
                    <a:pt x="2891" y="973"/>
                  </a:cubicBezTo>
                  <a:cubicBezTo>
                    <a:pt x="2921" y="919"/>
                    <a:pt x="2956" y="869"/>
                    <a:pt x="2989" y="817"/>
                  </a:cubicBezTo>
                  <a:cubicBezTo>
                    <a:pt x="3055" y="713"/>
                    <a:pt x="3122" y="608"/>
                    <a:pt x="3188" y="503"/>
                  </a:cubicBezTo>
                  <a:cubicBezTo>
                    <a:pt x="3218" y="454"/>
                    <a:pt x="3250" y="406"/>
                    <a:pt x="3278" y="356"/>
                  </a:cubicBezTo>
                  <a:cubicBezTo>
                    <a:pt x="3290" y="335"/>
                    <a:pt x="3300" y="313"/>
                    <a:pt x="3310" y="291"/>
                  </a:cubicBezTo>
                  <a:cubicBezTo>
                    <a:pt x="3370" y="215"/>
                    <a:pt x="3345" y="95"/>
                    <a:pt x="3269" y="37"/>
                  </a:cubicBezTo>
                  <a:cubicBezTo>
                    <a:pt x="3236" y="13"/>
                    <a:pt x="3197" y="1"/>
                    <a:pt x="3156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36"/>
            <p:cNvSpPr/>
            <p:nvPr/>
          </p:nvSpPr>
          <p:spPr>
            <a:xfrm>
              <a:off x="8124675" y="1510075"/>
              <a:ext cx="49400" cy="108525"/>
            </a:xfrm>
            <a:custGeom>
              <a:avLst/>
              <a:gdLst/>
              <a:ahLst/>
              <a:cxnLst/>
              <a:rect l="l" t="t" r="r" b="b"/>
              <a:pathLst>
                <a:path w="1976" h="4341" extrusionOk="0">
                  <a:moveTo>
                    <a:pt x="112" y="481"/>
                  </a:moveTo>
                  <a:lnTo>
                    <a:pt x="112" y="481"/>
                  </a:lnTo>
                  <a:cubicBezTo>
                    <a:pt x="113" y="485"/>
                    <a:pt x="114" y="489"/>
                    <a:pt x="116" y="494"/>
                  </a:cubicBezTo>
                  <a:cubicBezTo>
                    <a:pt x="114" y="489"/>
                    <a:pt x="113" y="485"/>
                    <a:pt x="112" y="481"/>
                  </a:cubicBezTo>
                  <a:close/>
                  <a:moveTo>
                    <a:pt x="1530" y="3884"/>
                  </a:moveTo>
                  <a:cubicBezTo>
                    <a:pt x="1530" y="3885"/>
                    <a:pt x="1530" y="3885"/>
                    <a:pt x="1530" y="3885"/>
                  </a:cubicBezTo>
                  <a:cubicBezTo>
                    <a:pt x="1530" y="3885"/>
                    <a:pt x="1530" y="3885"/>
                    <a:pt x="1530" y="3884"/>
                  </a:cubicBezTo>
                  <a:close/>
                  <a:moveTo>
                    <a:pt x="204" y="0"/>
                  </a:moveTo>
                  <a:cubicBezTo>
                    <a:pt x="176" y="0"/>
                    <a:pt x="148" y="6"/>
                    <a:pt x="122" y="19"/>
                  </a:cubicBezTo>
                  <a:cubicBezTo>
                    <a:pt x="30" y="67"/>
                    <a:pt x="0" y="176"/>
                    <a:pt x="40" y="268"/>
                  </a:cubicBezTo>
                  <a:lnTo>
                    <a:pt x="57" y="305"/>
                  </a:lnTo>
                  <a:cubicBezTo>
                    <a:pt x="78" y="363"/>
                    <a:pt x="95" y="422"/>
                    <a:pt x="112" y="481"/>
                  </a:cubicBezTo>
                  <a:lnTo>
                    <a:pt x="112" y="481"/>
                  </a:lnTo>
                  <a:cubicBezTo>
                    <a:pt x="111" y="478"/>
                    <a:pt x="110" y="474"/>
                    <a:pt x="110" y="471"/>
                  </a:cubicBezTo>
                  <a:lnTo>
                    <a:pt x="110" y="471"/>
                  </a:lnTo>
                  <a:cubicBezTo>
                    <a:pt x="135" y="567"/>
                    <a:pt x="158" y="662"/>
                    <a:pt x="192" y="755"/>
                  </a:cubicBezTo>
                  <a:cubicBezTo>
                    <a:pt x="222" y="839"/>
                    <a:pt x="260" y="918"/>
                    <a:pt x="294" y="999"/>
                  </a:cubicBezTo>
                  <a:cubicBezTo>
                    <a:pt x="365" y="1168"/>
                    <a:pt x="431" y="1339"/>
                    <a:pt x="507" y="1506"/>
                  </a:cubicBezTo>
                  <a:cubicBezTo>
                    <a:pt x="546" y="1590"/>
                    <a:pt x="596" y="1671"/>
                    <a:pt x="638" y="1754"/>
                  </a:cubicBezTo>
                  <a:cubicBezTo>
                    <a:pt x="684" y="1839"/>
                    <a:pt x="730" y="1926"/>
                    <a:pt x="774" y="2012"/>
                  </a:cubicBezTo>
                  <a:cubicBezTo>
                    <a:pt x="863" y="2184"/>
                    <a:pt x="957" y="2353"/>
                    <a:pt x="1041" y="2528"/>
                  </a:cubicBezTo>
                  <a:cubicBezTo>
                    <a:pt x="1082" y="2616"/>
                    <a:pt x="1121" y="2707"/>
                    <a:pt x="1164" y="2795"/>
                  </a:cubicBezTo>
                  <a:cubicBezTo>
                    <a:pt x="1206" y="2885"/>
                    <a:pt x="1251" y="2971"/>
                    <a:pt x="1296" y="3058"/>
                  </a:cubicBezTo>
                  <a:cubicBezTo>
                    <a:pt x="1340" y="3145"/>
                    <a:pt x="1384" y="3232"/>
                    <a:pt x="1429" y="3318"/>
                  </a:cubicBezTo>
                  <a:cubicBezTo>
                    <a:pt x="1475" y="3400"/>
                    <a:pt x="1521" y="3485"/>
                    <a:pt x="1561" y="3571"/>
                  </a:cubicBezTo>
                  <a:cubicBezTo>
                    <a:pt x="1568" y="3590"/>
                    <a:pt x="1575" y="3610"/>
                    <a:pt x="1581" y="3630"/>
                  </a:cubicBezTo>
                  <a:cubicBezTo>
                    <a:pt x="1583" y="3639"/>
                    <a:pt x="1585" y="3647"/>
                    <a:pt x="1586" y="3656"/>
                  </a:cubicBezTo>
                  <a:cubicBezTo>
                    <a:pt x="1586" y="3659"/>
                    <a:pt x="1587" y="3661"/>
                    <a:pt x="1587" y="3662"/>
                  </a:cubicBezTo>
                  <a:cubicBezTo>
                    <a:pt x="1587" y="3668"/>
                    <a:pt x="1587" y="3674"/>
                    <a:pt x="1586" y="3679"/>
                  </a:cubicBezTo>
                  <a:cubicBezTo>
                    <a:pt x="1583" y="3695"/>
                    <a:pt x="1580" y="3710"/>
                    <a:pt x="1577" y="3726"/>
                  </a:cubicBezTo>
                  <a:cubicBezTo>
                    <a:pt x="1570" y="3755"/>
                    <a:pt x="1562" y="3782"/>
                    <a:pt x="1555" y="3811"/>
                  </a:cubicBezTo>
                  <a:cubicBezTo>
                    <a:pt x="1551" y="3829"/>
                    <a:pt x="1544" y="3845"/>
                    <a:pt x="1538" y="3862"/>
                  </a:cubicBezTo>
                  <a:lnTo>
                    <a:pt x="1539" y="3862"/>
                  </a:lnTo>
                  <a:cubicBezTo>
                    <a:pt x="1539" y="3862"/>
                    <a:pt x="1538" y="3863"/>
                    <a:pt x="1538" y="3863"/>
                  </a:cubicBezTo>
                  <a:cubicBezTo>
                    <a:pt x="1538" y="3865"/>
                    <a:pt x="1538" y="3866"/>
                    <a:pt x="1538" y="3866"/>
                  </a:cubicBezTo>
                  <a:cubicBezTo>
                    <a:pt x="1537" y="3868"/>
                    <a:pt x="1535" y="3870"/>
                    <a:pt x="1535" y="3874"/>
                  </a:cubicBezTo>
                  <a:cubicBezTo>
                    <a:pt x="1533" y="3876"/>
                    <a:pt x="1532" y="3880"/>
                    <a:pt x="1531" y="3882"/>
                  </a:cubicBezTo>
                  <a:lnTo>
                    <a:pt x="1531" y="3882"/>
                  </a:lnTo>
                  <a:cubicBezTo>
                    <a:pt x="1521" y="3908"/>
                    <a:pt x="1512" y="3936"/>
                    <a:pt x="1499" y="3961"/>
                  </a:cubicBezTo>
                  <a:cubicBezTo>
                    <a:pt x="1479" y="3995"/>
                    <a:pt x="1456" y="4027"/>
                    <a:pt x="1435" y="4062"/>
                  </a:cubicBezTo>
                  <a:cubicBezTo>
                    <a:pt x="1381" y="4148"/>
                    <a:pt x="1404" y="4262"/>
                    <a:pt x="1491" y="4317"/>
                  </a:cubicBezTo>
                  <a:cubicBezTo>
                    <a:pt x="1507" y="4329"/>
                    <a:pt x="1525" y="4336"/>
                    <a:pt x="1544" y="4340"/>
                  </a:cubicBezTo>
                  <a:cubicBezTo>
                    <a:pt x="1554" y="4320"/>
                    <a:pt x="1569" y="4302"/>
                    <a:pt x="1583" y="4284"/>
                  </a:cubicBezTo>
                  <a:cubicBezTo>
                    <a:pt x="1597" y="4266"/>
                    <a:pt x="1614" y="4248"/>
                    <a:pt x="1628" y="4228"/>
                  </a:cubicBezTo>
                  <a:cubicBezTo>
                    <a:pt x="1657" y="4194"/>
                    <a:pt x="1686" y="4158"/>
                    <a:pt x="1715" y="4124"/>
                  </a:cubicBezTo>
                  <a:cubicBezTo>
                    <a:pt x="1751" y="4082"/>
                    <a:pt x="1787" y="4041"/>
                    <a:pt x="1825" y="3999"/>
                  </a:cubicBezTo>
                  <a:cubicBezTo>
                    <a:pt x="1852" y="3969"/>
                    <a:pt x="1881" y="3938"/>
                    <a:pt x="1910" y="3909"/>
                  </a:cubicBezTo>
                  <a:cubicBezTo>
                    <a:pt x="1914" y="3897"/>
                    <a:pt x="1918" y="3884"/>
                    <a:pt x="1920" y="3870"/>
                  </a:cubicBezTo>
                  <a:cubicBezTo>
                    <a:pt x="1931" y="3826"/>
                    <a:pt x="1944" y="3780"/>
                    <a:pt x="1952" y="3734"/>
                  </a:cubicBezTo>
                  <a:cubicBezTo>
                    <a:pt x="1976" y="3594"/>
                    <a:pt x="1920" y="3452"/>
                    <a:pt x="1856" y="3329"/>
                  </a:cubicBezTo>
                  <a:cubicBezTo>
                    <a:pt x="1767" y="3159"/>
                    <a:pt x="1676" y="2991"/>
                    <a:pt x="1588" y="2819"/>
                  </a:cubicBezTo>
                  <a:cubicBezTo>
                    <a:pt x="1500" y="2647"/>
                    <a:pt x="1425" y="2468"/>
                    <a:pt x="1339" y="2296"/>
                  </a:cubicBezTo>
                  <a:cubicBezTo>
                    <a:pt x="1250" y="2116"/>
                    <a:pt x="1155" y="1941"/>
                    <a:pt x="1062" y="1765"/>
                  </a:cubicBezTo>
                  <a:cubicBezTo>
                    <a:pt x="975" y="1599"/>
                    <a:pt x="882" y="1436"/>
                    <a:pt x="805" y="1267"/>
                  </a:cubicBezTo>
                  <a:cubicBezTo>
                    <a:pt x="727" y="1079"/>
                    <a:pt x="650" y="890"/>
                    <a:pt x="570" y="704"/>
                  </a:cubicBezTo>
                  <a:cubicBezTo>
                    <a:pt x="543" y="639"/>
                    <a:pt x="520" y="575"/>
                    <a:pt x="500" y="507"/>
                  </a:cubicBezTo>
                  <a:cubicBezTo>
                    <a:pt x="464" y="370"/>
                    <a:pt x="429" y="232"/>
                    <a:pt x="371" y="101"/>
                  </a:cubicBezTo>
                  <a:cubicBezTo>
                    <a:pt x="342" y="36"/>
                    <a:pt x="273" y="0"/>
                    <a:pt x="204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36"/>
            <p:cNvSpPr/>
            <p:nvPr/>
          </p:nvSpPr>
          <p:spPr>
            <a:xfrm>
              <a:off x="8141100" y="1621525"/>
              <a:ext cx="126175" cy="25375"/>
            </a:xfrm>
            <a:custGeom>
              <a:avLst/>
              <a:gdLst/>
              <a:ahLst/>
              <a:cxnLst/>
              <a:rect l="l" t="t" r="r" b="b"/>
              <a:pathLst>
                <a:path w="5047" h="1015" extrusionOk="0">
                  <a:moveTo>
                    <a:pt x="4775" y="45"/>
                  </a:moveTo>
                  <a:cubicBezTo>
                    <a:pt x="4772" y="46"/>
                    <a:pt x="4770" y="46"/>
                    <a:pt x="4768" y="46"/>
                  </a:cubicBezTo>
                  <a:cubicBezTo>
                    <a:pt x="4770" y="46"/>
                    <a:pt x="4772" y="46"/>
                    <a:pt x="4773" y="45"/>
                  </a:cubicBezTo>
                  <a:close/>
                  <a:moveTo>
                    <a:pt x="3312" y="0"/>
                  </a:moveTo>
                  <a:cubicBezTo>
                    <a:pt x="3291" y="0"/>
                    <a:pt x="3270" y="0"/>
                    <a:pt x="3249" y="0"/>
                  </a:cubicBezTo>
                  <a:cubicBezTo>
                    <a:pt x="3212" y="0"/>
                    <a:pt x="3174" y="0"/>
                    <a:pt x="3137" y="0"/>
                  </a:cubicBezTo>
                  <a:cubicBezTo>
                    <a:pt x="3103" y="0"/>
                    <a:pt x="3068" y="0"/>
                    <a:pt x="3034" y="1"/>
                  </a:cubicBezTo>
                  <a:cubicBezTo>
                    <a:pt x="2953" y="3"/>
                    <a:pt x="2872" y="9"/>
                    <a:pt x="2792" y="13"/>
                  </a:cubicBezTo>
                  <a:cubicBezTo>
                    <a:pt x="2753" y="14"/>
                    <a:pt x="2715" y="14"/>
                    <a:pt x="2676" y="15"/>
                  </a:cubicBezTo>
                  <a:cubicBezTo>
                    <a:pt x="2639" y="16"/>
                    <a:pt x="2601" y="17"/>
                    <a:pt x="2563" y="19"/>
                  </a:cubicBezTo>
                  <a:cubicBezTo>
                    <a:pt x="2492" y="23"/>
                    <a:pt x="2421" y="27"/>
                    <a:pt x="2350" y="29"/>
                  </a:cubicBezTo>
                  <a:cubicBezTo>
                    <a:pt x="2290" y="30"/>
                    <a:pt x="2230" y="30"/>
                    <a:pt x="2170" y="31"/>
                  </a:cubicBezTo>
                  <a:cubicBezTo>
                    <a:pt x="2005" y="34"/>
                    <a:pt x="1842" y="49"/>
                    <a:pt x="1677" y="61"/>
                  </a:cubicBezTo>
                  <a:cubicBezTo>
                    <a:pt x="1580" y="69"/>
                    <a:pt x="1483" y="89"/>
                    <a:pt x="1386" y="110"/>
                  </a:cubicBezTo>
                  <a:cubicBezTo>
                    <a:pt x="1295" y="129"/>
                    <a:pt x="1202" y="148"/>
                    <a:pt x="1110" y="162"/>
                  </a:cubicBezTo>
                  <a:cubicBezTo>
                    <a:pt x="1017" y="177"/>
                    <a:pt x="924" y="190"/>
                    <a:pt x="833" y="208"/>
                  </a:cubicBezTo>
                  <a:cubicBezTo>
                    <a:pt x="734" y="229"/>
                    <a:pt x="637" y="255"/>
                    <a:pt x="543" y="293"/>
                  </a:cubicBezTo>
                  <a:cubicBezTo>
                    <a:pt x="336" y="374"/>
                    <a:pt x="209" y="549"/>
                    <a:pt x="67" y="709"/>
                  </a:cubicBezTo>
                  <a:cubicBezTo>
                    <a:pt x="1" y="786"/>
                    <a:pt x="12" y="906"/>
                    <a:pt x="89" y="971"/>
                  </a:cubicBezTo>
                  <a:cubicBezTo>
                    <a:pt x="123" y="999"/>
                    <a:pt x="164" y="1014"/>
                    <a:pt x="207" y="1014"/>
                  </a:cubicBezTo>
                  <a:cubicBezTo>
                    <a:pt x="209" y="1014"/>
                    <a:pt x="211" y="1014"/>
                    <a:pt x="212" y="1014"/>
                  </a:cubicBezTo>
                  <a:cubicBezTo>
                    <a:pt x="262" y="1012"/>
                    <a:pt x="313" y="990"/>
                    <a:pt x="348" y="949"/>
                  </a:cubicBezTo>
                  <a:cubicBezTo>
                    <a:pt x="409" y="880"/>
                    <a:pt x="466" y="811"/>
                    <a:pt x="528" y="743"/>
                  </a:cubicBezTo>
                  <a:cubicBezTo>
                    <a:pt x="548" y="725"/>
                    <a:pt x="568" y="707"/>
                    <a:pt x="589" y="688"/>
                  </a:cubicBezTo>
                  <a:cubicBezTo>
                    <a:pt x="601" y="679"/>
                    <a:pt x="615" y="671"/>
                    <a:pt x="626" y="662"/>
                  </a:cubicBezTo>
                  <a:cubicBezTo>
                    <a:pt x="643" y="654"/>
                    <a:pt x="659" y="646"/>
                    <a:pt x="676" y="638"/>
                  </a:cubicBezTo>
                  <a:cubicBezTo>
                    <a:pt x="713" y="624"/>
                    <a:pt x="750" y="611"/>
                    <a:pt x="786" y="599"/>
                  </a:cubicBezTo>
                  <a:cubicBezTo>
                    <a:pt x="928" y="563"/>
                    <a:pt x="1073" y="542"/>
                    <a:pt x="1217" y="519"/>
                  </a:cubicBezTo>
                  <a:cubicBezTo>
                    <a:pt x="1353" y="497"/>
                    <a:pt x="1487" y="464"/>
                    <a:pt x="1623" y="440"/>
                  </a:cubicBezTo>
                  <a:cubicBezTo>
                    <a:pt x="1731" y="428"/>
                    <a:pt x="1838" y="421"/>
                    <a:pt x="1947" y="414"/>
                  </a:cubicBezTo>
                  <a:cubicBezTo>
                    <a:pt x="2034" y="408"/>
                    <a:pt x="2119" y="401"/>
                    <a:pt x="2206" y="400"/>
                  </a:cubicBezTo>
                  <a:lnTo>
                    <a:pt x="2190" y="400"/>
                  </a:lnTo>
                  <a:cubicBezTo>
                    <a:pt x="2267" y="399"/>
                    <a:pt x="2346" y="400"/>
                    <a:pt x="2422" y="397"/>
                  </a:cubicBezTo>
                  <a:cubicBezTo>
                    <a:pt x="2498" y="393"/>
                    <a:pt x="2572" y="389"/>
                    <a:pt x="2647" y="387"/>
                  </a:cubicBezTo>
                  <a:cubicBezTo>
                    <a:pt x="2801" y="382"/>
                    <a:pt x="2954" y="373"/>
                    <a:pt x="3107" y="369"/>
                  </a:cubicBezTo>
                  <a:cubicBezTo>
                    <a:pt x="3146" y="369"/>
                    <a:pt x="3185" y="369"/>
                    <a:pt x="3224" y="369"/>
                  </a:cubicBezTo>
                  <a:cubicBezTo>
                    <a:pt x="3363" y="369"/>
                    <a:pt x="3501" y="372"/>
                    <a:pt x="3640" y="375"/>
                  </a:cubicBezTo>
                  <a:cubicBezTo>
                    <a:pt x="3732" y="376"/>
                    <a:pt x="3823" y="377"/>
                    <a:pt x="3915" y="381"/>
                  </a:cubicBezTo>
                  <a:cubicBezTo>
                    <a:pt x="3996" y="383"/>
                    <a:pt x="4077" y="391"/>
                    <a:pt x="4159" y="397"/>
                  </a:cubicBezTo>
                  <a:cubicBezTo>
                    <a:pt x="4298" y="406"/>
                    <a:pt x="4436" y="403"/>
                    <a:pt x="4574" y="408"/>
                  </a:cubicBezTo>
                  <a:cubicBezTo>
                    <a:pt x="4626" y="411"/>
                    <a:pt x="4677" y="414"/>
                    <a:pt x="4728" y="414"/>
                  </a:cubicBezTo>
                  <a:cubicBezTo>
                    <a:pt x="4767" y="414"/>
                    <a:pt x="4805" y="412"/>
                    <a:pt x="4843" y="407"/>
                  </a:cubicBezTo>
                  <a:lnTo>
                    <a:pt x="4843" y="407"/>
                  </a:lnTo>
                  <a:cubicBezTo>
                    <a:pt x="4843" y="407"/>
                    <a:pt x="4842" y="407"/>
                    <a:pt x="4842" y="407"/>
                  </a:cubicBezTo>
                  <a:cubicBezTo>
                    <a:pt x="4851" y="406"/>
                    <a:pt x="4860" y="405"/>
                    <a:pt x="4869" y="405"/>
                  </a:cubicBezTo>
                  <a:cubicBezTo>
                    <a:pt x="4970" y="396"/>
                    <a:pt x="5047" y="306"/>
                    <a:pt x="5039" y="205"/>
                  </a:cubicBezTo>
                  <a:cubicBezTo>
                    <a:pt x="5031" y="110"/>
                    <a:pt x="4948" y="35"/>
                    <a:pt x="4854" y="35"/>
                  </a:cubicBezTo>
                  <a:cubicBezTo>
                    <a:pt x="4849" y="35"/>
                    <a:pt x="4844" y="35"/>
                    <a:pt x="4840" y="35"/>
                  </a:cubicBezTo>
                  <a:cubicBezTo>
                    <a:pt x="4820" y="37"/>
                    <a:pt x="4801" y="41"/>
                    <a:pt x="4781" y="43"/>
                  </a:cubicBezTo>
                  <a:cubicBezTo>
                    <a:pt x="4776" y="45"/>
                    <a:pt x="4771" y="45"/>
                    <a:pt x="4767" y="45"/>
                  </a:cubicBezTo>
                  <a:cubicBezTo>
                    <a:pt x="4703" y="45"/>
                    <a:pt x="4640" y="41"/>
                    <a:pt x="4576" y="38"/>
                  </a:cubicBezTo>
                  <a:cubicBezTo>
                    <a:pt x="4494" y="35"/>
                    <a:pt x="4414" y="35"/>
                    <a:pt x="4333" y="34"/>
                  </a:cubicBezTo>
                  <a:cubicBezTo>
                    <a:pt x="4173" y="32"/>
                    <a:pt x="4015" y="11"/>
                    <a:pt x="3855" y="9"/>
                  </a:cubicBezTo>
                  <a:cubicBezTo>
                    <a:pt x="3673" y="7"/>
                    <a:pt x="3493" y="0"/>
                    <a:pt x="3312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36"/>
            <p:cNvSpPr/>
            <p:nvPr/>
          </p:nvSpPr>
          <p:spPr>
            <a:xfrm>
              <a:off x="8077550" y="1619800"/>
              <a:ext cx="40975" cy="77725"/>
            </a:xfrm>
            <a:custGeom>
              <a:avLst/>
              <a:gdLst/>
              <a:ahLst/>
              <a:cxnLst/>
              <a:rect l="l" t="t" r="r" b="b"/>
              <a:pathLst>
                <a:path w="1639" h="3109" extrusionOk="0">
                  <a:moveTo>
                    <a:pt x="1243" y="2809"/>
                  </a:moveTo>
                  <a:lnTo>
                    <a:pt x="1239" y="2819"/>
                  </a:lnTo>
                  <a:cubicBezTo>
                    <a:pt x="1240" y="2816"/>
                    <a:pt x="1241" y="2813"/>
                    <a:pt x="1243" y="2809"/>
                  </a:cubicBezTo>
                  <a:close/>
                  <a:moveTo>
                    <a:pt x="205" y="1"/>
                  </a:moveTo>
                  <a:cubicBezTo>
                    <a:pt x="191" y="1"/>
                    <a:pt x="178" y="2"/>
                    <a:pt x="164" y="5"/>
                  </a:cubicBezTo>
                  <a:cubicBezTo>
                    <a:pt x="67" y="28"/>
                    <a:pt x="1" y="125"/>
                    <a:pt x="21" y="225"/>
                  </a:cubicBezTo>
                  <a:cubicBezTo>
                    <a:pt x="33" y="275"/>
                    <a:pt x="65" y="317"/>
                    <a:pt x="106" y="343"/>
                  </a:cubicBezTo>
                  <a:cubicBezTo>
                    <a:pt x="155" y="439"/>
                    <a:pt x="198" y="538"/>
                    <a:pt x="246" y="634"/>
                  </a:cubicBezTo>
                  <a:cubicBezTo>
                    <a:pt x="274" y="685"/>
                    <a:pt x="300" y="737"/>
                    <a:pt x="325" y="789"/>
                  </a:cubicBezTo>
                  <a:cubicBezTo>
                    <a:pt x="351" y="847"/>
                    <a:pt x="375" y="905"/>
                    <a:pt x="402" y="960"/>
                  </a:cubicBezTo>
                  <a:cubicBezTo>
                    <a:pt x="458" y="1072"/>
                    <a:pt x="527" y="1175"/>
                    <a:pt x="592" y="1280"/>
                  </a:cubicBezTo>
                  <a:cubicBezTo>
                    <a:pt x="654" y="1381"/>
                    <a:pt x="716" y="1481"/>
                    <a:pt x="777" y="1583"/>
                  </a:cubicBezTo>
                  <a:cubicBezTo>
                    <a:pt x="833" y="1685"/>
                    <a:pt x="887" y="1789"/>
                    <a:pt x="944" y="1892"/>
                  </a:cubicBezTo>
                  <a:cubicBezTo>
                    <a:pt x="998" y="1990"/>
                    <a:pt x="1053" y="2085"/>
                    <a:pt x="1098" y="2188"/>
                  </a:cubicBezTo>
                  <a:cubicBezTo>
                    <a:pt x="1160" y="2335"/>
                    <a:pt x="1222" y="2483"/>
                    <a:pt x="1266" y="2636"/>
                  </a:cubicBezTo>
                  <a:cubicBezTo>
                    <a:pt x="1266" y="2636"/>
                    <a:pt x="1266" y="2636"/>
                    <a:pt x="1268" y="2637"/>
                  </a:cubicBezTo>
                  <a:cubicBezTo>
                    <a:pt x="1268" y="2666"/>
                    <a:pt x="1266" y="2694"/>
                    <a:pt x="1264" y="2723"/>
                  </a:cubicBezTo>
                  <a:cubicBezTo>
                    <a:pt x="1263" y="2736"/>
                    <a:pt x="1261" y="2747"/>
                    <a:pt x="1258" y="2760"/>
                  </a:cubicBezTo>
                  <a:cubicBezTo>
                    <a:pt x="1254" y="2774"/>
                    <a:pt x="1249" y="2788"/>
                    <a:pt x="1245" y="2803"/>
                  </a:cubicBezTo>
                  <a:cubicBezTo>
                    <a:pt x="1246" y="2801"/>
                    <a:pt x="1247" y="2799"/>
                    <a:pt x="1248" y="2796"/>
                  </a:cubicBezTo>
                  <a:lnTo>
                    <a:pt x="1248" y="2796"/>
                  </a:lnTo>
                  <a:cubicBezTo>
                    <a:pt x="1247" y="2799"/>
                    <a:pt x="1246" y="2802"/>
                    <a:pt x="1245" y="2804"/>
                  </a:cubicBezTo>
                  <a:lnTo>
                    <a:pt x="1243" y="2809"/>
                  </a:lnTo>
                  <a:lnTo>
                    <a:pt x="1243" y="2809"/>
                  </a:lnTo>
                  <a:cubicBezTo>
                    <a:pt x="1237" y="2821"/>
                    <a:pt x="1230" y="2833"/>
                    <a:pt x="1225" y="2845"/>
                  </a:cubicBezTo>
                  <a:cubicBezTo>
                    <a:pt x="1184" y="2937"/>
                    <a:pt x="1223" y="3048"/>
                    <a:pt x="1314" y="3091"/>
                  </a:cubicBezTo>
                  <a:cubicBezTo>
                    <a:pt x="1341" y="3104"/>
                    <a:pt x="1369" y="3108"/>
                    <a:pt x="1398" y="3108"/>
                  </a:cubicBezTo>
                  <a:cubicBezTo>
                    <a:pt x="1465" y="3106"/>
                    <a:pt x="1532" y="3067"/>
                    <a:pt x="1561" y="3002"/>
                  </a:cubicBezTo>
                  <a:cubicBezTo>
                    <a:pt x="1599" y="2919"/>
                    <a:pt x="1625" y="2837"/>
                    <a:pt x="1634" y="2746"/>
                  </a:cubicBezTo>
                  <a:cubicBezTo>
                    <a:pt x="1637" y="2713"/>
                    <a:pt x="1638" y="2680"/>
                    <a:pt x="1637" y="2645"/>
                  </a:cubicBezTo>
                  <a:cubicBezTo>
                    <a:pt x="1637" y="2578"/>
                    <a:pt x="1620" y="2517"/>
                    <a:pt x="1598" y="2453"/>
                  </a:cubicBezTo>
                  <a:cubicBezTo>
                    <a:pt x="1569" y="2370"/>
                    <a:pt x="1539" y="2288"/>
                    <a:pt x="1505" y="2207"/>
                  </a:cubicBezTo>
                  <a:cubicBezTo>
                    <a:pt x="1470" y="2118"/>
                    <a:pt x="1436" y="2027"/>
                    <a:pt x="1392" y="1940"/>
                  </a:cubicBezTo>
                  <a:cubicBezTo>
                    <a:pt x="1346" y="1849"/>
                    <a:pt x="1295" y="1763"/>
                    <a:pt x="1245" y="1673"/>
                  </a:cubicBezTo>
                  <a:cubicBezTo>
                    <a:pt x="1198" y="1588"/>
                    <a:pt x="1154" y="1501"/>
                    <a:pt x="1108" y="1415"/>
                  </a:cubicBezTo>
                  <a:cubicBezTo>
                    <a:pt x="1010" y="1242"/>
                    <a:pt x="899" y="1075"/>
                    <a:pt x="794" y="907"/>
                  </a:cubicBezTo>
                  <a:cubicBezTo>
                    <a:pt x="748" y="825"/>
                    <a:pt x="710" y="741"/>
                    <a:pt x="671" y="656"/>
                  </a:cubicBezTo>
                  <a:cubicBezTo>
                    <a:pt x="630" y="569"/>
                    <a:pt x="584" y="484"/>
                    <a:pt x="543" y="397"/>
                  </a:cubicBezTo>
                  <a:cubicBezTo>
                    <a:pt x="499" y="309"/>
                    <a:pt x="463" y="215"/>
                    <a:pt x="411" y="131"/>
                  </a:cubicBezTo>
                  <a:cubicBezTo>
                    <a:pt x="378" y="76"/>
                    <a:pt x="333" y="30"/>
                    <a:pt x="270" y="11"/>
                  </a:cubicBezTo>
                  <a:cubicBezTo>
                    <a:pt x="250" y="4"/>
                    <a:pt x="228" y="1"/>
                    <a:pt x="205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36"/>
            <p:cNvSpPr/>
            <p:nvPr/>
          </p:nvSpPr>
          <p:spPr>
            <a:xfrm>
              <a:off x="8115200" y="1646875"/>
              <a:ext cx="10125" cy="10075"/>
            </a:xfrm>
            <a:custGeom>
              <a:avLst/>
              <a:gdLst/>
              <a:ahLst/>
              <a:cxnLst/>
              <a:rect l="l" t="t" r="r" b="b"/>
              <a:pathLst>
                <a:path w="405" h="403" extrusionOk="0">
                  <a:moveTo>
                    <a:pt x="20" y="246"/>
                  </a:moveTo>
                  <a:cubicBezTo>
                    <a:pt x="20" y="247"/>
                    <a:pt x="20" y="247"/>
                    <a:pt x="20" y="247"/>
                  </a:cubicBezTo>
                  <a:lnTo>
                    <a:pt x="20" y="247"/>
                  </a:lnTo>
                  <a:cubicBezTo>
                    <a:pt x="20" y="247"/>
                    <a:pt x="20" y="246"/>
                    <a:pt x="20" y="246"/>
                  </a:cubicBezTo>
                  <a:close/>
                  <a:moveTo>
                    <a:pt x="20" y="247"/>
                  </a:moveTo>
                  <a:lnTo>
                    <a:pt x="20" y="247"/>
                  </a:lnTo>
                  <a:cubicBezTo>
                    <a:pt x="21" y="248"/>
                    <a:pt x="21" y="249"/>
                    <a:pt x="21" y="249"/>
                  </a:cubicBezTo>
                  <a:lnTo>
                    <a:pt x="21" y="249"/>
                  </a:lnTo>
                  <a:cubicBezTo>
                    <a:pt x="21" y="249"/>
                    <a:pt x="21" y="249"/>
                    <a:pt x="21" y="248"/>
                  </a:cubicBezTo>
                  <a:cubicBezTo>
                    <a:pt x="21" y="248"/>
                    <a:pt x="21" y="247"/>
                    <a:pt x="20" y="247"/>
                  </a:cubicBezTo>
                  <a:close/>
                  <a:moveTo>
                    <a:pt x="199" y="1"/>
                  </a:moveTo>
                  <a:cubicBezTo>
                    <a:pt x="148" y="1"/>
                    <a:pt x="95" y="21"/>
                    <a:pt x="59" y="59"/>
                  </a:cubicBezTo>
                  <a:cubicBezTo>
                    <a:pt x="13" y="108"/>
                    <a:pt x="1" y="172"/>
                    <a:pt x="17" y="230"/>
                  </a:cubicBezTo>
                  <a:cubicBezTo>
                    <a:pt x="23" y="253"/>
                    <a:pt x="33" y="276"/>
                    <a:pt x="47" y="295"/>
                  </a:cubicBezTo>
                  <a:cubicBezTo>
                    <a:pt x="44" y="292"/>
                    <a:pt x="41" y="288"/>
                    <a:pt x="38" y="284"/>
                  </a:cubicBezTo>
                  <a:cubicBezTo>
                    <a:pt x="35" y="278"/>
                    <a:pt x="31" y="271"/>
                    <a:pt x="28" y="266"/>
                  </a:cubicBezTo>
                  <a:cubicBezTo>
                    <a:pt x="28" y="266"/>
                    <a:pt x="27" y="264"/>
                    <a:pt x="27" y="264"/>
                  </a:cubicBezTo>
                  <a:cubicBezTo>
                    <a:pt x="25" y="259"/>
                    <a:pt x="23" y="254"/>
                    <a:pt x="21" y="249"/>
                  </a:cubicBezTo>
                  <a:lnTo>
                    <a:pt x="21" y="249"/>
                  </a:lnTo>
                  <a:cubicBezTo>
                    <a:pt x="22" y="257"/>
                    <a:pt x="25" y="266"/>
                    <a:pt x="27" y="274"/>
                  </a:cubicBezTo>
                  <a:cubicBezTo>
                    <a:pt x="46" y="353"/>
                    <a:pt x="126" y="403"/>
                    <a:pt x="203" y="403"/>
                  </a:cubicBezTo>
                  <a:cubicBezTo>
                    <a:pt x="206" y="403"/>
                    <a:pt x="208" y="403"/>
                    <a:pt x="211" y="403"/>
                  </a:cubicBezTo>
                  <a:cubicBezTo>
                    <a:pt x="227" y="403"/>
                    <a:pt x="243" y="400"/>
                    <a:pt x="258" y="396"/>
                  </a:cubicBezTo>
                  <a:cubicBezTo>
                    <a:pt x="358" y="365"/>
                    <a:pt x="404" y="262"/>
                    <a:pt x="380" y="165"/>
                  </a:cubicBezTo>
                  <a:cubicBezTo>
                    <a:pt x="380" y="164"/>
                    <a:pt x="380" y="164"/>
                    <a:pt x="380" y="164"/>
                  </a:cubicBezTo>
                  <a:cubicBezTo>
                    <a:pt x="369" y="120"/>
                    <a:pt x="354" y="86"/>
                    <a:pt x="321" y="51"/>
                  </a:cubicBezTo>
                  <a:cubicBezTo>
                    <a:pt x="289" y="16"/>
                    <a:pt x="244" y="1"/>
                    <a:pt x="199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36"/>
            <p:cNvSpPr/>
            <p:nvPr/>
          </p:nvSpPr>
          <p:spPr>
            <a:xfrm>
              <a:off x="8122700" y="1634825"/>
              <a:ext cx="9425" cy="9275"/>
            </a:xfrm>
            <a:custGeom>
              <a:avLst/>
              <a:gdLst/>
              <a:ahLst/>
              <a:cxnLst/>
              <a:rect l="l" t="t" r="r" b="b"/>
              <a:pathLst>
                <a:path w="377" h="371" extrusionOk="0">
                  <a:moveTo>
                    <a:pt x="189" y="1"/>
                  </a:moveTo>
                  <a:cubicBezTo>
                    <a:pt x="187" y="1"/>
                    <a:pt x="185" y="1"/>
                    <a:pt x="183" y="1"/>
                  </a:cubicBezTo>
                  <a:cubicBezTo>
                    <a:pt x="81" y="3"/>
                    <a:pt x="0" y="90"/>
                    <a:pt x="4" y="191"/>
                  </a:cubicBezTo>
                  <a:cubicBezTo>
                    <a:pt x="7" y="290"/>
                    <a:pt x="89" y="370"/>
                    <a:pt x="187" y="370"/>
                  </a:cubicBezTo>
                  <a:cubicBezTo>
                    <a:pt x="189" y="370"/>
                    <a:pt x="191" y="370"/>
                    <a:pt x="193" y="370"/>
                  </a:cubicBezTo>
                  <a:cubicBezTo>
                    <a:pt x="295" y="368"/>
                    <a:pt x="376" y="281"/>
                    <a:pt x="373" y="180"/>
                  </a:cubicBezTo>
                  <a:cubicBezTo>
                    <a:pt x="371" y="81"/>
                    <a:pt x="287" y="1"/>
                    <a:pt x="189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36"/>
            <p:cNvSpPr/>
            <p:nvPr/>
          </p:nvSpPr>
          <p:spPr>
            <a:xfrm>
              <a:off x="8192025" y="1522125"/>
              <a:ext cx="9425" cy="9275"/>
            </a:xfrm>
            <a:custGeom>
              <a:avLst/>
              <a:gdLst/>
              <a:ahLst/>
              <a:cxnLst/>
              <a:rect l="l" t="t" r="r" b="b"/>
              <a:pathLst>
                <a:path w="377" h="371" extrusionOk="0">
                  <a:moveTo>
                    <a:pt x="187" y="0"/>
                  </a:moveTo>
                  <a:cubicBezTo>
                    <a:pt x="186" y="0"/>
                    <a:pt x="184" y="0"/>
                    <a:pt x="183" y="0"/>
                  </a:cubicBezTo>
                  <a:cubicBezTo>
                    <a:pt x="81" y="4"/>
                    <a:pt x="0" y="89"/>
                    <a:pt x="4" y="191"/>
                  </a:cubicBezTo>
                  <a:cubicBezTo>
                    <a:pt x="6" y="290"/>
                    <a:pt x="90" y="371"/>
                    <a:pt x="189" y="371"/>
                  </a:cubicBezTo>
                  <a:cubicBezTo>
                    <a:pt x="191" y="371"/>
                    <a:pt x="192" y="371"/>
                    <a:pt x="193" y="371"/>
                  </a:cubicBezTo>
                  <a:cubicBezTo>
                    <a:pt x="295" y="367"/>
                    <a:pt x="376" y="281"/>
                    <a:pt x="373" y="180"/>
                  </a:cubicBezTo>
                  <a:cubicBezTo>
                    <a:pt x="371" y="80"/>
                    <a:pt x="286" y="0"/>
                    <a:pt x="187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36"/>
            <p:cNvSpPr/>
            <p:nvPr/>
          </p:nvSpPr>
          <p:spPr>
            <a:xfrm>
              <a:off x="8188825" y="1640925"/>
              <a:ext cx="9400" cy="9275"/>
            </a:xfrm>
            <a:custGeom>
              <a:avLst/>
              <a:gdLst/>
              <a:ahLst/>
              <a:cxnLst/>
              <a:rect l="l" t="t" r="r" b="b"/>
              <a:pathLst>
                <a:path w="376" h="371" extrusionOk="0">
                  <a:moveTo>
                    <a:pt x="186" y="0"/>
                  </a:moveTo>
                  <a:cubicBezTo>
                    <a:pt x="185" y="0"/>
                    <a:pt x="183" y="0"/>
                    <a:pt x="182" y="0"/>
                  </a:cubicBezTo>
                  <a:cubicBezTo>
                    <a:pt x="81" y="4"/>
                    <a:pt x="0" y="90"/>
                    <a:pt x="2" y="191"/>
                  </a:cubicBezTo>
                  <a:cubicBezTo>
                    <a:pt x="6" y="291"/>
                    <a:pt x="89" y="371"/>
                    <a:pt x="189" y="371"/>
                  </a:cubicBezTo>
                  <a:cubicBezTo>
                    <a:pt x="190" y="371"/>
                    <a:pt x="192" y="371"/>
                    <a:pt x="193" y="371"/>
                  </a:cubicBezTo>
                  <a:cubicBezTo>
                    <a:pt x="294" y="367"/>
                    <a:pt x="375" y="282"/>
                    <a:pt x="373" y="180"/>
                  </a:cubicBezTo>
                  <a:cubicBezTo>
                    <a:pt x="369" y="81"/>
                    <a:pt x="286" y="0"/>
                    <a:pt x="186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36"/>
            <p:cNvSpPr/>
            <p:nvPr/>
          </p:nvSpPr>
          <p:spPr>
            <a:xfrm>
              <a:off x="8231400" y="1557325"/>
              <a:ext cx="9400" cy="9275"/>
            </a:xfrm>
            <a:custGeom>
              <a:avLst/>
              <a:gdLst/>
              <a:ahLst/>
              <a:cxnLst/>
              <a:rect l="l" t="t" r="r" b="b"/>
              <a:pathLst>
                <a:path w="376" h="371" extrusionOk="0">
                  <a:moveTo>
                    <a:pt x="187" y="1"/>
                  </a:moveTo>
                  <a:cubicBezTo>
                    <a:pt x="185" y="1"/>
                    <a:pt x="184" y="1"/>
                    <a:pt x="183" y="1"/>
                  </a:cubicBezTo>
                  <a:cubicBezTo>
                    <a:pt x="82" y="4"/>
                    <a:pt x="1" y="90"/>
                    <a:pt x="3" y="191"/>
                  </a:cubicBezTo>
                  <a:cubicBezTo>
                    <a:pt x="6" y="290"/>
                    <a:pt x="89" y="370"/>
                    <a:pt x="188" y="370"/>
                  </a:cubicBezTo>
                  <a:cubicBezTo>
                    <a:pt x="190" y="370"/>
                    <a:pt x="192" y="370"/>
                    <a:pt x="194" y="370"/>
                  </a:cubicBezTo>
                  <a:cubicBezTo>
                    <a:pt x="295" y="368"/>
                    <a:pt x="376" y="281"/>
                    <a:pt x="374" y="180"/>
                  </a:cubicBezTo>
                  <a:cubicBezTo>
                    <a:pt x="370" y="81"/>
                    <a:pt x="287" y="1"/>
                    <a:pt x="187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36"/>
            <p:cNvSpPr/>
            <p:nvPr/>
          </p:nvSpPr>
          <p:spPr>
            <a:xfrm>
              <a:off x="8243350" y="1558125"/>
              <a:ext cx="9425" cy="9275"/>
            </a:xfrm>
            <a:custGeom>
              <a:avLst/>
              <a:gdLst/>
              <a:ahLst/>
              <a:cxnLst/>
              <a:rect l="l" t="t" r="r" b="b"/>
              <a:pathLst>
                <a:path w="377" h="371" extrusionOk="0">
                  <a:moveTo>
                    <a:pt x="190" y="1"/>
                  </a:moveTo>
                  <a:cubicBezTo>
                    <a:pt x="188" y="1"/>
                    <a:pt x="186" y="1"/>
                    <a:pt x="184" y="1"/>
                  </a:cubicBezTo>
                  <a:cubicBezTo>
                    <a:pt x="82" y="4"/>
                    <a:pt x="1" y="90"/>
                    <a:pt x="4" y="191"/>
                  </a:cubicBezTo>
                  <a:cubicBezTo>
                    <a:pt x="6" y="290"/>
                    <a:pt x="90" y="370"/>
                    <a:pt x="188" y="370"/>
                  </a:cubicBezTo>
                  <a:cubicBezTo>
                    <a:pt x="190" y="370"/>
                    <a:pt x="192" y="370"/>
                    <a:pt x="194" y="370"/>
                  </a:cubicBezTo>
                  <a:cubicBezTo>
                    <a:pt x="296" y="368"/>
                    <a:pt x="377" y="281"/>
                    <a:pt x="374" y="180"/>
                  </a:cubicBezTo>
                  <a:cubicBezTo>
                    <a:pt x="371" y="81"/>
                    <a:pt x="288" y="1"/>
                    <a:pt x="190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36"/>
            <p:cNvSpPr/>
            <p:nvPr/>
          </p:nvSpPr>
          <p:spPr>
            <a:xfrm>
              <a:off x="8235775" y="1569800"/>
              <a:ext cx="9400" cy="9300"/>
            </a:xfrm>
            <a:custGeom>
              <a:avLst/>
              <a:gdLst/>
              <a:ahLst/>
              <a:cxnLst/>
              <a:rect l="l" t="t" r="r" b="b"/>
              <a:pathLst>
                <a:path w="376" h="372" extrusionOk="0">
                  <a:moveTo>
                    <a:pt x="187" y="0"/>
                  </a:moveTo>
                  <a:cubicBezTo>
                    <a:pt x="185" y="0"/>
                    <a:pt x="184" y="0"/>
                    <a:pt x="183" y="0"/>
                  </a:cubicBezTo>
                  <a:cubicBezTo>
                    <a:pt x="82" y="4"/>
                    <a:pt x="1" y="90"/>
                    <a:pt x="3" y="191"/>
                  </a:cubicBezTo>
                  <a:cubicBezTo>
                    <a:pt x="6" y="290"/>
                    <a:pt x="89" y="371"/>
                    <a:pt x="188" y="371"/>
                  </a:cubicBezTo>
                  <a:cubicBezTo>
                    <a:pt x="190" y="371"/>
                    <a:pt x="192" y="371"/>
                    <a:pt x="194" y="371"/>
                  </a:cubicBezTo>
                  <a:cubicBezTo>
                    <a:pt x="295" y="368"/>
                    <a:pt x="376" y="282"/>
                    <a:pt x="374" y="180"/>
                  </a:cubicBezTo>
                  <a:cubicBezTo>
                    <a:pt x="370" y="81"/>
                    <a:pt x="287" y="0"/>
                    <a:pt x="187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36"/>
            <p:cNvSpPr/>
            <p:nvPr/>
          </p:nvSpPr>
          <p:spPr>
            <a:xfrm>
              <a:off x="7768350" y="1453575"/>
              <a:ext cx="236725" cy="272725"/>
            </a:xfrm>
            <a:custGeom>
              <a:avLst/>
              <a:gdLst/>
              <a:ahLst/>
              <a:cxnLst/>
              <a:rect l="l" t="t" r="r" b="b"/>
              <a:pathLst>
                <a:path w="9469" h="10909" extrusionOk="0">
                  <a:moveTo>
                    <a:pt x="2507" y="380"/>
                  </a:moveTo>
                  <a:lnTo>
                    <a:pt x="2507" y="380"/>
                  </a:lnTo>
                  <a:cubicBezTo>
                    <a:pt x="2508" y="380"/>
                    <a:pt x="2508" y="380"/>
                    <a:pt x="2508" y="380"/>
                  </a:cubicBezTo>
                  <a:lnTo>
                    <a:pt x="2508" y="380"/>
                  </a:lnTo>
                  <a:cubicBezTo>
                    <a:pt x="2508" y="380"/>
                    <a:pt x="2508" y="380"/>
                    <a:pt x="2507" y="380"/>
                  </a:cubicBezTo>
                  <a:close/>
                  <a:moveTo>
                    <a:pt x="2429" y="741"/>
                  </a:moveTo>
                  <a:cubicBezTo>
                    <a:pt x="2430" y="741"/>
                    <a:pt x="2431" y="741"/>
                    <a:pt x="2432" y="741"/>
                  </a:cubicBezTo>
                  <a:cubicBezTo>
                    <a:pt x="2431" y="741"/>
                    <a:pt x="2430" y="741"/>
                    <a:pt x="2429" y="741"/>
                  </a:cubicBezTo>
                  <a:close/>
                  <a:moveTo>
                    <a:pt x="2474" y="749"/>
                  </a:moveTo>
                  <a:cubicBezTo>
                    <a:pt x="2475" y="749"/>
                    <a:pt x="2476" y="749"/>
                    <a:pt x="2476" y="749"/>
                  </a:cubicBezTo>
                  <a:cubicBezTo>
                    <a:pt x="2476" y="749"/>
                    <a:pt x="2475" y="749"/>
                    <a:pt x="2474" y="749"/>
                  </a:cubicBezTo>
                  <a:close/>
                  <a:moveTo>
                    <a:pt x="3025" y="856"/>
                  </a:moveTo>
                  <a:lnTo>
                    <a:pt x="3025" y="856"/>
                  </a:lnTo>
                  <a:cubicBezTo>
                    <a:pt x="3027" y="856"/>
                    <a:pt x="3029" y="857"/>
                    <a:pt x="3031" y="857"/>
                  </a:cubicBezTo>
                  <a:lnTo>
                    <a:pt x="3031" y="857"/>
                  </a:lnTo>
                  <a:cubicBezTo>
                    <a:pt x="3029" y="857"/>
                    <a:pt x="3027" y="856"/>
                    <a:pt x="3025" y="856"/>
                  </a:cubicBezTo>
                  <a:close/>
                  <a:moveTo>
                    <a:pt x="5361" y="1835"/>
                  </a:moveTo>
                  <a:cubicBezTo>
                    <a:pt x="5362" y="1836"/>
                    <a:pt x="5363" y="1837"/>
                    <a:pt x="5364" y="1837"/>
                  </a:cubicBezTo>
                  <a:lnTo>
                    <a:pt x="5364" y="1837"/>
                  </a:lnTo>
                  <a:cubicBezTo>
                    <a:pt x="5363" y="1837"/>
                    <a:pt x="5362" y="1836"/>
                    <a:pt x="5361" y="1835"/>
                  </a:cubicBezTo>
                  <a:close/>
                  <a:moveTo>
                    <a:pt x="6556" y="2915"/>
                  </a:moveTo>
                  <a:cubicBezTo>
                    <a:pt x="6561" y="2920"/>
                    <a:pt x="6564" y="2924"/>
                    <a:pt x="6569" y="2929"/>
                  </a:cubicBezTo>
                  <a:lnTo>
                    <a:pt x="6569" y="2929"/>
                  </a:lnTo>
                  <a:cubicBezTo>
                    <a:pt x="6564" y="2924"/>
                    <a:pt x="6560" y="2919"/>
                    <a:pt x="6556" y="2915"/>
                  </a:cubicBezTo>
                  <a:close/>
                  <a:moveTo>
                    <a:pt x="7767" y="4648"/>
                  </a:moveTo>
                  <a:cubicBezTo>
                    <a:pt x="7768" y="4649"/>
                    <a:pt x="7768" y="4649"/>
                    <a:pt x="7768" y="4649"/>
                  </a:cubicBezTo>
                  <a:cubicBezTo>
                    <a:pt x="7768" y="4649"/>
                    <a:pt x="7768" y="4648"/>
                    <a:pt x="7767" y="4648"/>
                  </a:cubicBezTo>
                  <a:close/>
                  <a:moveTo>
                    <a:pt x="5640" y="9969"/>
                  </a:moveTo>
                  <a:lnTo>
                    <a:pt x="5640" y="9969"/>
                  </a:lnTo>
                  <a:cubicBezTo>
                    <a:pt x="5641" y="9969"/>
                    <a:pt x="5642" y="9969"/>
                    <a:pt x="5642" y="9970"/>
                  </a:cubicBezTo>
                  <a:lnTo>
                    <a:pt x="5642" y="9970"/>
                  </a:lnTo>
                  <a:cubicBezTo>
                    <a:pt x="5642" y="9969"/>
                    <a:pt x="5641" y="9969"/>
                    <a:pt x="5640" y="9969"/>
                  </a:cubicBezTo>
                  <a:close/>
                  <a:moveTo>
                    <a:pt x="9000" y="10453"/>
                  </a:moveTo>
                  <a:cubicBezTo>
                    <a:pt x="8999" y="10453"/>
                    <a:pt x="8998" y="10453"/>
                    <a:pt x="8997" y="10453"/>
                  </a:cubicBezTo>
                  <a:lnTo>
                    <a:pt x="8997" y="10453"/>
                  </a:lnTo>
                  <a:cubicBezTo>
                    <a:pt x="8998" y="10453"/>
                    <a:pt x="8999" y="10453"/>
                    <a:pt x="9000" y="10453"/>
                  </a:cubicBezTo>
                  <a:close/>
                  <a:moveTo>
                    <a:pt x="1292" y="608"/>
                  </a:moveTo>
                  <a:cubicBezTo>
                    <a:pt x="1374" y="608"/>
                    <a:pt x="1456" y="609"/>
                    <a:pt x="1539" y="613"/>
                  </a:cubicBezTo>
                  <a:cubicBezTo>
                    <a:pt x="1671" y="623"/>
                    <a:pt x="1802" y="640"/>
                    <a:pt x="1932" y="663"/>
                  </a:cubicBezTo>
                  <a:cubicBezTo>
                    <a:pt x="2018" y="679"/>
                    <a:pt x="2104" y="695"/>
                    <a:pt x="2189" y="706"/>
                  </a:cubicBezTo>
                  <a:cubicBezTo>
                    <a:pt x="2270" y="715"/>
                    <a:pt x="2350" y="727"/>
                    <a:pt x="2429" y="741"/>
                  </a:cubicBezTo>
                  <a:lnTo>
                    <a:pt x="2429" y="741"/>
                  </a:lnTo>
                  <a:cubicBezTo>
                    <a:pt x="2429" y="740"/>
                    <a:pt x="2429" y="740"/>
                    <a:pt x="2428" y="740"/>
                  </a:cubicBezTo>
                  <a:lnTo>
                    <a:pt x="2428" y="740"/>
                  </a:lnTo>
                  <a:cubicBezTo>
                    <a:pt x="2438" y="742"/>
                    <a:pt x="2448" y="743"/>
                    <a:pt x="2457" y="746"/>
                  </a:cubicBezTo>
                  <a:lnTo>
                    <a:pt x="2456" y="746"/>
                  </a:lnTo>
                  <a:cubicBezTo>
                    <a:pt x="2462" y="747"/>
                    <a:pt x="2468" y="748"/>
                    <a:pt x="2474" y="749"/>
                  </a:cubicBezTo>
                  <a:lnTo>
                    <a:pt x="2474" y="749"/>
                  </a:lnTo>
                  <a:cubicBezTo>
                    <a:pt x="2474" y="748"/>
                    <a:pt x="2473" y="748"/>
                    <a:pt x="2473" y="748"/>
                  </a:cubicBezTo>
                  <a:lnTo>
                    <a:pt x="2473" y="748"/>
                  </a:lnTo>
                  <a:lnTo>
                    <a:pt x="2489" y="751"/>
                  </a:lnTo>
                  <a:cubicBezTo>
                    <a:pt x="2491" y="752"/>
                    <a:pt x="2494" y="752"/>
                    <a:pt x="2497" y="752"/>
                  </a:cubicBezTo>
                  <a:lnTo>
                    <a:pt x="2495" y="752"/>
                  </a:lnTo>
                  <a:cubicBezTo>
                    <a:pt x="2623" y="777"/>
                    <a:pt x="2751" y="806"/>
                    <a:pt x="2881" y="830"/>
                  </a:cubicBezTo>
                  <a:cubicBezTo>
                    <a:pt x="2890" y="831"/>
                    <a:pt x="2900" y="833"/>
                    <a:pt x="2909" y="835"/>
                  </a:cubicBezTo>
                  <a:cubicBezTo>
                    <a:pt x="2946" y="844"/>
                    <a:pt x="2985" y="849"/>
                    <a:pt x="3023" y="856"/>
                  </a:cubicBezTo>
                  <a:lnTo>
                    <a:pt x="3023" y="856"/>
                  </a:lnTo>
                  <a:cubicBezTo>
                    <a:pt x="3024" y="856"/>
                    <a:pt x="3024" y="856"/>
                    <a:pt x="3025" y="856"/>
                  </a:cubicBezTo>
                  <a:lnTo>
                    <a:pt x="3025" y="856"/>
                  </a:lnTo>
                  <a:cubicBezTo>
                    <a:pt x="3025" y="856"/>
                    <a:pt x="3024" y="856"/>
                    <a:pt x="3024" y="856"/>
                  </a:cubicBezTo>
                  <a:lnTo>
                    <a:pt x="3024" y="856"/>
                  </a:lnTo>
                  <a:cubicBezTo>
                    <a:pt x="3027" y="856"/>
                    <a:pt x="3031" y="857"/>
                    <a:pt x="3034" y="858"/>
                  </a:cubicBezTo>
                  <a:cubicBezTo>
                    <a:pt x="3033" y="858"/>
                    <a:pt x="3032" y="857"/>
                    <a:pt x="3031" y="857"/>
                  </a:cubicBezTo>
                  <a:lnTo>
                    <a:pt x="3031" y="857"/>
                  </a:lnTo>
                  <a:cubicBezTo>
                    <a:pt x="3178" y="886"/>
                    <a:pt x="3323" y="925"/>
                    <a:pt x="3467" y="970"/>
                  </a:cubicBezTo>
                  <a:cubicBezTo>
                    <a:pt x="3606" y="1012"/>
                    <a:pt x="3746" y="1053"/>
                    <a:pt x="3884" y="1094"/>
                  </a:cubicBezTo>
                  <a:cubicBezTo>
                    <a:pt x="4060" y="1152"/>
                    <a:pt x="4233" y="1222"/>
                    <a:pt x="4400" y="1299"/>
                  </a:cubicBezTo>
                  <a:cubicBezTo>
                    <a:pt x="4536" y="1365"/>
                    <a:pt x="4671" y="1437"/>
                    <a:pt x="4806" y="1508"/>
                  </a:cubicBezTo>
                  <a:cubicBezTo>
                    <a:pt x="4947" y="1583"/>
                    <a:pt x="5085" y="1662"/>
                    <a:pt x="5220" y="1745"/>
                  </a:cubicBezTo>
                  <a:lnTo>
                    <a:pt x="5220" y="1745"/>
                  </a:lnTo>
                  <a:cubicBezTo>
                    <a:pt x="5215" y="1742"/>
                    <a:pt x="5211" y="1739"/>
                    <a:pt x="5206" y="1736"/>
                  </a:cubicBezTo>
                  <a:lnTo>
                    <a:pt x="5206" y="1736"/>
                  </a:lnTo>
                  <a:cubicBezTo>
                    <a:pt x="5211" y="1739"/>
                    <a:pt x="5216" y="1742"/>
                    <a:pt x="5220" y="1745"/>
                  </a:cubicBezTo>
                  <a:lnTo>
                    <a:pt x="5220" y="1745"/>
                  </a:lnTo>
                  <a:cubicBezTo>
                    <a:pt x="5220" y="1745"/>
                    <a:pt x="5220" y="1745"/>
                    <a:pt x="5220" y="1745"/>
                  </a:cubicBezTo>
                  <a:lnTo>
                    <a:pt x="5220" y="1745"/>
                  </a:lnTo>
                  <a:cubicBezTo>
                    <a:pt x="5220" y="1745"/>
                    <a:pt x="5220" y="1745"/>
                    <a:pt x="5221" y="1746"/>
                  </a:cubicBezTo>
                  <a:lnTo>
                    <a:pt x="5221" y="1746"/>
                  </a:lnTo>
                  <a:cubicBezTo>
                    <a:pt x="5221" y="1746"/>
                    <a:pt x="5220" y="1745"/>
                    <a:pt x="5220" y="1745"/>
                  </a:cubicBezTo>
                  <a:lnTo>
                    <a:pt x="5220" y="1745"/>
                  </a:lnTo>
                  <a:cubicBezTo>
                    <a:pt x="5222" y="1746"/>
                    <a:pt x="5224" y="1747"/>
                    <a:pt x="5225" y="1748"/>
                  </a:cubicBezTo>
                  <a:cubicBezTo>
                    <a:pt x="5224" y="1748"/>
                    <a:pt x="5222" y="1747"/>
                    <a:pt x="5221" y="1746"/>
                  </a:cubicBezTo>
                  <a:lnTo>
                    <a:pt x="5221" y="1746"/>
                  </a:lnTo>
                  <a:cubicBezTo>
                    <a:pt x="5263" y="1773"/>
                    <a:pt x="5305" y="1800"/>
                    <a:pt x="5347" y="1826"/>
                  </a:cubicBezTo>
                  <a:cubicBezTo>
                    <a:pt x="5347" y="1826"/>
                    <a:pt x="5346" y="1825"/>
                    <a:pt x="5345" y="1825"/>
                  </a:cubicBezTo>
                  <a:lnTo>
                    <a:pt x="5345" y="1825"/>
                  </a:lnTo>
                  <a:cubicBezTo>
                    <a:pt x="5348" y="1827"/>
                    <a:pt x="5351" y="1829"/>
                    <a:pt x="5353" y="1831"/>
                  </a:cubicBezTo>
                  <a:cubicBezTo>
                    <a:pt x="5358" y="1833"/>
                    <a:pt x="5361" y="1835"/>
                    <a:pt x="5366" y="1838"/>
                  </a:cubicBezTo>
                  <a:cubicBezTo>
                    <a:pt x="5366" y="1838"/>
                    <a:pt x="5365" y="1838"/>
                    <a:pt x="5364" y="1837"/>
                  </a:cubicBezTo>
                  <a:lnTo>
                    <a:pt x="5364" y="1837"/>
                  </a:lnTo>
                  <a:cubicBezTo>
                    <a:pt x="5403" y="1862"/>
                    <a:pt x="5441" y="1887"/>
                    <a:pt x="5480" y="1912"/>
                  </a:cubicBezTo>
                  <a:cubicBezTo>
                    <a:pt x="5616" y="2014"/>
                    <a:pt x="5752" y="2117"/>
                    <a:pt x="5885" y="2224"/>
                  </a:cubicBezTo>
                  <a:cubicBezTo>
                    <a:pt x="5950" y="2280"/>
                    <a:pt x="6014" y="2337"/>
                    <a:pt x="6076" y="2396"/>
                  </a:cubicBezTo>
                  <a:cubicBezTo>
                    <a:pt x="6131" y="2448"/>
                    <a:pt x="6182" y="2504"/>
                    <a:pt x="6234" y="2560"/>
                  </a:cubicBezTo>
                  <a:cubicBezTo>
                    <a:pt x="6346" y="2685"/>
                    <a:pt x="6460" y="2810"/>
                    <a:pt x="6574" y="2933"/>
                  </a:cubicBezTo>
                  <a:cubicBezTo>
                    <a:pt x="6572" y="2932"/>
                    <a:pt x="6570" y="2930"/>
                    <a:pt x="6569" y="2929"/>
                  </a:cubicBezTo>
                  <a:lnTo>
                    <a:pt x="6569" y="2929"/>
                  </a:lnTo>
                  <a:cubicBezTo>
                    <a:pt x="6705" y="3083"/>
                    <a:pt x="6835" y="3242"/>
                    <a:pt x="6962" y="3403"/>
                  </a:cubicBezTo>
                  <a:cubicBezTo>
                    <a:pt x="7085" y="3557"/>
                    <a:pt x="7208" y="3708"/>
                    <a:pt x="7322" y="3868"/>
                  </a:cubicBezTo>
                  <a:cubicBezTo>
                    <a:pt x="7472" y="4094"/>
                    <a:pt x="7605" y="4329"/>
                    <a:pt x="7728" y="4570"/>
                  </a:cubicBezTo>
                  <a:lnTo>
                    <a:pt x="7728" y="4570"/>
                  </a:lnTo>
                  <a:cubicBezTo>
                    <a:pt x="7729" y="4571"/>
                    <a:pt x="7729" y="4572"/>
                    <a:pt x="7729" y="4573"/>
                  </a:cubicBezTo>
                  <a:lnTo>
                    <a:pt x="7729" y="4573"/>
                  </a:lnTo>
                  <a:cubicBezTo>
                    <a:pt x="7730" y="4574"/>
                    <a:pt x="7731" y="4576"/>
                    <a:pt x="7732" y="4577"/>
                  </a:cubicBezTo>
                  <a:cubicBezTo>
                    <a:pt x="7732" y="4577"/>
                    <a:pt x="7731" y="4576"/>
                    <a:pt x="7731" y="4576"/>
                  </a:cubicBezTo>
                  <a:lnTo>
                    <a:pt x="7731" y="4576"/>
                  </a:lnTo>
                  <a:cubicBezTo>
                    <a:pt x="7732" y="4577"/>
                    <a:pt x="7733" y="4579"/>
                    <a:pt x="7734" y="4580"/>
                  </a:cubicBezTo>
                  <a:lnTo>
                    <a:pt x="7734" y="4580"/>
                  </a:lnTo>
                  <a:cubicBezTo>
                    <a:pt x="7734" y="4581"/>
                    <a:pt x="7734" y="4581"/>
                    <a:pt x="7734" y="4581"/>
                  </a:cubicBezTo>
                  <a:lnTo>
                    <a:pt x="7734" y="4581"/>
                  </a:lnTo>
                  <a:cubicBezTo>
                    <a:pt x="7734" y="4582"/>
                    <a:pt x="7734" y="4583"/>
                    <a:pt x="7735" y="4583"/>
                  </a:cubicBezTo>
                  <a:lnTo>
                    <a:pt x="7735" y="4583"/>
                  </a:lnTo>
                  <a:cubicBezTo>
                    <a:pt x="7737" y="4587"/>
                    <a:pt x="7739" y="4591"/>
                    <a:pt x="7741" y="4596"/>
                  </a:cubicBezTo>
                  <a:lnTo>
                    <a:pt x="7742" y="4599"/>
                  </a:lnTo>
                  <a:cubicBezTo>
                    <a:pt x="7742" y="4598"/>
                    <a:pt x="7742" y="4597"/>
                    <a:pt x="7742" y="4597"/>
                  </a:cubicBezTo>
                  <a:cubicBezTo>
                    <a:pt x="7748" y="4611"/>
                    <a:pt x="7755" y="4623"/>
                    <a:pt x="7762" y="4637"/>
                  </a:cubicBezTo>
                  <a:cubicBezTo>
                    <a:pt x="7764" y="4641"/>
                    <a:pt x="7765" y="4645"/>
                    <a:pt x="7767" y="4648"/>
                  </a:cubicBezTo>
                  <a:lnTo>
                    <a:pt x="7767" y="4648"/>
                  </a:lnTo>
                  <a:cubicBezTo>
                    <a:pt x="7767" y="4648"/>
                    <a:pt x="7767" y="4647"/>
                    <a:pt x="7767" y="4647"/>
                  </a:cubicBezTo>
                  <a:lnTo>
                    <a:pt x="7767" y="4647"/>
                  </a:lnTo>
                  <a:cubicBezTo>
                    <a:pt x="7771" y="4653"/>
                    <a:pt x="7774" y="4660"/>
                    <a:pt x="7776" y="4667"/>
                  </a:cubicBezTo>
                  <a:cubicBezTo>
                    <a:pt x="7778" y="4667"/>
                    <a:pt x="7778" y="4668"/>
                    <a:pt x="7778" y="4669"/>
                  </a:cubicBezTo>
                  <a:cubicBezTo>
                    <a:pt x="7778" y="4668"/>
                    <a:pt x="7778" y="4668"/>
                    <a:pt x="7778" y="4668"/>
                  </a:cubicBezTo>
                  <a:cubicBezTo>
                    <a:pt x="7829" y="4770"/>
                    <a:pt x="7880" y="4871"/>
                    <a:pt x="7937" y="4971"/>
                  </a:cubicBezTo>
                  <a:cubicBezTo>
                    <a:pt x="7995" y="5075"/>
                    <a:pt x="8052" y="5177"/>
                    <a:pt x="8106" y="5282"/>
                  </a:cubicBezTo>
                  <a:cubicBezTo>
                    <a:pt x="8178" y="5442"/>
                    <a:pt x="8244" y="5603"/>
                    <a:pt x="8304" y="5767"/>
                  </a:cubicBezTo>
                  <a:cubicBezTo>
                    <a:pt x="8419" y="6113"/>
                    <a:pt x="8520" y="6463"/>
                    <a:pt x="8623" y="6813"/>
                  </a:cubicBezTo>
                  <a:cubicBezTo>
                    <a:pt x="8674" y="6987"/>
                    <a:pt x="8719" y="7164"/>
                    <a:pt x="8769" y="7338"/>
                  </a:cubicBezTo>
                  <a:cubicBezTo>
                    <a:pt x="8816" y="7504"/>
                    <a:pt x="8862" y="7669"/>
                    <a:pt x="8898" y="7837"/>
                  </a:cubicBezTo>
                  <a:cubicBezTo>
                    <a:pt x="8924" y="7968"/>
                    <a:pt x="8950" y="8098"/>
                    <a:pt x="8970" y="8229"/>
                  </a:cubicBezTo>
                  <a:cubicBezTo>
                    <a:pt x="8990" y="8359"/>
                    <a:pt x="9000" y="8490"/>
                    <a:pt x="9010" y="8622"/>
                  </a:cubicBezTo>
                  <a:cubicBezTo>
                    <a:pt x="9031" y="8919"/>
                    <a:pt x="9035" y="9218"/>
                    <a:pt x="9050" y="9516"/>
                  </a:cubicBezTo>
                  <a:cubicBezTo>
                    <a:pt x="9059" y="9676"/>
                    <a:pt x="9064" y="9836"/>
                    <a:pt x="9065" y="9998"/>
                  </a:cubicBezTo>
                  <a:cubicBezTo>
                    <a:pt x="9066" y="10049"/>
                    <a:pt x="9066" y="10102"/>
                    <a:pt x="9067" y="10153"/>
                  </a:cubicBezTo>
                  <a:cubicBezTo>
                    <a:pt x="9063" y="10202"/>
                    <a:pt x="9057" y="10251"/>
                    <a:pt x="9050" y="10301"/>
                  </a:cubicBezTo>
                  <a:cubicBezTo>
                    <a:pt x="9042" y="10350"/>
                    <a:pt x="9037" y="10399"/>
                    <a:pt x="9031" y="10448"/>
                  </a:cubicBezTo>
                  <a:cubicBezTo>
                    <a:pt x="9018" y="10449"/>
                    <a:pt x="9007" y="10451"/>
                    <a:pt x="8995" y="10454"/>
                  </a:cubicBezTo>
                  <a:cubicBezTo>
                    <a:pt x="8996" y="10453"/>
                    <a:pt x="8996" y="10453"/>
                    <a:pt x="8997" y="10453"/>
                  </a:cubicBezTo>
                  <a:lnTo>
                    <a:pt x="8997" y="10453"/>
                  </a:lnTo>
                  <a:cubicBezTo>
                    <a:pt x="8946" y="10458"/>
                    <a:pt x="8895" y="10461"/>
                    <a:pt x="8843" y="10461"/>
                  </a:cubicBezTo>
                  <a:cubicBezTo>
                    <a:pt x="8611" y="10457"/>
                    <a:pt x="8379" y="10447"/>
                    <a:pt x="8148" y="10447"/>
                  </a:cubicBezTo>
                  <a:cubicBezTo>
                    <a:pt x="8107" y="10447"/>
                    <a:pt x="8066" y="10447"/>
                    <a:pt x="8026" y="10448"/>
                  </a:cubicBezTo>
                  <a:lnTo>
                    <a:pt x="8014" y="10448"/>
                  </a:lnTo>
                  <a:cubicBezTo>
                    <a:pt x="7851" y="10446"/>
                    <a:pt x="7687" y="10439"/>
                    <a:pt x="7525" y="10417"/>
                  </a:cubicBezTo>
                  <a:cubicBezTo>
                    <a:pt x="7364" y="10397"/>
                    <a:pt x="7202" y="10381"/>
                    <a:pt x="7041" y="10363"/>
                  </a:cubicBezTo>
                  <a:cubicBezTo>
                    <a:pt x="6776" y="10325"/>
                    <a:pt x="6515" y="10259"/>
                    <a:pt x="6257" y="10193"/>
                  </a:cubicBezTo>
                  <a:cubicBezTo>
                    <a:pt x="6046" y="10135"/>
                    <a:pt x="5845" y="10051"/>
                    <a:pt x="5642" y="9970"/>
                  </a:cubicBezTo>
                  <a:lnTo>
                    <a:pt x="5642" y="9970"/>
                  </a:lnTo>
                  <a:cubicBezTo>
                    <a:pt x="5643" y="9970"/>
                    <a:pt x="5643" y="9970"/>
                    <a:pt x="5643" y="9970"/>
                  </a:cubicBezTo>
                  <a:cubicBezTo>
                    <a:pt x="5519" y="9920"/>
                    <a:pt x="5396" y="9865"/>
                    <a:pt x="5276" y="9803"/>
                  </a:cubicBezTo>
                  <a:cubicBezTo>
                    <a:pt x="5164" y="9746"/>
                    <a:pt x="5053" y="9685"/>
                    <a:pt x="4942" y="9624"/>
                  </a:cubicBezTo>
                  <a:lnTo>
                    <a:pt x="4942" y="9624"/>
                  </a:lnTo>
                  <a:cubicBezTo>
                    <a:pt x="4943" y="9625"/>
                    <a:pt x="4945" y="9626"/>
                    <a:pt x="4946" y="9627"/>
                  </a:cubicBezTo>
                  <a:cubicBezTo>
                    <a:pt x="4942" y="9624"/>
                    <a:pt x="4937" y="9621"/>
                    <a:pt x="4933" y="9619"/>
                  </a:cubicBezTo>
                  <a:cubicBezTo>
                    <a:pt x="4931" y="9618"/>
                    <a:pt x="4928" y="9617"/>
                    <a:pt x="4926" y="9615"/>
                  </a:cubicBezTo>
                  <a:lnTo>
                    <a:pt x="4926" y="9615"/>
                  </a:lnTo>
                  <a:cubicBezTo>
                    <a:pt x="4927" y="9616"/>
                    <a:pt x="4928" y="9616"/>
                    <a:pt x="4929" y="9617"/>
                  </a:cubicBezTo>
                  <a:cubicBezTo>
                    <a:pt x="4928" y="9616"/>
                    <a:pt x="4927" y="9616"/>
                    <a:pt x="4926" y="9614"/>
                  </a:cubicBezTo>
                  <a:lnTo>
                    <a:pt x="4926" y="9614"/>
                  </a:lnTo>
                  <a:cubicBezTo>
                    <a:pt x="4926" y="9615"/>
                    <a:pt x="4926" y="9615"/>
                    <a:pt x="4926" y="9615"/>
                  </a:cubicBezTo>
                  <a:lnTo>
                    <a:pt x="4926" y="9615"/>
                  </a:lnTo>
                  <a:cubicBezTo>
                    <a:pt x="4918" y="9610"/>
                    <a:pt x="4910" y="9606"/>
                    <a:pt x="4902" y="9602"/>
                  </a:cubicBezTo>
                  <a:cubicBezTo>
                    <a:pt x="4898" y="9598"/>
                    <a:pt x="4895" y="9596"/>
                    <a:pt x="4890" y="9594"/>
                  </a:cubicBezTo>
                  <a:cubicBezTo>
                    <a:pt x="4834" y="9562"/>
                    <a:pt x="4777" y="9530"/>
                    <a:pt x="4721" y="9496"/>
                  </a:cubicBezTo>
                  <a:cubicBezTo>
                    <a:pt x="4604" y="9425"/>
                    <a:pt x="4491" y="9351"/>
                    <a:pt x="4373" y="9281"/>
                  </a:cubicBezTo>
                  <a:cubicBezTo>
                    <a:pt x="4271" y="9219"/>
                    <a:pt x="4169" y="9155"/>
                    <a:pt x="4070" y="9085"/>
                  </a:cubicBezTo>
                  <a:cubicBezTo>
                    <a:pt x="3944" y="8989"/>
                    <a:pt x="3823" y="8885"/>
                    <a:pt x="3707" y="8776"/>
                  </a:cubicBezTo>
                  <a:cubicBezTo>
                    <a:pt x="3589" y="8657"/>
                    <a:pt x="3479" y="8532"/>
                    <a:pt x="3361" y="8412"/>
                  </a:cubicBezTo>
                  <a:cubicBezTo>
                    <a:pt x="3240" y="8288"/>
                    <a:pt x="3118" y="8167"/>
                    <a:pt x="3009" y="8032"/>
                  </a:cubicBezTo>
                  <a:cubicBezTo>
                    <a:pt x="2920" y="7915"/>
                    <a:pt x="2830" y="7800"/>
                    <a:pt x="2739" y="7684"/>
                  </a:cubicBezTo>
                  <a:cubicBezTo>
                    <a:pt x="2645" y="7566"/>
                    <a:pt x="2546" y="7452"/>
                    <a:pt x="2452" y="7335"/>
                  </a:cubicBezTo>
                  <a:cubicBezTo>
                    <a:pt x="2329" y="7173"/>
                    <a:pt x="2216" y="7003"/>
                    <a:pt x="2104" y="6834"/>
                  </a:cubicBezTo>
                  <a:cubicBezTo>
                    <a:pt x="1990" y="6664"/>
                    <a:pt x="1881" y="6495"/>
                    <a:pt x="1777" y="6320"/>
                  </a:cubicBezTo>
                  <a:cubicBezTo>
                    <a:pt x="1714" y="6208"/>
                    <a:pt x="1660" y="6093"/>
                    <a:pt x="1606" y="5975"/>
                  </a:cubicBezTo>
                  <a:cubicBezTo>
                    <a:pt x="1554" y="5860"/>
                    <a:pt x="1495" y="5747"/>
                    <a:pt x="1445" y="5631"/>
                  </a:cubicBezTo>
                  <a:cubicBezTo>
                    <a:pt x="1391" y="5507"/>
                    <a:pt x="1336" y="5382"/>
                    <a:pt x="1284" y="5258"/>
                  </a:cubicBezTo>
                  <a:cubicBezTo>
                    <a:pt x="1236" y="5143"/>
                    <a:pt x="1181" y="5033"/>
                    <a:pt x="1131" y="4919"/>
                  </a:cubicBezTo>
                  <a:cubicBezTo>
                    <a:pt x="1103" y="4846"/>
                    <a:pt x="1079" y="4773"/>
                    <a:pt x="1057" y="4699"/>
                  </a:cubicBezTo>
                  <a:cubicBezTo>
                    <a:pt x="1032" y="4603"/>
                    <a:pt x="1009" y="4507"/>
                    <a:pt x="989" y="4409"/>
                  </a:cubicBezTo>
                  <a:cubicBezTo>
                    <a:pt x="969" y="4314"/>
                    <a:pt x="952" y="4217"/>
                    <a:pt x="929" y="4122"/>
                  </a:cubicBezTo>
                  <a:cubicBezTo>
                    <a:pt x="881" y="3926"/>
                    <a:pt x="825" y="3732"/>
                    <a:pt x="772" y="3537"/>
                  </a:cubicBezTo>
                  <a:cubicBezTo>
                    <a:pt x="720" y="3324"/>
                    <a:pt x="687" y="3106"/>
                    <a:pt x="654" y="2889"/>
                  </a:cubicBezTo>
                  <a:cubicBezTo>
                    <a:pt x="619" y="2672"/>
                    <a:pt x="565" y="2461"/>
                    <a:pt x="534" y="2245"/>
                  </a:cubicBezTo>
                  <a:cubicBezTo>
                    <a:pt x="526" y="2156"/>
                    <a:pt x="520" y="2069"/>
                    <a:pt x="518" y="1979"/>
                  </a:cubicBezTo>
                  <a:cubicBezTo>
                    <a:pt x="518" y="1961"/>
                    <a:pt x="518" y="1943"/>
                    <a:pt x="518" y="1926"/>
                  </a:cubicBezTo>
                  <a:cubicBezTo>
                    <a:pt x="518" y="1922"/>
                    <a:pt x="518" y="1920"/>
                    <a:pt x="518" y="1917"/>
                  </a:cubicBezTo>
                  <a:lnTo>
                    <a:pt x="518" y="1907"/>
                  </a:lnTo>
                  <a:cubicBezTo>
                    <a:pt x="519" y="1786"/>
                    <a:pt x="526" y="1665"/>
                    <a:pt x="527" y="1543"/>
                  </a:cubicBezTo>
                  <a:cubicBezTo>
                    <a:pt x="529" y="1419"/>
                    <a:pt x="525" y="1295"/>
                    <a:pt x="520" y="1171"/>
                  </a:cubicBezTo>
                  <a:cubicBezTo>
                    <a:pt x="522" y="1104"/>
                    <a:pt x="529" y="1036"/>
                    <a:pt x="537" y="969"/>
                  </a:cubicBezTo>
                  <a:cubicBezTo>
                    <a:pt x="555" y="855"/>
                    <a:pt x="575" y="743"/>
                    <a:pt x="591" y="630"/>
                  </a:cubicBezTo>
                  <a:cubicBezTo>
                    <a:pt x="632" y="626"/>
                    <a:pt x="673" y="622"/>
                    <a:pt x="713" y="619"/>
                  </a:cubicBezTo>
                  <a:cubicBezTo>
                    <a:pt x="850" y="611"/>
                    <a:pt x="989" y="610"/>
                    <a:pt x="1127" y="608"/>
                  </a:cubicBezTo>
                  <a:cubicBezTo>
                    <a:pt x="1182" y="608"/>
                    <a:pt x="1237" y="608"/>
                    <a:pt x="1292" y="608"/>
                  </a:cubicBezTo>
                  <a:close/>
                  <a:moveTo>
                    <a:pt x="395" y="0"/>
                  </a:moveTo>
                  <a:cubicBezTo>
                    <a:pt x="337" y="0"/>
                    <a:pt x="280" y="27"/>
                    <a:pt x="239" y="78"/>
                  </a:cubicBezTo>
                  <a:cubicBezTo>
                    <a:pt x="238" y="79"/>
                    <a:pt x="236" y="81"/>
                    <a:pt x="235" y="84"/>
                  </a:cubicBezTo>
                  <a:cubicBezTo>
                    <a:pt x="231" y="83"/>
                    <a:pt x="227" y="83"/>
                    <a:pt x="223" y="83"/>
                  </a:cubicBezTo>
                  <a:cubicBezTo>
                    <a:pt x="213" y="83"/>
                    <a:pt x="203" y="84"/>
                    <a:pt x="192" y="86"/>
                  </a:cubicBezTo>
                  <a:lnTo>
                    <a:pt x="188" y="86"/>
                  </a:lnTo>
                  <a:cubicBezTo>
                    <a:pt x="124" y="94"/>
                    <a:pt x="68" y="149"/>
                    <a:pt x="48" y="209"/>
                  </a:cubicBezTo>
                  <a:cubicBezTo>
                    <a:pt x="34" y="255"/>
                    <a:pt x="33" y="302"/>
                    <a:pt x="33" y="349"/>
                  </a:cubicBezTo>
                  <a:lnTo>
                    <a:pt x="33" y="363"/>
                  </a:lnTo>
                  <a:lnTo>
                    <a:pt x="33" y="371"/>
                  </a:lnTo>
                  <a:cubicBezTo>
                    <a:pt x="33" y="402"/>
                    <a:pt x="33" y="433"/>
                    <a:pt x="33" y="464"/>
                  </a:cubicBezTo>
                  <a:cubicBezTo>
                    <a:pt x="32" y="469"/>
                    <a:pt x="29" y="472"/>
                    <a:pt x="28" y="477"/>
                  </a:cubicBezTo>
                  <a:cubicBezTo>
                    <a:pt x="26" y="498"/>
                    <a:pt x="28" y="517"/>
                    <a:pt x="33" y="536"/>
                  </a:cubicBezTo>
                  <a:cubicBezTo>
                    <a:pt x="32" y="552"/>
                    <a:pt x="32" y="570"/>
                    <a:pt x="32" y="586"/>
                  </a:cubicBezTo>
                  <a:cubicBezTo>
                    <a:pt x="32" y="590"/>
                    <a:pt x="32" y="595"/>
                    <a:pt x="32" y="598"/>
                  </a:cubicBezTo>
                  <a:cubicBezTo>
                    <a:pt x="32" y="597"/>
                    <a:pt x="32" y="596"/>
                    <a:pt x="33" y="595"/>
                  </a:cubicBezTo>
                  <a:lnTo>
                    <a:pt x="33" y="595"/>
                  </a:lnTo>
                  <a:cubicBezTo>
                    <a:pt x="33" y="597"/>
                    <a:pt x="32" y="600"/>
                    <a:pt x="32" y="603"/>
                  </a:cubicBezTo>
                  <a:cubicBezTo>
                    <a:pt x="32" y="608"/>
                    <a:pt x="32" y="613"/>
                    <a:pt x="33" y="619"/>
                  </a:cubicBezTo>
                  <a:cubicBezTo>
                    <a:pt x="32" y="615"/>
                    <a:pt x="32" y="612"/>
                    <a:pt x="32" y="608"/>
                  </a:cubicBezTo>
                  <a:cubicBezTo>
                    <a:pt x="26" y="930"/>
                    <a:pt x="15" y="1252"/>
                    <a:pt x="8" y="1574"/>
                  </a:cubicBezTo>
                  <a:cubicBezTo>
                    <a:pt x="5" y="1738"/>
                    <a:pt x="1" y="1902"/>
                    <a:pt x="2" y="2066"/>
                  </a:cubicBezTo>
                  <a:cubicBezTo>
                    <a:pt x="3" y="2228"/>
                    <a:pt x="2" y="2391"/>
                    <a:pt x="20" y="2552"/>
                  </a:cubicBezTo>
                  <a:cubicBezTo>
                    <a:pt x="43" y="2764"/>
                    <a:pt x="83" y="2971"/>
                    <a:pt x="125" y="3179"/>
                  </a:cubicBezTo>
                  <a:cubicBezTo>
                    <a:pt x="165" y="3373"/>
                    <a:pt x="214" y="3567"/>
                    <a:pt x="275" y="3755"/>
                  </a:cubicBezTo>
                  <a:cubicBezTo>
                    <a:pt x="338" y="3947"/>
                    <a:pt x="409" y="4136"/>
                    <a:pt x="475" y="4326"/>
                  </a:cubicBezTo>
                  <a:cubicBezTo>
                    <a:pt x="537" y="4503"/>
                    <a:pt x="594" y="4681"/>
                    <a:pt x="645" y="4862"/>
                  </a:cubicBezTo>
                  <a:cubicBezTo>
                    <a:pt x="696" y="5052"/>
                    <a:pt x="746" y="5242"/>
                    <a:pt x="813" y="5426"/>
                  </a:cubicBezTo>
                  <a:cubicBezTo>
                    <a:pt x="880" y="5617"/>
                    <a:pt x="951" y="5807"/>
                    <a:pt x="1035" y="5991"/>
                  </a:cubicBezTo>
                  <a:cubicBezTo>
                    <a:pt x="1201" y="6359"/>
                    <a:pt x="1398" y="6711"/>
                    <a:pt x="1614" y="7053"/>
                  </a:cubicBezTo>
                  <a:cubicBezTo>
                    <a:pt x="1666" y="7135"/>
                    <a:pt x="1716" y="7219"/>
                    <a:pt x="1771" y="7300"/>
                  </a:cubicBezTo>
                  <a:cubicBezTo>
                    <a:pt x="1829" y="7388"/>
                    <a:pt x="1891" y="7474"/>
                    <a:pt x="1953" y="7560"/>
                  </a:cubicBezTo>
                  <a:cubicBezTo>
                    <a:pt x="2073" y="7722"/>
                    <a:pt x="2210" y="7872"/>
                    <a:pt x="2345" y="8023"/>
                  </a:cubicBezTo>
                  <a:cubicBezTo>
                    <a:pt x="2474" y="8167"/>
                    <a:pt x="2600" y="8314"/>
                    <a:pt x="2737" y="8452"/>
                  </a:cubicBezTo>
                  <a:cubicBezTo>
                    <a:pt x="2879" y="8591"/>
                    <a:pt x="3025" y="8725"/>
                    <a:pt x="3167" y="8864"/>
                  </a:cubicBezTo>
                  <a:cubicBezTo>
                    <a:pt x="3161" y="8859"/>
                    <a:pt x="3157" y="8853"/>
                    <a:pt x="3150" y="8846"/>
                  </a:cubicBezTo>
                  <a:lnTo>
                    <a:pt x="3150" y="8846"/>
                  </a:lnTo>
                  <a:cubicBezTo>
                    <a:pt x="3286" y="8981"/>
                    <a:pt x="3422" y="9111"/>
                    <a:pt x="3568" y="9235"/>
                  </a:cubicBezTo>
                  <a:cubicBezTo>
                    <a:pt x="3706" y="9350"/>
                    <a:pt x="3849" y="9459"/>
                    <a:pt x="3997" y="9557"/>
                  </a:cubicBezTo>
                  <a:cubicBezTo>
                    <a:pt x="4008" y="9564"/>
                    <a:pt x="4018" y="9571"/>
                    <a:pt x="4027" y="9578"/>
                  </a:cubicBezTo>
                  <a:cubicBezTo>
                    <a:pt x="4034" y="9606"/>
                    <a:pt x="4048" y="9635"/>
                    <a:pt x="4069" y="9658"/>
                  </a:cubicBezTo>
                  <a:cubicBezTo>
                    <a:pt x="4110" y="9701"/>
                    <a:pt x="4171" y="9730"/>
                    <a:pt x="4223" y="9761"/>
                  </a:cubicBezTo>
                  <a:cubicBezTo>
                    <a:pt x="4264" y="9785"/>
                    <a:pt x="4305" y="9809"/>
                    <a:pt x="4346" y="9833"/>
                  </a:cubicBezTo>
                  <a:cubicBezTo>
                    <a:pt x="4432" y="9883"/>
                    <a:pt x="4518" y="9932"/>
                    <a:pt x="4607" y="9977"/>
                  </a:cubicBezTo>
                  <a:cubicBezTo>
                    <a:pt x="4792" y="10070"/>
                    <a:pt x="4982" y="10153"/>
                    <a:pt x="5167" y="10246"/>
                  </a:cubicBezTo>
                  <a:cubicBezTo>
                    <a:pt x="5192" y="10258"/>
                    <a:pt x="5219" y="10264"/>
                    <a:pt x="5246" y="10264"/>
                  </a:cubicBezTo>
                  <a:cubicBezTo>
                    <a:pt x="5257" y="10264"/>
                    <a:pt x="5268" y="10263"/>
                    <a:pt x="5279" y="10261"/>
                  </a:cubicBezTo>
                  <a:cubicBezTo>
                    <a:pt x="5359" y="10288"/>
                    <a:pt x="5440" y="10314"/>
                    <a:pt x="5519" y="10344"/>
                  </a:cubicBezTo>
                  <a:cubicBezTo>
                    <a:pt x="5707" y="10415"/>
                    <a:pt x="5892" y="10490"/>
                    <a:pt x="6084" y="10550"/>
                  </a:cubicBezTo>
                  <a:cubicBezTo>
                    <a:pt x="6180" y="10580"/>
                    <a:pt x="6280" y="10601"/>
                    <a:pt x="6377" y="10624"/>
                  </a:cubicBezTo>
                  <a:cubicBezTo>
                    <a:pt x="6469" y="10645"/>
                    <a:pt x="6563" y="10668"/>
                    <a:pt x="6656" y="10687"/>
                  </a:cubicBezTo>
                  <a:cubicBezTo>
                    <a:pt x="6743" y="10706"/>
                    <a:pt x="6830" y="10719"/>
                    <a:pt x="6917" y="10734"/>
                  </a:cubicBezTo>
                  <a:cubicBezTo>
                    <a:pt x="7014" y="10750"/>
                    <a:pt x="7111" y="10768"/>
                    <a:pt x="7208" y="10784"/>
                  </a:cubicBezTo>
                  <a:cubicBezTo>
                    <a:pt x="7419" y="10819"/>
                    <a:pt x="7630" y="10843"/>
                    <a:pt x="7842" y="10864"/>
                  </a:cubicBezTo>
                  <a:cubicBezTo>
                    <a:pt x="7850" y="10865"/>
                    <a:pt x="7856" y="10865"/>
                    <a:pt x="7863" y="10865"/>
                  </a:cubicBezTo>
                  <a:cubicBezTo>
                    <a:pt x="7908" y="10864"/>
                    <a:pt x="7948" y="10845"/>
                    <a:pt x="7980" y="10815"/>
                  </a:cubicBezTo>
                  <a:cubicBezTo>
                    <a:pt x="8061" y="10815"/>
                    <a:pt x="8142" y="10815"/>
                    <a:pt x="8224" y="10814"/>
                  </a:cubicBezTo>
                  <a:lnTo>
                    <a:pt x="8234" y="10814"/>
                  </a:lnTo>
                  <a:cubicBezTo>
                    <a:pt x="8417" y="10817"/>
                    <a:pt x="8601" y="10827"/>
                    <a:pt x="8785" y="10830"/>
                  </a:cubicBezTo>
                  <a:cubicBezTo>
                    <a:pt x="8797" y="10830"/>
                    <a:pt x="8810" y="10830"/>
                    <a:pt x="8822" y="10830"/>
                  </a:cubicBezTo>
                  <a:cubicBezTo>
                    <a:pt x="8889" y="10830"/>
                    <a:pt x="8955" y="10828"/>
                    <a:pt x="9022" y="10821"/>
                  </a:cubicBezTo>
                  <a:cubicBezTo>
                    <a:pt x="9045" y="10860"/>
                    <a:pt x="9083" y="10892"/>
                    <a:pt x="9133" y="10903"/>
                  </a:cubicBezTo>
                  <a:cubicBezTo>
                    <a:pt x="9149" y="10908"/>
                    <a:pt x="9165" y="10909"/>
                    <a:pt x="9181" y="10909"/>
                  </a:cubicBezTo>
                  <a:cubicBezTo>
                    <a:pt x="9261" y="10907"/>
                    <a:pt x="9341" y="10851"/>
                    <a:pt x="9357" y="10768"/>
                  </a:cubicBezTo>
                  <a:cubicBezTo>
                    <a:pt x="9367" y="10718"/>
                    <a:pt x="9372" y="10668"/>
                    <a:pt x="9378" y="10617"/>
                  </a:cubicBezTo>
                  <a:cubicBezTo>
                    <a:pt x="9407" y="10589"/>
                    <a:pt x="9426" y="10553"/>
                    <a:pt x="9430" y="10511"/>
                  </a:cubicBezTo>
                  <a:cubicBezTo>
                    <a:pt x="9438" y="10401"/>
                    <a:pt x="9437" y="10290"/>
                    <a:pt x="9437" y="10178"/>
                  </a:cubicBezTo>
                  <a:lnTo>
                    <a:pt x="9437" y="10172"/>
                  </a:lnTo>
                  <a:cubicBezTo>
                    <a:pt x="9450" y="10042"/>
                    <a:pt x="9460" y="9911"/>
                    <a:pt x="9463" y="9779"/>
                  </a:cubicBezTo>
                  <a:cubicBezTo>
                    <a:pt x="9469" y="9592"/>
                    <a:pt x="9462" y="9403"/>
                    <a:pt x="9464" y="9217"/>
                  </a:cubicBezTo>
                  <a:cubicBezTo>
                    <a:pt x="9465" y="9118"/>
                    <a:pt x="9468" y="9020"/>
                    <a:pt x="9468" y="8923"/>
                  </a:cubicBezTo>
                  <a:cubicBezTo>
                    <a:pt x="9468" y="8828"/>
                    <a:pt x="9463" y="8734"/>
                    <a:pt x="9461" y="8641"/>
                  </a:cubicBezTo>
                  <a:cubicBezTo>
                    <a:pt x="9457" y="8444"/>
                    <a:pt x="9463" y="8245"/>
                    <a:pt x="9442" y="8048"/>
                  </a:cubicBezTo>
                  <a:cubicBezTo>
                    <a:pt x="9423" y="7852"/>
                    <a:pt x="9388" y="7659"/>
                    <a:pt x="9351" y="7467"/>
                  </a:cubicBezTo>
                  <a:cubicBezTo>
                    <a:pt x="9314" y="7270"/>
                    <a:pt x="9263" y="7078"/>
                    <a:pt x="9217" y="6884"/>
                  </a:cubicBezTo>
                  <a:cubicBezTo>
                    <a:pt x="9175" y="6703"/>
                    <a:pt x="9128" y="6525"/>
                    <a:pt x="9077" y="6346"/>
                  </a:cubicBezTo>
                  <a:cubicBezTo>
                    <a:pt x="9024" y="6160"/>
                    <a:pt x="8971" y="5974"/>
                    <a:pt x="8903" y="5792"/>
                  </a:cubicBezTo>
                  <a:cubicBezTo>
                    <a:pt x="8834" y="5612"/>
                    <a:pt x="8762" y="5433"/>
                    <a:pt x="8687" y="5254"/>
                  </a:cubicBezTo>
                  <a:cubicBezTo>
                    <a:pt x="8540" y="4902"/>
                    <a:pt x="8355" y="4567"/>
                    <a:pt x="8147" y="4247"/>
                  </a:cubicBezTo>
                  <a:cubicBezTo>
                    <a:pt x="8118" y="4202"/>
                    <a:pt x="8093" y="4157"/>
                    <a:pt x="8067" y="4111"/>
                  </a:cubicBezTo>
                  <a:cubicBezTo>
                    <a:pt x="8141" y="4049"/>
                    <a:pt x="8156" y="3933"/>
                    <a:pt x="8094" y="3856"/>
                  </a:cubicBezTo>
                  <a:cubicBezTo>
                    <a:pt x="8074" y="3831"/>
                    <a:pt x="8057" y="3804"/>
                    <a:pt x="8038" y="3778"/>
                  </a:cubicBezTo>
                  <a:lnTo>
                    <a:pt x="8038" y="3778"/>
                  </a:lnTo>
                  <a:cubicBezTo>
                    <a:pt x="8041" y="3782"/>
                    <a:pt x="8043" y="3785"/>
                    <a:pt x="8045" y="3788"/>
                  </a:cubicBezTo>
                  <a:cubicBezTo>
                    <a:pt x="7969" y="3675"/>
                    <a:pt x="7897" y="3559"/>
                    <a:pt x="7820" y="3447"/>
                  </a:cubicBezTo>
                  <a:cubicBezTo>
                    <a:pt x="7740" y="3330"/>
                    <a:pt x="7655" y="3216"/>
                    <a:pt x="7568" y="3103"/>
                  </a:cubicBezTo>
                  <a:cubicBezTo>
                    <a:pt x="7398" y="2886"/>
                    <a:pt x="7223" y="2671"/>
                    <a:pt x="7038" y="2464"/>
                  </a:cubicBezTo>
                  <a:cubicBezTo>
                    <a:pt x="6902" y="2314"/>
                    <a:pt x="6756" y="2174"/>
                    <a:pt x="6609" y="2034"/>
                  </a:cubicBezTo>
                  <a:cubicBezTo>
                    <a:pt x="6465" y="1898"/>
                    <a:pt x="6312" y="1769"/>
                    <a:pt x="6147" y="1656"/>
                  </a:cubicBezTo>
                  <a:cubicBezTo>
                    <a:pt x="5977" y="1539"/>
                    <a:pt x="5803" y="1428"/>
                    <a:pt x="5630" y="1315"/>
                  </a:cubicBezTo>
                  <a:cubicBezTo>
                    <a:pt x="5472" y="1212"/>
                    <a:pt x="5312" y="1107"/>
                    <a:pt x="5148" y="1015"/>
                  </a:cubicBezTo>
                  <a:cubicBezTo>
                    <a:pt x="4971" y="917"/>
                    <a:pt x="4791" y="826"/>
                    <a:pt x="4602" y="754"/>
                  </a:cubicBezTo>
                  <a:cubicBezTo>
                    <a:pt x="4409" y="680"/>
                    <a:pt x="4215" y="607"/>
                    <a:pt x="4018" y="543"/>
                  </a:cubicBezTo>
                  <a:cubicBezTo>
                    <a:pt x="3812" y="477"/>
                    <a:pt x="3606" y="414"/>
                    <a:pt x="3399" y="357"/>
                  </a:cubicBezTo>
                  <a:cubicBezTo>
                    <a:pt x="3311" y="332"/>
                    <a:pt x="3222" y="311"/>
                    <a:pt x="3133" y="291"/>
                  </a:cubicBezTo>
                  <a:cubicBezTo>
                    <a:pt x="3077" y="279"/>
                    <a:pt x="3022" y="267"/>
                    <a:pt x="2966" y="256"/>
                  </a:cubicBezTo>
                  <a:cubicBezTo>
                    <a:pt x="2924" y="249"/>
                    <a:pt x="2879" y="238"/>
                    <a:pt x="2836" y="238"/>
                  </a:cubicBezTo>
                  <a:cubicBezTo>
                    <a:pt x="2809" y="238"/>
                    <a:pt x="2781" y="242"/>
                    <a:pt x="2755" y="254"/>
                  </a:cubicBezTo>
                  <a:cubicBezTo>
                    <a:pt x="2694" y="283"/>
                    <a:pt x="2653" y="340"/>
                    <a:pt x="2646" y="407"/>
                  </a:cubicBezTo>
                  <a:cubicBezTo>
                    <a:pt x="2611" y="400"/>
                    <a:pt x="2578" y="392"/>
                    <a:pt x="2544" y="387"/>
                  </a:cubicBezTo>
                  <a:lnTo>
                    <a:pt x="2546" y="387"/>
                  </a:lnTo>
                  <a:cubicBezTo>
                    <a:pt x="2534" y="384"/>
                    <a:pt x="2521" y="382"/>
                    <a:pt x="2508" y="380"/>
                  </a:cubicBezTo>
                  <a:lnTo>
                    <a:pt x="2508" y="380"/>
                  </a:lnTo>
                  <a:cubicBezTo>
                    <a:pt x="2509" y="380"/>
                    <a:pt x="2510" y="380"/>
                    <a:pt x="2511" y="381"/>
                  </a:cubicBezTo>
                  <a:lnTo>
                    <a:pt x="2511" y="381"/>
                  </a:lnTo>
                  <a:cubicBezTo>
                    <a:pt x="2368" y="356"/>
                    <a:pt x="2226" y="340"/>
                    <a:pt x="2083" y="316"/>
                  </a:cubicBezTo>
                  <a:lnTo>
                    <a:pt x="2083" y="316"/>
                  </a:lnTo>
                  <a:cubicBezTo>
                    <a:pt x="2085" y="317"/>
                    <a:pt x="2088" y="317"/>
                    <a:pt x="2091" y="318"/>
                  </a:cubicBezTo>
                  <a:cubicBezTo>
                    <a:pt x="1912" y="285"/>
                    <a:pt x="1732" y="253"/>
                    <a:pt x="1549" y="244"/>
                  </a:cubicBezTo>
                  <a:cubicBezTo>
                    <a:pt x="1458" y="239"/>
                    <a:pt x="1366" y="237"/>
                    <a:pt x="1275" y="237"/>
                  </a:cubicBezTo>
                  <a:cubicBezTo>
                    <a:pt x="1194" y="237"/>
                    <a:pt x="1112" y="239"/>
                    <a:pt x="1031" y="239"/>
                  </a:cubicBezTo>
                  <a:cubicBezTo>
                    <a:pt x="894" y="240"/>
                    <a:pt x="757" y="247"/>
                    <a:pt x="619" y="259"/>
                  </a:cubicBezTo>
                  <a:cubicBezTo>
                    <a:pt x="617" y="232"/>
                    <a:pt x="614" y="206"/>
                    <a:pt x="606" y="180"/>
                  </a:cubicBezTo>
                  <a:cubicBezTo>
                    <a:pt x="591" y="133"/>
                    <a:pt x="563" y="81"/>
                    <a:pt x="525" y="49"/>
                  </a:cubicBezTo>
                  <a:cubicBezTo>
                    <a:pt x="486" y="17"/>
                    <a:pt x="440" y="0"/>
                    <a:pt x="395" y="0"/>
                  </a:cubicBezTo>
                  <a:close/>
                </a:path>
              </a:pathLst>
            </a:custGeom>
            <a:solidFill>
              <a:srgbClr val="FFFFFF">
                <a:alpha val="38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36"/>
            <p:cNvSpPr/>
            <p:nvPr/>
          </p:nvSpPr>
          <p:spPr>
            <a:xfrm>
              <a:off x="7840350" y="1474325"/>
              <a:ext cx="100" cy="25"/>
            </a:xfrm>
            <a:custGeom>
              <a:avLst/>
              <a:gdLst/>
              <a:ahLst/>
              <a:cxnLst/>
              <a:rect l="l" t="t" r="r" b="b"/>
              <a:pathLst>
                <a:path w="4" h="1" extrusionOk="0">
                  <a:moveTo>
                    <a:pt x="4" y="0"/>
                  </a:moveTo>
                  <a:cubicBezTo>
                    <a:pt x="2" y="0"/>
                    <a:pt x="1" y="0"/>
                    <a:pt x="0" y="0"/>
                  </a:cubicBezTo>
                  <a:lnTo>
                    <a:pt x="0" y="0"/>
                  </a:lnTo>
                  <a:cubicBezTo>
                    <a:pt x="1" y="0"/>
                    <a:pt x="2" y="0"/>
                    <a:pt x="4" y="0"/>
                  </a:cubicBezTo>
                  <a:close/>
                </a:path>
              </a:pathLst>
            </a:custGeom>
            <a:solidFill>
              <a:srgbClr val="B8D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36"/>
            <p:cNvSpPr/>
            <p:nvPr/>
          </p:nvSpPr>
          <p:spPr>
            <a:xfrm>
              <a:off x="8226650" y="1676950"/>
              <a:ext cx="75" cy="50"/>
            </a:xfrm>
            <a:custGeom>
              <a:avLst/>
              <a:gdLst/>
              <a:ahLst/>
              <a:cxnLst/>
              <a:rect l="l" t="t" r="r" b="b"/>
              <a:pathLst>
                <a:path w="3" h="2" extrusionOk="0">
                  <a:moveTo>
                    <a:pt x="2" y="0"/>
                  </a:moveTo>
                  <a:lnTo>
                    <a:pt x="2" y="0"/>
                  </a:lnTo>
                  <a:cubicBezTo>
                    <a:pt x="1" y="0"/>
                    <a:pt x="1" y="1"/>
                    <a:pt x="1" y="1"/>
                  </a:cubicBezTo>
                  <a:lnTo>
                    <a:pt x="2" y="0"/>
                  </a:lnTo>
                  <a:close/>
                </a:path>
              </a:pathLst>
            </a:custGeom>
            <a:solidFill>
              <a:srgbClr val="B8D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36"/>
            <p:cNvSpPr/>
            <p:nvPr/>
          </p:nvSpPr>
          <p:spPr>
            <a:xfrm>
              <a:off x="8080750" y="1448900"/>
              <a:ext cx="207000" cy="287225"/>
            </a:xfrm>
            <a:custGeom>
              <a:avLst/>
              <a:gdLst/>
              <a:ahLst/>
              <a:cxnLst/>
              <a:rect l="l" t="t" r="r" b="b"/>
              <a:pathLst>
                <a:path w="8280" h="11489" extrusionOk="0">
                  <a:moveTo>
                    <a:pt x="4406" y="1475"/>
                  </a:moveTo>
                  <a:cubicBezTo>
                    <a:pt x="4405" y="1475"/>
                    <a:pt x="4404" y="1475"/>
                    <a:pt x="4403" y="1476"/>
                  </a:cubicBezTo>
                  <a:lnTo>
                    <a:pt x="4403" y="1476"/>
                  </a:lnTo>
                  <a:cubicBezTo>
                    <a:pt x="4404" y="1475"/>
                    <a:pt x="4405" y="1475"/>
                    <a:pt x="4406" y="1475"/>
                  </a:cubicBezTo>
                  <a:close/>
                  <a:moveTo>
                    <a:pt x="7458" y="5083"/>
                  </a:moveTo>
                  <a:cubicBezTo>
                    <a:pt x="7457" y="5088"/>
                    <a:pt x="7456" y="5093"/>
                    <a:pt x="7455" y="5098"/>
                  </a:cubicBezTo>
                  <a:cubicBezTo>
                    <a:pt x="7456" y="5093"/>
                    <a:pt x="7457" y="5088"/>
                    <a:pt x="7458" y="5083"/>
                  </a:cubicBezTo>
                  <a:close/>
                  <a:moveTo>
                    <a:pt x="5447" y="9006"/>
                  </a:moveTo>
                  <a:cubicBezTo>
                    <a:pt x="5444" y="9008"/>
                    <a:pt x="5442" y="9010"/>
                    <a:pt x="5440" y="9013"/>
                  </a:cubicBezTo>
                  <a:lnTo>
                    <a:pt x="5440" y="9013"/>
                  </a:lnTo>
                  <a:cubicBezTo>
                    <a:pt x="5443" y="9010"/>
                    <a:pt x="5445" y="9008"/>
                    <a:pt x="5447" y="9006"/>
                  </a:cubicBezTo>
                  <a:close/>
                  <a:moveTo>
                    <a:pt x="625" y="10435"/>
                  </a:moveTo>
                  <a:cubicBezTo>
                    <a:pt x="625" y="10436"/>
                    <a:pt x="625" y="10437"/>
                    <a:pt x="626" y="10438"/>
                  </a:cubicBezTo>
                  <a:lnTo>
                    <a:pt x="626" y="10438"/>
                  </a:lnTo>
                  <a:cubicBezTo>
                    <a:pt x="625" y="10437"/>
                    <a:pt x="625" y="10436"/>
                    <a:pt x="625" y="10435"/>
                  </a:cubicBezTo>
                  <a:close/>
                  <a:moveTo>
                    <a:pt x="2961" y="10477"/>
                  </a:moveTo>
                  <a:cubicBezTo>
                    <a:pt x="2957" y="10479"/>
                    <a:pt x="2952" y="10480"/>
                    <a:pt x="2948" y="10482"/>
                  </a:cubicBezTo>
                  <a:lnTo>
                    <a:pt x="2948" y="10482"/>
                  </a:lnTo>
                  <a:cubicBezTo>
                    <a:pt x="2952" y="10480"/>
                    <a:pt x="2957" y="10479"/>
                    <a:pt x="2961" y="10477"/>
                  </a:cubicBezTo>
                  <a:close/>
                  <a:moveTo>
                    <a:pt x="643" y="10510"/>
                  </a:moveTo>
                  <a:lnTo>
                    <a:pt x="643" y="10510"/>
                  </a:lnTo>
                  <a:cubicBezTo>
                    <a:pt x="643" y="10511"/>
                    <a:pt x="643" y="10512"/>
                    <a:pt x="643" y="10513"/>
                  </a:cubicBezTo>
                  <a:cubicBezTo>
                    <a:pt x="643" y="10512"/>
                    <a:pt x="643" y="10511"/>
                    <a:pt x="643" y="10510"/>
                  </a:cubicBezTo>
                  <a:close/>
                  <a:moveTo>
                    <a:pt x="7391" y="632"/>
                  </a:moveTo>
                  <a:cubicBezTo>
                    <a:pt x="7455" y="867"/>
                    <a:pt x="7513" y="1105"/>
                    <a:pt x="7562" y="1345"/>
                  </a:cubicBezTo>
                  <a:cubicBezTo>
                    <a:pt x="7586" y="1465"/>
                    <a:pt x="7609" y="1587"/>
                    <a:pt x="7625" y="1708"/>
                  </a:cubicBezTo>
                  <a:cubicBezTo>
                    <a:pt x="7644" y="1838"/>
                    <a:pt x="7653" y="1971"/>
                    <a:pt x="7663" y="2102"/>
                  </a:cubicBezTo>
                  <a:cubicBezTo>
                    <a:pt x="7662" y="2094"/>
                    <a:pt x="7662" y="2086"/>
                    <a:pt x="7661" y="2078"/>
                  </a:cubicBezTo>
                  <a:lnTo>
                    <a:pt x="7661" y="2078"/>
                  </a:lnTo>
                  <a:cubicBezTo>
                    <a:pt x="7671" y="2216"/>
                    <a:pt x="7678" y="2353"/>
                    <a:pt x="7679" y="2490"/>
                  </a:cubicBezTo>
                  <a:cubicBezTo>
                    <a:pt x="7681" y="2623"/>
                    <a:pt x="7677" y="2756"/>
                    <a:pt x="7677" y="2889"/>
                  </a:cubicBezTo>
                  <a:cubicBezTo>
                    <a:pt x="7678" y="3021"/>
                    <a:pt x="7675" y="3151"/>
                    <a:pt x="7667" y="3281"/>
                  </a:cubicBezTo>
                  <a:cubicBezTo>
                    <a:pt x="7660" y="3405"/>
                    <a:pt x="7657" y="3528"/>
                    <a:pt x="7652" y="3651"/>
                  </a:cubicBezTo>
                  <a:cubicBezTo>
                    <a:pt x="7652" y="3656"/>
                    <a:pt x="7652" y="3661"/>
                    <a:pt x="7651" y="3667"/>
                  </a:cubicBezTo>
                  <a:cubicBezTo>
                    <a:pt x="7651" y="3678"/>
                    <a:pt x="7649" y="3691"/>
                    <a:pt x="7648" y="3703"/>
                  </a:cubicBezTo>
                  <a:cubicBezTo>
                    <a:pt x="7637" y="3883"/>
                    <a:pt x="7613" y="4060"/>
                    <a:pt x="7593" y="4238"/>
                  </a:cubicBezTo>
                  <a:cubicBezTo>
                    <a:pt x="7573" y="4431"/>
                    <a:pt x="7548" y="4620"/>
                    <a:pt x="7511" y="4809"/>
                  </a:cubicBezTo>
                  <a:cubicBezTo>
                    <a:pt x="7513" y="4801"/>
                    <a:pt x="7514" y="4793"/>
                    <a:pt x="7517" y="4785"/>
                  </a:cubicBezTo>
                  <a:lnTo>
                    <a:pt x="7517" y="4785"/>
                  </a:lnTo>
                  <a:cubicBezTo>
                    <a:pt x="7496" y="4882"/>
                    <a:pt x="7478" y="4979"/>
                    <a:pt x="7459" y="5077"/>
                  </a:cubicBezTo>
                  <a:lnTo>
                    <a:pt x="7459" y="5077"/>
                  </a:lnTo>
                  <a:cubicBezTo>
                    <a:pt x="7459" y="5076"/>
                    <a:pt x="7459" y="5075"/>
                    <a:pt x="7460" y="5074"/>
                  </a:cubicBezTo>
                  <a:lnTo>
                    <a:pt x="7460" y="5074"/>
                  </a:lnTo>
                  <a:cubicBezTo>
                    <a:pt x="7428" y="5226"/>
                    <a:pt x="7388" y="5378"/>
                    <a:pt x="7349" y="5531"/>
                  </a:cubicBezTo>
                  <a:cubicBezTo>
                    <a:pt x="7313" y="5668"/>
                    <a:pt x="7273" y="5804"/>
                    <a:pt x="7229" y="5939"/>
                  </a:cubicBezTo>
                  <a:cubicBezTo>
                    <a:pt x="7142" y="6179"/>
                    <a:pt x="7040" y="6414"/>
                    <a:pt x="6947" y="6652"/>
                  </a:cubicBezTo>
                  <a:cubicBezTo>
                    <a:pt x="6855" y="6887"/>
                    <a:pt x="6753" y="7118"/>
                    <a:pt x="6644" y="7344"/>
                  </a:cubicBezTo>
                  <a:cubicBezTo>
                    <a:pt x="6587" y="7457"/>
                    <a:pt x="6525" y="7568"/>
                    <a:pt x="6466" y="7679"/>
                  </a:cubicBezTo>
                  <a:cubicBezTo>
                    <a:pt x="6403" y="7797"/>
                    <a:pt x="6340" y="7916"/>
                    <a:pt x="6269" y="8029"/>
                  </a:cubicBezTo>
                  <a:cubicBezTo>
                    <a:pt x="6186" y="8143"/>
                    <a:pt x="6093" y="8253"/>
                    <a:pt x="6004" y="8363"/>
                  </a:cubicBezTo>
                  <a:cubicBezTo>
                    <a:pt x="5917" y="8469"/>
                    <a:pt x="5831" y="8576"/>
                    <a:pt x="5741" y="8679"/>
                  </a:cubicBezTo>
                  <a:cubicBezTo>
                    <a:pt x="5639" y="8791"/>
                    <a:pt x="5539" y="8902"/>
                    <a:pt x="5439" y="9015"/>
                  </a:cubicBezTo>
                  <a:cubicBezTo>
                    <a:pt x="5439" y="9014"/>
                    <a:pt x="5440" y="9013"/>
                    <a:pt x="5440" y="9013"/>
                  </a:cubicBezTo>
                  <a:lnTo>
                    <a:pt x="5440" y="9013"/>
                  </a:lnTo>
                  <a:cubicBezTo>
                    <a:pt x="5382" y="9076"/>
                    <a:pt x="5322" y="9136"/>
                    <a:pt x="5258" y="9194"/>
                  </a:cubicBezTo>
                  <a:cubicBezTo>
                    <a:pt x="5112" y="9314"/>
                    <a:pt x="4955" y="9421"/>
                    <a:pt x="4798" y="9527"/>
                  </a:cubicBezTo>
                  <a:cubicBezTo>
                    <a:pt x="4698" y="9591"/>
                    <a:pt x="4596" y="9654"/>
                    <a:pt x="4496" y="9717"/>
                  </a:cubicBezTo>
                  <a:cubicBezTo>
                    <a:pt x="4392" y="9781"/>
                    <a:pt x="4289" y="9847"/>
                    <a:pt x="4181" y="9905"/>
                  </a:cubicBezTo>
                  <a:cubicBezTo>
                    <a:pt x="3973" y="10015"/>
                    <a:pt x="3764" y="10124"/>
                    <a:pt x="3555" y="10231"/>
                  </a:cubicBezTo>
                  <a:cubicBezTo>
                    <a:pt x="3354" y="10327"/>
                    <a:pt x="3150" y="10412"/>
                    <a:pt x="2939" y="10485"/>
                  </a:cubicBezTo>
                  <a:cubicBezTo>
                    <a:pt x="2942" y="10484"/>
                    <a:pt x="2945" y="10483"/>
                    <a:pt x="2948" y="10482"/>
                  </a:cubicBezTo>
                  <a:lnTo>
                    <a:pt x="2948" y="10482"/>
                  </a:lnTo>
                  <a:cubicBezTo>
                    <a:pt x="2826" y="10522"/>
                    <a:pt x="2704" y="10563"/>
                    <a:pt x="2579" y="10596"/>
                  </a:cubicBezTo>
                  <a:cubicBezTo>
                    <a:pt x="2444" y="10633"/>
                    <a:pt x="2308" y="10667"/>
                    <a:pt x="2173" y="10705"/>
                  </a:cubicBezTo>
                  <a:cubicBezTo>
                    <a:pt x="1931" y="10771"/>
                    <a:pt x="1688" y="10829"/>
                    <a:pt x="1441" y="10880"/>
                  </a:cubicBezTo>
                  <a:cubicBezTo>
                    <a:pt x="1269" y="10915"/>
                    <a:pt x="1096" y="10947"/>
                    <a:pt x="921" y="10969"/>
                  </a:cubicBezTo>
                  <a:cubicBezTo>
                    <a:pt x="874" y="10975"/>
                    <a:pt x="827" y="10982"/>
                    <a:pt x="781" y="10987"/>
                  </a:cubicBezTo>
                  <a:cubicBezTo>
                    <a:pt x="729" y="10830"/>
                    <a:pt x="681" y="10672"/>
                    <a:pt x="643" y="10510"/>
                  </a:cubicBezTo>
                  <a:lnTo>
                    <a:pt x="643" y="10510"/>
                  </a:lnTo>
                  <a:cubicBezTo>
                    <a:pt x="643" y="10510"/>
                    <a:pt x="643" y="10510"/>
                    <a:pt x="643" y="10510"/>
                  </a:cubicBezTo>
                  <a:lnTo>
                    <a:pt x="643" y="10510"/>
                  </a:lnTo>
                  <a:cubicBezTo>
                    <a:pt x="640" y="10497"/>
                    <a:pt x="636" y="10483"/>
                    <a:pt x="633" y="10472"/>
                  </a:cubicBezTo>
                  <a:cubicBezTo>
                    <a:pt x="631" y="10461"/>
                    <a:pt x="628" y="10451"/>
                    <a:pt x="626" y="10440"/>
                  </a:cubicBezTo>
                  <a:lnTo>
                    <a:pt x="626" y="10440"/>
                  </a:lnTo>
                  <a:cubicBezTo>
                    <a:pt x="626" y="10440"/>
                    <a:pt x="626" y="10440"/>
                    <a:pt x="626" y="10441"/>
                  </a:cubicBezTo>
                  <a:cubicBezTo>
                    <a:pt x="626" y="10439"/>
                    <a:pt x="626" y="10438"/>
                    <a:pt x="626" y="10438"/>
                  </a:cubicBezTo>
                  <a:lnTo>
                    <a:pt x="626" y="10438"/>
                  </a:lnTo>
                  <a:cubicBezTo>
                    <a:pt x="626" y="10438"/>
                    <a:pt x="626" y="10439"/>
                    <a:pt x="626" y="10440"/>
                  </a:cubicBezTo>
                  <a:lnTo>
                    <a:pt x="626" y="10440"/>
                  </a:lnTo>
                  <a:cubicBezTo>
                    <a:pt x="619" y="10412"/>
                    <a:pt x="614" y="10383"/>
                    <a:pt x="607" y="10355"/>
                  </a:cubicBezTo>
                  <a:cubicBezTo>
                    <a:pt x="602" y="10338"/>
                    <a:pt x="599" y="10321"/>
                    <a:pt x="594" y="10305"/>
                  </a:cubicBezTo>
                  <a:cubicBezTo>
                    <a:pt x="593" y="10297"/>
                    <a:pt x="592" y="10287"/>
                    <a:pt x="590" y="10279"/>
                  </a:cubicBezTo>
                  <a:cubicBezTo>
                    <a:pt x="587" y="10270"/>
                    <a:pt x="585" y="10260"/>
                    <a:pt x="583" y="10251"/>
                  </a:cubicBezTo>
                  <a:cubicBezTo>
                    <a:pt x="575" y="10221"/>
                    <a:pt x="568" y="10192"/>
                    <a:pt x="561" y="10163"/>
                  </a:cubicBezTo>
                  <a:lnTo>
                    <a:pt x="561" y="10163"/>
                  </a:lnTo>
                  <a:cubicBezTo>
                    <a:pt x="562" y="10163"/>
                    <a:pt x="562" y="10164"/>
                    <a:pt x="562" y="10164"/>
                  </a:cubicBezTo>
                  <a:cubicBezTo>
                    <a:pt x="529" y="10026"/>
                    <a:pt x="503" y="9886"/>
                    <a:pt x="482" y="9744"/>
                  </a:cubicBezTo>
                  <a:cubicBezTo>
                    <a:pt x="462" y="9608"/>
                    <a:pt x="437" y="9472"/>
                    <a:pt x="421" y="9334"/>
                  </a:cubicBezTo>
                  <a:cubicBezTo>
                    <a:pt x="412" y="9230"/>
                    <a:pt x="409" y="9126"/>
                    <a:pt x="405" y="9020"/>
                  </a:cubicBezTo>
                  <a:cubicBezTo>
                    <a:pt x="401" y="8918"/>
                    <a:pt x="393" y="8813"/>
                    <a:pt x="385" y="8709"/>
                  </a:cubicBezTo>
                  <a:cubicBezTo>
                    <a:pt x="371" y="8508"/>
                    <a:pt x="370" y="8305"/>
                    <a:pt x="375" y="8102"/>
                  </a:cubicBezTo>
                  <a:cubicBezTo>
                    <a:pt x="381" y="7917"/>
                    <a:pt x="401" y="7732"/>
                    <a:pt x="416" y="7548"/>
                  </a:cubicBezTo>
                  <a:cubicBezTo>
                    <a:pt x="431" y="7357"/>
                    <a:pt x="451" y="7168"/>
                    <a:pt x="479" y="6979"/>
                  </a:cubicBezTo>
                  <a:cubicBezTo>
                    <a:pt x="520" y="6732"/>
                    <a:pt x="568" y="6487"/>
                    <a:pt x="635" y="6245"/>
                  </a:cubicBezTo>
                  <a:cubicBezTo>
                    <a:pt x="722" y="5955"/>
                    <a:pt x="809" y="5664"/>
                    <a:pt x="906" y="5376"/>
                  </a:cubicBezTo>
                  <a:cubicBezTo>
                    <a:pt x="957" y="5228"/>
                    <a:pt x="1000" y="5077"/>
                    <a:pt x="1056" y="4929"/>
                  </a:cubicBezTo>
                  <a:cubicBezTo>
                    <a:pt x="1108" y="4790"/>
                    <a:pt x="1164" y="4654"/>
                    <a:pt x="1224" y="4517"/>
                  </a:cubicBezTo>
                  <a:cubicBezTo>
                    <a:pt x="1337" y="4269"/>
                    <a:pt x="1468" y="4030"/>
                    <a:pt x="1610" y="3799"/>
                  </a:cubicBezTo>
                  <a:cubicBezTo>
                    <a:pt x="1659" y="3725"/>
                    <a:pt x="1710" y="3652"/>
                    <a:pt x="1764" y="3581"/>
                  </a:cubicBezTo>
                  <a:cubicBezTo>
                    <a:pt x="1814" y="3516"/>
                    <a:pt x="1867" y="3454"/>
                    <a:pt x="1918" y="3389"/>
                  </a:cubicBezTo>
                  <a:cubicBezTo>
                    <a:pt x="2020" y="3257"/>
                    <a:pt x="2125" y="3129"/>
                    <a:pt x="2229" y="3001"/>
                  </a:cubicBezTo>
                  <a:cubicBezTo>
                    <a:pt x="2360" y="2847"/>
                    <a:pt x="2496" y="2695"/>
                    <a:pt x="2640" y="2554"/>
                  </a:cubicBezTo>
                  <a:cubicBezTo>
                    <a:pt x="2785" y="2425"/>
                    <a:pt x="2945" y="2313"/>
                    <a:pt x="3104" y="2201"/>
                  </a:cubicBezTo>
                  <a:cubicBezTo>
                    <a:pt x="3170" y="2155"/>
                    <a:pt x="3240" y="2115"/>
                    <a:pt x="3310" y="2075"/>
                  </a:cubicBezTo>
                  <a:cubicBezTo>
                    <a:pt x="3375" y="2038"/>
                    <a:pt x="3437" y="1996"/>
                    <a:pt x="3497" y="1953"/>
                  </a:cubicBezTo>
                  <a:lnTo>
                    <a:pt x="3497" y="1953"/>
                  </a:lnTo>
                  <a:cubicBezTo>
                    <a:pt x="3492" y="1957"/>
                    <a:pt x="3485" y="1962"/>
                    <a:pt x="3479" y="1966"/>
                  </a:cubicBezTo>
                  <a:cubicBezTo>
                    <a:pt x="3632" y="1858"/>
                    <a:pt x="3797" y="1765"/>
                    <a:pt x="3964" y="1676"/>
                  </a:cubicBezTo>
                  <a:cubicBezTo>
                    <a:pt x="4107" y="1604"/>
                    <a:pt x="4253" y="1536"/>
                    <a:pt x="4403" y="1476"/>
                  </a:cubicBezTo>
                  <a:lnTo>
                    <a:pt x="4403" y="1476"/>
                  </a:lnTo>
                  <a:cubicBezTo>
                    <a:pt x="4403" y="1476"/>
                    <a:pt x="4403" y="1476"/>
                    <a:pt x="4403" y="1476"/>
                  </a:cubicBezTo>
                  <a:cubicBezTo>
                    <a:pt x="4403" y="1476"/>
                    <a:pt x="4403" y="1476"/>
                    <a:pt x="4403" y="1476"/>
                  </a:cubicBezTo>
                  <a:lnTo>
                    <a:pt x="4403" y="1476"/>
                  </a:lnTo>
                  <a:cubicBezTo>
                    <a:pt x="4403" y="1476"/>
                    <a:pt x="4403" y="1476"/>
                    <a:pt x="4403" y="1476"/>
                  </a:cubicBezTo>
                  <a:lnTo>
                    <a:pt x="4403" y="1476"/>
                  </a:lnTo>
                  <a:cubicBezTo>
                    <a:pt x="4405" y="1475"/>
                    <a:pt x="4407" y="1474"/>
                    <a:pt x="4408" y="1474"/>
                  </a:cubicBezTo>
                  <a:lnTo>
                    <a:pt x="4408" y="1474"/>
                  </a:lnTo>
                  <a:cubicBezTo>
                    <a:pt x="4408" y="1474"/>
                    <a:pt x="4407" y="1474"/>
                    <a:pt x="4406" y="1475"/>
                  </a:cubicBezTo>
                  <a:lnTo>
                    <a:pt x="4406" y="1475"/>
                  </a:lnTo>
                  <a:cubicBezTo>
                    <a:pt x="4407" y="1474"/>
                    <a:pt x="4407" y="1474"/>
                    <a:pt x="4408" y="1474"/>
                  </a:cubicBezTo>
                  <a:lnTo>
                    <a:pt x="4408" y="1474"/>
                  </a:lnTo>
                  <a:cubicBezTo>
                    <a:pt x="4408" y="1474"/>
                    <a:pt x="4408" y="1474"/>
                    <a:pt x="4408" y="1474"/>
                  </a:cubicBezTo>
                  <a:lnTo>
                    <a:pt x="4408" y="1474"/>
                  </a:lnTo>
                  <a:cubicBezTo>
                    <a:pt x="4409" y="1474"/>
                    <a:pt x="4409" y="1474"/>
                    <a:pt x="4409" y="1474"/>
                  </a:cubicBezTo>
                  <a:lnTo>
                    <a:pt x="4409" y="1474"/>
                  </a:lnTo>
                  <a:cubicBezTo>
                    <a:pt x="4409" y="1474"/>
                    <a:pt x="4409" y="1474"/>
                    <a:pt x="4408" y="1474"/>
                  </a:cubicBezTo>
                  <a:lnTo>
                    <a:pt x="4408" y="1474"/>
                  </a:lnTo>
                  <a:cubicBezTo>
                    <a:pt x="4409" y="1474"/>
                    <a:pt x="4409" y="1474"/>
                    <a:pt x="4410" y="1474"/>
                  </a:cubicBezTo>
                  <a:cubicBezTo>
                    <a:pt x="4411" y="1473"/>
                    <a:pt x="4413" y="1472"/>
                    <a:pt x="4415" y="1471"/>
                  </a:cubicBezTo>
                  <a:lnTo>
                    <a:pt x="4415" y="1471"/>
                  </a:lnTo>
                  <a:cubicBezTo>
                    <a:pt x="4413" y="1472"/>
                    <a:pt x="4412" y="1472"/>
                    <a:pt x="4411" y="1472"/>
                  </a:cubicBezTo>
                  <a:cubicBezTo>
                    <a:pt x="4413" y="1472"/>
                    <a:pt x="4415" y="1471"/>
                    <a:pt x="4418" y="1470"/>
                  </a:cubicBezTo>
                  <a:lnTo>
                    <a:pt x="4418" y="1470"/>
                  </a:lnTo>
                  <a:cubicBezTo>
                    <a:pt x="4417" y="1470"/>
                    <a:pt x="4416" y="1471"/>
                    <a:pt x="4415" y="1471"/>
                  </a:cubicBezTo>
                  <a:lnTo>
                    <a:pt x="4415" y="1471"/>
                  </a:lnTo>
                  <a:cubicBezTo>
                    <a:pt x="4417" y="1471"/>
                    <a:pt x="4420" y="1469"/>
                    <a:pt x="4422" y="1468"/>
                  </a:cubicBezTo>
                  <a:lnTo>
                    <a:pt x="4422" y="1468"/>
                  </a:lnTo>
                  <a:cubicBezTo>
                    <a:pt x="4421" y="1469"/>
                    <a:pt x="4419" y="1469"/>
                    <a:pt x="4418" y="1470"/>
                  </a:cubicBezTo>
                  <a:lnTo>
                    <a:pt x="4418" y="1470"/>
                  </a:lnTo>
                  <a:cubicBezTo>
                    <a:pt x="4420" y="1469"/>
                    <a:pt x="4423" y="1468"/>
                    <a:pt x="4426" y="1467"/>
                  </a:cubicBezTo>
                  <a:lnTo>
                    <a:pt x="4426" y="1467"/>
                  </a:lnTo>
                  <a:cubicBezTo>
                    <a:pt x="4425" y="1467"/>
                    <a:pt x="4424" y="1468"/>
                    <a:pt x="4422" y="1468"/>
                  </a:cubicBezTo>
                  <a:lnTo>
                    <a:pt x="4422" y="1468"/>
                  </a:lnTo>
                  <a:cubicBezTo>
                    <a:pt x="4575" y="1414"/>
                    <a:pt x="4729" y="1364"/>
                    <a:pt x="4881" y="1308"/>
                  </a:cubicBezTo>
                  <a:cubicBezTo>
                    <a:pt x="5029" y="1254"/>
                    <a:pt x="5176" y="1201"/>
                    <a:pt x="5324" y="1149"/>
                  </a:cubicBezTo>
                  <a:cubicBezTo>
                    <a:pt x="5638" y="1039"/>
                    <a:pt x="5951" y="929"/>
                    <a:pt x="6275" y="849"/>
                  </a:cubicBezTo>
                  <a:cubicBezTo>
                    <a:pt x="6517" y="797"/>
                    <a:pt x="6760" y="744"/>
                    <a:pt x="7004" y="703"/>
                  </a:cubicBezTo>
                  <a:cubicBezTo>
                    <a:pt x="7126" y="683"/>
                    <a:pt x="7246" y="662"/>
                    <a:pt x="7366" y="638"/>
                  </a:cubicBezTo>
                  <a:cubicBezTo>
                    <a:pt x="7374" y="635"/>
                    <a:pt x="7382" y="634"/>
                    <a:pt x="7391" y="632"/>
                  </a:cubicBezTo>
                  <a:close/>
                  <a:moveTo>
                    <a:pt x="7446" y="1"/>
                  </a:moveTo>
                  <a:cubicBezTo>
                    <a:pt x="7351" y="1"/>
                    <a:pt x="7278" y="67"/>
                    <a:pt x="7259" y="162"/>
                  </a:cubicBezTo>
                  <a:cubicBezTo>
                    <a:pt x="7233" y="164"/>
                    <a:pt x="7207" y="167"/>
                    <a:pt x="7179" y="169"/>
                  </a:cubicBezTo>
                  <a:cubicBezTo>
                    <a:pt x="6988" y="191"/>
                    <a:pt x="6795" y="210"/>
                    <a:pt x="6608" y="251"/>
                  </a:cubicBezTo>
                  <a:cubicBezTo>
                    <a:pt x="6408" y="296"/>
                    <a:pt x="6209" y="346"/>
                    <a:pt x="6008" y="394"/>
                  </a:cubicBezTo>
                  <a:cubicBezTo>
                    <a:pt x="5916" y="417"/>
                    <a:pt x="5823" y="438"/>
                    <a:pt x="5732" y="465"/>
                  </a:cubicBezTo>
                  <a:cubicBezTo>
                    <a:pt x="5637" y="491"/>
                    <a:pt x="5542" y="521"/>
                    <a:pt x="5455" y="566"/>
                  </a:cubicBezTo>
                  <a:cubicBezTo>
                    <a:pt x="5388" y="601"/>
                    <a:pt x="5322" y="639"/>
                    <a:pt x="5258" y="679"/>
                  </a:cubicBezTo>
                  <a:cubicBezTo>
                    <a:pt x="5209" y="709"/>
                    <a:pt x="5179" y="759"/>
                    <a:pt x="5173" y="811"/>
                  </a:cubicBezTo>
                  <a:cubicBezTo>
                    <a:pt x="5047" y="856"/>
                    <a:pt x="4922" y="899"/>
                    <a:pt x="4799" y="945"/>
                  </a:cubicBezTo>
                  <a:cubicBezTo>
                    <a:pt x="4617" y="1012"/>
                    <a:pt x="4431" y="1068"/>
                    <a:pt x="4251" y="1138"/>
                  </a:cubicBezTo>
                  <a:cubicBezTo>
                    <a:pt x="3894" y="1280"/>
                    <a:pt x="3551" y="1464"/>
                    <a:pt x="3237" y="1685"/>
                  </a:cubicBezTo>
                  <a:lnTo>
                    <a:pt x="3237" y="1685"/>
                  </a:lnTo>
                  <a:cubicBezTo>
                    <a:pt x="3241" y="1683"/>
                    <a:pt x="3245" y="1679"/>
                    <a:pt x="3249" y="1676"/>
                  </a:cubicBezTo>
                  <a:lnTo>
                    <a:pt x="3249" y="1676"/>
                  </a:lnTo>
                  <a:cubicBezTo>
                    <a:pt x="3177" y="1726"/>
                    <a:pt x="3102" y="1769"/>
                    <a:pt x="3025" y="1812"/>
                  </a:cubicBezTo>
                  <a:cubicBezTo>
                    <a:pt x="2933" y="1866"/>
                    <a:pt x="2847" y="1931"/>
                    <a:pt x="2759" y="1994"/>
                  </a:cubicBezTo>
                  <a:cubicBezTo>
                    <a:pt x="2671" y="2058"/>
                    <a:pt x="2580" y="2120"/>
                    <a:pt x="2497" y="2189"/>
                  </a:cubicBezTo>
                  <a:cubicBezTo>
                    <a:pt x="2401" y="2268"/>
                    <a:pt x="2314" y="2354"/>
                    <a:pt x="2230" y="2444"/>
                  </a:cubicBezTo>
                  <a:cubicBezTo>
                    <a:pt x="2098" y="2587"/>
                    <a:pt x="1970" y="2732"/>
                    <a:pt x="1849" y="2885"/>
                  </a:cubicBezTo>
                  <a:cubicBezTo>
                    <a:pt x="1727" y="3034"/>
                    <a:pt x="1606" y="3185"/>
                    <a:pt x="1485" y="3336"/>
                  </a:cubicBezTo>
                  <a:cubicBezTo>
                    <a:pt x="1364" y="3488"/>
                    <a:pt x="1263" y="3654"/>
                    <a:pt x="1167" y="3823"/>
                  </a:cubicBezTo>
                  <a:cubicBezTo>
                    <a:pt x="1073" y="3988"/>
                    <a:pt x="983" y="4154"/>
                    <a:pt x="905" y="4326"/>
                  </a:cubicBezTo>
                  <a:cubicBezTo>
                    <a:pt x="825" y="4504"/>
                    <a:pt x="747" y="4683"/>
                    <a:pt x="684" y="4867"/>
                  </a:cubicBezTo>
                  <a:cubicBezTo>
                    <a:pt x="624" y="5043"/>
                    <a:pt x="568" y="5221"/>
                    <a:pt x="511" y="5397"/>
                  </a:cubicBezTo>
                  <a:cubicBezTo>
                    <a:pt x="454" y="5575"/>
                    <a:pt x="396" y="5754"/>
                    <a:pt x="343" y="5932"/>
                  </a:cubicBezTo>
                  <a:cubicBezTo>
                    <a:pt x="315" y="6027"/>
                    <a:pt x="283" y="6122"/>
                    <a:pt x="259" y="6219"/>
                  </a:cubicBezTo>
                  <a:cubicBezTo>
                    <a:pt x="235" y="6313"/>
                    <a:pt x="215" y="6409"/>
                    <a:pt x="193" y="6503"/>
                  </a:cubicBezTo>
                  <a:cubicBezTo>
                    <a:pt x="150" y="6688"/>
                    <a:pt x="118" y="6876"/>
                    <a:pt x="93" y="7065"/>
                  </a:cubicBezTo>
                  <a:cubicBezTo>
                    <a:pt x="68" y="7248"/>
                    <a:pt x="54" y="7432"/>
                    <a:pt x="38" y="7617"/>
                  </a:cubicBezTo>
                  <a:cubicBezTo>
                    <a:pt x="22" y="7807"/>
                    <a:pt x="5" y="7996"/>
                    <a:pt x="3" y="8187"/>
                  </a:cubicBezTo>
                  <a:cubicBezTo>
                    <a:pt x="1" y="8365"/>
                    <a:pt x="3" y="8546"/>
                    <a:pt x="16" y="8724"/>
                  </a:cubicBezTo>
                  <a:cubicBezTo>
                    <a:pt x="21" y="8815"/>
                    <a:pt x="30" y="8904"/>
                    <a:pt x="34" y="8994"/>
                  </a:cubicBezTo>
                  <a:cubicBezTo>
                    <a:pt x="37" y="9090"/>
                    <a:pt x="41" y="9185"/>
                    <a:pt x="46" y="9280"/>
                  </a:cubicBezTo>
                  <a:cubicBezTo>
                    <a:pt x="57" y="9465"/>
                    <a:pt x="93" y="9648"/>
                    <a:pt x="121" y="9831"/>
                  </a:cubicBezTo>
                  <a:cubicBezTo>
                    <a:pt x="134" y="9922"/>
                    <a:pt x="148" y="10012"/>
                    <a:pt x="168" y="10100"/>
                  </a:cubicBezTo>
                  <a:cubicBezTo>
                    <a:pt x="179" y="10152"/>
                    <a:pt x="192" y="10204"/>
                    <a:pt x="204" y="10255"/>
                  </a:cubicBezTo>
                  <a:cubicBezTo>
                    <a:pt x="213" y="10298"/>
                    <a:pt x="220" y="10345"/>
                    <a:pt x="234" y="10386"/>
                  </a:cubicBezTo>
                  <a:cubicBezTo>
                    <a:pt x="235" y="10390"/>
                    <a:pt x="236" y="10394"/>
                    <a:pt x="237" y="10397"/>
                  </a:cubicBezTo>
                  <a:lnTo>
                    <a:pt x="237" y="10397"/>
                  </a:lnTo>
                  <a:cubicBezTo>
                    <a:pt x="237" y="10397"/>
                    <a:pt x="237" y="10396"/>
                    <a:pt x="236" y="10396"/>
                  </a:cubicBezTo>
                  <a:lnTo>
                    <a:pt x="236" y="10396"/>
                  </a:lnTo>
                  <a:cubicBezTo>
                    <a:pt x="244" y="10426"/>
                    <a:pt x="251" y="10454"/>
                    <a:pt x="257" y="10484"/>
                  </a:cubicBezTo>
                  <a:cubicBezTo>
                    <a:pt x="263" y="10505"/>
                    <a:pt x="266" y="10526"/>
                    <a:pt x="272" y="10547"/>
                  </a:cubicBezTo>
                  <a:cubicBezTo>
                    <a:pt x="273" y="10552"/>
                    <a:pt x="274" y="10557"/>
                    <a:pt x="275" y="10563"/>
                  </a:cubicBezTo>
                  <a:lnTo>
                    <a:pt x="275" y="10563"/>
                  </a:lnTo>
                  <a:cubicBezTo>
                    <a:pt x="275" y="10563"/>
                    <a:pt x="275" y="10563"/>
                    <a:pt x="275" y="10563"/>
                  </a:cubicBezTo>
                  <a:lnTo>
                    <a:pt x="275" y="10563"/>
                  </a:lnTo>
                  <a:cubicBezTo>
                    <a:pt x="275" y="10563"/>
                    <a:pt x="275" y="10563"/>
                    <a:pt x="275" y="10563"/>
                  </a:cubicBezTo>
                  <a:lnTo>
                    <a:pt x="275" y="10563"/>
                  </a:lnTo>
                  <a:cubicBezTo>
                    <a:pt x="276" y="10565"/>
                    <a:pt x="276" y="10567"/>
                    <a:pt x="276" y="10569"/>
                  </a:cubicBezTo>
                  <a:cubicBezTo>
                    <a:pt x="276" y="10568"/>
                    <a:pt x="276" y="10567"/>
                    <a:pt x="276" y="10566"/>
                  </a:cubicBezTo>
                  <a:lnTo>
                    <a:pt x="276" y="10566"/>
                  </a:lnTo>
                  <a:cubicBezTo>
                    <a:pt x="277" y="10567"/>
                    <a:pt x="277" y="10569"/>
                    <a:pt x="277" y="10570"/>
                  </a:cubicBezTo>
                  <a:cubicBezTo>
                    <a:pt x="277" y="10572"/>
                    <a:pt x="279" y="10573"/>
                    <a:pt x="279" y="10574"/>
                  </a:cubicBezTo>
                  <a:cubicBezTo>
                    <a:pt x="279" y="10577"/>
                    <a:pt x="280" y="10580"/>
                    <a:pt x="281" y="10583"/>
                  </a:cubicBezTo>
                  <a:lnTo>
                    <a:pt x="281" y="10583"/>
                  </a:lnTo>
                  <a:cubicBezTo>
                    <a:pt x="280" y="10582"/>
                    <a:pt x="280" y="10580"/>
                    <a:pt x="280" y="10579"/>
                  </a:cubicBezTo>
                  <a:lnTo>
                    <a:pt x="280" y="10579"/>
                  </a:lnTo>
                  <a:cubicBezTo>
                    <a:pt x="280" y="10581"/>
                    <a:pt x="281" y="10584"/>
                    <a:pt x="281" y="10586"/>
                  </a:cubicBezTo>
                  <a:cubicBezTo>
                    <a:pt x="281" y="10585"/>
                    <a:pt x="281" y="10584"/>
                    <a:pt x="281" y="10583"/>
                  </a:cubicBezTo>
                  <a:lnTo>
                    <a:pt x="281" y="10583"/>
                  </a:lnTo>
                  <a:cubicBezTo>
                    <a:pt x="319" y="10748"/>
                    <a:pt x="364" y="10911"/>
                    <a:pt x="417" y="11071"/>
                  </a:cubicBezTo>
                  <a:cubicBezTo>
                    <a:pt x="375" y="11098"/>
                    <a:pt x="340" y="11136"/>
                    <a:pt x="329" y="11188"/>
                  </a:cubicBezTo>
                  <a:cubicBezTo>
                    <a:pt x="314" y="11250"/>
                    <a:pt x="322" y="11311"/>
                    <a:pt x="353" y="11366"/>
                  </a:cubicBezTo>
                  <a:cubicBezTo>
                    <a:pt x="417" y="11486"/>
                    <a:pt x="574" y="11488"/>
                    <a:pt x="696" y="11488"/>
                  </a:cubicBezTo>
                  <a:cubicBezTo>
                    <a:pt x="701" y="11488"/>
                    <a:pt x="705" y="11488"/>
                    <a:pt x="710" y="11488"/>
                  </a:cubicBezTo>
                  <a:lnTo>
                    <a:pt x="782" y="11488"/>
                  </a:lnTo>
                  <a:cubicBezTo>
                    <a:pt x="793" y="11487"/>
                    <a:pt x="803" y="11487"/>
                    <a:pt x="815" y="11486"/>
                  </a:cubicBezTo>
                  <a:cubicBezTo>
                    <a:pt x="867" y="11483"/>
                    <a:pt x="917" y="11471"/>
                    <a:pt x="967" y="11456"/>
                  </a:cubicBezTo>
                  <a:cubicBezTo>
                    <a:pt x="1025" y="11438"/>
                    <a:pt x="1084" y="11415"/>
                    <a:pt x="1142" y="11394"/>
                  </a:cubicBezTo>
                  <a:cubicBezTo>
                    <a:pt x="1189" y="11377"/>
                    <a:pt x="1223" y="11341"/>
                    <a:pt x="1241" y="11296"/>
                  </a:cubicBezTo>
                  <a:cubicBezTo>
                    <a:pt x="1396" y="11269"/>
                    <a:pt x="1549" y="11237"/>
                    <a:pt x="1702" y="11203"/>
                  </a:cubicBezTo>
                  <a:cubicBezTo>
                    <a:pt x="1885" y="11166"/>
                    <a:pt x="2067" y="11119"/>
                    <a:pt x="2245" y="11068"/>
                  </a:cubicBezTo>
                  <a:cubicBezTo>
                    <a:pt x="2439" y="11015"/>
                    <a:pt x="2635" y="10972"/>
                    <a:pt x="2825" y="10911"/>
                  </a:cubicBezTo>
                  <a:cubicBezTo>
                    <a:pt x="3013" y="10851"/>
                    <a:pt x="3200" y="10792"/>
                    <a:pt x="3381" y="10716"/>
                  </a:cubicBezTo>
                  <a:cubicBezTo>
                    <a:pt x="3569" y="10636"/>
                    <a:pt x="3751" y="10548"/>
                    <a:pt x="3932" y="10452"/>
                  </a:cubicBezTo>
                  <a:cubicBezTo>
                    <a:pt x="4105" y="10362"/>
                    <a:pt x="4278" y="10276"/>
                    <a:pt x="4447" y="10180"/>
                  </a:cubicBezTo>
                  <a:cubicBezTo>
                    <a:pt x="4529" y="10134"/>
                    <a:pt x="4607" y="10083"/>
                    <a:pt x="4687" y="10034"/>
                  </a:cubicBezTo>
                  <a:cubicBezTo>
                    <a:pt x="4768" y="9982"/>
                    <a:pt x="4851" y="9934"/>
                    <a:pt x="4932" y="9881"/>
                  </a:cubicBezTo>
                  <a:cubicBezTo>
                    <a:pt x="5098" y="9774"/>
                    <a:pt x="5261" y="9662"/>
                    <a:pt x="5417" y="9542"/>
                  </a:cubicBezTo>
                  <a:cubicBezTo>
                    <a:pt x="5575" y="9421"/>
                    <a:pt x="5705" y="9271"/>
                    <a:pt x="5837" y="9123"/>
                  </a:cubicBezTo>
                  <a:cubicBezTo>
                    <a:pt x="5863" y="9094"/>
                    <a:pt x="5890" y="9065"/>
                    <a:pt x="5916" y="9035"/>
                  </a:cubicBezTo>
                  <a:cubicBezTo>
                    <a:pt x="5980" y="8966"/>
                    <a:pt x="6045" y="8895"/>
                    <a:pt x="6107" y="8821"/>
                  </a:cubicBezTo>
                  <a:cubicBezTo>
                    <a:pt x="6167" y="8749"/>
                    <a:pt x="6225" y="8676"/>
                    <a:pt x="6284" y="8605"/>
                  </a:cubicBezTo>
                  <a:cubicBezTo>
                    <a:pt x="6406" y="8456"/>
                    <a:pt x="6538" y="8309"/>
                    <a:pt x="6635" y="8141"/>
                  </a:cubicBezTo>
                  <a:cubicBezTo>
                    <a:pt x="6732" y="7973"/>
                    <a:pt x="6824" y="7799"/>
                    <a:pt x="6914" y="7628"/>
                  </a:cubicBezTo>
                  <a:cubicBezTo>
                    <a:pt x="7002" y="7460"/>
                    <a:pt x="7079" y="7286"/>
                    <a:pt x="7157" y="7113"/>
                  </a:cubicBezTo>
                  <a:cubicBezTo>
                    <a:pt x="7232" y="6944"/>
                    <a:pt x="7296" y="6769"/>
                    <a:pt x="7366" y="6597"/>
                  </a:cubicBezTo>
                  <a:cubicBezTo>
                    <a:pt x="7438" y="6418"/>
                    <a:pt x="7518" y="6241"/>
                    <a:pt x="7580" y="6055"/>
                  </a:cubicBezTo>
                  <a:cubicBezTo>
                    <a:pt x="7640" y="5874"/>
                    <a:pt x="7691" y="5688"/>
                    <a:pt x="7736" y="5503"/>
                  </a:cubicBezTo>
                  <a:cubicBezTo>
                    <a:pt x="7759" y="5414"/>
                    <a:pt x="7783" y="5327"/>
                    <a:pt x="7803" y="5237"/>
                  </a:cubicBezTo>
                  <a:cubicBezTo>
                    <a:pt x="7820" y="5162"/>
                    <a:pt x="7833" y="5088"/>
                    <a:pt x="7847" y="5013"/>
                  </a:cubicBezTo>
                  <a:cubicBezTo>
                    <a:pt x="7854" y="5016"/>
                    <a:pt x="7860" y="5021"/>
                    <a:pt x="7867" y="5023"/>
                  </a:cubicBezTo>
                  <a:cubicBezTo>
                    <a:pt x="7881" y="5027"/>
                    <a:pt x="7896" y="5029"/>
                    <a:pt x="7910" y="5029"/>
                  </a:cubicBezTo>
                  <a:cubicBezTo>
                    <a:pt x="7913" y="5029"/>
                    <a:pt x="7916" y="5029"/>
                    <a:pt x="7919" y="5029"/>
                  </a:cubicBezTo>
                  <a:cubicBezTo>
                    <a:pt x="7998" y="5026"/>
                    <a:pt x="8072" y="4971"/>
                    <a:pt x="8093" y="4891"/>
                  </a:cubicBezTo>
                  <a:cubicBezTo>
                    <a:pt x="8119" y="4787"/>
                    <a:pt x="8146" y="4683"/>
                    <a:pt x="8172" y="4579"/>
                  </a:cubicBezTo>
                  <a:cubicBezTo>
                    <a:pt x="8181" y="4543"/>
                    <a:pt x="8188" y="4506"/>
                    <a:pt x="8196" y="4469"/>
                  </a:cubicBezTo>
                  <a:cubicBezTo>
                    <a:pt x="8205" y="4423"/>
                    <a:pt x="8219" y="4376"/>
                    <a:pt x="8225" y="4329"/>
                  </a:cubicBezTo>
                  <a:cubicBezTo>
                    <a:pt x="8247" y="4156"/>
                    <a:pt x="8268" y="3985"/>
                    <a:pt x="8273" y="3811"/>
                  </a:cubicBezTo>
                  <a:cubicBezTo>
                    <a:pt x="8279" y="3449"/>
                    <a:pt x="8265" y="3088"/>
                    <a:pt x="8250" y="2727"/>
                  </a:cubicBezTo>
                  <a:cubicBezTo>
                    <a:pt x="8242" y="2521"/>
                    <a:pt x="8234" y="2315"/>
                    <a:pt x="8219" y="2110"/>
                  </a:cubicBezTo>
                  <a:cubicBezTo>
                    <a:pt x="8210" y="1997"/>
                    <a:pt x="8202" y="1885"/>
                    <a:pt x="8193" y="1772"/>
                  </a:cubicBezTo>
                  <a:cubicBezTo>
                    <a:pt x="8186" y="1670"/>
                    <a:pt x="8170" y="1568"/>
                    <a:pt x="8159" y="1468"/>
                  </a:cubicBezTo>
                  <a:cubicBezTo>
                    <a:pt x="8136" y="1269"/>
                    <a:pt x="8096" y="1071"/>
                    <a:pt x="8060" y="874"/>
                  </a:cubicBezTo>
                  <a:cubicBezTo>
                    <a:pt x="8042" y="782"/>
                    <a:pt x="8022" y="689"/>
                    <a:pt x="8003" y="598"/>
                  </a:cubicBezTo>
                  <a:cubicBezTo>
                    <a:pt x="7981" y="496"/>
                    <a:pt x="7962" y="393"/>
                    <a:pt x="7931" y="295"/>
                  </a:cubicBezTo>
                  <a:cubicBezTo>
                    <a:pt x="7907" y="213"/>
                    <a:pt x="7835" y="157"/>
                    <a:pt x="7753" y="157"/>
                  </a:cubicBezTo>
                  <a:cubicBezTo>
                    <a:pt x="7737" y="157"/>
                    <a:pt x="7721" y="159"/>
                    <a:pt x="7704" y="163"/>
                  </a:cubicBezTo>
                  <a:cubicBezTo>
                    <a:pt x="7687" y="169"/>
                    <a:pt x="7671" y="177"/>
                    <a:pt x="7656" y="187"/>
                  </a:cubicBezTo>
                  <a:cubicBezTo>
                    <a:pt x="7653" y="185"/>
                    <a:pt x="7648" y="184"/>
                    <a:pt x="7645" y="181"/>
                  </a:cubicBezTo>
                  <a:cubicBezTo>
                    <a:pt x="7644" y="178"/>
                    <a:pt x="7643" y="173"/>
                    <a:pt x="7641" y="169"/>
                  </a:cubicBezTo>
                  <a:cubicBezTo>
                    <a:pt x="7611" y="89"/>
                    <a:pt x="7561" y="10"/>
                    <a:pt x="7466" y="2"/>
                  </a:cubicBezTo>
                  <a:cubicBezTo>
                    <a:pt x="7459" y="1"/>
                    <a:pt x="7453" y="1"/>
                    <a:pt x="7446" y="1"/>
                  </a:cubicBezTo>
                  <a:close/>
                </a:path>
              </a:pathLst>
            </a:custGeom>
            <a:solidFill>
              <a:srgbClr val="FFFFFF">
                <a:alpha val="38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36"/>
            <p:cNvSpPr/>
            <p:nvPr/>
          </p:nvSpPr>
          <p:spPr>
            <a:xfrm>
              <a:off x="8035850" y="1906725"/>
              <a:ext cx="50" cy="650"/>
            </a:xfrm>
            <a:custGeom>
              <a:avLst/>
              <a:gdLst/>
              <a:ahLst/>
              <a:cxnLst/>
              <a:rect l="l" t="t" r="r" b="b"/>
              <a:pathLst>
                <a:path w="2" h="26" extrusionOk="0">
                  <a:moveTo>
                    <a:pt x="1" y="0"/>
                  </a:moveTo>
                  <a:cubicBezTo>
                    <a:pt x="1" y="10"/>
                    <a:pt x="0" y="18"/>
                    <a:pt x="0" y="26"/>
                  </a:cubicBezTo>
                  <a:lnTo>
                    <a:pt x="0" y="26"/>
                  </a:lnTo>
                  <a:cubicBezTo>
                    <a:pt x="0" y="18"/>
                    <a:pt x="1" y="10"/>
                    <a:pt x="1" y="0"/>
                  </a:cubicBezTo>
                  <a:close/>
                </a:path>
              </a:pathLst>
            </a:custGeom>
            <a:solidFill>
              <a:srgbClr val="4729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36"/>
            <p:cNvSpPr/>
            <p:nvPr/>
          </p:nvSpPr>
          <p:spPr>
            <a:xfrm>
              <a:off x="7761775" y="1444175"/>
              <a:ext cx="528000" cy="557025"/>
            </a:xfrm>
            <a:custGeom>
              <a:avLst/>
              <a:gdLst/>
              <a:ahLst/>
              <a:cxnLst/>
              <a:rect l="l" t="t" r="r" b="b"/>
              <a:pathLst>
                <a:path w="21120" h="22281" extrusionOk="0">
                  <a:moveTo>
                    <a:pt x="20519" y="666"/>
                  </a:moveTo>
                  <a:lnTo>
                    <a:pt x="20519" y="666"/>
                  </a:lnTo>
                  <a:cubicBezTo>
                    <a:pt x="20519" y="667"/>
                    <a:pt x="20519" y="669"/>
                    <a:pt x="20519" y="670"/>
                  </a:cubicBezTo>
                  <a:lnTo>
                    <a:pt x="20519" y="670"/>
                  </a:lnTo>
                  <a:cubicBezTo>
                    <a:pt x="20519" y="669"/>
                    <a:pt x="20519" y="667"/>
                    <a:pt x="20519" y="666"/>
                  </a:cubicBezTo>
                  <a:close/>
                  <a:moveTo>
                    <a:pt x="4935" y="1396"/>
                  </a:moveTo>
                  <a:cubicBezTo>
                    <a:pt x="4935" y="1397"/>
                    <a:pt x="4936" y="1397"/>
                    <a:pt x="4936" y="1397"/>
                  </a:cubicBezTo>
                  <a:cubicBezTo>
                    <a:pt x="4936" y="1397"/>
                    <a:pt x="4935" y="1397"/>
                    <a:pt x="4935" y="1396"/>
                  </a:cubicBezTo>
                  <a:close/>
                  <a:moveTo>
                    <a:pt x="524" y="3237"/>
                  </a:moveTo>
                  <a:cubicBezTo>
                    <a:pt x="524" y="3238"/>
                    <a:pt x="524" y="3238"/>
                    <a:pt x="525" y="3238"/>
                  </a:cubicBezTo>
                  <a:cubicBezTo>
                    <a:pt x="525" y="3238"/>
                    <a:pt x="525" y="3237"/>
                    <a:pt x="524" y="3237"/>
                  </a:cubicBezTo>
                  <a:close/>
                  <a:moveTo>
                    <a:pt x="157" y="3279"/>
                  </a:moveTo>
                  <a:cubicBezTo>
                    <a:pt x="157" y="3280"/>
                    <a:pt x="157" y="3281"/>
                    <a:pt x="158" y="3282"/>
                  </a:cubicBezTo>
                  <a:lnTo>
                    <a:pt x="158" y="3282"/>
                  </a:lnTo>
                  <a:cubicBezTo>
                    <a:pt x="158" y="3281"/>
                    <a:pt x="158" y="3280"/>
                    <a:pt x="157" y="3279"/>
                  </a:cubicBezTo>
                  <a:close/>
                  <a:moveTo>
                    <a:pt x="190" y="3519"/>
                  </a:moveTo>
                  <a:lnTo>
                    <a:pt x="190" y="3519"/>
                  </a:lnTo>
                  <a:cubicBezTo>
                    <a:pt x="191" y="3520"/>
                    <a:pt x="191" y="3520"/>
                    <a:pt x="191" y="3521"/>
                  </a:cubicBezTo>
                  <a:cubicBezTo>
                    <a:pt x="191" y="3520"/>
                    <a:pt x="191" y="3520"/>
                    <a:pt x="190" y="3519"/>
                  </a:cubicBezTo>
                  <a:close/>
                  <a:moveTo>
                    <a:pt x="18468" y="3561"/>
                  </a:moveTo>
                  <a:cubicBezTo>
                    <a:pt x="18468" y="3561"/>
                    <a:pt x="18467" y="3561"/>
                    <a:pt x="18467" y="3562"/>
                  </a:cubicBezTo>
                  <a:lnTo>
                    <a:pt x="18467" y="3562"/>
                  </a:lnTo>
                  <a:cubicBezTo>
                    <a:pt x="18467" y="3562"/>
                    <a:pt x="18468" y="3561"/>
                    <a:pt x="18468" y="3561"/>
                  </a:cubicBezTo>
                  <a:close/>
                  <a:moveTo>
                    <a:pt x="13272" y="5538"/>
                  </a:moveTo>
                  <a:cubicBezTo>
                    <a:pt x="13271" y="5541"/>
                    <a:pt x="13270" y="5543"/>
                    <a:pt x="13270" y="5546"/>
                  </a:cubicBezTo>
                  <a:cubicBezTo>
                    <a:pt x="13271" y="5543"/>
                    <a:pt x="13271" y="5541"/>
                    <a:pt x="13272" y="5538"/>
                  </a:cubicBezTo>
                  <a:close/>
                  <a:moveTo>
                    <a:pt x="869" y="635"/>
                  </a:moveTo>
                  <a:cubicBezTo>
                    <a:pt x="899" y="635"/>
                    <a:pt x="929" y="635"/>
                    <a:pt x="959" y="636"/>
                  </a:cubicBezTo>
                  <a:cubicBezTo>
                    <a:pt x="1266" y="646"/>
                    <a:pt x="1573" y="654"/>
                    <a:pt x="1880" y="660"/>
                  </a:cubicBezTo>
                  <a:cubicBezTo>
                    <a:pt x="1964" y="663"/>
                    <a:pt x="2048" y="667"/>
                    <a:pt x="2132" y="672"/>
                  </a:cubicBezTo>
                  <a:cubicBezTo>
                    <a:pt x="2213" y="679"/>
                    <a:pt x="2295" y="689"/>
                    <a:pt x="2375" y="699"/>
                  </a:cubicBezTo>
                  <a:cubicBezTo>
                    <a:pt x="2623" y="740"/>
                    <a:pt x="2870" y="790"/>
                    <a:pt x="3117" y="832"/>
                  </a:cubicBezTo>
                  <a:cubicBezTo>
                    <a:pt x="3387" y="880"/>
                    <a:pt x="3662" y="911"/>
                    <a:pt x="3928" y="984"/>
                  </a:cubicBezTo>
                  <a:cubicBezTo>
                    <a:pt x="4131" y="1046"/>
                    <a:pt x="4325" y="1133"/>
                    <a:pt x="4520" y="1218"/>
                  </a:cubicBezTo>
                  <a:cubicBezTo>
                    <a:pt x="4651" y="1276"/>
                    <a:pt x="4784" y="1333"/>
                    <a:pt x="4917" y="1389"/>
                  </a:cubicBezTo>
                  <a:cubicBezTo>
                    <a:pt x="4919" y="1389"/>
                    <a:pt x="4920" y="1390"/>
                    <a:pt x="4922" y="1390"/>
                  </a:cubicBezTo>
                  <a:cubicBezTo>
                    <a:pt x="4926" y="1392"/>
                    <a:pt x="4931" y="1394"/>
                    <a:pt x="4935" y="1396"/>
                  </a:cubicBezTo>
                  <a:lnTo>
                    <a:pt x="4935" y="1396"/>
                  </a:lnTo>
                  <a:cubicBezTo>
                    <a:pt x="4934" y="1396"/>
                    <a:pt x="4933" y="1395"/>
                    <a:pt x="4931" y="1395"/>
                  </a:cubicBezTo>
                  <a:lnTo>
                    <a:pt x="4931" y="1395"/>
                  </a:lnTo>
                  <a:cubicBezTo>
                    <a:pt x="4932" y="1396"/>
                    <a:pt x="4934" y="1396"/>
                    <a:pt x="4935" y="1396"/>
                  </a:cubicBezTo>
                  <a:lnTo>
                    <a:pt x="4935" y="1396"/>
                  </a:lnTo>
                  <a:cubicBezTo>
                    <a:pt x="4935" y="1396"/>
                    <a:pt x="4935" y="1396"/>
                    <a:pt x="4935" y="1396"/>
                  </a:cubicBezTo>
                  <a:lnTo>
                    <a:pt x="4935" y="1396"/>
                  </a:lnTo>
                  <a:cubicBezTo>
                    <a:pt x="5056" y="1451"/>
                    <a:pt x="5178" y="1502"/>
                    <a:pt x="5296" y="1563"/>
                  </a:cubicBezTo>
                  <a:cubicBezTo>
                    <a:pt x="5415" y="1625"/>
                    <a:pt x="5533" y="1689"/>
                    <a:pt x="5650" y="1755"/>
                  </a:cubicBezTo>
                  <a:cubicBezTo>
                    <a:pt x="5786" y="1840"/>
                    <a:pt x="5921" y="1926"/>
                    <a:pt x="6054" y="2015"/>
                  </a:cubicBezTo>
                  <a:cubicBezTo>
                    <a:pt x="6187" y="2106"/>
                    <a:pt x="6316" y="2201"/>
                    <a:pt x="6443" y="2301"/>
                  </a:cubicBezTo>
                  <a:cubicBezTo>
                    <a:pt x="6575" y="2411"/>
                    <a:pt x="6703" y="2526"/>
                    <a:pt x="6826" y="2645"/>
                  </a:cubicBezTo>
                  <a:cubicBezTo>
                    <a:pt x="6939" y="2754"/>
                    <a:pt x="7047" y="2868"/>
                    <a:pt x="7154" y="2983"/>
                  </a:cubicBezTo>
                  <a:lnTo>
                    <a:pt x="7154" y="2983"/>
                  </a:lnTo>
                  <a:cubicBezTo>
                    <a:pt x="7154" y="2983"/>
                    <a:pt x="7154" y="2983"/>
                    <a:pt x="7154" y="2983"/>
                  </a:cubicBezTo>
                  <a:cubicBezTo>
                    <a:pt x="7154" y="2983"/>
                    <a:pt x="7154" y="2983"/>
                    <a:pt x="7155" y="2983"/>
                  </a:cubicBezTo>
                  <a:lnTo>
                    <a:pt x="7155" y="2983"/>
                  </a:lnTo>
                  <a:cubicBezTo>
                    <a:pt x="7155" y="2984"/>
                    <a:pt x="7155" y="2984"/>
                    <a:pt x="7156" y="2984"/>
                  </a:cubicBezTo>
                  <a:cubicBezTo>
                    <a:pt x="7156" y="2984"/>
                    <a:pt x="7156" y="2984"/>
                    <a:pt x="7156" y="2984"/>
                  </a:cubicBezTo>
                  <a:lnTo>
                    <a:pt x="7156" y="2984"/>
                  </a:lnTo>
                  <a:cubicBezTo>
                    <a:pt x="7157" y="2985"/>
                    <a:pt x="7158" y="2987"/>
                    <a:pt x="7159" y="2988"/>
                  </a:cubicBezTo>
                  <a:cubicBezTo>
                    <a:pt x="7164" y="2992"/>
                    <a:pt x="7167" y="2997"/>
                    <a:pt x="7172" y="3000"/>
                  </a:cubicBezTo>
                  <a:lnTo>
                    <a:pt x="7169" y="2999"/>
                  </a:lnTo>
                  <a:lnTo>
                    <a:pt x="7169" y="2999"/>
                  </a:lnTo>
                  <a:cubicBezTo>
                    <a:pt x="7276" y="3114"/>
                    <a:pt x="7381" y="3229"/>
                    <a:pt x="7481" y="3348"/>
                  </a:cubicBezTo>
                  <a:cubicBezTo>
                    <a:pt x="7583" y="3468"/>
                    <a:pt x="7677" y="3594"/>
                    <a:pt x="7770" y="3720"/>
                  </a:cubicBezTo>
                  <a:cubicBezTo>
                    <a:pt x="7887" y="3891"/>
                    <a:pt x="8002" y="4065"/>
                    <a:pt x="8115" y="4239"/>
                  </a:cubicBezTo>
                  <a:cubicBezTo>
                    <a:pt x="8218" y="4397"/>
                    <a:pt x="8309" y="4560"/>
                    <a:pt x="8400" y="4725"/>
                  </a:cubicBezTo>
                  <a:cubicBezTo>
                    <a:pt x="8497" y="4908"/>
                    <a:pt x="8588" y="5091"/>
                    <a:pt x="8675" y="5277"/>
                  </a:cubicBezTo>
                  <a:cubicBezTo>
                    <a:pt x="8760" y="5454"/>
                    <a:pt x="8826" y="5642"/>
                    <a:pt x="8896" y="5825"/>
                  </a:cubicBezTo>
                  <a:cubicBezTo>
                    <a:pt x="8896" y="5825"/>
                    <a:pt x="8896" y="5825"/>
                    <a:pt x="8896" y="5825"/>
                  </a:cubicBezTo>
                  <a:lnTo>
                    <a:pt x="8896" y="5825"/>
                  </a:lnTo>
                  <a:cubicBezTo>
                    <a:pt x="9012" y="6140"/>
                    <a:pt x="9125" y="6456"/>
                    <a:pt x="9228" y="6777"/>
                  </a:cubicBezTo>
                  <a:cubicBezTo>
                    <a:pt x="9328" y="7093"/>
                    <a:pt x="9414" y="7413"/>
                    <a:pt x="9488" y="7737"/>
                  </a:cubicBezTo>
                  <a:cubicBezTo>
                    <a:pt x="9528" y="7917"/>
                    <a:pt x="9564" y="8099"/>
                    <a:pt x="9592" y="8282"/>
                  </a:cubicBezTo>
                  <a:cubicBezTo>
                    <a:pt x="9622" y="8465"/>
                    <a:pt x="9640" y="8648"/>
                    <a:pt x="9660" y="8832"/>
                  </a:cubicBezTo>
                  <a:cubicBezTo>
                    <a:pt x="9660" y="8829"/>
                    <a:pt x="9660" y="8828"/>
                    <a:pt x="9660" y="8824"/>
                  </a:cubicBezTo>
                  <a:cubicBezTo>
                    <a:pt x="9661" y="8830"/>
                    <a:pt x="9661" y="8834"/>
                    <a:pt x="9661" y="8840"/>
                  </a:cubicBezTo>
                  <a:cubicBezTo>
                    <a:pt x="9661" y="8842"/>
                    <a:pt x="9662" y="8846"/>
                    <a:pt x="9662" y="8848"/>
                  </a:cubicBezTo>
                  <a:cubicBezTo>
                    <a:pt x="9662" y="8846"/>
                    <a:pt x="9662" y="8845"/>
                    <a:pt x="9662" y="8844"/>
                  </a:cubicBezTo>
                  <a:cubicBezTo>
                    <a:pt x="9670" y="8948"/>
                    <a:pt x="9680" y="9052"/>
                    <a:pt x="9683" y="9156"/>
                  </a:cubicBezTo>
                  <a:cubicBezTo>
                    <a:pt x="9686" y="9255"/>
                    <a:pt x="9680" y="9354"/>
                    <a:pt x="9681" y="9454"/>
                  </a:cubicBezTo>
                  <a:cubicBezTo>
                    <a:pt x="9683" y="9657"/>
                    <a:pt x="9693" y="9860"/>
                    <a:pt x="9687" y="10062"/>
                  </a:cubicBezTo>
                  <a:cubicBezTo>
                    <a:pt x="9683" y="10193"/>
                    <a:pt x="9672" y="10323"/>
                    <a:pt x="9661" y="10452"/>
                  </a:cubicBezTo>
                  <a:cubicBezTo>
                    <a:pt x="9649" y="10578"/>
                    <a:pt x="9640" y="10707"/>
                    <a:pt x="9623" y="10832"/>
                  </a:cubicBezTo>
                  <a:cubicBezTo>
                    <a:pt x="9616" y="10872"/>
                    <a:pt x="9605" y="10911"/>
                    <a:pt x="9595" y="10950"/>
                  </a:cubicBezTo>
                  <a:cubicBezTo>
                    <a:pt x="9569" y="10918"/>
                    <a:pt x="9543" y="10886"/>
                    <a:pt x="9518" y="10854"/>
                  </a:cubicBezTo>
                  <a:lnTo>
                    <a:pt x="9518" y="10854"/>
                  </a:lnTo>
                  <a:cubicBezTo>
                    <a:pt x="9518" y="10855"/>
                    <a:pt x="9519" y="10856"/>
                    <a:pt x="9520" y="10858"/>
                  </a:cubicBezTo>
                  <a:cubicBezTo>
                    <a:pt x="9477" y="10799"/>
                    <a:pt x="9432" y="10739"/>
                    <a:pt x="9384" y="10683"/>
                  </a:cubicBezTo>
                  <a:cubicBezTo>
                    <a:pt x="9333" y="10624"/>
                    <a:pt x="9274" y="10569"/>
                    <a:pt x="9216" y="10515"/>
                  </a:cubicBezTo>
                  <a:cubicBezTo>
                    <a:pt x="9130" y="10427"/>
                    <a:pt x="9054" y="10333"/>
                    <a:pt x="8973" y="10243"/>
                  </a:cubicBezTo>
                  <a:cubicBezTo>
                    <a:pt x="8888" y="10149"/>
                    <a:pt x="8810" y="10049"/>
                    <a:pt x="8731" y="9950"/>
                  </a:cubicBezTo>
                  <a:cubicBezTo>
                    <a:pt x="8626" y="9813"/>
                    <a:pt x="8521" y="9674"/>
                    <a:pt x="8413" y="9535"/>
                  </a:cubicBezTo>
                  <a:cubicBezTo>
                    <a:pt x="8306" y="9398"/>
                    <a:pt x="8182" y="9273"/>
                    <a:pt x="8062" y="9145"/>
                  </a:cubicBezTo>
                  <a:cubicBezTo>
                    <a:pt x="7941" y="9016"/>
                    <a:pt x="7830" y="8879"/>
                    <a:pt x="7715" y="8745"/>
                  </a:cubicBezTo>
                  <a:cubicBezTo>
                    <a:pt x="7601" y="8615"/>
                    <a:pt x="7487" y="8486"/>
                    <a:pt x="7376" y="8353"/>
                  </a:cubicBezTo>
                  <a:cubicBezTo>
                    <a:pt x="7121" y="8045"/>
                    <a:pt x="6864" y="7737"/>
                    <a:pt x="6615" y="7424"/>
                  </a:cubicBezTo>
                  <a:cubicBezTo>
                    <a:pt x="6496" y="7276"/>
                    <a:pt x="6379" y="7126"/>
                    <a:pt x="6256" y="6981"/>
                  </a:cubicBezTo>
                  <a:cubicBezTo>
                    <a:pt x="6126" y="6829"/>
                    <a:pt x="5996" y="6679"/>
                    <a:pt x="5874" y="6523"/>
                  </a:cubicBezTo>
                  <a:cubicBezTo>
                    <a:pt x="5806" y="6431"/>
                    <a:pt x="5740" y="6336"/>
                    <a:pt x="5666" y="6248"/>
                  </a:cubicBezTo>
                  <a:cubicBezTo>
                    <a:pt x="5592" y="6160"/>
                    <a:pt x="5517" y="6073"/>
                    <a:pt x="5440" y="5986"/>
                  </a:cubicBezTo>
                  <a:cubicBezTo>
                    <a:pt x="5285" y="5809"/>
                    <a:pt x="5129" y="5632"/>
                    <a:pt x="4971" y="5457"/>
                  </a:cubicBezTo>
                  <a:cubicBezTo>
                    <a:pt x="4843" y="5314"/>
                    <a:pt x="4723" y="5164"/>
                    <a:pt x="4599" y="5017"/>
                  </a:cubicBezTo>
                  <a:cubicBezTo>
                    <a:pt x="4466" y="4863"/>
                    <a:pt x="4333" y="4709"/>
                    <a:pt x="4194" y="4560"/>
                  </a:cubicBezTo>
                  <a:cubicBezTo>
                    <a:pt x="4054" y="4410"/>
                    <a:pt x="3917" y="4259"/>
                    <a:pt x="3785" y="4105"/>
                  </a:cubicBezTo>
                  <a:cubicBezTo>
                    <a:pt x="3722" y="4029"/>
                    <a:pt x="3658" y="3954"/>
                    <a:pt x="3595" y="3879"/>
                  </a:cubicBezTo>
                  <a:cubicBezTo>
                    <a:pt x="3539" y="3812"/>
                    <a:pt x="3479" y="3748"/>
                    <a:pt x="3422" y="3683"/>
                  </a:cubicBezTo>
                  <a:cubicBezTo>
                    <a:pt x="3288" y="3529"/>
                    <a:pt x="3163" y="3367"/>
                    <a:pt x="3031" y="3211"/>
                  </a:cubicBezTo>
                  <a:cubicBezTo>
                    <a:pt x="2968" y="3138"/>
                    <a:pt x="2905" y="3064"/>
                    <a:pt x="2841" y="2990"/>
                  </a:cubicBezTo>
                  <a:cubicBezTo>
                    <a:pt x="2817" y="2968"/>
                    <a:pt x="2793" y="2945"/>
                    <a:pt x="2769" y="2921"/>
                  </a:cubicBezTo>
                  <a:cubicBezTo>
                    <a:pt x="2654" y="2812"/>
                    <a:pt x="2539" y="2701"/>
                    <a:pt x="2424" y="2590"/>
                  </a:cubicBezTo>
                  <a:cubicBezTo>
                    <a:pt x="2344" y="2521"/>
                    <a:pt x="2263" y="2455"/>
                    <a:pt x="2185" y="2385"/>
                  </a:cubicBezTo>
                  <a:cubicBezTo>
                    <a:pt x="2141" y="2346"/>
                    <a:pt x="2098" y="2306"/>
                    <a:pt x="2055" y="2266"/>
                  </a:cubicBezTo>
                  <a:cubicBezTo>
                    <a:pt x="2013" y="2229"/>
                    <a:pt x="1971" y="2192"/>
                    <a:pt x="1926" y="2155"/>
                  </a:cubicBezTo>
                  <a:lnTo>
                    <a:pt x="1926" y="2155"/>
                  </a:lnTo>
                  <a:cubicBezTo>
                    <a:pt x="1928" y="2156"/>
                    <a:pt x="1928" y="2158"/>
                    <a:pt x="1929" y="2159"/>
                  </a:cubicBezTo>
                  <a:cubicBezTo>
                    <a:pt x="1802" y="2064"/>
                    <a:pt x="1673" y="1971"/>
                    <a:pt x="1541" y="1883"/>
                  </a:cubicBezTo>
                  <a:cubicBezTo>
                    <a:pt x="1530" y="1896"/>
                    <a:pt x="1520" y="1909"/>
                    <a:pt x="1514" y="1924"/>
                  </a:cubicBezTo>
                  <a:cubicBezTo>
                    <a:pt x="1514" y="1926"/>
                    <a:pt x="1515" y="1927"/>
                    <a:pt x="1515" y="1928"/>
                  </a:cubicBezTo>
                  <a:cubicBezTo>
                    <a:pt x="1515" y="1929"/>
                    <a:pt x="1516" y="1929"/>
                    <a:pt x="1516" y="1930"/>
                  </a:cubicBezTo>
                  <a:cubicBezTo>
                    <a:pt x="1522" y="1938"/>
                    <a:pt x="1529" y="1945"/>
                    <a:pt x="1534" y="1953"/>
                  </a:cubicBezTo>
                  <a:cubicBezTo>
                    <a:pt x="1628" y="2068"/>
                    <a:pt x="1721" y="2185"/>
                    <a:pt x="1811" y="2304"/>
                  </a:cubicBezTo>
                  <a:cubicBezTo>
                    <a:pt x="1893" y="2414"/>
                    <a:pt x="1966" y="2529"/>
                    <a:pt x="2043" y="2641"/>
                  </a:cubicBezTo>
                  <a:cubicBezTo>
                    <a:pt x="2050" y="2653"/>
                    <a:pt x="2058" y="2664"/>
                    <a:pt x="2065" y="2674"/>
                  </a:cubicBezTo>
                  <a:cubicBezTo>
                    <a:pt x="2141" y="2756"/>
                    <a:pt x="2219" y="2836"/>
                    <a:pt x="2291" y="2919"/>
                  </a:cubicBezTo>
                  <a:cubicBezTo>
                    <a:pt x="2424" y="3075"/>
                    <a:pt x="2556" y="3229"/>
                    <a:pt x="2690" y="3382"/>
                  </a:cubicBezTo>
                  <a:cubicBezTo>
                    <a:pt x="2814" y="3524"/>
                    <a:pt x="2924" y="3674"/>
                    <a:pt x="3046" y="3816"/>
                  </a:cubicBezTo>
                  <a:cubicBezTo>
                    <a:pt x="3176" y="3963"/>
                    <a:pt x="3308" y="4108"/>
                    <a:pt x="3432" y="4259"/>
                  </a:cubicBezTo>
                  <a:cubicBezTo>
                    <a:pt x="3559" y="4413"/>
                    <a:pt x="3690" y="4561"/>
                    <a:pt x="3825" y="4706"/>
                  </a:cubicBezTo>
                  <a:cubicBezTo>
                    <a:pt x="3966" y="4857"/>
                    <a:pt x="4105" y="5012"/>
                    <a:pt x="4241" y="5168"/>
                  </a:cubicBezTo>
                  <a:cubicBezTo>
                    <a:pt x="4371" y="5319"/>
                    <a:pt x="4497" y="5475"/>
                    <a:pt x="4627" y="5626"/>
                  </a:cubicBezTo>
                  <a:cubicBezTo>
                    <a:pt x="4753" y="5771"/>
                    <a:pt x="4885" y="5912"/>
                    <a:pt x="5010" y="6057"/>
                  </a:cubicBezTo>
                  <a:cubicBezTo>
                    <a:pt x="5141" y="6207"/>
                    <a:pt x="5272" y="6353"/>
                    <a:pt x="5398" y="6504"/>
                  </a:cubicBezTo>
                  <a:cubicBezTo>
                    <a:pt x="5496" y="6635"/>
                    <a:pt x="5590" y="6770"/>
                    <a:pt x="5695" y="6895"/>
                  </a:cubicBezTo>
                  <a:cubicBezTo>
                    <a:pt x="5798" y="7017"/>
                    <a:pt x="5906" y="7137"/>
                    <a:pt x="6009" y="7261"/>
                  </a:cubicBezTo>
                  <a:cubicBezTo>
                    <a:pt x="6219" y="7518"/>
                    <a:pt x="6424" y="7780"/>
                    <a:pt x="6634" y="8037"/>
                  </a:cubicBezTo>
                  <a:cubicBezTo>
                    <a:pt x="6886" y="8346"/>
                    <a:pt x="7143" y="8649"/>
                    <a:pt x="7403" y="8950"/>
                  </a:cubicBezTo>
                  <a:cubicBezTo>
                    <a:pt x="7529" y="9097"/>
                    <a:pt x="7652" y="9249"/>
                    <a:pt x="7786" y="9391"/>
                  </a:cubicBezTo>
                  <a:cubicBezTo>
                    <a:pt x="7855" y="9466"/>
                    <a:pt x="7926" y="9539"/>
                    <a:pt x="7995" y="9614"/>
                  </a:cubicBezTo>
                  <a:cubicBezTo>
                    <a:pt x="8055" y="9679"/>
                    <a:pt x="8110" y="9748"/>
                    <a:pt x="8165" y="9819"/>
                  </a:cubicBezTo>
                  <a:cubicBezTo>
                    <a:pt x="8165" y="9817"/>
                    <a:pt x="8163" y="9815"/>
                    <a:pt x="8163" y="9814"/>
                  </a:cubicBezTo>
                  <a:lnTo>
                    <a:pt x="8163" y="9814"/>
                  </a:lnTo>
                  <a:cubicBezTo>
                    <a:pt x="8304" y="10002"/>
                    <a:pt x="8445" y="10187"/>
                    <a:pt x="8595" y="10369"/>
                  </a:cubicBezTo>
                  <a:cubicBezTo>
                    <a:pt x="8668" y="10458"/>
                    <a:pt x="8745" y="10543"/>
                    <a:pt x="8822" y="10630"/>
                  </a:cubicBezTo>
                  <a:cubicBezTo>
                    <a:pt x="8894" y="10715"/>
                    <a:pt x="8974" y="10792"/>
                    <a:pt x="9054" y="10870"/>
                  </a:cubicBezTo>
                  <a:cubicBezTo>
                    <a:pt x="9085" y="10904"/>
                    <a:pt x="9115" y="10938"/>
                    <a:pt x="9145" y="10974"/>
                  </a:cubicBezTo>
                  <a:cubicBezTo>
                    <a:pt x="9143" y="10972"/>
                    <a:pt x="9141" y="10968"/>
                    <a:pt x="9138" y="10966"/>
                  </a:cubicBezTo>
                  <a:lnTo>
                    <a:pt x="9138" y="10966"/>
                  </a:lnTo>
                  <a:cubicBezTo>
                    <a:pt x="9186" y="11026"/>
                    <a:pt x="9233" y="11088"/>
                    <a:pt x="9281" y="11150"/>
                  </a:cubicBezTo>
                  <a:lnTo>
                    <a:pt x="9274" y="11150"/>
                  </a:lnTo>
                  <a:cubicBezTo>
                    <a:pt x="9255" y="11151"/>
                    <a:pt x="9234" y="11152"/>
                    <a:pt x="9214" y="11152"/>
                  </a:cubicBezTo>
                  <a:lnTo>
                    <a:pt x="9213" y="11152"/>
                  </a:lnTo>
                  <a:cubicBezTo>
                    <a:pt x="9211" y="11153"/>
                    <a:pt x="9210" y="11154"/>
                    <a:pt x="9208" y="11157"/>
                  </a:cubicBezTo>
                  <a:cubicBezTo>
                    <a:pt x="9165" y="11158"/>
                    <a:pt x="9121" y="11159"/>
                    <a:pt x="9077" y="11160"/>
                  </a:cubicBezTo>
                  <a:cubicBezTo>
                    <a:pt x="8913" y="11165"/>
                    <a:pt x="8750" y="11174"/>
                    <a:pt x="8586" y="11179"/>
                  </a:cubicBezTo>
                  <a:cubicBezTo>
                    <a:pt x="8548" y="11179"/>
                    <a:pt x="8510" y="11179"/>
                    <a:pt x="8472" y="11179"/>
                  </a:cubicBezTo>
                  <a:cubicBezTo>
                    <a:pt x="8349" y="11179"/>
                    <a:pt x="8226" y="11177"/>
                    <a:pt x="8103" y="11174"/>
                  </a:cubicBezTo>
                  <a:cubicBezTo>
                    <a:pt x="8011" y="11172"/>
                    <a:pt x="7919" y="11168"/>
                    <a:pt x="7827" y="11161"/>
                  </a:cubicBezTo>
                  <a:cubicBezTo>
                    <a:pt x="7746" y="11157"/>
                    <a:pt x="7664" y="11146"/>
                    <a:pt x="7583" y="11137"/>
                  </a:cubicBezTo>
                  <a:cubicBezTo>
                    <a:pt x="7425" y="11114"/>
                    <a:pt x="7268" y="11094"/>
                    <a:pt x="7112" y="11063"/>
                  </a:cubicBezTo>
                  <a:cubicBezTo>
                    <a:pt x="6958" y="11032"/>
                    <a:pt x="6804" y="10998"/>
                    <a:pt x="6651" y="10959"/>
                  </a:cubicBezTo>
                  <a:cubicBezTo>
                    <a:pt x="6463" y="10909"/>
                    <a:pt x="6274" y="10854"/>
                    <a:pt x="6089" y="10789"/>
                  </a:cubicBezTo>
                  <a:cubicBezTo>
                    <a:pt x="5905" y="10726"/>
                    <a:pt x="5722" y="10658"/>
                    <a:pt x="5539" y="10587"/>
                  </a:cubicBezTo>
                  <a:cubicBezTo>
                    <a:pt x="5367" y="10516"/>
                    <a:pt x="5198" y="10441"/>
                    <a:pt x="5030" y="10362"/>
                  </a:cubicBezTo>
                  <a:cubicBezTo>
                    <a:pt x="4865" y="10284"/>
                    <a:pt x="4706" y="10199"/>
                    <a:pt x="4547" y="10109"/>
                  </a:cubicBezTo>
                  <a:cubicBezTo>
                    <a:pt x="4464" y="10057"/>
                    <a:pt x="4380" y="10006"/>
                    <a:pt x="4299" y="9949"/>
                  </a:cubicBezTo>
                  <a:cubicBezTo>
                    <a:pt x="4219" y="9894"/>
                    <a:pt x="4141" y="9837"/>
                    <a:pt x="4065" y="9778"/>
                  </a:cubicBezTo>
                  <a:cubicBezTo>
                    <a:pt x="3985" y="9713"/>
                    <a:pt x="3905" y="9646"/>
                    <a:pt x="3827" y="9578"/>
                  </a:cubicBezTo>
                  <a:cubicBezTo>
                    <a:pt x="3755" y="9512"/>
                    <a:pt x="3686" y="9446"/>
                    <a:pt x="3618" y="9378"/>
                  </a:cubicBezTo>
                  <a:cubicBezTo>
                    <a:pt x="3525" y="9278"/>
                    <a:pt x="3435" y="9179"/>
                    <a:pt x="3343" y="9077"/>
                  </a:cubicBezTo>
                  <a:cubicBezTo>
                    <a:pt x="3246" y="8969"/>
                    <a:pt x="3148" y="8865"/>
                    <a:pt x="3052" y="8757"/>
                  </a:cubicBezTo>
                  <a:cubicBezTo>
                    <a:pt x="2954" y="8647"/>
                    <a:pt x="2857" y="8538"/>
                    <a:pt x="2768" y="8423"/>
                  </a:cubicBezTo>
                  <a:cubicBezTo>
                    <a:pt x="2682" y="8313"/>
                    <a:pt x="2595" y="8203"/>
                    <a:pt x="2510" y="8095"/>
                  </a:cubicBezTo>
                  <a:cubicBezTo>
                    <a:pt x="2438" y="7999"/>
                    <a:pt x="2364" y="7902"/>
                    <a:pt x="2296" y="7805"/>
                  </a:cubicBezTo>
                  <a:cubicBezTo>
                    <a:pt x="2224" y="7702"/>
                    <a:pt x="2153" y="7601"/>
                    <a:pt x="2083" y="7498"/>
                  </a:cubicBezTo>
                  <a:cubicBezTo>
                    <a:pt x="2022" y="7411"/>
                    <a:pt x="1963" y="7324"/>
                    <a:pt x="1905" y="7237"/>
                  </a:cubicBezTo>
                  <a:cubicBezTo>
                    <a:pt x="1837" y="7134"/>
                    <a:pt x="1773" y="7031"/>
                    <a:pt x="1711" y="6927"/>
                  </a:cubicBezTo>
                  <a:cubicBezTo>
                    <a:pt x="1653" y="6822"/>
                    <a:pt x="1596" y="6717"/>
                    <a:pt x="1542" y="6607"/>
                  </a:cubicBezTo>
                  <a:cubicBezTo>
                    <a:pt x="1517" y="6553"/>
                    <a:pt x="1488" y="6501"/>
                    <a:pt x="1464" y="6446"/>
                  </a:cubicBezTo>
                  <a:cubicBezTo>
                    <a:pt x="1438" y="6381"/>
                    <a:pt x="1412" y="6318"/>
                    <a:pt x="1384" y="6254"/>
                  </a:cubicBezTo>
                  <a:lnTo>
                    <a:pt x="1384" y="6254"/>
                  </a:lnTo>
                  <a:cubicBezTo>
                    <a:pt x="1388" y="6262"/>
                    <a:pt x="1391" y="6268"/>
                    <a:pt x="1395" y="6275"/>
                  </a:cubicBezTo>
                  <a:cubicBezTo>
                    <a:pt x="1346" y="6141"/>
                    <a:pt x="1298" y="6008"/>
                    <a:pt x="1248" y="5874"/>
                  </a:cubicBezTo>
                  <a:cubicBezTo>
                    <a:pt x="1203" y="5745"/>
                    <a:pt x="1148" y="5620"/>
                    <a:pt x="1096" y="5494"/>
                  </a:cubicBezTo>
                  <a:cubicBezTo>
                    <a:pt x="1044" y="5364"/>
                    <a:pt x="993" y="5235"/>
                    <a:pt x="948" y="5103"/>
                  </a:cubicBezTo>
                  <a:cubicBezTo>
                    <a:pt x="904" y="4981"/>
                    <a:pt x="869" y="4857"/>
                    <a:pt x="833" y="4733"/>
                  </a:cubicBezTo>
                  <a:cubicBezTo>
                    <a:pt x="780" y="4526"/>
                    <a:pt x="730" y="4317"/>
                    <a:pt x="686" y="4107"/>
                  </a:cubicBezTo>
                  <a:cubicBezTo>
                    <a:pt x="638" y="3890"/>
                    <a:pt x="585" y="3672"/>
                    <a:pt x="554" y="3452"/>
                  </a:cubicBezTo>
                  <a:cubicBezTo>
                    <a:pt x="545" y="3381"/>
                    <a:pt x="535" y="3311"/>
                    <a:pt x="525" y="3242"/>
                  </a:cubicBezTo>
                  <a:cubicBezTo>
                    <a:pt x="525" y="3240"/>
                    <a:pt x="525" y="3238"/>
                    <a:pt x="523" y="3237"/>
                  </a:cubicBezTo>
                  <a:cubicBezTo>
                    <a:pt x="524" y="3237"/>
                    <a:pt x="524" y="3237"/>
                    <a:pt x="524" y="3237"/>
                  </a:cubicBezTo>
                  <a:lnTo>
                    <a:pt x="524" y="3237"/>
                  </a:lnTo>
                  <a:cubicBezTo>
                    <a:pt x="503" y="3048"/>
                    <a:pt x="480" y="2858"/>
                    <a:pt x="457" y="2670"/>
                  </a:cubicBezTo>
                  <a:cubicBezTo>
                    <a:pt x="436" y="2492"/>
                    <a:pt x="424" y="2313"/>
                    <a:pt x="417" y="2135"/>
                  </a:cubicBezTo>
                  <a:cubicBezTo>
                    <a:pt x="416" y="1855"/>
                    <a:pt x="422" y="1572"/>
                    <a:pt x="420" y="1293"/>
                  </a:cubicBezTo>
                  <a:cubicBezTo>
                    <a:pt x="419" y="1142"/>
                    <a:pt x="411" y="992"/>
                    <a:pt x="401" y="843"/>
                  </a:cubicBezTo>
                  <a:cubicBezTo>
                    <a:pt x="398" y="784"/>
                    <a:pt x="392" y="725"/>
                    <a:pt x="386" y="667"/>
                  </a:cubicBezTo>
                  <a:cubicBezTo>
                    <a:pt x="426" y="660"/>
                    <a:pt x="465" y="653"/>
                    <a:pt x="504" y="647"/>
                  </a:cubicBezTo>
                  <a:cubicBezTo>
                    <a:pt x="627" y="639"/>
                    <a:pt x="747" y="635"/>
                    <a:pt x="869" y="635"/>
                  </a:cubicBezTo>
                  <a:close/>
                  <a:moveTo>
                    <a:pt x="15189" y="11213"/>
                  </a:moveTo>
                  <a:cubicBezTo>
                    <a:pt x="15188" y="11214"/>
                    <a:pt x="15188" y="11214"/>
                    <a:pt x="15187" y="11214"/>
                  </a:cubicBezTo>
                  <a:cubicBezTo>
                    <a:pt x="15188" y="11214"/>
                    <a:pt x="15188" y="11214"/>
                    <a:pt x="15189" y="11213"/>
                  </a:cubicBezTo>
                  <a:close/>
                  <a:moveTo>
                    <a:pt x="15178" y="11218"/>
                  </a:moveTo>
                  <a:cubicBezTo>
                    <a:pt x="15176" y="11219"/>
                    <a:pt x="15174" y="11219"/>
                    <a:pt x="15172" y="11220"/>
                  </a:cubicBezTo>
                  <a:cubicBezTo>
                    <a:pt x="15174" y="11219"/>
                    <a:pt x="15176" y="11219"/>
                    <a:pt x="15178" y="11218"/>
                  </a:cubicBezTo>
                  <a:close/>
                  <a:moveTo>
                    <a:pt x="14932" y="11295"/>
                  </a:moveTo>
                  <a:cubicBezTo>
                    <a:pt x="14932" y="11295"/>
                    <a:pt x="14931" y="11295"/>
                    <a:pt x="14931" y="11295"/>
                  </a:cubicBezTo>
                  <a:lnTo>
                    <a:pt x="14931" y="11295"/>
                  </a:lnTo>
                  <a:cubicBezTo>
                    <a:pt x="14931" y="11295"/>
                    <a:pt x="14932" y="11295"/>
                    <a:pt x="14932" y="11295"/>
                  </a:cubicBezTo>
                  <a:close/>
                  <a:moveTo>
                    <a:pt x="15702" y="11403"/>
                  </a:moveTo>
                  <a:lnTo>
                    <a:pt x="15702" y="11403"/>
                  </a:lnTo>
                  <a:cubicBezTo>
                    <a:pt x="15700" y="11404"/>
                    <a:pt x="15698" y="11404"/>
                    <a:pt x="15696" y="11405"/>
                  </a:cubicBezTo>
                  <a:cubicBezTo>
                    <a:pt x="15698" y="11404"/>
                    <a:pt x="15700" y="11404"/>
                    <a:pt x="15702" y="11403"/>
                  </a:cubicBezTo>
                  <a:close/>
                  <a:moveTo>
                    <a:pt x="10171" y="11421"/>
                  </a:moveTo>
                  <a:lnTo>
                    <a:pt x="10171" y="11421"/>
                  </a:lnTo>
                  <a:cubicBezTo>
                    <a:pt x="10172" y="11422"/>
                    <a:pt x="10173" y="11423"/>
                    <a:pt x="10174" y="11424"/>
                  </a:cubicBezTo>
                  <a:lnTo>
                    <a:pt x="10174" y="11424"/>
                  </a:lnTo>
                  <a:cubicBezTo>
                    <a:pt x="10173" y="11423"/>
                    <a:pt x="10172" y="11422"/>
                    <a:pt x="10171" y="11421"/>
                  </a:cubicBezTo>
                  <a:close/>
                  <a:moveTo>
                    <a:pt x="20445" y="390"/>
                  </a:moveTo>
                  <a:cubicBezTo>
                    <a:pt x="20450" y="409"/>
                    <a:pt x="20453" y="430"/>
                    <a:pt x="20459" y="449"/>
                  </a:cubicBezTo>
                  <a:cubicBezTo>
                    <a:pt x="20478" y="518"/>
                    <a:pt x="20496" y="586"/>
                    <a:pt x="20515" y="655"/>
                  </a:cubicBezTo>
                  <a:lnTo>
                    <a:pt x="20515" y="655"/>
                  </a:lnTo>
                  <a:lnTo>
                    <a:pt x="20517" y="662"/>
                  </a:lnTo>
                  <a:cubicBezTo>
                    <a:pt x="20518" y="663"/>
                    <a:pt x="20518" y="665"/>
                    <a:pt x="20519" y="666"/>
                  </a:cubicBezTo>
                  <a:lnTo>
                    <a:pt x="20519" y="666"/>
                  </a:lnTo>
                  <a:cubicBezTo>
                    <a:pt x="20518" y="665"/>
                    <a:pt x="20518" y="664"/>
                    <a:pt x="20518" y="663"/>
                  </a:cubicBezTo>
                  <a:lnTo>
                    <a:pt x="20518" y="663"/>
                  </a:lnTo>
                  <a:cubicBezTo>
                    <a:pt x="20535" y="740"/>
                    <a:pt x="20555" y="815"/>
                    <a:pt x="20567" y="894"/>
                  </a:cubicBezTo>
                  <a:cubicBezTo>
                    <a:pt x="20582" y="982"/>
                    <a:pt x="20595" y="1071"/>
                    <a:pt x="20610" y="1161"/>
                  </a:cubicBezTo>
                  <a:cubicBezTo>
                    <a:pt x="20638" y="1346"/>
                    <a:pt x="20675" y="1529"/>
                    <a:pt x="20703" y="1715"/>
                  </a:cubicBezTo>
                  <a:cubicBezTo>
                    <a:pt x="20713" y="1817"/>
                    <a:pt x="20722" y="1917"/>
                    <a:pt x="20724" y="2020"/>
                  </a:cubicBezTo>
                  <a:cubicBezTo>
                    <a:pt x="20726" y="2129"/>
                    <a:pt x="20729" y="2238"/>
                    <a:pt x="20732" y="2346"/>
                  </a:cubicBezTo>
                  <a:cubicBezTo>
                    <a:pt x="20735" y="2455"/>
                    <a:pt x="20741" y="2562"/>
                    <a:pt x="20745" y="2671"/>
                  </a:cubicBezTo>
                  <a:cubicBezTo>
                    <a:pt x="20747" y="2767"/>
                    <a:pt x="20747" y="2863"/>
                    <a:pt x="20747" y="2960"/>
                  </a:cubicBezTo>
                  <a:cubicBezTo>
                    <a:pt x="20742" y="3218"/>
                    <a:pt x="20746" y="3474"/>
                    <a:pt x="20747" y="3731"/>
                  </a:cubicBezTo>
                  <a:cubicBezTo>
                    <a:pt x="20740" y="3946"/>
                    <a:pt x="20727" y="4161"/>
                    <a:pt x="20715" y="4376"/>
                  </a:cubicBezTo>
                  <a:cubicBezTo>
                    <a:pt x="20703" y="4590"/>
                    <a:pt x="20689" y="4801"/>
                    <a:pt x="20665" y="5014"/>
                  </a:cubicBezTo>
                  <a:cubicBezTo>
                    <a:pt x="20642" y="5159"/>
                    <a:pt x="20614" y="5301"/>
                    <a:pt x="20581" y="5444"/>
                  </a:cubicBezTo>
                  <a:cubicBezTo>
                    <a:pt x="20551" y="5577"/>
                    <a:pt x="20516" y="5708"/>
                    <a:pt x="20483" y="5840"/>
                  </a:cubicBezTo>
                  <a:cubicBezTo>
                    <a:pt x="20431" y="6019"/>
                    <a:pt x="20376" y="6196"/>
                    <a:pt x="20313" y="6371"/>
                  </a:cubicBezTo>
                  <a:cubicBezTo>
                    <a:pt x="20252" y="6541"/>
                    <a:pt x="20181" y="6706"/>
                    <a:pt x="20113" y="6873"/>
                  </a:cubicBezTo>
                  <a:lnTo>
                    <a:pt x="20113" y="6873"/>
                  </a:lnTo>
                  <a:cubicBezTo>
                    <a:pt x="20113" y="6873"/>
                    <a:pt x="20113" y="6873"/>
                    <a:pt x="20113" y="6873"/>
                  </a:cubicBezTo>
                  <a:lnTo>
                    <a:pt x="20113" y="6873"/>
                  </a:lnTo>
                  <a:cubicBezTo>
                    <a:pt x="20113" y="6873"/>
                    <a:pt x="20113" y="6874"/>
                    <a:pt x="20113" y="6874"/>
                  </a:cubicBezTo>
                  <a:lnTo>
                    <a:pt x="20113" y="6874"/>
                  </a:lnTo>
                  <a:cubicBezTo>
                    <a:pt x="20113" y="6874"/>
                    <a:pt x="20113" y="6873"/>
                    <a:pt x="20113" y="6873"/>
                  </a:cubicBezTo>
                  <a:lnTo>
                    <a:pt x="20113" y="6873"/>
                  </a:lnTo>
                  <a:cubicBezTo>
                    <a:pt x="20112" y="6873"/>
                    <a:pt x="20112" y="6874"/>
                    <a:pt x="20112" y="6875"/>
                  </a:cubicBezTo>
                  <a:lnTo>
                    <a:pt x="20112" y="6875"/>
                  </a:lnTo>
                  <a:cubicBezTo>
                    <a:pt x="20112" y="6874"/>
                    <a:pt x="20113" y="6874"/>
                    <a:pt x="20113" y="6874"/>
                  </a:cubicBezTo>
                  <a:lnTo>
                    <a:pt x="20113" y="6874"/>
                  </a:lnTo>
                  <a:cubicBezTo>
                    <a:pt x="20113" y="6874"/>
                    <a:pt x="20112" y="6875"/>
                    <a:pt x="20112" y="6876"/>
                  </a:cubicBezTo>
                  <a:cubicBezTo>
                    <a:pt x="20112" y="6875"/>
                    <a:pt x="20112" y="6875"/>
                    <a:pt x="20112" y="6875"/>
                  </a:cubicBezTo>
                  <a:lnTo>
                    <a:pt x="20112" y="6875"/>
                  </a:lnTo>
                  <a:cubicBezTo>
                    <a:pt x="20112" y="6876"/>
                    <a:pt x="20111" y="6878"/>
                    <a:pt x="20111" y="6879"/>
                  </a:cubicBezTo>
                  <a:cubicBezTo>
                    <a:pt x="20109" y="6885"/>
                    <a:pt x="20107" y="6889"/>
                    <a:pt x="20104" y="6895"/>
                  </a:cubicBezTo>
                  <a:cubicBezTo>
                    <a:pt x="20104" y="6894"/>
                    <a:pt x="20105" y="6893"/>
                    <a:pt x="20105" y="6890"/>
                  </a:cubicBezTo>
                  <a:lnTo>
                    <a:pt x="20105" y="6890"/>
                  </a:lnTo>
                  <a:cubicBezTo>
                    <a:pt x="19975" y="7192"/>
                    <a:pt x="19815" y="7482"/>
                    <a:pt x="19653" y="7766"/>
                  </a:cubicBezTo>
                  <a:cubicBezTo>
                    <a:pt x="19554" y="7930"/>
                    <a:pt x="19456" y="8093"/>
                    <a:pt x="19353" y="8255"/>
                  </a:cubicBezTo>
                  <a:cubicBezTo>
                    <a:pt x="19251" y="8414"/>
                    <a:pt x="19141" y="8563"/>
                    <a:pt x="19026" y="8712"/>
                  </a:cubicBezTo>
                  <a:cubicBezTo>
                    <a:pt x="18838" y="8940"/>
                    <a:pt x="18639" y="9155"/>
                    <a:pt x="18430" y="9360"/>
                  </a:cubicBezTo>
                  <a:cubicBezTo>
                    <a:pt x="18267" y="9511"/>
                    <a:pt x="18101" y="9661"/>
                    <a:pt x="17925" y="9799"/>
                  </a:cubicBezTo>
                  <a:cubicBezTo>
                    <a:pt x="17749" y="9926"/>
                    <a:pt x="17571" y="10051"/>
                    <a:pt x="17388" y="10167"/>
                  </a:cubicBezTo>
                  <a:cubicBezTo>
                    <a:pt x="17202" y="10283"/>
                    <a:pt x="17015" y="10396"/>
                    <a:pt x="16824" y="10504"/>
                  </a:cubicBezTo>
                  <a:cubicBezTo>
                    <a:pt x="16551" y="10648"/>
                    <a:pt x="16274" y="10785"/>
                    <a:pt x="15990" y="10906"/>
                  </a:cubicBezTo>
                  <a:cubicBezTo>
                    <a:pt x="15856" y="10958"/>
                    <a:pt x="15720" y="11004"/>
                    <a:pt x="15585" y="11052"/>
                  </a:cubicBezTo>
                  <a:cubicBezTo>
                    <a:pt x="15451" y="11101"/>
                    <a:pt x="15321" y="11160"/>
                    <a:pt x="15189" y="11213"/>
                  </a:cubicBezTo>
                  <a:lnTo>
                    <a:pt x="15189" y="11213"/>
                  </a:lnTo>
                  <a:cubicBezTo>
                    <a:pt x="15191" y="11213"/>
                    <a:pt x="15193" y="11213"/>
                    <a:pt x="15195" y="11212"/>
                  </a:cubicBezTo>
                  <a:lnTo>
                    <a:pt x="15195" y="11212"/>
                  </a:lnTo>
                  <a:cubicBezTo>
                    <a:pt x="15192" y="11213"/>
                    <a:pt x="15188" y="11214"/>
                    <a:pt x="15186" y="11215"/>
                  </a:cubicBezTo>
                  <a:cubicBezTo>
                    <a:pt x="15184" y="11216"/>
                    <a:pt x="15182" y="11216"/>
                    <a:pt x="15179" y="11217"/>
                  </a:cubicBezTo>
                  <a:lnTo>
                    <a:pt x="15179" y="11217"/>
                  </a:lnTo>
                  <a:cubicBezTo>
                    <a:pt x="15181" y="11217"/>
                    <a:pt x="15183" y="11216"/>
                    <a:pt x="15184" y="11215"/>
                  </a:cubicBezTo>
                  <a:lnTo>
                    <a:pt x="15184" y="11215"/>
                  </a:lnTo>
                  <a:cubicBezTo>
                    <a:pt x="15104" y="11245"/>
                    <a:pt x="15023" y="11271"/>
                    <a:pt x="14940" y="11293"/>
                  </a:cubicBezTo>
                  <a:cubicBezTo>
                    <a:pt x="14945" y="11292"/>
                    <a:pt x="14949" y="11291"/>
                    <a:pt x="14954" y="11291"/>
                  </a:cubicBezTo>
                  <a:cubicBezTo>
                    <a:pt x="14947" y="11292"/>
                    <a:pt x="14940" y="11293"/>
                    <a:pt x="14933" y="11295"/>
                  </a:cubicBezTo>
                  <a:cubicBezTo>
                    <a:pt x="14932" y="11295"/>
                    <a:pt x="14931" y="11295"/>
                    <a:pt x="14930" y="11296"/>
                  </a:cubicBezTo>
                  <a:cubicBezTo>
                    <a:pt x="14930" y="11296"/>
                    <a:pt x="14931" y="11296"/>
                    <a:pt x="14931" y="11295"/>
                  </a:cubicBezTo>
                  <a:lnTo>
                    <a:pt x="14931" y="11295"/>
                  </a:lnTo>
                  <a:cubicBezTo>
                    <a:pt x="14719" y="11347"/>
                    <a:pt x="14505" y="11391"/>
                    <a:pt x="14291" y="11429"/>
                  </a:cubicBezTo>
                  <a:cubicBezTo>
                    <a:pt x="14187" y="11447"/>
                    <a:pt x="14082" y="11460"/>
                    <a:pt x="13977" y="11475"/>
                  </a:cubicBezTo>
                  <a:cubicBezTo>
                    <a:pt x="13870" y="11491"/>
                    <a:pt x="13761" y="11506"/>
                    <a:pt x="13653" y="11520"/>
                  </a:cubicBezTo>
                  <a:cubicBezTo>
                    <a:pt x="13574" y="11528"/>
                    <a:pt x="13496" y="11534"/>
                    <a:pt x="13418" y="11541"/>
                  </a:cubicBezTo>
                  <a:cubicBezTo>
                    <a:pt x="13470" y="11437"/>
                    <a:pt x="13520" y="11333"/>
                    <a:pt x="13569" y="11228"/>
                  </a:cubicBezTo>
                  <a:cubicBezTo>
                    <a:pt x="13636" y="11089"/>
                    <a:pt x="13697" y="10950"/>
                    <a:pt x="13767" y="10813"/>
                  </a:cubicBezTo>
                  <a:cubicBezTo>
                    <a:pt x="13835" y="10680"/>
                    <a:pt x="13907" y="10552"/>
                    <a:pt x="13982" y="10424"/>
                  </a:cubicBezTo>
                  <a:cubicBezTo>
                    <a:pt x="14118" y="10197"/>
                    <a:pt x="14265" y="9977"/>
                    <a:pt x="14404" y="9753"/>
                  </a:cubicBezTo>
                  <a:cubicBezTo>
                    <a:pt x="14513" y="9578"/>
                    <a:pt x="14618" y="9400"/>
                    <a:pt x="14724" y="9224"/>
                  </a:cubicBezTo>
                  <a:cubicBezTo>
                    <a:pt x="14821" y="9062"/>
                    <a:pt x="14925" y="8902"/>
                    <a:pt x="15024" y="8741"/>
                  </a:cubicBezTo>
                  <a:cubicBezTo>
                    <a:pt x="15129" y="8573"/>
                    <a:pt x="15233" y="8403"/>
                    <a:pt x="15344" y="8240"/>
                  </a:cubicBezTo>
                  <a:cubicBezTo>
                    <a:pt x="15455" y="8076"/>
                    <a:pt x="15569" y="7915"/>
                    <a:pt x="15676" y="7750"/>
                  </a:cubicBezTo>
                  <a:cubicBezTo>
                    <a:pt x="15788" y="7578"/>
                    <a:pt x="15896" y="7402"/>
                    <a:pt x="16006" y="7228"/>
                  </a:cubicBezTo>
                  <a:cubicBezTo>
                    <a:pt x="16112" y="7061"/>
                    <a:pt x="16223" y="6896"/>
                    <a:pt x="16333" y="6732"/>
                  </a:cubicBezTo>
                  <a:cubicBezTo>
                    <a:pt x="16546" y="6409"/>
                    <a:pt x="16761" y="6087"/>
                    <a:pt x="16981" y="5769"/>
                  </a:cubicBezTo>
                  <a:cubicBezTo>
                    <a:pt x="17306" y="5300"/>
                    <a:pt x="17629" y="4830"/>
                    <a:pt x="17958" y="4365"/>
                  </a:cubicBezTo>
                  <a:cubicBezTo>
                    <a:pt x="18030" y="4256"/>
                    <a:pt x="18102" y="4147"/>
                    <a:pt x="18174" y="4039"/>
                  </a:cubicBezTo>
                  <a:cubicBezTo>
                    <a:pt x="18180" y="4031"/>
                    <a:pt x="18184" y="4023"/>
                    <a:pt x="18189" y="4015"/>
                  </a:cubicBezTo>
                  <a:cubicBezTo>
                    <a:pt x="18271" y="3879"/>
                    <a:pt x="18355" y="3744"/>
                    <a:pt x="18439" y="3606"/>
                  </a:cubicBezTo>
                  <a:cubicBezTo>
                    <a:pt x="18448" y="3592"/>
                    <a:pt x="18457" y="3576"/>
                    <a:pt x="18467" y="3562"/>
                  </a:cubicBezTo>
                  <a:lnTo>
                    <a:pt x="18467" y="3562"/>
                  </a:lnTo>
                  <a:cubicBezTo>
                    <a:pt x="18467" y="3562"/>
                    <a:pt x="18467" y="3562"/>
                    <a:pt x="18467" y="3562"/>
                  </a:cubicBezTo>
                  <a:cubicBezTo>
                    <a:pt x="18498" y="3510"/>
                    <a:pt x="18530" y="3459"/>
                    <a:pt x="18561" y="3407"/>
                  </a:cubicBezTo>
                  <a:cubicBezTo>
                    <a:pt x="18609" y="3321"/>
                    <a:pt x="18658" y="3231"/>
                    <a:pt x="18706" y="3143"/>
                  </a:cubicBezTo>
                  <a:cubicBezTo>
                    <a:pt x="18792" y="2988"/>
                    <a:pt x="18878" y="2831"/>
                    <a:pt x="18965" y="2676"/>
                  </a:cubicBezTo>
                  <a:cubicBezTo>
                    <a:pt x="18966" y="2673"/>
                    <a:pt x="18968" y="2672"/>
                    <a:pt x="18969" y="2670"/>
                  </a:cubicBezTo>
                  <a:lnTo>
                    <a:pt x="18969" y="2670"/>
                  </a:lnTo>
                  <a:cubicBezTo>
                    <a:pt x="18968" y="2672"/>
                    <a:pt x="18966" y="2674"/>
                    <a:pt x="18965" y="2677"/>
                  </a:cubicBezTo>
                  <a:cubicBezTo>
                    <a:pt x="19146" y="2346"/>
                    <a:pt x="19331" y="2015"/>
                    <a:pt x="19497" y="1675"/>
                  </a:cubicBezTo>
                  <a:lnTo>
                    <a:pt x="19497" y="1675"/>
                  </a:lnTo>
                  <a:cubicBezTo>
                    <a:pt x="19468" y="1689"/>
                    <a:pt x="19443" y="1709"/>
                    <a:pt x="19423" y="1737"/>
                  </a:cubicBezTo>
                  <a:cubicBezTo>
                    <a:pt x="19200" y="2048"/>
                    <a:pt x="18969" y="2353"/>
                    <a:pt x="18747" y="2664"/>
                  </a:cubicBezTo>
                  <a:cubicBezTo>
                    <a:pt x="18631" y="2828"/>
                    <a:pt x="18515" y="2990"/>
                    <a:pt x="18395" y="3151"/>
                  </a:cubicBezTo>
                  <a:cubicBezTo>
                    <a:pt x="18283" y="3301"/>
                    <a:pt x="18167" y="3449"/>
                    <a:pt x="18056" y="3600"/>
                  </a:cubicBezTo>
                  <a:cubicBezTo>
                    <a:pt x="17583" y="4241"/>
                    <a:pt x="17135" y="4900"/>
                    <a:pt x="16681" y="5554"/>
                  </a:cubicBezTo>
                  <a:cubicBezTo>
                    <a:pt x="16461" y="5870"/>
                    <a:pt x="16246" y="6191"/>
                    <a:pt x="16035" y="6512"/>
                  </a:cubicBezTo>
                  <a:cubicBezTo>
                    <a:pt x="15924" y="6680"/>
                    <a:pt x="15809" y="6846"/>
                    <a:pt x="15702" y="7017"/>
                  </a:cubicBezTo>
                  <a:cubicBezTo>
                    <a:pt x="15593" y="7189"/>
                    <a:pt x="15487" y="7363"/>
                    <a:pt x="15376" y="7533"/>
                  </a:cubicBezTo>
                  <a:cubicBezTo>
                    <a:pt x="15270" y="7698"/>
                    <a:pt x="15156" y="7858"/>
                    <a:pt x="15045" y="8020"/>
                  </a:cubicBezTo>
                  <a:cubicBezTo>
                    <a:pt x="14935" y="8185"/>
                    <a:pt x="14831" y="8352"/>
                    <a:pt x="14725" y="8521"/>
                  </a:cubicBezTo>
                  <a:cubicBezTo>
                    <a:pt x="14626" y="8685"/>
                    <a:pt x="14521" y="8845"/>
                    <a:pt x="14422" y="9009"/>
                  </a:cubicBezTo>
                  <a:cubicBezTo>
                    <a:pt x="14318" y="9183"/>
                    <a:pt x="14214" y="9358"/>
                    <a:pt x="14108" y="9530"/>
                  </a:cubicBezTo>
                  <a:cubicBezTo>
                    <a:pt x="13905" y="9857"/>
                    <a:pt x="13684" y="10172"/>
                    <a:pt x="13505" y="10513"/>
                  </a:cubicBezTo>
                  <a:cubicBezTo>
                    <a:pt x="13413" y="10691"/>
                    <a:pt x="13326" y="10871"/>
                    <a:pt x="13242" y="11054"/>
                  </a:cubicBezTo>
                  <a:cubicBezTo>
                    <a:pt x="13226" y="11089"/>
                    <a:pt x="13209" y="11124"/>
                    <a:pt x="13193" y="11158"/>
                  </a:cubicBezTo>
                  <a:cubicBezTo>
                    <a:pt x="13142" y="10952"/>
                    <a:pt x="13099" y="10744"/>
                    <a:pt x="13047" y="10538"/>
                  </a:cubicBezTo>
                  <a:cubicBezTo>
                    <a:pt x="13015" y="10415"/>
                    <a:pt x="12982" y="10290"/>
                    <a:pt x="12956" y="10165"/>
                  </a:cubicBezTo>
                  <a:cubicBezTo>
                    <a:pt x="12932" y="10049"/>
                    <a:pt x="12913" y="9933"/>
                    <a:pt x="12897" y="9817"/>
                  </a:cubicBezTo>
                  <a:cubicBezTo>
                    <a:pt x="12880" y="9625"/>
                    <a:pt x="12861" y="9430"/>
                    <a:pt x="12858" y="9237"/>
                  </a:cubicBezTo>
                  <a:cubicBezTo>
                    <a:pt x="12855" y="9047"/>
                    <a:pt x="12855" y="8858"/>
                    <a:pt x="12855" y="8669"/>
                  </a:cubicBezTo>
                  <a:lnTo>
                    <a:pt x="12855" y="8658"/>
                  </a:lnTo>
                  <a:lnTo>
                    <a:pt x="12855" y="8649"/>
                  </a:lnTo>
                  <a:cubicBezTo>
                    <a:pt x="12856" y="8595"/>
                    <a:pt x="12856" y="8541"/>
                    <a:pt x="12856" y="8487"/>
                  </a:cubicBezTo>
                  <a:lnTo>
                    <a:pt x="12856" y="8491"/>
                  </a:lnTo>
                  <a:cubicBezTo>
                    <a:pt x="12857" y="8259"/>
                    <a:pt x="12860" y="8027"/>
                    <a:pt x="12879" y="7796"/>
                  </a:cubicBezTo>
                  <a:cubicBezTo>
                    <a:pt x="12898" y="7558"/>
                    <a:pt x="12927" y="7322"/>
                    <a:pt x="12956" y="7086"/>
                  </a:cubicBezTo>
                  <a:cubicBezTo>
                    <a:pt x="12995" y="6821"/>
                    <a:pt x="13043" y="6557"/>
                    <a:pt x="13096" y="6295"/>
                  </a:cubicBezTo>
                  <a:cubicBezTo>
                    <a:pt x="13148" y="6036"/>
                    <a:pt x="13206" y="5781"/>
                    <a:pt x="13274" y="5527"/>
                  </a:cubicBezTo>
                  <a:lnTo>
                    <a:pt x="13274" y="5527"/>
                  </a:lnTo>
                  <a:cubicBezTo>
                    <a:pt x="13274" y="5531"/>
                    <a:pt x="13273" y="5535"/>
                    <a:pt x="13272" y="5538"/>
                  </a:cubicBezTo>
                  <a:lnTo>
                    <a:pt x="13272" y="5538"/>
                  </a:lnTo>
                  <a:cubicBezTo>
                    <a:pt x="13300" y="5444"/>
                    <a:pt x="13330" y="5351"/>
                    <a:pt x="13362" y="5259"/>
                  </a:cubicBezTo>
                  <a:cubicBezTo>
                    <a:pt x="13394" y="5168"/>
                    <a:pt x="13431" y="5080"/>
                    <a:pt x="13468" y="4992"/>
                  </a:cubicBezTo>
                  <a:lnTo>
                    <a:pt x="13468" y="4992"/>
                  </a:lnTo>
                  <a:cubicBezTo>
                    <a:pt x="13465" y="4999"/>
                    <a:pt x="13462" y="5005"/>
                    <a:pt x="13459" y="5012"/>
                  </a:cubicBezTo>
                  <a:lnTo>
                    <a:pt x="13459" y="5012"/>
                  </a:lnTo>
                  <a:cubicBezTo>
                    <a:pt x="13526" y="4858"/>
                    <a:pt x="13593" y="4708"/>
                    <a:pt x="13669" y="4559"/>
                  </a:cubicBezTo>
                  <a:cubicBezTo>
                    <a:pt x="13742" y="4414"/>
                    <a:pt x="13821" y="4274"/>
                    <a:pt x="13902" y="4134"/>
                  </a:cubicBezTo>
                  <a:cubicBezTo>
                    <a:pt x="14058" y="3876"/>
                    <a:pt x="14220" y="3625"/>
                    <a:pt x="14399" y="3383"/>
                  </a:cubicBezTo>
                  <a:cubicBezTo>
                    <a:pt x="14589" y="3162"/>
                    <a:pt x="14789" y="2949"/>
                    <a:pt x="14997" y="2744"/>
                  </a:cubicBezTo>
                  <a:cubicBezTo>
                    <a:pt x="15223" y="2544"/>
                    <a:pt x="15452" y="2349"/>
                    <a:pt x="15694" y="2165"/>
                  </a:cubicBezTo>
                  <a:lnTo>
                    <a:pt x="15694" y="2165"/>
                  </a:lnTo>
                  <a:cubicBezTo>
                    <a:pt x="15694" y="2165"/>
                    <a:pt x="15694" y="2165"/>
                    <a:pt x="15694" y="2166"/>
                  </a:cubicBezTo>
                  <a:cubicBezTo>
                    <a:pt x="15770" y="2112"/>
                    <a:pt x="15846" y="2058"/>
                    <a:pt x="15926" y="2009"/>
                  </a:cubicBezTo>
                  <a:cubicBezTo>
                    <a:pt x="16006" y="1959"/>
                    <a:pt x="16089" y="1911"/>
                    <a:pt x="16172" y="1863"/>
                  </a:cubicBezTo>
                  <a:cubicBezTo>
                    <a:pt x="16302" y="1793"/>
                    <a:pt x="16435" y="1723"/>
                    <a:pt x="16565" y="1652"/>
                  </a:cubicBezTo>
                  <a:cubicBezTo>
                    <a:pt x="16698" y="1579"/>
                    <a:pt x="16829" y="1507"/>
                    <a:pt x="16963" y="1437"/>
                  </a:cubicBezTo>
                  <a:cubicBezTo>
                    <a:pt x="17092" y="1371"/>
                    <a:pt x="17230" y="1317"/>
                    <a:pt x="17362" y="1257"/>
                  </a:cubicBezTo>
                  <a:cubicBezTo>
                    <a:pt x="17490" y="1198"/>
                    <a:pt x="17618" y="1140"/>
                    <a:pt x="17746" y="1084"/>
                  </a:cubicBezTo>
                  <a:cubicBezTo>
                    <a:pt x="18115" y="941"/>
                    <a:pt x="18487" y="816"/>
                    <a:pt x="18867" y="709"/>
                  </a:cubicBezTo>
                  <a:cubicBezTo>
                    <a:pt x="19146" y="643"/>
                    <a:pt x="19428" y="584"/>
                    <a:pt x="19709" y="520"/>
                  </a:cubicBezTo>
                  <a:cubicBezTo>
                    <a:pt x="19951" y="465"/>
                    <a:pt x="20198" y="424"/>
                    <a:pt x="20445" y="390"/>
                  </a:cubicBezTo>
                  <a:close/>
                  <a:moveTo>
                    <a:pt x="11007" y="17389"/>
                  </a:moveTo>
                  <a:lnTo>
                    <a:pt x="11007" y="17389"/>
                  </a:lnTo>
                  <a:cubicBezTo>
                    <a:pt x="11007" y="17391"/>
                    <a:pt x="11006" y="17394"/>
                    <a:pt x="11006" y="17396"/>
                  </a:cubicBezTo>
                  <a:lnTo>
                    <a:pt x="11006" y="17396"/>
                  </a:lnTo>
                  <a:cubicBezTo>
                    <a:pt x="11007" y="17394"/>
                    <a:pt x="11007" y="17391"/>
                    <a:pt x="11007" y="17389"/>
                  </a:cubicBezTo>
                  <a:close/>
                  <a:moveTo>
                    <a:pt x="9931" y="11132"/>
                  </a:moveTo>
                  <a:cubicBezTo>
                    <a:pt x="10010" y="11235"/>
                    <a:pt x="10090" y="11333"/>
                    <a:pt x="10177" y="11428"/>
                  </a:cubicBezTo>
                  <a:cubicBezTo>
                    <a:pt x="10177" y="11428"/>
                    <a:pt x="10176" y="11428"/>
                    <a:pt x="10176" y="11427"/>
                  </a:cubicBezTo>
                  <a:lnTo>
                    <a:pt x="10176" y="11427"/>
                  </a:lnTo>
                  <a:cubicBezTo>
                    <a:pt x="10179" y="11430"/>
                    <a:pt x="10181" y="11433"/>
                    <a:pt x="10183" y="11436"/>
                  </a:cubicBezTo>
                  <a:cubicBezTo>
                    <a:pt x="10183" y="11436"/>
                    <a:pt x="10185" y="11437"/>
                    <a:pt x="10185" y="11437"/>
                  </a:cubicBezTo>
                  <a:cubicBezTo>
                    <a:pt x="10244" y="11504"/>
                    <a:pt x="10301" y="11574"/>
                    <a:pt x="10361" y="11642"/>
                  </a:cubicBezTo>
                  <a:cubicBezTo>
                    <a:pt x="10425" y="11714"/>
                    <a:pt x="10491" y="11781"/>
                    <a:pt x="10556" y="11851"/>
                  </a:cubicBezTo>
                  <a:cubicBezTo>
                    <a:pt x="10649" y="11953"/>
                    <a:pt x="10740" y="12056"/>
                    <a:pt x="10820" y="12168"/>
                  </a:cubicBezTo>
                  <a:cubicBezTo>
                    <a:pt x="10904" y="12289"/>
                    <a:pt x="10994" y="12405"/>
                    <a:pt x="11080" y="12526"/>
                  </a:cubicBezTo>
                  <a:cubicBezTo>
                    <a:pt x="11153" y="12631"/>
                    <a:pt x="11223" y="12736"/>
                    <a:pt x="11283" y="12849"/>
                  </a:cubicBezTo>
                  <a:cubicBezTo>
                    <a:pt x="11281" y="12845"/>
                    <a:pt x="11279" y="12840"/>
                    <a:pt x="11277" y="12834"/>
                  </a:cubicBezTo>
                  <a:lnTo>
                    <a:pt x="11277" y="12834"/>
                  </a:lnTo>
                  <a:cubicBezTo>
                    <a:pt x="11282" y="12846"/>
                    <a:pt x="11287" y="12856"/>
                    <a:pt x="11293" y="12867"/>
                  </a:cubicBezTo>
                  <a:cubicBezTo>
                    <a:pt x="11296" y="12871"/>
                    <a:pt x="11301" y="12875"/>
                    <a:pt x="11304" y="12880"/>
                  </a:cubicBezTo>
                  <a:cubicBezTo>
                    <a:pt x="11378" y="12965"/>
                    <a:pt x="11437" y="13058"/>
                    <a:pt x="11488" y="13158"/>
                  </a:cubicBezTo>
                  <a:cubicBezTo>
                    <a:pt x="11517" y="13214"/>
                    <a:pt x="11540" y="13271"/>
                    <a:pt x="11565" y="13328"/>
                  </a:cubicBezTo>
                  <a:cubicBezTo>
                    <a:pt x="11568" y="13339"/>
                    <a:pt x="11573" y="13348"/>
                    <a:pt x="11576" y="13357"/>
                  </a:cubicBezTo>
                  <a:cubicBezTo>
                    <a:pt x="11583" y="13369"/>
                    <a:pt x="11588" y="13383"/>
                    <a:pt x="11592" y="13396"/>
                  </a:cubicBezTo>
                  <a:cubicBezTo>
                    <a:pt x="11593" y="13398"/>
                    <a:pt x="11594" y="13400"/>
                    <a:pt x="11596" y="13403"/>
                  </a:cubicBezTo>
                  <a:cubicBezTo>
                    <a:pt x="11664" y="13521"/>
                    <a:pt x="11726" y="13643"/>
                    <a:pt x="11785" y="13766"/>
                  </a:cubicBezTo>
                  <a:cubicBezTo>
                    <a:pt x="11841" y="13885"/>
                    <a:pt x="11884" y="14010"/>
                    <a:pt x="11931" y="14133"/>
                  </a:cubicBezTo>
                  <a:cubicBezTo>
                    <a:pt x="11946" y="14105"/>
                    <a:pt x="11954" y="14074"/>
                    <a:pt x="11952" y="14041"/>
                  </a:cubicBezTo>
                  <a:cubicBezTo>
                    <a:pt x="11948" y="13878"/>
                    <a:pt x="11924" y="13718"/>
                    <a:pt x="11894" y="13558"/>
                  </a:cubicBezTo>
                  <a:cubicBezTo>
                    <a:pt x="11903" y="13541"/>
                    <a:pt x="11909" y="13521"/>
                    <a:pt x="11911" y="13501"/>
                  </a:cubicBezTo>
                  <a:cubicBezTo>
                    <a:pt x="11915" y="13473"/>
                    <a:pt x="11911" y="13448"/>
                    <a:pt x="11903" y="13424"/>
                  </a:cubicBezTo>
                  <a:cubicBezTo>
                    <a:pt x="11910" y="13324"/>
                    <a:pt x="11923" y="13224"/>
                    <a:pt x="11939" y="13125"/>
                  </a:cubicBezTo>
                  <a:cubicBezTo>
                    <a:pt x="11949" y="13072"/>
                    <a:pt x="11962" y="13020"/>
                    <a:pt x="11978" y="12968"/>
                  </a:cubicBezTo>
                  <a:cubicBezTo>
                    <a:pt x="12003" y="12894"/>
                    <a:pt x="12034" y="12822"/>
                    <a:pt x="12067" y="12750"/>
                  </a:cubicBezTo>
                  <a:cubicBezTo>
                    <a:pt x="12106" y="12671"/>
                    <a:pt x="12150" y="12595"/>
                    <a:pt x="12195" y="12519"/>
                  </a:cubicBezTo>
                  <a:cubicBezTo>
                    <a:pt x="12237" y="12444"/>
                    <a:pt x="12278" y="12369"/>
                    <a:pt x="12323" y="12296"/>
                  </a:cubicBezTo>
                  <a:cubicBezTo>
                    <a:pt x="12437" y="12126"/>
                    <a:pt x="12574" y="11972"/>
                    <a:pt x="12706" y="11815"/>
                  </a:cubicBezTo>
                  <a:cubicBezTo>
                    <a:pt x="12777" y="11735"/>
                    <a:pt x="12850" y="11656"/>
                    <a:pt x="12925" y="11580"/>
                  </a:cubicBezTo>
                  <a:cubicBezTo>
                    <a:pt x="12932" y="11603"/>
                    <a:pt x="12939" y="11624"/>
                    <a:pt x="12946" y="11646"/>
                  </a:cubicBezTo>
                  <a:cubicBezTo>
                    <a:pt x="12947" y="11650"/>
                    <a:pt x="12950" y="11653"/>
                    <a:pt x="12951" y="11656"/>
                  </a:cubicBezTo>
                  <a:cubicBezTo>
                    <a:pt x="12945" y="11702"/>
                    <a:pt x="12955" y="11747"/>
                    <a:pt x="12983" y="11786"/>
                  </a:cubicBezTo>
                  <a:cubicBezTo>
                    <a:pt x="13003" y="11871"/>
                    <a:pt x="13080" y="11929"/>
                    <a:pt x="13169" y="11929"/>
                  </a:cubicBezTo>
                  <a:lnTo>
                    <a:pt x="13207" y="11929"/>
                  </a:lnTo>
                  <a:cubicBezTo>
                    <a:pt x="13257" y="11927"/>
                    <a:pt x="13306" y="11923"/>
                    <a:pt x="13357" y="11916"/>
                  </a:cubicBezTo>
                  <a:lnTo>
                    <a:pt x="13357" y="11916"/>
                  </a:lnTo>
                  <a:cubicBezTo>
                    <a:pt x="13349" y="11917"/>
                    <a:pt x="13341" y="11918"/>
                    <a:pt x="13334" y="11919"/>
                  </a:cubicBezTo>
                  <a:cubicBezTo>
                    <a:pt x="13350" y="11917"/>
                    <a:pt x="13366" y="11916"/>
                    <a:pt x="13381" y="11915"/>
                  </a:cubicBezTo>
                  <a:lnTo>
                    <a:pt x="13381" y="11915"/>
                  </a:lnTo>
                  <a:cubicBezTo>
                    <a:pt x="13355" y="11949"/>
                    <a:pt x="13330" y="11984"/>
                    <a:pt x="13305" y="12019"/>
                  </a:cubicBezTo>
                  <a:cubicBezTo>
                    <a:pt x="13254" y="12089"/>
                    <a:pt x="13203" y="12161"/>
                    <a:pt x="13150" y="12228"/>
                  </a:cubicBezTo>
                  <a:cubicBezTo>
                    <a:pt x="13098" y="12293"/>
                    <a:pt x="13041" y="12354"/>
                    <a:pt x="12994" y="12423"/>
                  </a:cubicBezTo>
                  <a:cubicBezTo>
                    <a:pt x="12994" y="12423"/>
                    <a:pt x="12994" y="12424"/>
                    <a:pt x="12994" y="12424"/>
                  </a:cubicBezTo>
                  <a:cubicBezTo>
                    <a:pt x="12988" y="12429"/>
                    <a:pt x="12985" y="12436"/>
                    <a:pt x="12980" y="12442"/>
                  </a:cubicBezTo>
                  <a:cubicBezTo>
                    <a:pt x="12976" y="12450"/>
                    <a:pt x="12971" y="12457"/>
                    <a:pt x="12966" y="12465"/>
                  </a:cubicBezTo>
                  <a:cubicBezTo>
                    <a:pt x="12946" y="12490"/>
                    <a:pt x="12930" y="12520"/>
                    <a:pt x="12913" y="12546"/>
                  </a:cubicBezTo>
                  <a:cubicBezTo>
                    <a:pt x="12889" y="12584"/>
                    <a:pt x="12866" y="12622"/>
                    <a:pt x="12845" y="12660"/>
                  </a:cubicBezTo>
                  <a:cubicBezTo>
                    <a:pt x="12804" y="12737"/>
                    <a:pt x="12772" y="12817"/>
                    <a:pt x="12736" y="12895"/>
                  </a:cubicBezTo>
                  <a:cubicBezTo>
                    <a:pt x="12699" y="12965"/>
                    <a:pt x="12660" y="13033"/>
                    <a:pt x="12626" y="13104"/>
                  </a:cubicBezTo>
                  <a:cubicBezTo>
                    <a:pt x="12585" y="13189"/>
                    <a:pt x="12556" y="13281"/>
                    <a:pt x="12538" y="13374"/>
                  </a:cubicBezTo>
                  <a:cubicBezTo>
                    <a:pt x="12518" y="13472"/>
                    <a:pt x="12500" y="13571"/>
                    <a:pt x="12486" y="13669"/>
                  </a:cubicBezTo>
                  <a:cubicBezTo>
                    <a:pt x="12473" y="13768"/>
                    <a:pt x="12461" y="13867"/>
                    <a:pt x="12445" y="13965"/>
                  </a:cubicBezTo>
                  <a:cubicBezTo>
                    <a:pt x="12432" y="14061"/>
                    <a:pt x="12413" y="14155"/>
                    <a:pt x="12397" y="14250"/>
                  </a:cubicBezTo>
                  <a:cubicBezTo>
                    <a:pt x="12365" y="14433"/>
                    <a:pt x="12349" y="14618"/>
                    <a:pt x="12321" y="14801"/>
                  </a:cubicBezTo>
                  <a:cubicBezTo>
                    <a:pt x="12290" y="14989"/>
                    <a:pt x="12281" y="15180"/>
                    <a:pt x="12259" y="15368"/>
                  </a:cubicBezTo>
                  <a:cubicBezTo>
                    <a:pt x="12236" y="15566"/>
                    <a:pt x="12209" y="15762"/>
                    <a:pt x="12187" y="15959"/>
                  </a:cubicBezTo>
                  <a:cubicBezTo>
                    <a:pt x="12166" y="16154"/>
                    <a:pt x="12151" y="16349"/>
                    <a:pt x="12131" y="16544"/>
                  </a:cubicBezTo>
                  <a:cubicBezTo>
                    <a:pt x="12088" y="16935"/>
                    <a:pt x="12074" y="17328"/>
                    <a:pt x="12052" y="17719"/>
                  </a:cubicBezTo>
                  <a:cubicBezTo>
                    <a:pt x="12047" y="17819"/>
                    <a:pt x="12040" y="17917"/>
                    <a:pt x="12037" y="18015"/>
                  </a:cubicBezTo>
                  <a:cubicBezTo>
                    <a:pt x="12035" y="18114"/>
                    <a:pt x="12034" y="18213"/>
                    <a:pt x="12029" y="18312"/>
                  </a:cubicBezTo>
                  <a:cubicBezTo>
                    <a:pt x="12019" y="18513"/>
                    <a:pt x="12005" y="18713"/>
                    <a:pt x="11998" y="18914"/>
                  </a:cubicBezTo>
                  <a:cubicBezTo>
                    <a:pt x="11984" y="19303"/>
                    <a:pt x="11962" y="19693"/>
                    <a:pt x="11948" y="20083"/>
                  </a:cubicBezTo>
                  <a:cubicBezTo>
                    <a:pt x="11941" y="20284"/>
                    <a:pt x="11928" y="20485"/>
                    <a:pt x="11922" y="20687"/>
                  </a:cubicBezTo>
                  <a:cubicBezTo>
                    <a:pt x="11916" y="20881"/>
                    <a:pt x="11919" y="21075"/>
                    <a:pt x="11914" y="21270"/>
                  </a:cubicBezTo>
                  <a:cubicBezTo>
                    <a:pt x="11908" y="21465"/>
                    <a:pt x="11904" y="21661"/>
                    <a:pt x="11902" y="21857"/>
                  </a:cubicBezTo>
                  <a:cubicBezTo>
                    <a:pt x="11902" y="21864"/>
                    <a:pt x="11902" y="21871"/>
                    <a:pt x="11902" y="21879"/>
                  </a:cubicBezTo>
                  <a:cubicBezTo>
                    <a:pt x="11819" y="21875"/>
                    <a:pt x="11736" y="21873"/>
                    <a:pt x="11653" y="21873"/>
                  </a:cubicBezTo>
                  <a:cubicBezTo>
                    <a:pt x="11606" y="21873"/>
                    <a:pt x="11560" y="21873"/>
                    <a:pt x="11513" y="21875"/>
                  </a:cubicBezTo>
                  <a:cubicBezTo>
                    <a:pt x="11444" y="21877"/>
                    <a:pt x="11374" y="21881"/>
                    <a:pt x="11304" y="21884"/>
                  </a:cubicBezTo>
                  <a:cubicBezTo>
                    <a:pt x="11235" y="21884"/>
                    <a:pt x="11166" y="21881"/>
                    <a:pt x="11097" y="21880"/>
                  </a:cubicBezTo>
                  <a:cubicBezTo>
                    <a:pt x="11023" y="21880"/>
                    <a:pt x="10947" y="21880"/>
                    <a:pt x="10872" y="21885"/>
                  </a:cubicBezTo>
                  <a:cubicBezTo>
                    <a:pt x="10825" y="21887"/>
                    <a:pt x="10777" y="21892"/>
                    <a:pt x="10730" y="21896"/>
                  </a:cubicBezTo>
                  <a:cubicBezTo>
                    <a:pt x="10738" y="21739"/>
                    <a:pt x="10751" y="21582"/>
                    <a:pt x="10764" y="21424"/>
                  </a:cubicBezTo>
                  <a:cubicBezTo>
                    <a:pt x="10779" y="21242"/>
                    <a:pt x="10792" y="21058"/>
                    <a:pt x="10803" y="20874"/>
                  </a:cubicBezTo>
                  <a:cubicBezTo>
                    <a:pt x="10815" y="20675"/>
                    <a:pt x="10828" y="20475"/>
                    <a:pt x="10843" y="20276"/>
                  </a:cubicBezTo>
                  <a:cubicBezTo>
                    <a:pt x="10858" y="20087"/>
                    <a:pt x="10881" y="19902"/>
                    <a:pt x="10894" y="19715"/>
                  </a:cubicBezTo>
                  <a:cubicBezTo>
                    <a:pt x="10908" y="19505"/>
                    <a:pt x="10919" y="19295"/>
                    <a:pt x="10932" y="19086"/>
                  </a:cubicBezTo>
                  <a:cubicBezTo>
                    <a:pt x="10943" y="18900"/>
                    <a:pt x="10955" y="18714"/>
                    <a:pt x="10963" y="18528"/>
                  </a:cubicBezTo>
                  <a:cubicBezTo>
                    <a:pt x="10964" y="18520"/>
                    <a:pt x="10964" y="18512"/>
                    <a:pt x="10965" y="18504"/>
                  </a:cubicBezTo>
                  <a:lnTo>
                    <a:pt x="10965" y="18504"/>
                  </a:lnTo>
                  <a:cubicBezTo>
                    <a:pt x="10965" y="18499"/>
                    <a:pt x="10965" y="18495"/>
                    <a:pt x="10965" y="18490"/>
                  </a:cubicBezTo>
                  <a:lnTo>
                    <a:pt x="10965" y="18490"/>
                  </a:lnTo>
                  <a:cubicBezTo>
                    <a:pt x="10966" y="18490"/>
                    <a:pt x="10966" y="18489"/>
                    <a:pt x="10966" y="18489"/>
                  </a:cubicBezTo>
                  <a:lnTo>
                    <a:pt x="10966" y="18489"/>
                  </a:lnTo>
                  <a:cubicBezTo>
                    <a:pt x="10966" y="18489"/>
                    <a:pt x="10966" y="18489"/>
                    <a:pt x="10965" y="18489"/>
                  </a:cubicBezTo>
                  <a:lnTo>
                    <a:pt x="10965" y="18489"/>
                  </a:lnTo>
                  <a:cubicBezTo>
                    <a:pt x="10966" y="18485"/>
                    <a:pt x="10966" y="18481"/>
                    <a:pt x="10966" y="18476"/>
                  </a:cubicBezTo>
                  <a:cubicBezTo>
                    <a:pt x="10966" y="18476"/>
                    <a:pt x="10966" y="18475"/>
                    <a:pt x="10966" y="18475"/>
                  </a:cubicBezTo>
                  <a:cubicBezTo>
                    <a:pt x="10967" y="18466"/>
                    <a:pt x="10967" y="18458"/>
                    <a:pt x="10967" y="18449"/>
                  </a:cubicBezTo>
                  <a:cubicBezTo>
                    <a:pt x="10968" y="18436"/>
                    <a:pt x="10968" y="18423"/>
                    <a:pt x="10969" y="18410"/>
                  </a:cubicBezTo>
                  <a:lnTo>
                    <a:pt x="10969" y="18410"/>
                  </a:lnTo>
                  <a:cubicBezTo>
                    <a:pt x="10969" y="18413"/>
                    <a:pt x="10968" y="18417"/>
                    <a:pt x="10968" y="18420"/>
                  </a:cubicBezTo>
                  <a:cubicBezTo>
                    <a:pt x="10968" y="18413"/>
                    <a:pt x="10969" y="18405"/>
                    <a:pt x="10969" y="18397"/>
                  </a:cubicBezTo>
                  <a:lnTo>
                    <a:pt x="10969" y="18397"/>
                  </a:lnTo>
                  <a:cubicBezTo>
                    <a:pt x="10969" y="18401"/>
                    <a:pt x="10969" y="18406"/>
                    <a:pt x="10969" y="18410"/>
                  </a:cubicBezTo>
                  <a:lnTo>
                    <a:pt x="10969" y="18410"/>
                  </a:lnTo>
                  <a:cubicBezTo>
                    <a:pt x="10969" y="18406"/>
                    <a:pt x="10969" y="18402"/>
                    <a:pt x="10969" y="18397"/>
                  </a:cubicBezTo>
                  <a:lnTo>
                    <a:pt x="10969" y="18397"/>
                  </a:lnTo>
                  <a:cubicBezTo>
                    <a:pt x="10969" y="18397"/>
                    <a:pt x="10969" y="18397"/>
                    <a:pt x="10969" y="18397"/>
                  </a:cubicBezTo>
                  <a:lnTo>
                    <a:pt x="10969" y="18397"/>
                  </a:lnTo>
                  <a:cubicBezTo>
                    <a:pt x="10969" y="18397"/>
                    <a:pt x="10969" y="18397"/>
                    <a:pt x="10969" y="18396"/>
                  </a:cubicBezTo>
                  <a:lnTo>
                    <a:pt x="10969" y="18396"/>
                  </a:lnTo>
                  <a:cubicBezTo>
                    <a:pt x="10969" y="18397"/>
                    <a:pt x="10969" y="18397"/>
                    <a:pt x="10969" y="18397"/>
                  </a:cubicBezTo>
                  <a:lnTo>
                    <a:pt x="10969" y="18397"/>
                  </a:lnTo>
                  <a:cubicBezTo>
                    <a:pt x="10970" y="18377"/>
                    <a:pt x="10972" y="18355"/>
                    <a:pt x="10972" y="18334"/>
                  </a:cubicBezTo>
                  <a:lnTo>
                    <a:pt x="10972" y="18334"/>
                  </a:lnTo>
                  <a:cubicBezTo>
                    <a:pt x="10971" y="18344"/>
                    <a:pt x="10971" y="18350"/>
                    <a:pt x="10970" y="18360"/>
                  </a:cubicBezTo>
                  <a:cubicBezTo>
                    <a:pt x="10985" y="18038"/>
                    <a:pt x="10993" y="17717"/>
                    <a:pt x="11006" y="17396"/>
                  </a:cubicBezTo>
                  <a:lnTo>
                    <a:pt x="11006" y="17396"/>
                  </a:lnTo>
                  <a:cubicBezTo>
                    <a:pt x="11006" y="17396"/>
                    <a:pt x="11006" y="17396"/>
                    <a:pt x="11006" y="17396"/>
                  </a:cubicBezTo>
                  <a:lnTo>
                    <a:pt x="11006" y="17396"/>
                  </a:lnTo>
                  <a:cubicBezTo>
                    <a:pt x="11006" y="17396"/>
                    <a:pt x="11006" y="17396"/>
                    <a:pt x="11006" y="17396"/>
                  </a:cubicBezTo>
                  <a:lnTo>
                    <a:pt x="11006" y="17396"/>
                  </a:lnTo>
                  <a:cubicBezTo>
                    <a:pt x="11006" y="17393"/>
                    <a:pt x="11007" y="17390"/>
                    <a:pt x="11007" y="17386"/>
                  </a:cubicBezTo>
                  <a:lnTo>
                    <a:pt x="11007" y="17386"/>
                  </a:lnTo>
                  <a:cubicBezTo>
                    <a:pt x="11007" y="17387"/>
                    <a:pt x="11007" y="17388"/>
                    <a:pt x="11007" y="17389"/>
                  </a:cubicBezTo>
                  <a:lnTo>
                    <a:pt x="11007" y="17389"/>
                  </a:lnTo>
                  <a:cubicBezTo>
                    <a:pt x="11020" y="17126"/>
                    <a:pt x="11040" y="16864"/>
                    <a:pt x="11051" y="16600"/>
                  </a:cubicBezTo>
                  <a:cubicBezTo>
                    <a:pt x="11064" y="16330"/>
                    <a:pt x="11070" y="16059"/>
                    <a:pt x="11078" y="15789"/>
                  </a:cubicBezTo>
                  <a:cubicBezTo>
                    <a:pt x="11090" y="15395"/>
                    <a:pt x="11105" y="15001"/>
                    <a:pt x="11094" y="14607"/>
                  </a:cubicBezTo>
                  <a:cubicBezTo>
                    <a:pt x="11088" y="14407"/>
                    <a:pt x="11074" y="14206"/>
                    <a:pt x="11044" y="14009"/>
                  </a:cubicBezTo>
                  <a:cubicBezTo>
                    <a:pt x="11015" y="13818"/>
                    <a:pt x="10944" y="13642"/>
                    <a:pt x="10875" y="13463"/>
                  </a:cubicBezTo>
                  <a:lnTo>
                    <a:pt x="10875" y="13463"/>
                  </a:lnTo>
                  <a:lnTo>
                    <a:pt x="10878" y="13468"/>
                  </a:lnTo>
                  <a:cubicBezTo>
                    <a:pt x="10848" y="13389"/>
                    <a:pt x="10822" y="13311"/>
                    <a:pt x="10800" y="13230"/>
                  </a:cubicBezTo>
                  <a:cubicBezTo>
                    <a:pt x="10788" y="13188"/>
                    <a:pt x="10776" y="13145"/>
                    <a:pt x="10756" y="13106"/>
                  </a:cubicBezTo>
                  <a:cubicBezTo>
                    <a:pt x="10738" y="13068"/>
                    <a:pt x="10715" y="13030"/>
                    <a:pt x="10692" y="12993"/>
                  </a:cubicBezTo>
                  <a:cubicBezTo>
                    <a:pt x="10605" y="12852"/>
                    <a:pt x="10502" y="12722"/>
                    <a:pt x="10406" y="12588"/>
                  </a:cubicBezTo>
                  <a:lnTo>
                    <a:pt x="10406" y="12588"/>
                  </a:lnTo>
                  <a:cubicBezTo>
                    <a:pt x="10407" y="12589"/>
                    <a:pt x="10408" y="12590"/>
                    <a:pt x="10409" y="12592"/>
                  </a:cubicBezTo>
                  <a:cubicBezTo>
                    <a:pt x="10406" y="12589"/>
                    <a:pt x="10404" y="12585"/>
                    <a:pt x="10402" y="12582"/>
                  </a:cubicBezTo>
                  <a:lnTo>
                    <a:pt x="10402" y="12582"/>
                  </a:lnTo>
                  <a:cubicBezTo>
                    <a:pt x="10403" y="12584"/>
                    <a:pt x="10405" y="12586"/>
                    <a:pt x="10406" y="12588"/>
                  </a:cubicBezTo>
                  <a:lnTo>
                    <a:pt x="10406" y="12588"/>
                  </a:lnTo>
                  <a:cubicBezTo>
                    <a:pt x="10403" y="12583"/>
                    <a:pt x="10400" y="12579"/>
                    <a:pt x="10397" y="12575"/>
                  </a:cubicBezTo>
                  <a:lnTo>
                    <a:pt x="10397" y="12575"/>
                  </a:lnTo>
                  <a:cubicBezTo>
                    <a:pt x="10398" y="12577"/>
                    <a:pt x="10400" y="12580"/>
                    <a:pt x="10402" y="12582"/>
                  </a:cubicBezTo>
                  <a:lnTo>
                    <a:pt x="10402" y="12582"/>
                  </a:lnTo>
                  <a:cubicBezTo>
                    <a:pt x="10400" y="12579"/>
                    <a:pt x="10397" y="12576"/>
                    <a:pt x="10395" y="12572"/>
                  </a:cubicBezTo>
                  <a:lnTo>
                    <a:pt x="10395" y="12572"/>
                  </a:lnTo>
                  <a:cubicBezTo>
                    <a:pt x="10396" y="12573"/>
                    <a:pt x="10396" y="12574"/>
                    <a:pt x="10397" y="12575"/>
                  </a:cubicBezTo>
                  <a:lnTo>
                    <a:pt x="10397" y="12575"/>
                  </a:lnTo>
                  <a:cubicBezTo>
                    <a:pt x="10277" y="12403"/>
                    <a:pt x="10160" y="12231"/>
                    <a:pt x="10038" y="12061"/>
                  </a:cubicBezTo>
                  <a:cubicBezTo>
                    <a:pt x="9973" y="11971"/>
                    <a:pt x="9910" y="11877"/>
                    <a:pt x="9838" y="11793"/>
                  </a:cubicBezTo>
                  <a:cubicBezTo>
                    <a:pt x="9770" y="11713"/>
                    <a:pt x="9696" y="11636"/>
                    <a:pt x="9625" y="11558"/>
                  </a:cubicBezTo>
                  <a:cubicBezTo>
                    <a:pt x="9600" y="11528"/>
                    <a:pt x="9577" y="11496"/>
                    <a:pt x="9553" y="11466"/>
                  </a:cubicBezTo>
                  <a:cubicBezTo>
                    <a:pt x="9560" y="11466"/>
                    <a:pt x="9567" y="11464"/>
                    <a:pt x="9575" y="11463"/>
                  </a:cubicBezTo>
                  <a:lnTo>
                    <a:pt x="9576" y="11463"/>
                  </a:lnTo>
                  <a:cubicBezTo>
                    <a:pt x="9629" y="11459"/>
                    <a:pt x="9681" y="11453"/>
                    <a:pt x="9735" y="11448"/>
                  </a:cubicBezTo>
                  <a:cubicBezTo>
                    <a:pt x="9767" y="11446"/>
                    <a:pt x="9800" y="11444"/>
                    <a:pt x="9832" y="11439"/>
                  </a:cubicBezTo>
                  <a:cubicBezTo>
                    <a:pt x="9838" y="11435"/>
                    <a:pt x="9843" y="11431"/>
                    <a:pt x="9850" y="11428"/>
                  </a:cubicBezTo>
                  <a:cubicBezTo>
                    <a:pt x="9856" y="11414"/>
                    <a:pt x="9861" y="11399"/>
                    <a:pt x="9866" y="11384"/>
                  </a:cubicBezTo>
                  <a:cubicBezTo>
                    <a:pt x="9878" y="11325"/>
                    <a:pt x="9893" y="11265"/>
                    <a:pt x="9908" y="11206"/>
                  </a:cubicBezTo>
                  <a:cubicBezTo>
                    <a:pt x="9916" y="11182"/>
                    <a:pt x="9923" y="11157"/>
                    <a:pt x="9931" y="11132"/>
                  </a:cubicBezTo>
                  <a:close/>
                  <a:moveTo>
                    <a:pt x="20576" y="1"/>
                  </a:moveTo>
                  <a:cubicBezTo>
                    <a:pt x="20571" y="1"/>
                    <a:pt x="20567" y="1"/>
                    <a:pt x="20563" y="1"/>
                  </a:cubicBezTo>
                  <a:cubicBezTo>
                    <a:pt x="20399" y="14"/>
                    <a:pt x="20237" y="44"/>
                    <a:pt x="20076" y="72"/>
                  </a:cubicBezTo>
                  <a:cubicBezTo>
                    <a:pt x="19856" y="109"/>
                    <a:pt x="19639" y="157"/>
                    <a:pt x="19422" y="207"/>
                  </a:cubicBezTo>
                  <a:cubicBezTo>
                    <a:pt x="19234" y="249"/>
                    <a:pt x="19045" y="286"/>
                    <a:pt x="18858" y="330"/>
                  </a:cubicBezTo>
                  <a:cubicBezTo>
                    <a:pt x="18655" y="380"/>
                    <a:pt x="18458" y="442"/>
                    <a:pt x="18260" y="505"/>
                  </a:cubicBezTo>
                  <a:cubicBezTo>
                    <a:pt x="18076" y="566"/>
                    <a:pt x="17893" y="630"/>
                    <a:pt x="17712" y="700"/>
                  </a:cubicBezTo>
                  <a:cubicBezTo>
                    <a:pt x="17522" y="773"/>
                    <a:pt x="17339" y="860"/>
                    <a:pt x="17155" y="944"/>
                  </a:cubicBezTo>
                  <a:cubicBezTo>
                    <a:pt x="16986" y="1022"/>
                    <a:pt x="16812" y="1092"/>
                    <a:pt x="16649" y="1183"/>
                  </a:cubicBezTo>
                  <a:cubicBezTo>
                    <a:pt x="16481" y="1277"/>
                    <a:pt x="16311" y="1367"/>
                    <a:pt x="16142" y="1459"/>
                  </a:cubicBezTo>
                  <a:cubicBezTo>
                    <a:pt x="15960" y="1556"/>
                    <a:pt x="15778" y="1656"/>
                    <a:pt x="15609" y="1773"/>
                  </a:cubicBezTo>
                  <a:cubicBezTo>
                    <a:pt x="15434" y="1895"/>
                    <a:pt x="15268" y="2025"/>
                    <a:pt x="15105" y="2161"/>
                  </a:cubicBezTo>
                  <a:cubicBezTo>
                    <a:pt x="14949" y="2291"/>
                    <a:pt x="14795" y="2426"/>
                    <a:pt x="14650" y="2569"/>
                  </a:cubicBezTo>
                  <a:cubicBezTo>
                    <a:pt x="14506" y="2710"/>
                    <a:pt x="14370" y="2861"/>
                    <a:pt x="14232" y="3010"/>
                  </a:cubicBezTo>
                  <a:cubicBezTo>
                    <a:pt x="14101" y="3152"/>
                    <a:pt x="13989" y="3313"/>
                    <a:pt x="13881" y="3475"/>
                  </a:cubicBezTo>
                  <a:cubicBezTo>
                    <a:pt x="13768" y="3645"/>
                    <a:pt x="13658" y="3817"/>
                    <a:pt x="13556" y="3995"/>
                  </a:cubicBezTo>
                  <a:cubicBezTo>
                    <a:pt x="13455" y="4170"/>
                    <a:pt x="13358" y="4346"/>
                    <a:pt x="13272" y="4529"/>
                  </a:cubicBezTo>
                  <a:cubicBezTo>
                    <a:pt x="13185" y="4712"/>
                    <a:pt x="13099" y="4899"/>
                    <a:pt x="13031" y="5089"/>
                  </a:cubicBezTo>
                  <a:cubicBezTo>
                    <a:pt x="12963" y="5279"/>
                    <a:pt x="12901" y="5474"/>
                    <a:pt x="12855" y="5672"/>
                  </a:cubicBezTo>
                  <a:cubicBezTo>
                    <a:pt x="12809" y="5865"/>
                    <a:pt x="12768" y="6059"/>
                    <a:pt x="12728" y="6255"/>
                  </a:cubicBezTo>
                  <a:cubicBezTo>
                    <a:pt x="12688" y="6459"/>
                    <a:pt x="12650" y="6664"/>
                    <a:pt x="12616" y="6870"/>
                  </a:cubicBezTo>
                  <a:cubicBezTo>
                    <a:pt x="12582" y="7069"/>
                    <a:pt x="12562" y="7270"/>
                    <a:pt x="12539" y="7470"/>
                  </a:cubicBezTo>
                  <a:cubicBezTo>
                    <a:pt x="12517" y="7658"/>
                    <a:pt x="12501" y="7846"/>
                    <a:pt x="12494" y="8035"/>
                  </a:cubicBezTo>
                  <a:cubicBezTo>
                    <a:pt x="12486" y="8245"/>
                    <a:pt x="12488" y="8455"/>
                    <a:pt x="12486" y="8665"/>
                  </a:cubicBezTo>
                  <a:cubicBezTo>
                    <a:pt x="12486" y="8657"/>
                    <a:pt x="12486" y="8648"/>
                    <a:pt x="12486" y="8640"/>
                  </a:cubicBezTo>
                  <a:lnTo>
                    <a:pt x="12486" y="8640"/>
                  </a:lnTo>
                  <a:cubicBezTo>
                    <a:pt x="12485" y="8917"/>
                    <a:pt x="12482" y="9193"/>
                    <a:pt x="12499" y="9470"/>
                  </a:cubicBezTo>
                  <a:cubicBezTo>
                    <a:pt x="12513" y="9677"/>
                    <a:pt x="12528" y="9882"/>
                    <a:pt x="12563" y="10085"/>
                  </a:cubicBezTo>
                  <a:cubicBezTo>
                    <a:pt x="12595" y="10271"/>
                    <a:pt x="12645" y="10451"/>
                    <a:pt x="12690" y="10634"/>
                  </a:cubicBezTo>
                  <a:cubicBezTo>
                    <a:pt x="12732" y="10811"/>
                    <a:pt x="12769" y="10991"/>
                    <a:pt x="12812" y="11168"/>
                  </a:cubicBezTo>
                  <a:cubicBezTo>
                    <a:pt x="12803" y="11176"/>
                    <a:pt x="12793" y="11182"/>
                    <a:pt x="12785" y="11192"/>
                  </a:cubicBezTo>
                  <a:cubicBezTo>
                    <a:pt x="12780" y="11196"/>
                    <a:pt x="12777" y="11201"/>
                    <a:pt x="12772" y="11206"/>
                  </a:cubicBezTo>
                  <a:cubicBezTo>
                    <a:pt x="12716" y="11270"/>
                    <a:pt x="12653" y="11328"/>
                    <a:pt x="12595" y="11389"/>
                  </a:cubicBezTo>
                  <a:cubicBezTo>
                    <a:pt x="12515" y="11471"/>
                    <a:pt x="12441" y="11556"/>
                    <a:pt x="12369" y="11644"/>
                  </a:cubicBezTo>
                  <a:cubicBezTo>
                    <a:pt x="12243" y="11796"/>
                    <a:pt x="12104" y="11942"/>
                    <a:pt x="12002" y="12112"/>
                  </a:cubicBezTo>
                  <a:cubicBezTo>
                    <a:pt x="11951" y="12195"/>
                    <a:pt x="11904" y="12282"/>
                    <a:pt x="11856" y="12367"/>
                  </a:cubicBezTo>
                  <a:cubicBezTo>
                    <a:pt x="11807" y="12450"/>
                    <a:pt x="11759" y="12534"/>
                    <a:pt x="11719" y="12620"/>
                  </a:cubicBezTo>
                  <a:cubicBezTo>
                    <a:pt x="11695" y="12670"/>
                    <a:pt x="11675" y="12721"/>
                    <a:pt x="11655" y="12773"/>
                  </a:cubicBezTo>
                  <a:cubicBezTo>
                    <a:pt x="11632" y="12722"/>
                    <a:pt x="11609" y="12673"/>
                    <a:pt x="11583" y="12625"/>
                  </a:cubicBezTo>
                  <a:cubicBezTo>
                    <a:pt x="11464" y="12406"/>
                    <a:pt x="11305" y="12213"/>
                    <a:pt x="11161" y="12011"/>
                  </a:cubicBezTo>
                  <a:lnTo>
                    <a:pt x="11161" y="12011"/>
                  </a:lnTo>
                  <a:cubicBezTo>
                    <a:pt x="11161" y="12012"/>
                    <a:pt x="11162" y="12012"/>
                    <a:pt x="11162" y="12013"/>
                  </a:cubicBezTo>
                  <a:cubicBezTo>
                    <a:pt x="11161" y="12012"/>
                    <a:pt x="11160" y="12010"/>
                    <a:pt x="11159" y="12009"/>
                  </a:cubicBezTo>
                  <a:lnTo>
                    <a:pt x="11159" y="12009"/>
                  </a:lnTo>
                  <a:cubicBezTo>
                    <a:pt x="11160" y="12010"/>
                    <a:pt x="11160" y="12010"/>
                    <a:pt x="11161" y="12011"/>
                  </a:cubicBezTo>
                  <a:lnTo>
                    <a:pt x="11161" y="12011"/>
                  </a:lnTo>
                  <a:cubicBezTo>
                    <a:pt x="11158" y="12006"/>
                    <a:pt x="11155" y="12002"/>
                    <a:pt x="11152" y="11998"/>
                  </a:cubicBezTo>
                  <a:lnTo>
                    <a:pt x="11152" y="11998"/>
                  </a:lnTo>
                  <a:cubicBezTo>
                    <a:pt x="11154" y="12002"/>
                    <a:pt x="11157" y="12005"/>
                    <a:pt x="11159" y="12009"/>
                  </a:cubicBezTo>
                  <a:lnTo>
                    <a:pt x="11159" y="12009"/>
                  </a:lnTo>
                  <a:cubicBezTo>
                    <a:pt x="11156" y="12004"/>
                    <a:pt x="11152" y="11999"/>
                    <a:pt x="11149" y="11994"/>
                  </a:cubicBezTo>
                  <a:lnTo>
                    <a:pt x="11149" y="11994"/>
                  </a:lnTo>
                  <a:cubicBezTo>
                    <a:pt x="11150" y="11995"/>
                    <a:pt x="11151" y="11997"/>
                    <a:pt x="11152" y="11998"/>
                  </a:cubicBezTo>
                  <a:lnTo>
                    <a:pt x="11152" y="11998"/>
                  </a:lnTo>
                  <a:cubicBezTo>
                    <a:pt x="11078" y="11892"/>
                    <a:pt x="10998" y="11791"/>
                    <a:pt x="10913" y="11694"/>
                  </a:cubicBezTo>
                  <a:cubicBezTo>
                    <a:pt x="10830" y="11602"/>
                    <a:pt x="10744" y="11514"/>
                    <a:pt x="10660" y="11421"/>
                  </a:cubicBezTo>
                  <a:cubicBezTo>
                    <a:pt x="10576" y="11326"/>
                    <a:pt x="10494" y="11229"/>
                    <a:pt x="10409" y="11135"/>
                  </a:cubicBezTo>
                  <a:cubicBezTo>
                    <a:pt x="10348" y="11066"/>
                    <a:pt x="10292" y="10994"/>
                    <a:pt x="10235" y="10922"/>
                  </a:cubicBezTo>
                  <a:cubicBezTo>
                    <a:pt x="10198" y="10873"/>
                    <a:pt x="10159" y="10826"/>
                    <a:pt x="10123" y="10776"/>
                  </a:cubicBezTo>
                  <a:cubicBezTo>
                    <a:pt x="10102" y="10729"/>
                    <a:pt x="10062" y="10693"/>
                    <a:pt x="10014" y="10675"/>
                  </a:cubicBezTo>
                  <a:cubicBezTo>
                    <a:pt x="10017" y="10639"/>
                    <a:pt x="10020" y="10602"/>
                    <a:pt x="10023" y="10566"/>
                  </a:cubicBezTo>
                  <a:cubicBezTo>
                    <a:pt x="10044" y="10336"/>
                    <a:pt x="10063" y="10107"/>
                    <a:pt x="10060" y="9876"/>
                  </a:cubicBezTo>
                  <a:cubicBezTo>
                    <a:pt x="10057" y="9692"/>
                    <a:pt x="10050" y="9509"/>
                    <a:pt x="10054" y="9325"/>
                  </a:cubicBezTo>
                  <a:cubicBezTo>
                    <a:pt x="10059" y="9142"/>
                    <a:pt x="10045" y="8959"/>
                    <a:pt x="10027" y="8776"/>
                  </a:cubicBezTo>
                  <a:cubicBezTo>
                    <a:pt x="10007" y="8586"/>
                    <a:pt x="9987" y="8395"/>
                    <a:pt x="9956" y="8207"/>
                  </a:cubicBezTo>
                  <a:cubicBezTo>
                    <a:pt x="9925" y="8015"/>
                    <a:pt x="9888" y="7825"/>
                    <a:pt x="9844" y="7636"/>
                  </a:cubicBezTo>
                  <a:cubicBezTo>
                    <a:pt x="9755" y="7247"/>
                    <a:pt x="9651" y="6862"/>
                    <a:pt x="9520" y="6485"/>
                  </a:cubicBezTo>
                  <a:cubicBezTo>
                    <a:pt x="9388" y="6098"/>
                    <a:pt x="9253" y="5713"/>
                    <a:pt x="9103" y="5332"/>
                  </a:cubicBezTo>
                  <a:cubicBezTo>
                    <a:pt x="9030" y="5148"/>
                    <a:pt x="8943" y="4971"/>
                    <a:pt x="8854" y="4796"/>
                  </a:cubicBezTo>
                  <a:cubicBezTo>
                    <a:pt x="8762" y="4615"/>
                    <a:pt x="8666" y="4438"/>
                    <a:pt x="8565" y="4263"/>
                  </a:cubicBezTo>
                  <a:cubicBezTo>
                    <a:pt x="8469" y="4098"/>
                    <a:pt x="8363" y="3939"/>
                    <a:pt x="8258" y="3781"/>
                  </a:cubicBezTo>
                  <a:cubicBezTo>
                    <a:pt x="8146" y="3613"/>
                    <a:pt x="8033" y="3445"/>
                    <a:pt x="7909" y="3287"/>
                  </a:cubicBezTo>
                  <a:cubicBezTo>
                    <a:pt x="7786" y="3128"/>
                    <a:pt x="7653" y="2977"/>
                    <a:pt x="7517" y="2831"/>
                  </a:cubicBezTo>
                  <a:cubicBezTo>
                    <a:pt x="7383" y="2686"/>
                    <a:pt x="7249" y="2541"/>
                    <a:pt x="7108" y="2402"/>
                  </a:cubicBezTo>
                  <a:cubicBezTo>
                    <a:pt x="6962" y="2262"/>
                    <a:pt x="6815" y="2120"/>
                    <a:pt x="6656" y="1995"/>
                  </a:cubicBezTo>
                  <a:cubicBezTo>
                    <a:pt x="6500" y="1874"/>
                    <a:pt x="6341" y="1759"/>
                    <a:pt x="6177" y="1650"/>
                  </a:cubicBezTo>
                  <a:cubicBezTo>
                    <a:pt x="6002" y="1538"/>
                    <a:pt x="5828" y="1421"/>
                    <a:pt x="5645" y="1326"/>
                  </a:cubicBezTo>
                  <a:cubicBezTo>
                    <a:pt x="5552" y="1278"/>
                    <a:pt x="5461" y="1231"/>
                    <a:pt x="5367" y="1187"/>
                  </a:cubicBezTo>
                  <a:cubicBezTo>
                    <a:pt x="5275" y="1143"/>
                    <a:pt x="5182" y="1102"/>
                    <a:pt x="5088" y="1060"/>
                  </a:cubicBezTo>
                  <a:cubicBezTo>
                    <a:pt x="4896" y="974"/>
                    <a:pt x="4702" y="894"/>
                    <a:pt x="4508" y="809"/>
                  </a:cubicBezTo>
                  <a:cubicBezTo>
                    <a:pt x="4410" y="766"/>
                    <a:pt x="4308" y="723"/>
                    <a:pt x="4207" y="686"/>
                  </a:cubicBezTo>
                  <a:cubicBezTo>
                    <a:pt x="4093" y="646"/>
                    <a:pt x="3979" y="608"/>
                    <a:pt x="3861" y="585"/>
                  </a:cubicBezTo>
                  <a:cubicBezTo>
                    <a:pt x="3805" y="575"/>
                    <a:pt x="3749" y="564"/>
                    <a:pt x="3693" y="553"/>
                  </a:cubicBezTo>
                  <a:cubicBezTo>
                    <a:pt x="3495" y="514"/>
                    <a:pt x="3294" y="488"/>
                    <a:pt x="3095" y="454"/>
                  </a:cubicBezTo>
                  <a:cubicBezTo>
                    <a:pt x="2902" y="420"/>
                    <a:pt x="2710" y="378"/>
                    <a:pt x="2516" y="346"/>
                  </a:cubicBezTo>
                  <a:cubicBezTo>
                    <a:pt x="2422" y="331"/>
                    <a:pt x="2326" y="315"/>
                    <a:pt x="2231" y="309"/>
                  </a:cubicBezTo>
                  <a:cubicBezTo>
                    <a:pt x="2122" y="301"/>
                    <a:pt x="2013" y="295"/>
                    <a:pt x="1905" y="290"/>
                  </a:cubicBezTo>
                  <a:cubicBezTo>
                    <a:pt x="1706" y="282"/>
                    <a:pt x="1508" y="282"/>
                    <a:pt x="1310" y="278"/>
                  </a:cubicBezTo>
                  <a:cubicBezTo>
                    <a:pt x="1144" y="272"/>
                    <a:pt x="978" y="263"/>
                    <a:pt x="812" y="263"/>
                  </a:cubicBezTo>
                  <a:cubicBezTo>
                    <a:pt x="781" y="263"/>
                    <a:pt x="749" y="263"/>
                    <a:pt x="718" y="264"/>
                  </a:cubicBezTo>
                  <a:cubicBezTo>
                    <a:pt x="611" y="267"/>
                    <a:pt x="507" y="274"/>
                    <a:pt x="402" y="287"/>
                  </a:cubicBezTo>
                  <a:cubicBezTo>
                    <a:pt x="355" y="291"/>
                    <a:pt x="310" y="302"/>
                    <a:pt x="263" y="311"/>
                  </a:cubicBezTo>
                  <a:cubicBezTo>
                    <a:pt x="250" y="313"/>
                    <a:pt x="238" y="317"/>
                    <a:pt x="225" y="319"/>
                  </a:cubicBezTo>
                  <a:cubicBezTo>
                    <a:pt x="211" y="316"/>
                    <a:pt x="197" y="313"/>
                    <a:pt x="183" y="313"/>
                  </a:cubicBezTo>
                  <a:cubicBezTo>
                    <a:pt x="180" y="313"/>
                    <a:pt x="178" y="313"/>
                    <a:pt x="176" y="313"/>
                  </a:cubicBezTo>
                  <a:cubicBezTo>
                    <a:pt x="74" y="321"/>
                    <a:pt x="1" y="410"/>
                    <a:pt x="5" y="511"/>
                  </a:cubicBezTo>
                  <a:cubicBezTo>
                    <a:pt x="11" y="631"/>
                    <a:pt x="25" y="750"/>
                    <a:pt x="33" y="869"/>
                  </a:cubicBezTo>
                  <a:cubicBezTo>
                    <a:pt x="41" y="1012"/>
                    <a:pt x="48" y="1153"/>
                    <a:pt x="51" y="1295"/>
                  </a:cubicBezTo>
                  <a:cubicBezTo>
                    <a:pt x="51" y="1294"/>
                    <a:pt x="52" y="1294"/>
                    <a:pt x="52" y="1292"/>
                  </a:cubicBezTo>
                  <a:lnTo>
                    <a:pt x="52" y="1292"/>
                  </a:lnTo>
                  <a:cubicBezTo>
                    <a:pt x="53" y="1632"/>
                    <a:pt x="42" y="1971"/>
                    <a:pt x="53" y="2310"/>
                  </a:cubicBezTo>
                  <a:cubicBezTo>
                    <a:pt x="59" y="2477"/>
                    <a:pt x="82" y="2644"/>
                    <a:pt x="103" y="2809"/>
                  </a:cubicBezTo>
                  <a:cubicBezTo>
                    <a:pt x="122" y="2967"/>
                    <a:pt x="138" y="3126"/>
                    <a:pt x="159" y="3284"/>
                  </a:cubicBezTo>
                  <a:cubicBezTo>
                    <a:pt x="158" y="3284"/>
                    <a:pt x="158" y="3283"/>
                    <a:pt x="158" y="3282"/>
                  </a:cubicBezTo>
                  <a:lnTo>
                    <a:pt x="158" y="3282"/>
                  </a:lnTo>
                  <a:cubicBezTo>
                    <a:pt x="159" y="3294"/>
                    <a:pt x="161" y="3305"/>
                    <a:pt x="162" y="3316"/>
                  </a:cubicBezTo>
                  <a:cubicBezTo>
                    <a:pt x="162" y="3313"/>
                    <a:pt x="162" y="3309"/>
                    <a:pt x="162" y="3306"/>
                  </a:cubicBezTo>
                  <a:lnTo>
                    <a:pt x="162" y="3306"/>
                  </a:lnTo>
                  <a:cubicBezTo>
                    <a:pt x="171" y="3377"/>
                    <a:pt x="181" y="3448"/>
                    <a:pt x="190" y="3519"/>
                  </a:cubicBezTo>
                  <a:lnTo>
                    <a:pt x="190" y="3519"/>
                  </a:lnTo>
                  <a:cubicBezTo>
                    <a:pt x="190" y="3512"/>
                    <a:pt x="189" y="3505"/>
                    <a:pt x="188" y="3498"/>
                  </a:cubicBezTo>
                  <a:lnTo>
                    <a:pt x="188" y="3498"/>
                  </a:lnTo>
                  <a:cubicBezTo>
                    <a:pt x="227" y="3782"/>
                    <a:pt x="296" y="4062"/>
                    <a:pt x="359" y="4341"/>
                  </a:cubicBezTo>
                  <a:cubicBezTo>
                    <a:pt x="422" y="4621"/>
                    <a:pt x="494" y="4896"/>
                    <a:pt x="579" y="5170"/>
                  </a:cubicBezTo>
                  <a:cubicBezTo>
                    <a:pt x="640" y="5363"/>
                    <a:pt x="721" y="5550"/>
                    <a:pt x="799" y="5738"/>
                  </a:cubicBezTo>
                  <a:cubicBezTo>
                    <a:pt x="870" y="5912"/>
                    <a:pt x="933" y="6087"/>
                    <a:pt x="997" y="6263"/>
                  </a:cubicBezTo>
                  <a:cubicBezTo>
                    <a:pt x="1137" y="6649"/>
                    <a:pt x="1322" y="7023"/>
                    <a:pt x="1548" y="7367"/>
                  </a:cubicBezTo>
                  <a:cubicBezTo>
                    <a:pt x="1665" y="7543"/>
                    <a:pt x="1786" y="7717"/>
                    <a:pt x="1906" y="7892"/>
                  </a:cubicBezTo>
                  <a:cubicBezTo>
                    <a:pt x="2013" y="8049"/>
                    <a:pt x="2127" y="8203"/>
                    <a:pt x="2244" y="8354"/>
                  </a:cubicBezTo>
                  <a:cubicBezTo>
                    <a:pt x="2314" y="8443"/>
                    <a:pt x="2384" y="8531"/>
                    <a:pt x="2454" y="8621"/>
                  </a:cubicBezTo>
                  <a:cubicBezTo>
                    <a:pt x="2511" y="8693"/>
                    <a:pt x="2567" y="8767"/>
                    <a:pt x="2629" y="8836"/>
                  </a:cubicBezTo>
                  <a:cubicBezTo>
                    <a:pt x="2767" y="8992"/>
                    <a:pt x="2908" y="9145"/>
                    <a:pt x="3048" y="9301"/>
                  </a:cubicBezTo>
                  <a:cubicBezTo>
                    <a:pt x="3181" y="9447"/>
                    <a:pt x="3312" y="9595"/>
                    <a:pt x="3453" y="9733"/>
                  </a:cubicBezTo>
                  <a:cubicBezTo>
                    <a:pt x="3594" y="9869"/>
                    <a:pt x="3742" y="9998"/>
                    <a:pt x="3900" y="10116"/>
                  </a:cubicBezTo>
                  <a:cubicBezTo>
                    <a:pt x="4060" y="10236"/>
                    <a:pt x="4225" y="10351"/>
                    <a:pt x="4399" y="10448"/>
                  </a:cubicBezTo>
                  <a:cubicBezTo>
                    <a:pt x="4582" y="10551"/>
                    <a:pt x="4767" y="10646"/>
                    <a:pt x="4957" y="10734"/>
                  </a:cubicBezTo>
                  <a:cubicBezTo>
                    <a:pt x="5143" y="10822"/>
                    <a:pt x="5332" y="10903"/>
                    <a:pt x="5524" y="10976"/>
                  </a:cubicBezTo>
                  <a:cubicBezTo>
                    <a:pt x="5700" y="11042"/>
                    <a:pt x="5877" y="11110"/>
                    <a:pt x="6056" y="11166"/>
                  </a:cubicBezTo>
                  <a:cubicBezTo>
                    <a:pt x="6440" y="11287"/>
                    <a:pt x="6831" y="11391"/>
                    <a:pt x="7230" y="11452"/>
                  </a:cubicBezTo>
                  <a:cubicBezTo>
                    <a:pt x="7439" y="11484"/>
                    <a:pt x="7648" y="11511"/>
                    <a:pt x="7859" y="11524"/>
                  </a:cubicBezTo>
                  <a:cubicBezTo>
                    <a:pt x="7948" y="11530"/>
                    <a:pt x="8036" y="11531"/>
                    <a:pt x="8125" y="11532"/>
                  </a:cubicBezTo>
                  <a:cubicBezTo>
                    <a:pt x="8212" y="11533"/>
                    <a:pt x="8299" y="11534"/>
                    <a:pt x="8386" y="11534"/>
                  </a:cubicBezTo>
                  <a:cubicBezTo>
                    <a:pt x="8407" y="11534"/>
                    <a:pt x="8427" y="11534"/>
                    <a:pt x="8448" y="11534"/>
                  </a:cubicBezTo>
                  <a:cubicBezTo>
                    <a:pt x="8505" y="11533"/>
                    <a:pt x="8563" y="11532"/>
                    <a:pt x="8620" y="11530"/>
                  </a:cubicBezTo>
                  <a:cubicBezTo>
                    <a:pt x="8660" y="11528"/>
                    <a:pt x="8702" y="11527"/>
                    <a:pt x="8742" y="11526"/>
                  </a:cubicBezTo>
                  <a:cubicBezTo>
                    <a:pt x="8830" y="11522"/>
                    <a:pt x="8918" y="11512"/>
                    <a:pt x="9007" y="11506"/>
                  </a:cubicBezTo>
                  <a:cubicBezTo>
                    <a:pt x="9039" y="11503"/>
                    <a:pt x="9071" y="11501"/>
                    <a:pt x="9103" y="11499"/>
                  </a:cubicBezTo>
                  <a:cubicBezTo>
                    <a:pt x="9118" y="11526"/>
                    <a:pt x="9138" y="11550"/>
                    <a:pt x="9165" y="11566"/>
                  </a:cubicBezTo>
                  <a:cubicBezTo>
                    <a:pt x="9210" y="11626"/>
                    <a:pt x="9253" y="11688"/>
                    <a:pt x="9301" y="11746"/>
                  </a:cubicBezTo>
                  <a:cubicBezTo>
                    <a:pt x="9361" y="11818"/>
                    <a:pt x="9426" y="11885"/>
                    <a:pt x="9491" y="11954"/>
                  </a:cubicBezTo>
                  <a:cubicBezTo>
                    <a:pt x="9629" y="12116"/>
                    <a:pt x="9750" y="12291"/>
                    <a:pt x="9874" y="12466"/>
                  </a:cubicBezTo>
                  <a:cubicBezTo>
                    <a:pt x="9947" y="12571"/>
                    <a:pt x="10019" y="12678"/>
                    <a:pt x="10093" y="12784"/>
                  </a:cubicBezTo>
                  <a:cubicBezTo>
                    <a:pt x="10166" y="12888"/>
                    <a:pt x="10244" y="12990"/>
                    <a:pt x="10317" y="13094"/>
                  </a:cubicBezTo>
                  <a:cubicBezTo>
                    <a:pt x="10353" y="13146"/>
                    <a:pt x="10387" y="13200"/>
                    <a:pt x="10418" y="13255"/>
                  </a:cubicBezTo>
                  <a:cubicBezTo>
                    <a:pt x="10421" y="13263"/>
                    <a:pt x="10425" y="13270"/>
                    <a:pt x="10428" y="13277"/>
                  </a:cubicBezTo>
                  <a:cubicBezTo>
                    <a:pt x="10454" y="13358"/>
                    <a:pt x="10474" y="13440"/>
                    <a:pt x="10502" y="13519"/>
                  </a:cubicBezTo>
                  <a:cubicBezTo>
                    <a:pt x="10533" y="13604"/>
                    <a:pt x="10567" y="13687"/>
                    <a:pt x="10599" y="13772"/>
                  </a:cubicBezTo>
                  <a:cubicBezTo>
                    <a:pt x="10599" y="13771"/>
                    <a:pt x="10597" y="13768"/>
                    <a:pt x="10597" y="13767"/>
                  </a:cubicBezTo>
                  <a:lnTo>
                    <a:pt x="10597" y="13767"/>
                  </a:lnTo>
                  <a:cubicBezTo>
                    <a:pt x="10621" y="13835"/>
                    <a:pt x="10642" y="13903"/>
                    <a:pt x="10660" y="13973"/>
                  </a:cubicBezTo>
                  <a:cubicBezTo>
                    <a:pt x="10677" y="14059"/>
                    <a:pt x="10690" y="14145"/>
                    <a:pt x="10700" y="14233"/>
                  </a:cubicBezTo>
                  <a:cubicBezTo>
                    <a:pt x="10731" y="14594"/>
                    <a:pt x="10733" y="14958"/>
                    <a:pt x="10724" y="15321"/>
                  </a:cubicBezTo>
                  <a:cubicBezTo>
                    <a:pt x="10720" y="15502"/>
                    <a:pt x="10712" y="15682"/>
                    <a:pt x="10707" y="15862"/>
                  </a:cubicBezTo>
                  <a:cubicBezTo>
                    <a:pt x="10701" y="16049"/>
                    <a:pt x="10697" y="16235"/>
                    <a:pt x="10690" y="16421"/>
                  </a:cubicBezTo>
                  <a:cubicBezTo>
                    <a:pt x="10691" y="16413"/>
                    <a:pt x="10691" y="16404"/>
                    <a:pt x="10692" y="16396"/>
                  </a:cubicBezTo>
                  <a:lnTo>
                    <a:pt x="10692" y="16396"/>
                  </a:lnTo>
                  <a:cubicBezTo>
                    <a:pt x="10676" y="16721"/>
                    <a:pt x="10653" y="17046"/>
                    <a:pt x="10637" y="17370"/>
                  </a:cubicBezTo>
                  <a:cubicBezTo>
                    <a:pt x="10623" y="17692"/>
                    <a:pt x="10617" y="18013"/>
                    <a:pt x="10603" y="18334"/>
                  </a:cubicBezTo>
                  <a:lnTo>
                    <a:pt x="10603" y="18331"/>
                  </a:lnTo>
                  <a:cubicBezTo>
                    <a:pt x="10602" y="18347"/>
                    <a:pt x="10602" y="18363"/>
                    <a:pt x="10601" y="18379"/>
                  </a:cubicBezTo>
                  <a:cubicBezTo>
                    <a:pt x="10599" y="18404"/>
                    <a:pt x="10596" y="18430"/>
                    <a:pt x="10597" y="18457"/>
                  </a:cubicBezTo>
                  <a:cubicBezTo>
                    <a:pt x="10597" y="18472"/>
                    <a:pt x="10596" y="18486"/>
                    <a:pt x="10596" y="18502"/>
                  </a:cubicBezTo>
                  <a:cubicBezTo>
                    <a:pt x="10596" y="18497"/>
                    <a:pt x="10596" y="18492"/>
                    <a:pt x="10596" y="18486"/>
                  </a:cubicBezTo>
                  <a:cubicBezTo>
                    <a:pt x="10596" y="18491"/>
                    <a:pt x="10596" y="18496"/>
                    <a:pt x="10595" y="18500"/>
                  </a:cubicBezTo>
                  <a:lnTo>
                    <a:pt x="10595" y="18496"/>
                  </a:lnTo>
                  <a:cubicBezTo>
                    <a:pt x="10575" y="18889"/>
                    <a:pt x="10554" y="19281"/>
                    <a:pt x="10526" y="19673"/>
                  </a:cubicBezTo>
                  <a:cubicBezTo>
                    <a:pt x="10514" y="19861"/>
                    <a:pt x="10491" y="20047"/>
                    <a:pt x="10476" y="20234"/>
                  </a:cubicBezTo>
                  <a:cubicBezTo>
                    <a:pt x="10460" y="20434"/>
                    <a:pt x="10448" y="20634"/>
                    <a:pt x="10436" y="20834"/>
                  </a:cubicBezTo>
                  <a:cubicBezTo>
                    <a:pt x="10424" y="21036"/>
                    <a:pt x="10410" y="21239"/>
                    <a:pt x="10392" y="21441"/>
                  </a:cubicBezTo>
                  <a:cubicBezTo>
                    <a:pt x="10382" y="21537"/>
                    <a:pt x="10374" y="21633"/>
                    <a:pt x="10369" y="21728"/>
                  </a:cubicBezTo>
                  <a:cubicBezTo>
                    <a:pt x="10363" y="21817"/>
                    <a:pt x="10353" y="21909"/>
                    <a:pt x="10357" y="21998"/>
                  </a:cubicBezTo>
                  <a:cubicBezTo>
                    <a:pt x="10360" y="22052"/>
                    <a:pt x="10386" y="22100"/>
                    <a:pt x="10425" y="22133"/>
                  </a:cubicBezTo>
                  <a:cubicBezTo>
                    <a:pt x="10435" y="22176"/>
                    <a:pt x="10461" y="22215"/>
                    <a:pt x="10498" y="22243"/>
                  </a:cubicBezTo>
                  <a:cubicBezTo>
                    <a:pt x="10531" y="22268"/>
                    <a:pt x="10571" y="22281"/>
                    <a:pt x="10612" y="22281"/>
                  </a:cubicBezTo>
                  <a:cubicBezTo>
                    <a:pt x="10613" y="22281"/>
                    <a:pt x="10615" y="22281"/>
                    <a:pt x="10617" y="22281"/>
                  </a:cubicBezTo>
                  <a:cubicBezTo>
                    <a:pt x="10635" y="22279"/>
                    <a:pt x="10653" y="22276"/>
                    <a:pt x="10672" y="22271"/>
                  </a:cubicBezTo>
                  <a:cubicBezTo>
                    <a:pt x="10713" y="22270"/>
                    <a:pt x="10754" y="22265"/>
                    <a:pt x="10794" y="22261"/>
                  </a:cubicBezTo>
                  <a:cubicBezTo>
                    <a:pt x="10840" y="22257"/>
                    <a:pt x="10883" y="22253"/>
                    <a:pt x="10928" y="22251"/>
                  </a:cubicBezTo>
                  <a:cubicBezTo>
                    <a:pt x="10957" y="22250"/>
                    <a:pt x="10986" y="22250"/>
                    <a:pt x="11015" y="22250"/>
                  </a:cubicBezTo>
                  <a:cubicBezTo>
                    <a:pt x="11094" y="22250"/>
                    <a:pt x="11173" y="22252"/>
                    <a:pt x="11251" y="22252"/>
                  </a:cubicBezTo>
                  <a:cubicBezTo>
                    <a:pt x="11312" y="22252"/>
                    <a:pt x="11372" y="22251"/>
                    <a:pt x="11432" y="22247"/>
                  </a:cubicBezTo>
                  <a:cubicBezTo>
                    <a:pt x="11511" y="22244"/>
                    <a:pt x="11591" y="22242"/>
                    <a:pt x="11670" y="22242"/>
                  </a:cubicBezTo>
                  <a:cubicBezTo>
                    <a:pt x="11718" y="22242"/>
                    <a:pt x="11766" y="22243"/>
                    <a:pt x="11814" y="22244"/>
                  </a:cubicBezTo>
                  <a:cubicBezTo>
                    <a:pt x="11823" y="22240"/>
                    <a:pt x="11833" y="22239"/>
                    <a:pt x="11845" y="22238"/>
                  </a:cubicBezTo>
                  <a:cubicBezTo>
                    <a:pt x="11876" y="22236"/>
                    <a:pt x="11906" y="22236"/>
                    <a:pt x="11938" y="22236"/>
                  </a:cubicBezTo>
                  <a:cubicBezTo>
                    <a:pt x="11945" y="22236"/>
                    <a:pt x="11953" y="22235"/>
                    <a:pt x="11961" y="22235"/>
                  </a:cubicBezTo>
                  <a:cubicBezTo>
                    <a:pt x="11965" y="22235"/>
                    <a:pt x="11969" y="22236"/>
                    <a:pt x="11973" y="22236"/>
                  </a:cubicBezTo>
                  <a:cubicBezTo>
                    <a:pt x="11998" y="22234"/>
                    <a:pt x="12023" y="22231"/>
                    <a:pt x="12048" y="22230"/>
                  </a:cubicBezTo>
                  <a:cubicBezTo>
                    <a:pt x="12098" y="22228"/>
                    <a:pt x="12148" y="22227"/>
                    <a:pt x="12198" y="22226"/>
                  </a:cubicBezTo>
                  <a:lnTo>
                    <a:pt x="12199" y="22226"/>
                  </a:lnTo>
                  <a:cubicBezTo>
                    <a:pt x="12219" y="22224"/>
                    <a:pt x="12238" y="22224"/>
                    <a:pt x="12258" y="22224"/>
                  </a:cubicBezTo>
                  <a:cubicBezTo>
                    <a:pt x="12257" y="22208"/>
                    <a:pt x="12258" y="22194"/>
                    <a:pt x="12259" y="22179"/>
                  </a:cubicBezTo>
                  <a:cubicBezTo>
                    <a:pt x="12260" y="22151"/>
                    <a:pt x="12261" y="22125"/>
                    <a:pt x="12262" y="22098"/>
                  </a:cubicBezTo>
                  <a:cubicBezTo>
                    <a:pt x="12262" y="22087"/>
                    <a:pt x="12263" y="22075"/>
                    <a:pt x="12263" y="22062"/>
                  </a:cubicBezTo>
                  <a:cubicBezTo>
                    <a:pt x="12265" y="22058"/>
                    <a:pt x="12265" y="22053"/>
                    <a:pt x="12265" y="22047"/>
                  </a:cubicBezTo>
                  <a:cubicBezTo>
                    <a:pt x="12266" y="22039"/>
                    <a:pt x="12267" y="22032"/>
                    <a:pt x="12268" y="22024"/>
                  </a:cubicBezTo>
                  <a:cubicBezTo>
                    <a:pt x="12270" y="22007"/>
                    <a:pt x="12274" y="21990"/>
                    <a:pt x="12281" y="21976"/>
                  </a:cubicBezTo>
                  <a:cubicBezTo>
                    <a:pt x="12278" y="21973"/>
                    <a:pt x="12275" y="21971"/>
                    <a:pt x="12273" y="21967"/>
                  </a:cubicBezTo>
                  <a:cubicBezTo>
                    <a:pt x="12271" y="21857"/>
                    <a:pt x="12275" y="21747"/>
                    <a:pt x="12277" y="21637"/>
                  </a:cubicBezTo>
                  <a:cubicBezTo>
                    <a:pt x="12282" y="21438"/>
                    <a:pt x="12287" y="21239"/>
                    <a:pt x="12290" y="21040"/>
                  </a:cubicBezTo>
                  <a:cubicBezTo>
                    <a:pt x="12293" y="20845"/>
                    <a:pt x="12293" y="20652"/>
                    <a:pt x="12303" y="20459"/>
                  </a:cubicBezTo>
                  <a:cubicBezTo>
                    <a:pt x="12324" y="20066"/>
                    <a:pt x="12337" y="19672"/>
                    <a:pt x="12355" y="19279"/>
                  </a:cubicBezTo>
                  <a:cubicBezTo>
                    <a:pt x="12364" y="19076"/>
                    <a:pt x="12370" y="18874"/>
                    <a:pt x="12380" y="18672"/>
                  </a:cubicBezTo>
                  <a:cubicBezTo>
                    <a:pt x="12389" y="18485"/>
                    <a:pt x="12401" y="18300"/>
                    <a:pt x="12406" y="18114"/>
                  </a:cubicBezTo>
                  <a:cubicBezTo>
                    <a:pt x="12418" y="17716"/>
                    <a:pt x="12445" y="17317"/>
                    <a:pt x="12469" y="16919"/>
                  </a:cubicBezTo>
                  <a:lnTo>
                    <a:pt x="12469" y="16919"/>
                  </a:lnTo>
                  <a:cubicBezTo>
                    <a:pt x="12469" y="16927"/>
                    <a:pt x="12468" y="16935"/>
                    <a:pt x="12468" y="16943"/>
                  </a:cubicBezTo>
                  <a:cubicBezTo>
                    <a:pt x="12482" y="16745"/>
                    <a:pt x="12506" y="16549"/>
                    <a:pt x="12522" y="16352"/>
                  </a:cubicBezTo>
                  <a:cubicBezTo>
                    <a:pt x="12539" y="16153"/>
                    <a:pt x="12561" y="15955"/>
                    <a:pt x="12587" y="15756"/>
                  </a:cubicBezTo>
                  <a:cubicBezTo>
                    <a:pt x="12611" y="15565"/>
                    <a:pt x="12633" y="15374"/>
                    <a:pt x="12649" y="15183"/>
                  </a:cubicBezTo>
                  <a:cubicBezTo>
                    <a:pt x="12657" y="15087"/>
                    <a:pt x="12665" y="14991"/>
                    <a:pt x="12681" y="14896"/>
                  </a:cubicBezTo>
                  <a:cubicBezTo>
                    <a:pt x="12696" y="14802"/>
                    <a:pt x="12713" y="14708"/>
                    <a:pt x="12722" y="14614"/>
                  </a:cubicBezTo>
                  <a:cubicBezTo>
                    <a:pt x="12740" y="14425"/>
                    <a:pt x="12776" y="14241"/>
                    <a:pt x="12808" y="14054"/>
                  </a:cubicBezTo>
                  <a:cubicBezTo>
                    <a:pt x="12824" y="13959"/>
                    <a:pt x="12834" y="13865"/>
                    <a:pt x="12847" y="13770"/>
                  </a:cubicBezTo>
                  <a:cubicBezTo>
                    <a:pt x="12860" y="13674"/>
                    <a:pt x="12877" y="13576"/>
                    <a:pt x="12895" y="13481"/>
                  </a:cubicBezTo>
                  <a:lnTo>
                    <a:pt x="12893" y="13481"/>
                  </a:lnTo>
                  <a:cubicBezTo>
                    <a:pt x="12905" y="13428"/>
                    <a:pt x="12919" y="13377"/>
                    <a:pt x="12935" y="13325"/>
                  </a:cubicBezTo>
                  <a:cubicBezTo>
                    <a:pt x="12943" y="13302"/>
                    <a:pt x="12953" y="13281"/>
                    <a:pt x="12962" y="13260"/>
                  </a:cubicBezTo>
                  <a:cubicBezTo>
                    <a:pt x="12994" y="13197"/>
                    <a:pt x="13028" y="13135"/>
                    <a:pt x="13060" y="13072"/>
                  </a:cubicBezTo>
                  <a:cubicBezTo>
                    <a:pt x="13092" y="13012"/>
                    <a:pt x="13116" y="12947"/>
                    <a:pt x="13146" y="12885"/>
                  </a:cubicBezTo>
                  <a:cubicBezTo>
                    <a:pt x="13182" y="12815"/>
                    <a:pt x="13223" y="12749"/>
                    <a:pt x="13265" y="12682"/>
                  </a:cubicBezTo>
                  <a:cubicBezTo>
                    <a:pt x="13275" y="12668"/>
                    <a:pt x="13285" y="12654"/>
                    <a:pt x="13294" y="12639"/>
                  </a:cubicBezTo>
                  <a:cubicBezTo>
                    <a:pt x="13301" y="12628"/>
                    <a:pt x="13309" y="12618"/>
                    <a:pt x="13317" y="12609"/>
                  </a:cubicBezTo>
                  <a:cubicBezTo>
                    <a:pt x="13358" y="12558"/>
                    <a:pt x="13401" y="12507"/>
                    <a:pt x="13442" y="12456"/>
                  </a:cubicBezTo>
                  <a:cubicBezTo>
                    <a:pt x="13528" y="12347"/>
                    <a:pt x="13608" y="12234"/>
                    <a:pt x="13689" y="12122"/>
                  </a:cubicBezTo>
                  <a:cubicBezTo>
                    <a:pt x="13732" y="12064"/>
                    <a:pt x="13773" y="12005"/>
                    <a:pt x="13814" y="11947"/>
                  </a:cubicBezTo>
                  <a:cubicBezTo>
                    <a:pt x="13836" y="11918"/>
                    <a:pt x="13859" y="11890"/>
                    <a:pt x="13881" y="11861"/>
                  </a:cubicBezTo>
                  <a:cubicBezTo>
                    <a:pt x="13934" y="11854"/>
                    <a:pt x="13987" y="11846"/>
                    <a:pt x="14039" y="11839"/>
                  </a:cubicBezTo>
                  <a:cubicBezTo>
                    <a:pt x="14220" y="11814"/>
                    <a:pt x="14398" y="11787"/>
                    <a:pt x="14577" y="11750"/>
                  </a:cubicBezTo>
                  <a:cubicBezTo>
                    <a:pt x="14675" y="11731"/>
                    <a:pt x="14776" y="11711"/>
                    <a:pt x="14875" y="11690"/>
                  </a:cubicBezTo>
                  <a:cubicBezTo>
                    <a:pt x="14969" y="11668"/>
                    <a:pt x="15065" y="11647"/>
                    <a:pt x="15156" y="11618"/>
                  </a:cubicBezTo>
                  <a:cubicBezTo>
                    <a:pt x="15337" y="11557"/>
                    <a:pt x="15510" y="11479"/>
                    <a:pt x="15688" y="11408"/>
                  </a:cubicBezTo>
                  <a:lnTo>
                    <a:pt x="15688" y="11408"/>
                  </a:lnTo>
                  <a:cubicBezTo>
                    <a:pt x="15687" y="11408"/>
                    <a:pt x="15687" y="11408"/>
                    <a:pt x="15686" y="11408"/>
                  </a:cubicBezTo>
                  <a:cubicBezTo>
                    <a:pt x="15687" y="11408"/>
                    <a:pt x="15688" y="11408"/>
                    <a:pt x="15688" y="11408"/>
                  </a:cubicBezTo>
                  <a:lnTo>
                    <a:pt x="15688" y="11408"/>
                  </a:lnTo>
                  <a:cubicBezTo>
                    <a:pt x="15688" y="11408"/>
                    <a:pt x="15688" y="11408"/>
                    <a:pt x="15688" y="11408"/>
                  </a:cubicBezTo>
                  <a:lnTo>
                    <a:pt x="15688" y="11408"/>
                  </a:lnTo>
                  <a:cubicBezTo>
                    <a:pt x="15689" y="11408"/>
                    <a:pt x="15689" y="11408"/>
                    <a:pt x="15690" y="11408"/>
                  </a:cubicBezTo>
                  <a:lnTo>
                    <a:pt x="15690" y="11408"/>
                  </a:lnTo>
                  <a:cubicBezTo>
                    <a:pt x="15689" y="11408"/>
                    <a:pt x="15689" y="11408"/>
                    <a:pt x="15688" y="11408"/>
                  </a:cubicBezTo>
                  <a:lnTo>
                    <a:pt x="15688" y="11408"/>
                  </a:lnTo>
                  <a:cubicBezTo>
                    <a:pt x="15689" y="11408"/>
                    <a:pt x="15690" y="11407"/>
                    <a:pt x="15690" y="11407"/>
                  </a:cubicBezTo>
                  <a:lnTo>
                    <a:pt x="15690" y="11407"/>
                  </a:lnTo>
                  <a:cubicBezTo>
                    <a:pt x="15690" y="11407"/>
                    <a:pt x="15690" y="11407"/>
                    <a:pt x="15690" y="11408"/>
                  </a:cubicBezTo>
                  <a:lnTo>
                    <a:pt x="15690" y="11408"/>
                  </a:lnTo>
                  <a:cubicBezTo>
                    <a:pt x="15691" y="11407"/>
                    <a:pt x="15692" y="11407"/>
                    <a:pt x="15693" y="11407"/>
                  </a:cubicBezTo>
                  <a:lnTo>
                    <a:pt x="15708" y="11401"/>
                  </a:lnTo>
                  <a:lnTo>
                    <a:pt x="15708" y="11401"/>
                  </a:lnTo>
                  <a:cubicBezTo>
                    <a:pt x="15882" y="11338"/>
                    <a:pt x="16057" y="11281"/>
                    <a:pt x="16227" y="11208"/>
                  </a:cubicBezTo>
                  <a:cubicBezTo>
                    <a:pt x="16397" y="11134"/>
                    <a:pt x="16564" y="11050"/>
                    <a:pt x="16730" y="10968"/>
                  </a:cubicBezTo>
                  <a:cubicBezTo>
                    <a:pt x="16910" y="10878"/>
                    <a:pt x="17089" y="10783"/>
                    <a:pt x="17262" y="10679"/>
                  </a:cubicBezTo>
                  <a:cubicBezTo>
                    <a:pt x="17434" y="10575"/>
                    <a:pt x="17608" y="10472"/>
                    <a:pt x="17774" y="10357"/>
                  </a:cubicBezTo>
                  <a:cubicBezTo>
                    <a:pt x="17856" y="10301"/>
                    <a:pt x="17938" y="10245"/>
                    <a:pt x="18020" y="10187"/>
                  </a:cubicBezTo>
                  <a:cubicBezTo>
                    <a:pt x="18099" y="10131"/>
                    <a:pt x="18179" y="10075"/>
                    <a:pt x="18253" y="10012"/>
                  </a:cubicBezTo>
                  <a:cubicBezTo>
                    <a:pt x="18407" y="9883"/>
                    <a:pt x="18559" y="9750"/>
                    <a:pt x="18703" y="9610"/>
                  </a:cubicBezTo>
                  <a:cubicBezTo>
                    <a:pt x="18853" y="9464"/>
                    <a:pt x="18996" y="9315"/>
                    <a:pt x="19135" y="9159"/>
                  </a:cubicBezTo>
                  <a:cubicBezTo>
                    <a:pt x="19200" y="9085"/>
                    <a:pt x="19264" y="9008"/>
                    <a:pt x="19324" y="8930"/>
                  </a:cubicBezTo>
                  <a:cubicBezTo>
                    <a:pt x="19385" y="8854"/>
                    <a:pt x="19446" y="8777"/>
                    <a:pt x="19502" y="8698"/>
                  </a:cubicBezTo>
                  <a:cubicBezTo>
                    <a:pt x="19559" y="8617"/>
                    <a:pt x="19615" y="8537"/>
                    <a:pt x="19666" y="8452"/>
                  </a:cubicBezTo>
                  <a:cubicBezTo>
                    <a:pt x="19721" y="8362"/>
                    <a:pt x="19777" y="8272"/>
                    <a:pt x="19832" y="8183"/>
                  </a:cubicBezTo>
                  <a:cubicBezTo>
                    <a:pt x="19935" y="8018"/>
                    <a:pt x="20031" y="7849"/>
                    <a:pt x="20125" y="7678"/>
                  </a:cubicBezTo>
                  <a:cubicBezTo>
                    <a:pt x="20221" y="7503"/>
                    <a:pt x="20313" y="7326"/>
                    <a:pt x="20399" y="7144"/>
                  </a:cubicBezTo>
                  <a:cubicBezTo>
                    <a:pt x="20439" y="7060"/>
                    <a:pt x="20472" y="6971"/>
                    <a:pt x="20509" y="6884"/>
                  </a:cubicBezTo>
                  <a:cubicBezTo>
                    <a:pt x="20548" y="6791"/>
                    <a:pt x="20590" y="6698"/>
                    <a:pt x="20623" y="6602"/>
                  </a:cubicBezTo>
                  <a:cubicBezTo>
                    <a:pt x="20690" y="6421"/>
                    <a:pt x="20755" y="6236"/>
                    <a:pt x="20807" y="6050"/>
                  </a:cubicBezTo>
                  <a:cubicBezTo>
                    <a:pt x="20862" y="5860"/>
                    <a:pt x="20910" y="5668"/>
                    <a:pt x="20955" y="5476"/>
                  </a:cubicBezTo>
                  <a:cubicBezTo>
                    <a:pt x="21000" y="5283"/>
                    <a:pt x="21033" y="5088"/>
                    <a:pt x="21051" y="4891"/>
                  </a:cubicBezTo>
                  <a:cubicBezTo>
                    <a:pt x="21069" y="4685"/>
                    <a:pt x="21081" y="4477"/>
                    <a:pt x="21093" y="4270"/>
                  </a:cubicBezTo>
                  <a:cubicBezTo>
                    <a:pt x="21104" y="4081"/>
                    <a:pt x="21120" y="3892"/>
                    <a:pt x="21117" y="3704"/>
                  </a:cubicBezTo>
                  <a:cubicBezTo>
                    <a:pt x="21115" y="3503"/>
                    <a:pt x="21112" y="3303"/>
                    <a:pt x="21114" y="3102"/>
                  </a:cubicBezTo>
                  <a:lnTo>
                    <a:pt x="21114" y="3102"/>
                  </a:lnTo>
                  <a:cubicBezTo>
                    <a:pt x="21113" y="3110"/>
                    <a:pt x="21114" y="3118"/>
                    <a:pt x="21113" y="3126"/>
                  </a:cubicBezTo>
                  <a:cubicBezTo>
                    <a:pt x="21116" y="2961"/>
                    <a:pt x="21118" y="2797"/>
                    <a:pt x="21113" y="2632"/>
                  </a:cubicBezTo>
                  <a:cubicBezTo>
                    <a:pt x="21107" y="2425"/>
                    <a:pt x="21098" y="2217"/>
                    <a:pt x="21094" y="2010"/>
                  </a:cubicBezTo>
                  <a:cubicBezTo>
                    <a:pt x="21090" y="1815"/>
                    <a:pt x="21068" y="1619"/>
                    <a:pt x="21032" y="1428"/>
                  </a:cubicBezTo>
                  <a:cubicBezTo>
                    <a:pt x="20994" y="1228"/>
                    <a:pt x="20965" y="1028"/>
                    <a:pt x="20932" y="827"/>
                  </a:cubicBezTo>
                  <a:cubicBezTo>
                    <a:pt x="20901" y="639"/>
                    <a:pt x="20843" y="458"/>
                    <a:pt x="20796" y="274"/>
                  </a:cubicBezTo>
                  <a:cubicBezTo>
                    <a:pt x="20783" y="218"/>
                    <a:pt x="20774" y="158"/>
                    <a:pt x="20741" y="111"/>
                  </a:cubicBezTo>
                  <a:cubicBezTo>
                    <a:pt x="20712" y="46"/>
                    <a:pt x="20648" y="1"/>
                    <a:pt x="20576" y="1"/>
                  </a:cubicBezTo>
                  <a:close/>
                </a:path>
              </a:pathLst>
            </a:custGeom>
            <a:solidFill>
              <a:srgbClr val="1919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08" name="Google Shape;1008;p36"/>
          <p:cNvGrpSpPr/>
          <p:nvPr/>
        </p:nvGrpSpPr>
        <p:grpSpPr>
          <a:xfrm>
            <a:off x="7882244" y="3382305"/>
            <a:ext cx="1083509" cy="1131652"/>
            <a:chOff x="7761775" y="1444175"/>
            <a:chExt cx="528000" cy="557025"/>
          </a:xfrm>
        </p:grpSpPr>
        <p:sp>
          <p:nvSpPr>
            <p:cNvPr id="1009" name="Google Shape;1009;p36"/>
            <p:cNvSpPr/>
            <p:nvPr/>
          </p:nvSpPr>
          <p:spPr>
            <a:xfrm>
              <a:off x="8230875" y="1458600"/>
              <a:ext cx="575" cy="225"/>
            </a:xfrm>
            <a:custGeom>
              <a:avLst/>
              <a:gdLst/>
              <a:ahLst/>
              <a:cxnLst/>
              <a:rect l="l" t="t" r="r" b="b"/>
              <a:pathLst>
                <a:path w="23" h="9" extrusionOk="0">
                  <a:moveTo>
                    <a:pt x="23" y="0"/>
                  </a:moveTo>
                  <a:cubicBezTo>
                    <a:pt x="16" y="2"/>
                    <a:pt x="10" y="5"/>
                    <a:pt x="3" y="7"/>
                  </a:cubicBezTo>
                  <a:lnTo>
                    <a:pt x="3" y="7"/>
                  </a:lnTo>
                  <a:cubicBezTo>
                    <a:pt x="6" y="7"/>
                    <a:pt x="9" y="6"/>
                    <a:pt x="12" y="5"/>
                  </a:cubicBezTo>
                  <a:cubicBezTo>
                    <a:pt x="15" y="3"/>
                    <a:pt x="20" y="1"/>
                    <a:pt x="23" y="0"/>
                  </a:cubicBezTo>
                  <a:close/>
                  <a:moveTo>
                    <a:pt x="3" y="7"/>
                  </a:moveTo>
                  <a:cubicBezTo>
                    <a:pt x="2" y="8"/>
                    <a:pt x="1" y="8"/>
                    <a:pt x="0" y="8"/>
                  </a:cubicBezTo>
                  <a:cubicBezTo>
                    <a:pt x="1" y="8"/>
                    <a:pt x="2" y="8"/>
                    <a:pt x="3" y="7"/>
                  </a:cubicBezTo>
                  <a:close/>
                </a:path>
              </a:pathLst>
            </a:custGeom>
            <a:solidFill>
              <a:srgbClr val="94BC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36"/>
            <p:cNvSpPr/>
            <p:nvPr/>
          </p:nvSpPr>
          <p:spPr>
            <a:xfrm>
              <a:off x="7767925" y="1449900"/>
              <a:ext cx="516450" cy="546075"/>
            </a:xfrm>
            <a:custGeom>
              <a:avLst/>
              <a:gdLst/>
              <a:ahLst/>
              <a:cxnLst/>
              <a:rect l="l" t="t" r="r" b="b"/>
              <a:pathLst>
                <a:path w="20658" h="21843" extrusionOk="0">
                  <a:moveTo>
                    <a:pt x="8682" y="5438"/>
                  </a:moveTo>
                  <a:cubicBezTo>
                    <a:pt x="8683" y="5440"/>
                    <a:pt x="8683" y="5441"/>
                    <a:pt x="8684" y="5443"/>
                  </a:cubicBezTo>
                  <a:lnTo>
                    <a:pt x="8684" y="5443"/>
                  </a:lnTo>
                  <a:cubicBezTo>
                    <a:pt x="8684" y="5441"/>
                    <a:pt x="8683" y="5440"/>
                    <a:pt x="8682" y="5438"/>
                  </a:cubicBezTo>
                  <a:close/>
                  <a:moveTo>
                    <a:pt x="8712" y="5517"/>
                  </a:moveTo>
                  <a:cubicBezTo>
                    <a:pt x="8713" y="5519"/>
                    <a:pt x="8713" y="5521"/>
                    <a:pt x="8714" y="5523"/>
                  </a:cubicBezTo>
                  <a:cubicBezTo>
                    <a:pt x="8714" y="5521"/>
                    <a:pt x="8713" y="5518"/>
                    <a:pt x="8712" y="5517"/>
                  </a:cubicBezTo>
                  <a:close/>
                  <a:moveTo>
                    <a:pt x="13323" y="11435"/>
                  </a:moveTo>
                  <a:cubicBezTo>
                    <a:pt x="13350" y="11441"/>
                    <a:pt x="13377" y="11446"/>
                    <a:pt x="13403" y="11449"/>
                  </a:cubicBezTo>
                  <a:cubicBezTo>
                    <a:pt x="13392" y="11457"/>
                    <a:pt x="13379" y="11464"/>
                    <a:pt x="13367" y="11470"/>
                  </a:cubicBezTo>
                  <a:cubicBezTo>
                    <a:pt x="13338" y="11482"/>
                    <a:pt x="13310" y="11489"/>
                    <a:pt x="13280" y="11497"/>
                  </a:cubicBezTo>
                  <a:cubicBezTo>
                    <a:pt x="13274" y="11498"/>
                    <a:pt x="13267" y="11500"/>
                    <a:pt x="13260" y="11500"/>
                  </a:cubicBezTo>
                  <a:cubicBezTo>
                    <a:pt x="13259" y="11500"/>
                    <a:pt x="13258" y="11500"/>
                    <a:pt x="13256" y="11500"/>
                  </a:cubicBezTo>
                  <a:cubicBezTo>
                    <a:pt x="13234" y="11500"/>
                    <a:pt x="13214" y="11491"/>
                    <a:pt x="13197" y="11476"/>
                  </a:cubicBezTo>
                  <a:lnTo>
                    <a:pt x="13213" y="11476"/>
                  </a:lnTo>
                  <a:cubicBezTo>
                    <a:pt x="13234" y="11474"/>
                    <a:pt x="13256" y="11471"/>
                    <a:pt x="13276" y="11461"/>
                  </a:cubicBezTo>
                  <a:cubicBezTo>
                    <a:pt x="13290" y="11455"/>
                    <a:pt x="13303" y="11448"/>
                    <a:pt x="13315" y="11440"/>
                  </a:cubicBezTo>
                  <a:cubicBezTo>
                    <a:pt x="13318" y="11439"/>
                    <a:pt x="13321" y="11438"/>
                    <a:pt x="13323" y="11435"/>
                  </a:cubicBezTo>
                  <a:close/>
                  <a:moveTo>
                    <a:pt x="19966" y="0"/>
                  </a:moveTo>
                  <a:cubicBezTo>
                    <a:pt x="19870" y="0"/>
                    <a:pt x="19774" y="9"/>
                    <a:pt x="19679" y="26"/>
                  </a:cubicBezTo>
                  <a:cubicBezTo>
                    <a:pt x="19481" y="60"/>
                    <a:pt x="19290" y="122"/>
                    <a:pt x="19097" y="178"/>
                  </a:cubicBezTo>
                  <a:cubicBezTo>
                    <a:pt x="18907" y="233"/>
                    <a:pt x="18716" y="287"/>
                    <a:pt x="18530" y="353"/>
                  </a:cubicBezTo>
                  <a:cubicBezTo>
                    <a:pt x="18432" y="387"/>
                    <a:pt x="18336" y="423"/>
                    <a:pt x="18240" y="458"/>
                  </a:cubicBezTo>
                  <a:cubicBezTo>
                    <a:pt x="18202" y="471"/>
                    <a:pt x="18166" y="484"/>
                    <a:pt x="18128" y="498"/>
                  </a:cubicBezTo>
                  <a:cubicBezTo>
                    <a:pt x="18049" y="526"/>
                    <a:pt x="17970" y="554"/>
                    <a:pt x="17893" y="585"/>
                  </a:cubicBezTo>
                  <a:cubicBezTo>
                    <a:pt x="17713" y="655"/>
                    <a:pt x="17532" y="725"/>
                    <a:pt x="17357" y="807"/>
                  </a:cubicBezTo>
                  <a:cubicBezTo>
                    <a:pt x="17179" y="889"/>
                    <a:pt x="17001" y="970"/>
                    <a:pt x="16822" y="1049"/>
                  </a:cubicBezTo>
                  <a:cubicBezTo>
                    <a:pt x="16627" y="1135"/>
                    <a:pt x="16437" y="1228"/>
                    <a:pt x="16248" y="1327"/>
                  </a:cubicBezTo>
                  <a:cubicBezTo>
                    <a:pt x="16076" y="1417"/>
                    <a:pt x="15902" y="1509"/>
                    <a:pt x="15734" y="1610"/>
                  </a:cubicBezTo>
                  <a:cubicBezTo>
                    <a:pt x="15560" y="1711"/>
                    <a:pt x="15390" y="1818"/>
                    <a:pt x="15228" y="1937"/>
                  </a:cubicBezTo>
                  <a:cubicBezTo>
                    <a:pt x="15074" y="2051"/>
                    <a:pt x="14931" y="2184"/>
                    <a:pt x="14795" y="2319"/>
                  </a:cubicBezTo>
                  <a:cubicBezTo>
                    <a:pt x="14510" y="2604"/>
                    <a:pt x="14231" y="2898"/>
                    <a:pt x="13988" y="3222"/>
                  </a:cubicBezTo>
                  <a:cubicBezTo>
                    <a:pt x="13935" y="3293"/>
                    <a:pt x="13887" y="3368"/>
                    <a:pt x="13836" y="3441"/>
                  </a:cubicBezTo>
                  <a:cubicBezTo>
                    <a:pt x="13780" y="3524"/>
                    <a:pt x="13721" y="3605"/>
                    <a:pt x="13665" y="3688"/>
                  </a:cubicBezTo>
                  <a:cubicBezTo>
                    <a:pt x="13607" y="3775"/>
                    <a:pt x="13549" y="3865"/>
                    <a:pt x="13491" y="3954"/>
                  </a:cubicBezTo>
                  <a:cubicBezTo>
                    <a:pt x="13440" y="4033"/>
                    <a:pt x="13391" y="4113"/>
                    <a:pt x="13351" y="4197"/>
                  </a:cubicBezTo>
                  <a:cubicBezTo>
                    <a:pt x="13276" y="4353"/>
                    <a:pt x="13222" y="4516"/>
                    <a:pt x="13152" y="4674"/>
                  </a:cubicBezTo>
                  <a:cubicBezTo>
                    <a:pt x="13117" y="4750"/>
                    <a:pt x="13077" y="4825"/>
                    <a:pt x="13051" y="4904"/>
                  </a:cubicBezTo>
                  <a:cubicBezTo>
                    <a:pt x="13015" y="5008"/>
                    <a:pt x="12981" y="5112"/>
                    <a:pt x="12948" y="5216"/>
                  </a:cubicBezTo>
                  <a:cubicBezTo>
                    <a:pt x="12939" y="5249"/>
                    <a:pt x="12939" y="5282"/>
                    <a:pt x="12949" y="5313"/>
                  </a:cubicBezTo>
                  <a:cubicBezTo>
                    <a:pt x="12917" y="5391"/>
                    <a:pt x="12886" y="5469"/>
                    <a:pt x="12858" y="5547"/>
                  </a:cubicBezTo>
                  <a:cubicBezTo>
                    <a:pt x="12822" y="5641"/>
                    <a:pt x="12795" y="5740"/>
                    <a:pt x="12765" y="5837"/>
                  </a:cubicBezTo>
                  <a:cubicBezTo>
                    <a:pt x="12739" y="5923"/>
                    <a:pt x="12714" y="6010"/>
                    <a:pt x="12690" y="6098"/>
                  </a:cubicBezTo>
                  <a:cubicBezTo>
                    <a:pt x="12639" y="6285"/>
                    <a:pt x="12596" y="6475"/>
                    <a:pt x="12559" y="6666"/>
                  </a:cubicBezTo>
                  <a:cubicBezTo>
                    <a:pt x="12540" y="6766"/>
                    <a:pt x="12519" y="6866"/>
                    <a:pt x="12507" y="6967"/>
                  </a:cubicBezTo>
                  <a:cubicBezTo>
                    <a:pt x="12494" y="7066"/>
                    <a:pt x="12484" y="7167"/>
                    <a:pt x="12476" y="7266"/>
                  </a:cubicBezTo>
                  <a:cubicBezTo>
                    <a:pt x="12461" y="7465"/>
                    <a:pt x="12438" y="7664"/>
                    <a:pt x="12438" y="7863"/>
                  </a:cubicBezTo>
                  <a:cubicBezTo>
                    <a:pt x="12439" y="8061"/>
                    <a:pt x="12442" y="8258"/>
                    <a:pt x="12442" y="8454"/>
                  </a:cubicBezTo>
                  <a:cubicBezTo>
                    <a:pt x="12442" y="8656"/>
                    <a:pt x="12450" y="8856"/>
                    <a:pt x="12461" y="9056"/>
                  </a:cubicBezTo>
                  <a:cubicBezTo>
                    <a:pt x="12486" y="9449"/>
                    <a:pt x="12562" y="9839"/>
                    <a:pt x="12657" y="10221"/>
                  </a:cubicBezTo>
                  <a:cubicBezTo>
                    <a:pt x="12706" y="10427"/>
                    <a:pt x="12762" y="10629"/>
                    <a:pt x="12814" y="10834"/>
                  </a:cubicBezTo>
                  <a:cubicBezTo>
                    <a:pt x="12821" y="10861"/>
                    <a:pt x="12828" y="10891"/>
                    <a:pt x="12835" y="10919"/>
                  </a:cubicBezTo>
                  <a:cubicBezTo>
                    <a:pt x="12834" y="10917"/>
                    <a:pt x="12832" y="10916"/>
                    <a:pt x="12830" y="10914"/>
                  </a:cubicBezTo>
                  <a:cubicBezTo>
                    <a:pt x="12795" y="10881"/>
                    <a:pt x="12749" y="10865"/>
                    <a:pt x="12704" y="10865"/>
                  </a:cubicBezTo>
                  <a:cubicBezTo>
                    <a:pt x="12690" y="10865"/>
                    <a:pt x="12677" y="10867"/>
                    <a:pt x="12663" y="10869"/>
                  </a:cubicBezTo>
                  <a:cubicBezTo>
                    <a:pt x="12533" y="11031"/>
                    <a:pt x="12404" y="11192"/>
                    <a:pt x="12272" y="11352"/>
                  </a:cubicBezTo>
                  <a:cubicBezTo>
                    <a:pt x="12255" y="11375"/>
                    <a:pt x="12229" y="11389"/>
                    <a:pt x="12200" y="11389"/>
                  </a:cubicBezTo>
                  <a:cubicBezTo>
                    <a:pt x="12195" y="11389"/>
                    <a:pt x="12188" y="11389"/>
                    <a:pt x="12182" y="11387"/>
                  </a:cubicBezTo>
                  <a:cubicBezTo>
                    <a:pt x="12178" y="11397"/>
                    <a:pt x="12174" y="11407"/>
                    <a:pt x="12172" y="11417"/>
                  </a:cubicBezTo>
                  <a:cubicBezTo>
                    <a:pt x="12155" y="11463"/>
                    <a:pt x="12137" y="11509"/>
                    <a:pt x="12121" y="11554"/>
                  </a:cubicBezTo>
                  <a:cubicBezTo>
                    <a:pt x="12088" y="11645"/>
                    <a:pt x="12055" y="11735"/>
                    <a:pt x="12027" y="11827"/>
                  </a:cubicBezTo>
                  <a:cubicBezTo>
                    <a:pt x="11971" y="12000"/>
                    <a:pt x="11916" y="12173"/>
                    <a:pt x="11863" y="12348"/>
                  </a:cubicBezTo>
                  <a:cubicBezTo>
                    <a:pt x="11848" y="12355"/>
                    <a:pt x="11833" y="12363"/>
                    <a:pt x="11820" y="12374"/>
                  </a:cubicBezTo>
                  <a:cubicBezTo>
                    <a:pt x="11780" y="12407"/>
                    <a:pt x="11751" y="12442"/>
                    <a:pt x="11729" y="12490"/>
                  </a:cubicBezTo>
                  <a:cubicBezTo>
                    <a:pt x="11706" y="12539"/>
                    <a:pt x="11686" y="12590"/>
                    <a:pt x="11668" y="12642"/>
                  </a:cubicBezTo>
                  <a:cubicBezTo>
                    <a:pt x="11645" y="12706"/>
                    <a:pt x="11625" y="12770"/>
                    <a:pt x="11606" y="12834"/>
                  </a:cubicBezTo>
                  <a:cubicBezTo>
                    <a:pt x="11567" y="12957"/>
                    <a:pt x="11533" y="13083"/>
                    <a:pt x="11515" y="13211"/>
                  </a:cubicBezTo>
                  <a:cubicBezTo>
                    <a:pt x="11511" y="13250"/>
                    <a:pt x="11520" y="13288"/>
                    <a:pt x="11538" y="13321"/>
                  </a:cubicBezTo>
                  <a:cubicBezTo>
                    <a:pt x="11537" y="13321"/>
                    <a:pt x="11537" y="13322"/>
                    <a:pt x="11536" y="13322"/>
                  </a:cubicBezTo>
                  <a:cubicBezTo>
                    <a:pt x="11453" y="13192"/>
                    <a:pt x="11366" y="13063"/>
                    <a:pt x="11278" y="12935"/>
                  </a:cubicBezTo>
                  <a:cubicBezTo>
                    <a:pt x="11135" y="12714"/>
                    <a:pt x="10994" y="12491"/>
                    <a:pt x="10848" y="12273"/>
                  </a:cubicBezTo>
                  <a:cubicBezTo>
                    <a:pt x="10822" y="12220"/>
                    <a:pt x="10795" y="12170"/>
                    <a:pt x="10766" y="12119"/>
                  </a:cubicBezTo>
                  <a:cubicBezTo>
                    <a:pt x="10721" y="12037"/>
                    <a:pt x="10672" y="11953"/>
                    <a:pt x="10620" y="11876"/>
                  </a:cubicBezTo>
                  <a:cubicBezTo>
                    <a:pt x="10553" y="11776"/>
                    <a:pt x="10486" y="11677"/>
                    <a:pt x="10421" y="11577"/>
                  </a:cubicBezTo>
                  <a:cubicBezTo>
                    <a:pt x="10293" y="11385"/>
                    <a:pt x="10159" y="11195"/>
                    <a:pt x="10024" y="11007"/>
                  </a:cubicBezTo>
                  <a:cubicBezTo>
                    <a:pt x="9985" y="10953"/>
                    <a:pt x="9927" y="10919"/>
                    <a:pt x="9866" y="10919"/>
                  </a:cubicBezTo>
                  <a:cubicBezTo>
                    <a:pt x="9861" y="10919"/>
                    <a:pt x="9856" y="10919"/>
                    <a:pt x="9852" y="10920"/>
                  </a:cubicBezTo>
                  <a:cubicBezTo>
                    <a:pt x="9824" y="10888"/>
                    <a:pt x="9796" y="10856"/>
                    <a:pt x="9767" y="10825"/>
                  </a:cubicBezTo>
                  <a:cubicBezTo>
                    <a:pt x="9736" y="10792"/>
                    <a:pt x="9704" y="10761"/>
                    <a:pt x="9672" y="10729"/>
                  </a:cubicBezTo>
                  <a:cubicBezTo>
                    <a:pt x="9644" y="10701"/>
                    <a:pt x="9615" y="10675"/>
                    <a:pt x="9580" y="10657"/>
                  </a:cubicBezTo>
                  <a:cubicBezTo>
                    <a:pt x="9544" y="10637"/>
                    <a:pt x="9506" y="10628"/>
                    <a:pt x="9468" y="10628"/>
                  </a:cubicBezTo>
                  <a:cubicBezTo>
                    <a:pt x="9459" y="10628"/>
                    <a:pt x="9450" y="10628"/>
                    <a:pt x="9441" y="10629"/>
                  </a:cubicBezTo>
                  <a:cubicBezTo>
                    <a:pt x="9440" y="10628"/>
                    <a:pt x="9438" y="10626"/>
                    <a:pt x="9435" y="10625"/>
                  </a:cubicBezTo>
                  <a:cubicBezTo>
                    <a:pt x="9441" y="10612"/>
                    <a:pt x="9446" y="10600"/>
                    <a:pt x="9448" y="10586"/>
                  </a:cubicBezTo>
                  <a:cubicBezTo>
                    <a:pt x="9450" y="10570"/>
                    <a:pt x="9453" y="10556"/>
                    <a:pt x="9455" y="10541"/>
                  </a:cubicBezTo>
                  <a:cubicBezTo>
                    <a:pt x="9498" y="10457"/>
                    <a:pt x="9525" y="10364"/>
                    <a:pt x="9550" y="10271"/>
                  </a:cubicBezTo>
                  <a:cubicBezTo>
                    <a:pt x="9585" y="10134"/>
                    <a:pt x="9596" y="9996"/>
                    <a:pt x="9600" y="9854"/>
                  </a:cubicBezTo>
                  <a:cubicBezTo>
                    <a:pt x="9602" y="9765"/>
                    <a:pt x="9598" y="9675"/>
                    <a:pt x="9589" y="9586"/>
                  </a:cubicBezTo>
                  <a:cubicBezTo>
                    <a:pt x="9578" y="9501"/>
                    <a:pt x="9572" y="9413"/>
                    <a:pt x="9553" y="9327"/>
                  </a:cubicBezTo>
                  <a:cubicBezTo>
                    <a:pt x="9540" y="9270"/>
                    <a:pt x="9506" y="9221"/>
                    <a:pt x="9456" y="9195"/>
                  </a:cubicBezTo>
                  <a:cubicBezTo>
                    <a:pt x="9433" y="8938"/>
                    <a:pt x="9411" y="8681"/>
                    <a:pt x="9411" y="8424"/>
                  </a:cubicBezTo>
                  <a:cubicBezTo>
                    <a:pt x="9415" y="8330"/>
                    <a:pt x="9434" y="8237"/>
                    <a:pt x="9433" y="8143"/>
                  </a:cubicBezTo>
                  <a:cubicBezTo>
                    <a:pt x="9432" y="8043"/>
                    <a:pt x="9416" y="7944"/>
                    <a:pt x="9398" y="7846"/>
                  </a:cubicBezTo>
                  <a:cubicBezTo>
                    <a:pt x="9379" y="7747"/>
                    <a:pt x="9361" y="7647"/>
                    <a:pt x="9349" y="7547"/>
                  </a:cubicBezTo>
                  <a:cubicBezTo>
                    <a:pt x="9345" y="7500"/>
                    <a:pt x="9333" y="7452"/>
                    <a:pt x="9325" y="7405"/>
                  </a:cubicBezTo>
                  <a:cubicBezTo>
                    <a:pt x="9315" y="7349"/>
                    <a:pt x="9305" y="7293"/>
                    <a:pt x="9296" y="7235"/>
                  </a:cubicBezTo>
                  <a:cubicBezTo>
                    <a:pt x="9278" y="7134"/>
                    <a:pt x="9251" y="7033"/>
                    <a:pt x="9223" y="6934"/>
                  </a:cubicBezTo>
                  <a:cubicBezTo>
                    <a:pt x="9194" y="6838"/>
                    <a:pt x="9167" y="6742"/>
                    <a:pt x="9131" y="6648"/>
                  </a:cubicBezTo>
                  <a:cubicBezTo>
                    <a:pt x="9095" y="6552"/>
                    <a:pt x="9057" y="6455"/>
                    <a:pt x="9019" y="6358"/>
                  </a:cubicBezTo>
                  <a:lnTo>
                    <a:pt x="9019" y="6360"/>
                  </a:lnTo>
                  <a:cubicBezTo>
                    <a:pt x="9018" y="6357"/>
                    <a:pt x="9018" y="6356"/>
                    <a:pt x="9018" y="6355"/>
                  </a:cubicBezTo>
                  <a:cubicBezTo>
                    <a:pt x="9017" y="6352"/>
                    <a:pt x="9016" y="6349"/>
                    <a:pt x="9015" y="6347"/>
                  </a:cubicBezTo>
                  <a:lnTo>
                    <a:pt x="9015" y="6348"/>
                  </a:lnTo>
                  <a:cubicBezTo>
                    <a:pt x="8912" y="6071"/>
                    <a:pt x="8818" y="5791"/>
                    <a:pt x="8712" y="5517"/>
                  </a:cubicBezTo>
                  <a:lnTo>
                    <a:pt x="8712" y="5517"/>
                  </a:lnTo>
                  <a:cubicBezTo>
                    <a:pt x="8712" y="5517"/>
                    <a:pt x="8712" y="5517"/>
                    <a:pt x="8712" y="5517"/>
                  </a:cubicBezTo>
                  <a:lnTo>
                    <a:pt x="8712" y="5517"/>
                  </a:lnTo>
                  <a:cubicBezTo>
                    <a:pt x="8705" y="5497"/>
                    <a:pt x="8698" y="5479"/>
                    <a:pt x="8690" y="5460"/>
                  </a:cubicBezTo>
                  <a:lnTo>
                    <a:pt x="8691" y="5460"/>
                  </a:lnTo>
                  <a:cubicBezTo>
                    <a:pt x="8690" y="5457"/>
                    <a:pt x="8689" y="5457"/>
                    <a:pt x="8689" y="5455"/>
                  </a:cubicBezTo>
                  <a:cubicBezTo>
                    <a:pt x="8687" y="5451"/>
                    <a:pt x="8686" y="5447"/>
                    <a:pt x="8684" y="5443"/>
                  </a:cubicBezTo>
                  <a:lnTo>
                    <a:pt x="8684" y="5443"/>
                  </a:lnTo>
                  <a:cubicBezTo>
                    <a:pt x="8684" y="5444"/>
                    <a:pt x="8684" y="5444"/>
                    <a:pt x="8684" y="5445"/>
                  </a:cubicBezTo>
                  <a:cubicBezTo>
                    <a:pt x="8645" y="5341"/>
                    <a:pt x="8606" y="5239"/>
                    <a:pt x="8556" y="5141"/>
                  </a:cubicBezTo>
                  <a:cubicBezTo>
                    <a:pt x="8509" y="5049"/>
                    <a:pt x="8448" y="4966"/>
                    <a:pt x="8397" y="4875"/>
                  </a:cubicBezTo>
                  <a:cubicBezTo>
                    <a:pt x="8367" y="4823"/>
                    <a:pt x="8338" y="4768"/>
                    <a:pt x="8307" y="4715"/>
                  </a:cubicBezTo>
                  <a:cubicBezTo>
                    <a:pt x="8315" y="4708"/>
                    <a:pt x="8323" y="4703"/>
                    <a:pt x="8331" y="4695"/>
                  </a:cubicBezTo>
                  <a:cubicBezTo>
                    <a:pt x="8403" y="4617"/>
                    <a:pt x="8391" y="4506"/>
                    <a:pt x="8323" y="4433"/>
                  </a:cubicBezTo>
                  <a:cubicBezTo>
                    <a:pt x="8319" y="4428"/>
                    <a:pt x="8315" y="4424"/>
                    <a:pt x="8311" y="4420"/>
                  </a:cubicBezTo>
                  <a:cubicBezTo>
                    <a:pt x="8286" y="4392"/>
                    <a:pt x="8262" y="4363"/>
                    <a:pt x="8239" y="4333"/>
                  </a:cubicBezTo>
                  <a:cubicBezTo>
                    <a:pt x="8106" y="4144"/>
                    <a:pt x="7964" y="3959"/>
                    <a:pt x="7828" y="3772"/>
                  </a:cubicBezTo>
                  <a:cubicBezTo>
                    <a:pt x="7726" y="3622"/>
                    <a:pt x="7638" y="3465"/>
                    <a:pt x="7527" y="3323"/>
                  </a:cubicBezTo>
                  <a:cubicBezTo>
                    <a:pt x="7466" y="3242"/>
                    <a:pt x="7397" y="3169"/>
                    <a:pt x="7327" y="3098"/>
                  </a:cubicBezTo>
                  <a:cubicBezTo>
                    <a:pt x="7265" y="3034"/>
                    <a:pt x="7194" y="2978"/>
                    <a:pt x="7131" y="2914"/>
                  </a:cubicBezTo>
                  <a:cubicBezTo>
                    <a:pt x="6995" y="2777"/>
                    <a:pt x="6866" y="2632"/>
                    <a:pt x="6721" y="2505"/>
                  </a:cubicBezTo>
                  <a:cubicBezTo>
                    <a:pt x="6647" y="2440"/>
                    <a:pt x="6572" y="2376"/>
                    <a:pt x="6501" y="2308"/>
                  </a:cubicBezTo>
                  <a:cubicBezTo>
                    <a:pt x="6430" y="2240"/>
                    <a:pt x="6360" y="2171"/>
                    <a:pt x="6287" y="2104"/>
                  </a:cubicBezTo>
                  <a:cubicBezTo>
                    <a:pt x="6141" y="1969"/>
                    <a:pt x="5988" y="1844"/>
                    <a:pt x="5824" y="1731"/>
                  </a:cubicBezTo>
                  <a:cubicBezTo>
                    <a:pt x="5660" y="1616"/>
                    <a:pt x="5495" y="1500"/>
                    <a:pt x="5317" y="1406"/>
                  </a:cubicBezTo>
                  <a:cubicBezTo>
                    <a:pt x="5131" y="1311"/>
                    <a:pt x="4944" y="1223"/>
                    <a:pt x="4756" y="1134"/>
                  </a:cubicBezTo>
                  <a:cubicBezTo>
                    <a:pt x="4580" y="1049"/>
                    <a:pt x="4400" y="980"/>
                    <a:pt x="4218" y="910"/>
                  </a:cubicBezTo>
                  <a:cubicBezTo>
                    <a:pt x="4119" y="872"/>
                    <a:pt x="4022" y="834"/>
                    <a:pt x="3925" y="797"/>
                  </a:cubicBezTo>
                  <a:cubicBezTo>
                    <a:pt x="3844" y="766"/>
                    <a:pt x="3760" y="745"/>
                    <a:pt x="3677" y="719"/>
                  </a:cubicBezTo>
                  <a:cubicBezTo>
                    <a:pt x="3581" y="689"/>
                    <a:pt x="3486" y="665"/>
                    <a:pt x="3386" y="651"/>
                  </a:cubicBezTo>
                  <a:cubicBezTo>
                    <a:pt x="3316" y="643"/>
                    <a:pt x="3245" y="639"/>
                    <a:pt x="3175" y="631"/>
                  </a:cubicBezTo>
                  <a:cubicBezTo>
                    <a:pt x="3051" y="610"/>
                    <a:pt x="2929" y="578"/>
                    <a:pt x="2804" y="562"/>
                  </a:cubicBezTo>
                  <a:cubicBezTo>
                    <a:pt x="2683" y="546"/>
                    <a:pt x="2561" y="532"/>
                    <a:pt x="2440" y="516"/>
                  </a:cubicBezTo>
                  <a:cubicBezTo>
                    <a:pt x="2365" y="503"/>
                    <a:pt x="2291" y="487"/>
                    <a:pt x="2217" y="468"/>
                  </a:cubicBezTo>
                  <a:cubicBezTo>
                    <a:pt x="2114" y="433"/>
                    <a:pt x="2011" y="394"/>
                    <a:pt x="1906" y="362"/>
                  </a:cubicBezTo>
                  <a:cubicBezTo>
                    <a:pt x="1779" y="325"/>
                    <a:pt x="1646" y="316"/>
                    <a:pt x="1515" y="305"/>
                  </a:cubicBezTo>
                  <a:cubicBezTo>
                    <a:pt x="1428" y="298"/>
                    <a:pt x="1339" y="287"/>
                    <a:pt x="1252" y="287"/>
                  </a:cubicBezTo>
                  <a:cubicBezTo>
                    <a:pt x="1240" y="287"/>
                    <a:pt x="1229" y="287"/>
                    <a:pt x="1217" y="288"/>
                  </a:cubicBezTo>
                  <a:cubicBezTo>
                    <a:pt x="1118" y="290"/>
                    <a:pt x="1021" y="306"/>
                    <a:pt x="923" y="320"/>
                  </a:cubicBezTo>
                  <a:cubicBezTo>
                    <a:pt x="878" y="325"/>
                    <a:pt x="834" y="329"/>
                    <a:pt x="789" y="329"/>
                  </a:cubicBezTo>
                  <a:cubicBezTo>
                    <a:pt x="694" y="323"/>
                    <a:pt x="600" y="306"/>
                    <a:pt x="506" y="306"/>
                  </a:cubicBezTo>
                  <a:cubicBezTo>
                    <a:pt x="463" y="306"/>
                    <a:pt x="420" y="309"/>
                    <a:pt x="377" y="320"/>
                  </a:cubicBezTo>
                  <a:cubicBezTo>
                    <a:pt x="373" y="308"/>
                    <a:pt x="369" y="297"/>
                    <a:pt x="364" y="285"/>
                  </a:cubicBezTo>
                  <a:cubicBezTo>
                    <a:pt x="335" y="220"/>
                    <a:pt x="268" y="178"/>
                    <a:pt x="195" y="178"/>
                  </a:cubicBezTo>
                  <a:cubicBezTo>
                    <a:pt x="193" y="178"/>
                    <a:pt x="190" y="178"/>
                    <a:pt x="187" y="178"/>
                  </a:cubicBezTo>
                  <a:cubicBezTo>
                    <a:pt x="116" y="181"/>
                    <a:pt x="43" y="229"/>
                    <a:pt x="21" y="299"/>
                  </a:cubicBezTo>
                  <a:cubicBezTo>
                    <a:pt x="1" y="369"/>
                    <a:pt x="8" y="439"/>
                    <a:pt x="10" y="510"/>
                  </a:cubicBezTo>
                  <a:cubicBezTo>
                    <a:pt x="12" y="555"/>
                    <a:pt x="13" y="600"/>
                    <a:pt x="14" y="646"/>
                  </a:cubicBezTo>
                  <a:cubicBezTo>
                    <a:pt x="16" y="730"/>
                    <a:pt x="19" y="816"/>
                    <a:pt x="21" y="902"/>
                  </a:cubicBezTo>
                  <a:cubicBezTo>
                    <a:pt x="33" y="1311"/>
                    <a:pt x="35" y="1723"/>
                    <a:pt x="64" y="2131"/>
                  </a:cubicBezTo>
                  <a:cubicBezTo>
                    <a:pt x="92" y="2538"/>
                    <a:pt x="123" y="2944"/>
                    <a:pt x="169" y="3349"/>
                  </a:cubicBezTo>
                  <a:cubicBezTo>
                    <a:pt x="192" y="3541"/>
                    <a:pt x="214" y="3734"/>
                    <a:pt x="256" y="3924"/>
                  </a:cubicBezTo>
                  <a:cubicBezTo>
                    <a:pt x="297" y="4113"/>
                    <a:pt x="357" y="4296"/>
                    <a:pt x="413" y="4481"/>
                  </a:cubicBezTo>
                  <a:cubicBezTo>
                    <a:pt x="437" y="4567"/>
                    <a:pt x="463" y="4652"/>
                    <a:pt x="491" y="4736"/>
                  </a:cubicBezTo>
                  <a:cubicBezTo>
                    <a:pt x="522" y="4828"/>
                    <a:pt x="561" y="4919"/>
                    <a:pt x="599" y="5009"/>
                  </a:cubicBezTo>
                  <a:cubicBezTo>
                    <a:pt x="674" y="5186"/>
                    <a:pt x="754" y="5361"/>
                    <a:pt x="825" y="5540"/>
                  </a:cubicBezTo>
                  <a:cubicBezTo>
                    <a:pt x="857" y="5627"/>
                    <a:pt x="887" y="5712"/>
                    <a:pt x="913" y="5802"/>
                  </a:cubicBezTo>
                  <a:cubicBezTo>
                    <a:pt x="944" y="5911"/>
                    <a:pt x="984" y="6017"/>
                    <a:pt x="1045" y="6114"/>
                  </a:cubicBezTo>
                  <a:cubicBezTo>
                    <a:pt x="1074" y="6162"/>
                    <a:pt x="1125" y="6192"/>
                    <a:pt x="1177" y="6198"/>
                  </a:cubicBezTo>
                  <a:cubicBezTo>
                    <a:pt x="1183" y="6212"/>
                    <a:pt x="1189" y="6226"/>
                    <a:pt x="1194" y="6238"/>
                  </a:cubicBezTo>
                  <a:cubicBezTo>
                    <a:pt x="1268" y="6406"/>
                    <a:pt x="1347" y="6573"/>
                    <a:pt x="1431" y="6737"/>
                  </a:cubicBezTo>
                  <a:cubicBezTo>
                    <a:pt x="1529" y="6927"/>
                    <a:pt x="1628" y="7118"/>
                    <a:pt x="1739" y="7301"/>
                  </a:cubicBezTo>
                  <a:cubicBezTo>
                    <a:pt x="1789" y="7385"/>
                    <a:pt x="1845" y="7466"/>
                    <a:pt x="1899" y="7550"/>
                  </a:cubicBezTo>
                  <a:cubicBezTo>
                    <a:pt x="1950" y="7631"/>
                    <a:pt x="2004" y="7711"/>
                    <a:pt x="2063" y="7788"/>
                  </a:cubicBezTo>
                  <a:cubicBezTo>
                    <a:pt x="2180" y="7942"/>
                    <a:pt x="2294" y="8097"/>
                    <a:pt x="2409" y="8252"/>
                  </a:cubicBezTo>
                  <a:cubicBezTo>
                    <a:pt x="2527" y="8424"/>
                    <a:pt x="2632" y="8603"/>
                    <a:pt x="2771" y="8756"/>
                  </a:cubicBezTo>
                  <a:cubicBezTo>
                    <a:pt x="2889" y="8884"/>
                    <a:pt x="3024" y="8995"/>
                    <a:pt x="3156" y="9110"/>
                  </a:cubicBezTo>
                  <a:cubicBezTo>
                    <a:pt x="3225" y="9170"/>
                    <a:pt x="3294" y="9233"/>
                    <a:pt x="3364" y="9295"/>
                  </a:cubicBezTo>
                  <a:cubicBezTo>
                    <a:pt x="3448" y="9368"/>
                    <a:pt x="3539" y="9434"/>
                    <a:pt x="3628" y="9500"/>
                  </a:cubicBezTo>
                  <a:cubicBezTo>
                    <a:pt x="3784" y="9615"/>
                    <a:pt x="3951" y="9716"/>
                    <a:pt x="4115" y="9819"/>
                  </a:cubicBezTo>
                  <a:cubicBezTo>
                    <a:pt x="4280" y="9923"/>
                    <a:pt x="4451" y="10014"/>
                    <a:pt x="4623" y="10104"/>
                  </a:cubicBezTo>
                  <a:cubicBezTo>
                    <a:pt x="4798" y="10196"/>
                    <a:pt x="4972" y="10294"/>
                    <a:pt x="5153" y="10374"/>
                  </a:cubicBezTo>
                  <a:cubicBezTo>
                    <a:pt x="5519" y="10538"/>
                    <a:pt x="5894" y="10687"/>
                    <a:pt x="6282" y="10794"/>
                  </a:cubicBezTo>
                  <a:cubicBezTo>
                    <a:pt x="6465" y="10844"/>
                    <a:pt x="6651" y="10888"/>
                    <a:pt x="6840" y="10921"/>
                  </a:cubicBezTo>
                  <a:cubicBezTo>
                    <a:pt x="6944" y="10938"/>
                    <a:pt x="7048" y="10955"/>
                    <a:pt x="7152" y="10962"/>
                  </a:cubicBezTo>
                  <a:cubicBezTo>
                    <a:pt x="7247" y="10967"/>
                    <a:pt x="7341" y="10967"/>
                    <a:pt x="7434" y="10968"/>
                  </a:cubicBezTo>
                  <a:cubicBezTo>
                    <a:pt x="7434" y="10967"/>
                    <a:pt x="7434" y="10967"/>
                    <a:pt x="7434" y="10967"/>
                  </a:cubicBezTo>
                  <a:lnTo>
                    <a:pt x="7434" y="10967"/>
                  </a:lnTo>
                  <a:cubicBezTo>
                    <a:pt x="7436" y="10967"/>
                    <a:pt x="7437" y="10967"/>
                    <a:pt x="7439" y="10967"/>
                  </a:cubicBezTo>
                  <a:cubicBezTo>
                    <a:pt x="7440" y="10967"/>
                    <a:pt x="7440" y="10967"/>
                    <a:pt x="7441" y="10967"/>
                  </a:cubicBezTo>
                  <a:lnTo>
                    <a:pt x="7444" y="10967"/>
                  </a:lnTo>
                  <a:cubicBezTo>
                    <a:pt x="7777" y="10976"/>
                    <a:pt x="8111" y="10999"/>
                    <a:pt x="8445" y="10999"/>
                  </a:cubicBezTo>
                  <a:cubicBezTo>
                    <a:pt x="8461" y="10999"/>
                    <a:pt x="8476" y="10999"/>
                    <a:pt x="8492" y="10999"/>
                  </a:cubicBezTo>
                  <a:cubicBezTo>
                    <a:pt x="8657" y="10998"/>
                    <a:pt x="8821" y="10991"/>
                    <a:pt x="8986" y="10988"/>
                  </a:cubicBezTo>
                  <a:cubicBezTo>
                    <a:pt x="9040" y="10988"/>
                    <a:pt x="9092" y="10988"/>
                    <a:pt x="9146" y="10987"/>
                  </a:cubicBezTo>
                  <a:cubicBezTo>
                    <a:pt x="9158" y="10986"/>
                    <a:pt x="9167" y="10986"/>
                    <a:pt x="9178" y="10986"/>
                  </a:cubicBezTo>
                  <a:cubicBezTo>
                    <a:pt x="9142" y="11039"/>
                    <a:pt x="9135" y="11107"/>
                    <a:pt x="9161" y="11168"/>
                  </a:cubicBezTo>
                  <a:cubicBezTo>
                    <a:pt x="9210" y="11281"/>
                    <a:pt x="9285" y="11383"/>
                    <a:pt x="9352" y="11488"/>
                  </a:cubicBezTo>
                  <a:cubicBezTo>
                    <a:pt x="9385" y="11538"/>
                    <a:pt x="9417" y="11589"/>
                    <a:pt x="9450" y="11639"/>
                  </a:cubicBezTo>
                  <a:cubicBezTo>
                    <a:pt x="9537" y="11769"/>
                    <a:pt x="9625" y="11901"/>
                    <a:pt x="9714" y="12029"/>
                  </a:cubicBezTo>
                  <a:cubicBezTo>
                    <a:pt x="9799" y="12152"/>
                    <a:pt x="9887" y="12274"/>
                    <a:pt x="9975" y="12395"/>
                  </a:cubicBezTo>
                  <a:cubicBezTo>
                    <a:pt x="10014" y="12447"/>
                    <a:pt x="10055" y="12499"/>
                    <a:pt x="10096" y="12552"/>
                  </a:cubicBezTo>
                  <a:cubicBezTo>
                    <a:pt x="10122" y="12582"/>
                    <a:pt x="10147" y="12616"/>
                    <a:pt x="10173" y="12646"/>
                  </a:cubicBezTo>
                  <a:cubicBezTo>
                    <a:pt x="10219" y="12701"/>
                    <a:pt x="10268" y="12747"/>
                    <a:pt x="10323" y="12791"/>
                  </a:cubicBezTo>
                  <a:cubicBezTo>
                    <a:pt x="10345" y="12808"/>
                    <a:pt x="10370" y="12818"/>
                    <a:pt x="10397" y="12824"/>
                  </a:cubicBezTo>
                  <a:cubicBezTo>
                    <a:pt x="10401" y="12828"/>
                    <a:pt x="10403" y="12832"/>
                    <a:pt x="10406" y="12836"/>
                  </a:cubicBezTo>
                  <a:cubicBezTo>
                    <a:pt x="10423" y="12861"/>
                    <a:pt x="10442" y="12888"/>
                    <a:pt x="10457" y="12914"/>
                  </a:cubicBezTo>
                  <a:cubicBezTo>
                    <a:pt x="10466" y="12929"/>
                    <a:pt x="10475" y="12944"/>
                    <a:pt x="10484" y="12960"/>
                  </a:cubicBezTo>
                  <a:cubicBezTo>
                    <a:pt x="10467" y="13005"/>
                    <a:pt x="10469" y="13056"/>
                    <a:pt x="10489" y="13103"/>
                  </a:cubicBezTo>
                  <a:cubicBezTo>
                    <a:pt x="10495" y="13122"/>
                    <a:pt x="10503" y="13142"/>
                    <a:pt x="10510" y="13160"/>
                  </a:cubicBezTo>
                  <a:cubicBezTo>
                    <a:pt x="10507" y="13163"/>
                    <a:pt x="10505" y="13166"/>
                    <a:pt x="10501" y="13168"/>
                  </a:cubicBezTo>
                  <a:cubicBezTo>
                    <a:pt x="10438" y="13220"/>
                    <a:pt x="10413" y="13313"/>
                    <a:pt x="10450" y="13389"/>
                  </a:cubicBezTo>
                  <a:cubicBezTo>
                    <a:pt x="10534" y="13562"/>
                    <a:pt x="10626" y="13737"/>
                    <a:pt x="10732" y="13901"/>
                  </a:cubicBezTo>
                  <a:cubicBezTo>
                    <a:pt x="10728" y="13916"/>
                    <a:pt x="10726" y="13931"/>
                    <a:pt x="10726" y="13945"/>
                  </a:cubicBezTo>
                  <a:cubicBezTo>
                    <a:pt x="10723" y="14056"/>
                    <a:pt x="10713" y="14168"/>
                    <a:pt x="10717" y="14279"/>
                  </a:cubicBezTo>
                  <a:cubicBezTo>
                    <a:pt x="10736" y="14681"/>
                    <a:pt x="10755" y="15082"/>
                    <a:pt x="10777" y="15485"/>
                  </a:cubicBezTo>
                  <a:cubicBezTo>
                    <a:pt x="10788" y="15687"/>
                    <a:pt x="10798" y="15890"/>
                    <a:pt x="10811" y="16094"/>
                  </a:cubicBezTo>
                  <a:cubicBezTo>
                    <a:pt x="10811" y="16099"/>
                    <a:pt x="10811" y="16104"/>
                    <a:pt x="10811" y="16110"/>
                  </a:cubicBezTo>
                  <a:cubicBezTo>
                    <a:pt x="10792" y="16396"/>
                    <a:pt x="10776" y="16683"/>
                    <a:pt x="10764" y="16970"/>
                  </a:cubicBezTo>
                  <a:cubicBezTo>
                    <a:pt x="10763" y="17012"/>
                    <a:pt x="10761" y="17055"/>
                    <a:pt x="10760" y="17096"/>
                  </a:cubicBezTo>
                  <a:cubicBezTo>
                    <a:pt x="10753" y="17098"/>
                    <a:pt x="10747" y="17100"/>
                    <a:pt x="10740" y="17104"/>
                  </a:cubicBezTo>
                  <a:cubicBezTo>
                    <a:pt x="10681" y="17130"/>
                    <a:pt x="10642" y="17186"/>
                    <a:pt x="10633" y="17251"/>
                  </a:cubicBezTo>
                  <a:cubicBezTo>
                    <a:pt x="10608" y="17428"/>
                    <a:pt x="10600" y="17610"/>
                    <a:pt x="10587" y="17790"/>
                  </a:cubicBezTo>
                  <a:cubicBezTo>
                    <a:pt x="10578" y="17939"/>
                    <a:pt x="10573" y="18087"/>
                    <a:pt x="10568" y="18237"/>
                  </a:cubicBezTo>
                  <a:lnTo>
                    <a:pt x="10568" y="18237"/>
                  </a:lnTo>
                  <a:cubicBezTo>
                    <a:pt x="10568" y="18236"/>
                    <a:pt x="10568" y="18235"/>
                    <a:pt x="10568" y="18234"/>
                  </a:cubicBezTo>
                  <a:lnTo>
                    <a:pt x="10568" y="18234"/>
                  </a:lnTo>
                  <a:cubicBezTo>
                    <a:pt x="10568" y="18238"/>
                    <a:pt x="10568" y="18242"/>
                    <a:pt x="10568" y="18247"/>
                  </a:cubicBezTo>
                  <a:lnTo>
                    <a:pt x="10568" y="18247"/>
                  </a:lnTo>
                  <a:cubicBezTo>
                    <a:pt x="10568" y="18244"/>
                    <a:pt x="10568" y="18240"/>
                    <a:pt x="10568" y="18237"/>
                  </a:cubicBezTo>
                  <a:lnTo>
                    <a:pt x="10568" y="18237"/>
                  </a:lnTo>
                  <a:cubicBezTo>
                    <a:pt x="10568" y="18240"/>
                    <a:pt x="10568" y="18244"/>
                    <a:pt x="10568" y="18247"/>
                  </a:cubicBezTo>
                  <a:lnTo>
                    <a:pt x="10568" y="18247"/>
                  </a:lnTo>
                  <a:cubicBezTo>
                    <a:pt x="10568" y="18247"/>
                    <a:pt x="10568" y="18247"/>
                    <a:pt x="10568" y="18247"/>
                  </a:cubicBezTo>
                  <a:lnTo>
                    <a:pt x="10568" y="18247"/>
                  </a:lnTo>
                  <a:cubicBezTo>
                    <a:pt x="10568" y="18247"/>
                    <a:pt x="10568" y="18247"/>
                    <a:pt x="10568" y="18247"/>
                  </a:cubicBezTo>
                  <a:cubicBezTo>
                    <a:pt x="10568" y="18247"/>
                    <a:pt x="10568" y="18247"/>
                    <a:pt x="10568" y="18247"/>
                  </a:cubicBezTo>
                  <a:lnTo>
                    <a:pt x="10568" y="18247"/>
                  </a:lnTo>
                  <a:cubicBezTo>
                    <a:pt x="10561" y="18406"/>
                    <a:pt x="10560" y="18567"/>
                    <a:pt x="10557" y="18726"/>
                  </a:cubicBezTo>
                  <a:cubicBezTo>
                    <a:pt x="10554" y="18859"/>
                    <a:pt x="10554" y="18992"/>
                    <a:pt x="10551" y="19125"/>
                  </a:cubicBezTo>
                  <a:cubicBezTo>
                    <a:pt x="10549" y="19395"/>
                    <a:pt x="10551" y="19664"/>
                    <a:pt x="10546" y="19934"/>
                  </a:cubicBezTo>
                  <a:cubicBezTo>
                    <a:pt x="10532" y="20080"/>
                    <a:pt x="10508" y="20230"/>
                    <a:pt x="10515" y="20376"/>
                  </a:cubicBezTo>
                  <a:cubicBezTo>
                    <a:pt x="10517" y="20424"/>
                    <a:pt x="10538" y="20469"/>
                    <a:pt x="10569" y="20501"/>
                  </a:cubicBezTo>
                  <a:cubicBezTo>
                    <a:pt x="10569" y="20504"/>
                    <a:pt x="10569" y="20507"/>
                    <a:pt x="10569" y="20509"/>
                  </a:cubicBezTo>
                  <a:cubicBezTo>
                    <a:pt x="10561" y="20536"/>
                    <a:pt x="10553" y="20565"/>
                    <a:pt x="10546" y="20592"/>
                  </a:cubicBezTo>
                  <a:cubicBezTo>
                    <a:pt x="10529" y="20669"/>
                    <a:pt x="10508" y="20743"/>
                    <a:pt x="10493" y="20819"/>
                  </a:cubicBezTo>
                  <a:cubicBezTo>
                    <a:pt x="10468" y="20949"/>
                    <a:pt x="10443" y="21078"/>
                    <a:pt x="10420" y="21208"/>
                  </a:cubicBezTo>
                  <a:lnTo>
                    <a:pt x="10420" y="21209"/>
                  </a:lnTo>
                  <a:cubicBezTo>
                    <a:pt x="10419" y="21212"/>
                    <a:pt x="10419" y="21216"/>
                    <a:pt x="10418" y="21218"/>
                  </a:cubicBezTo>
                  <a:cubicBezTo>
                    <a:pt x="10410" y="21256"/>
                    <a:pt x="10403" y="21293"/>
                    <a:pt x="10398" y="21332"/>
                  </a:cubicBezTo>
                  <a:cubicBezTo>
                    <a:pt x="10391" y="21365"/>
                    <a:pt x="10385" y="21400"/>
                    <a:pt x="10387" y="21433"/>
                  </a:cubicBezTo>
                  <a:cubicBezTo>
                    <a:pt x="10373" y="21503"/>
                    <a:pt x="10361" y="21574"/>
                    <a:pt x="10359" y="21644"/>
                  </a:cubicBezTo>
                  <a:cubicBezTo>
                    <a:pt x="10358" y="21749"/>
                    <a:pt x="10451" y="21825"/>
                    <a:pt x="10547" y="21825"/>
                  </a:cubicBezTo>
                  <a:cubicBezTo>
                    <a:pt x="10572" y="21825"/>
                    <a:pt x="10598" y="21820"/>
                    <a:pt x="10621" y="21809"/>
                  </a:cubicBezTo>
                  <a:cubicBezTo>
                    <a:pt x="10653" y="21794"/>
                    <a:pt x="10688" y="21777"/>
                    <a:pt x="10713" y="21750"/>
                  </a:cubicBezTo>
                  <a:cubicBezTo>
                    <a:pt x="10737" y="21724"/>
                    <a:pt x="10756" y="21699"/>
                    <a:pt x="10774" y="21671"/>
                  </a:cubicBezTo>
                  <a:cubicBezTo>
                    <a:pt x="10795" y="21682"/>
                    <a:pt x="10818" y="21691"/>
                    <a:pt x="10841" y="21695"/>
                  </a:cubicBezTo>
                  <a:cubicBezTo>
                    <a:pt x="10945" y="21793"/>
                    <a:pt x="11086" y="21842"/>
                    <a:pt x="11227" y="21842"/>
                  </a:cubicBezTo>
                  <a:cubicBezTo>
                    <a:pt x="11232" y="21842"/>
                    <a:pt x="11236" y="21842"/>
                    <a:pt x="11241" y="21842"/>
                  </a:cubicBezTo>
                  <a:cubicBezTo>
                    <a:pt x="11318" y="21840"/>
                    <a:pt x="11394" y="21823"/>
                    <a:pt x="11464" y="21791"/>
                  </a:cubicBezTo>
                  <a:cubicBezTo>
                    <a:pt x="11676" y="21692"/>
                    <a:pt x="11737" y="21445"/>
                    <a:pt x="11710" y="21232"/>
                  </a:cubicBezTo>
                  <a:cubicBezTo>
                    <a:pt x="11717" y="21201"/>
                    <a:pt x="11722" y="21170"/>
                    <a:pt x="11728" y="21138"/>
                  </a:cubicBezTo>
                  <a:cubicBezTo>
                    <a:pt x="11762" y="20966"/>
                    <a:pt x="11791" y="20793"/>
                    <a:pt x="11809" y="20619"/>
                  </a:cubicBezTo>
                  <a:cubicBezTo>
                    <a:pt x="11825" y="20464"/>
                    <a:pt x="11841" y="20309"/>
                    <a:pt x="11856" y="20154"/>
                  </a:cubicBezTo>
                  <a:cubicBezTo>
                    <a:pt x="11871" y="20018"/>
                    <a:pt x="11874" y="19881"/>
                    <a:pt x="11881" y="19744"/>
                  </a:cubicBezTo>
                  <a:cubicBezTo>
                    <a:pt x="11888" y="19620"/>
                    <a:pt x="11889" y="19497"/>
                    <a:pt x="11893" y="19373"/>
                  </a:cubicBezTo>
                  <a:cubicBezTo>
                    <a:pt x="11895" y="19322"/>
                    <a:pt x="11899" y="19272"/>
                    <a:pt x="11893" y="19221"/>
                  </a:cubicBezTo>
                  <a:cubicBezTo>
                    <a:pt x="11888" y="19173"/>
                    <a:pt x="11877" y="19130"/>
                    <a:pt x="11862" y="19084"/>
                  </a:cubicBezTo>
                  <a:cubicBezTo>
                    <a:pt x="11849" y="19049"/>
                    <a:pt x="11829" y="19020"/>
                    <a:pt x="11804" y="18998"/>
                  </a:cubicBezTo>
                  <a:cubicBezTo>
                    <a:pt x="11807" y="18960"/>
                    <a:pt x="11810" y="18920"/>
                    <a:pt x="11813" y="18881"/>
                  </a:cubicBezTo>
                  <a:cubicBezTo>
                    <a:pt x="11820" y="18777"/>
                    <a:pt x="11826" y="18673"/>
                    <a:pt x="11833" y="18567"/>
                  </a:cubicBezTo>
                  <a:cubicBezTo>
                    <a:pt x="11844" y="18408"/>
                    <a:pt x="11854" y="18249"/>
                    <a:pt x="11863" y="18089"/>
                  </a:cubicBezTo>
                  <a:cubicBezTo>
                    <a:pt x="11888" y="17642"/>
                    <a:pt x="11915" y="17195"/>
                    <a:pt x="11941" y="16748"/>
                  </a:cubicBezTo>
                  <a:cubicBezTo>
                    <a:pt x="11952" y="16556"/>
                    <a:pt x="11964" y="16365"/>
                    <a:pt x="11975" y="16173"/>
                  </a:cubicBezTo>
                  <a:cubicBezTo>
                    <a:pt x="11979" y="16125"/>
                    <a:pt x="11982" y="16076"/>
                    <a:pt x="11983" y="16027"/>
                  </a:cubicBezTo>
                  <a:cubicBezTo>
                    <a:pt x="11992" y="16013"/>
                    <a:pt x="11998" y="15998"/>
                    <a:pt x="12003" y="15982"/>
                  </a:cubicBezTo>
                  <a:cubicBezTo>
                    <a:pt x="12022" y="15909"/>
                    <a:pt x="12046" y="15837"/>
                    <a:pt x="12062" y="15765"/>
                  </a:cubicBezTo>
                  <a:cubicBezTo>
                    <a:pt x="12076" y="15701"/>
                    <a:pt x="12087" y="15637"/>
                    <a:pt x="12096" y="15573"/>
                  </a:cubicBezTo>
                  <a:cubicBezTo>
                    <a:pt x="12111" y="15466"/>
                    <a:pt x="12125" y="15361"/>
                    <a:pt x="12135" y="15255"/>
                  </a:cubicBezTo>
                  <a:cubicBezTo>
                    <a:pt x="12143" y="15155"/>
                    <a:pt x="12151" y="15057"/>
                    <a:pt x="12160" y="14957"/>
                  </a:cubicBezTo>
                  <a:cubicBezTo>
                    <a:pt x="12171" y="14884"/>
                    <a:pt x="12181" y="14811"/>
                    <a:pt x="12190" y="14738"/>
                  </a:cubicBezTo>
                  <a:cubicBezTo>
                    <a:pt x="12210" y="14563"/>
                    <a:pt x="12232" y="14389"/>
                    <a:pt x="12248" y="14214"/>
                  </a:cubicBezTo>
                  <a:cubicBezTo>
                    <a:pt x="12268" y="14022"/>
                    <a:pt x="12286" y="13830"/>
                    <a:pt x="12302" y="13638"/>
                  </a:cubicBezTo>
                  <a:cubicBezTo>
                    <a:pt x="12309" y="13558"/>
                    <a:pt x="12316" y="13477"/>
                    <a:pt x="12322" y="13397"/>
                  </a:cubicBezTo>
                  <a:cubicBezTo>
                    <a:pt x="12327" y="13314"/>
                    <a:pt x="12336" y="13233"/>
                    <a:pt x="12341" y="13150"/>
                  </a:cubicBezTo>
                  <a:cubicBezTo>
                    <a:pt x="12391" y="13108"/>
                    <a:pt x="12434" y="13062"/>
                    <a:pt x="12471" y="13008"/>
                  </a:cubicBezTo>
                  <a:cubicBezTo>
                    <a:pt x="12492" y="12978"/>
                    <a:pt x="12513" y="12947"/>
                    <a:pt x="12534" y="12917"/>
                  </a:cubicBezTo>
                  <a:cubicBezTo>
                    <a:pt x="12570" y="12868"/>
                    <a:pt x="12605" y="12818"/>
                    <a:pt x="12642" y="12768"/>
                  </a:cubicBezTo>
                  <a:cubicBezTo>
                    <a:pt x="12698" y="12688"/>
                    <a:pt x="12755" y="12608"/>
                    <a:pt x="12812" y="12528"/>
                  </a:cubicBezTo>
                  <a:cubicBezTo>
                    <a:pt x="12867" y="12450"/>
                    <a:pt x="12923" y="12372"/>
                    <a:pt x="12979" y="12295"/>
                  </a:cubicBezTo>
                  <a:cubicBezTo>
                    <a:pt x="13050" y="12195"/>
                    <a:pt x="13132" y="12096"/>
                    <a:pt x="13188" y="11985"/>
                  </a:cubicBezTo>
                  <a:cubicBezTo>
                    <a:pt x="13215" y="11935"/>
                    <a:pt x="13216" y="11873"/>
                    <a:pt x="13195" y="11821"/>
                  </a:cubicBezTo>
                  <a:cubicBezTo>
                    <a:pt x="13222" y="11782"/>
                    <a:pt x="13248" y="11742"/>
                    <a:pt x="13275" y="11702"/>
                  </a:cubicBezTo>
                  <a:cubicBezTo>
                    <a:pt x="13306" y="11657"/>
                    <a:pt x="13336" y="11610"/>
                    <a:pt x="13367" y="11567"/>
                  </a:cubicBezTo>
                  <a:cubicBezTo>
                    <a:pt x="13393" y="11530"/>
                    <a:pt x="13425" y="11493"/>
                    <a:pt x="13454" y="11454"/>
                  </a:cubicBezTo>
                  <a:cubicBezTo>
                    <a:pt x="13480" y="11455"/>
                    <a:pt x="13508" y="11457"/>
                    <a:pt x="13535" y="11457"/>
                  </a:cubicBezTo>
                  <a:cubicBezTo>
                    <a:pt x="13545" y="11457"/>
                    <a:pt x="13556" y="11456"/>
                    <a:pt x="13566" y="11456"/>
                  </a:cubicBezTo>
                  <a:cubicBezTo>
                    <a:pt x="13649" y="11454"/>
                    <a:pt x="13734" y="11441"/>
                    <a:pt x="13816" y="11422"/>
                  </a:cubicBezTo>
                  <a:cubicBezTo>
                    <a:pt x="13946" y="11391"/>
                    <a:pt x="14073" y="11344"/>
                    <a:pt x="14201" y="11302"/>
                  </a:cubicBezTo>
                  <a:cubicBezTo>
                    <a:pt x="14221" y="11295"/>
                    <a:pt x="14243" y="11289"/>
                    <a:pt x="14262" y="11282"/>
                  </a:cubicBezTo>
                  <a:cubicBezTo>
                    <a:pt x="14336" y="11278"/>
                    <a:pt x="14410" y="11250"/>
                    <a:pt x="14479" y="11227"/>
                  </a:cubicBezTo>
                  <a:cubicBezTo>
                    <a:pt x="14862" y="11102"/>
                    <a:pt x="15215" y="10900"/>
                    <a:pt x="15593" y="10762"/>
                  </a:cubicBezTo>
                  <a:cubicBezTo>
                    <a:pt x="15770" y="10697"/>
                    <a:pt x="15945" y="10630"/>
                    <a:pt x="16116" y="10549"/>
                  </a:cubicBezTo>
                  <a:cubicBezTo>
                    <a:pt x="16296" y="10462"/>
                    <a:pt x="16470" y="10365"/>
                    <a:pt x="16647" y="10271"/>
                  </a:cubicBezTo>
                  <a:cubicBezTo>
                    <a:pt x="16723" y="10234"/>
                    <a:pt x="16799" y="10199"/>
                    <a:pt x="16875" y="10162"/>
                  </a:cubicBezTo>
                  <a:cubicBezTo>
                    <a:pt x="16956" y="10120"/>
                    <a:pt x="17036" y="10077"/>
                    <a:pt x="17116" y="10034"/>
                  </a:cubicBezTo>
                  <a:cubicBezTo>
                    <a:pt x="17276" y="9946"/>
                    <a:pt x="17439" y="9853"/>
                    <a:pt x="17587" y="9744"/>
                  </a:cubicBezTo>
                  <a:cubicBezTo>
                    <a:pt x="17657" y="9693"/>
                    <a:pt x="17726" y="9638"/>
                    <a:pt x="17792" y="9581"/>
                  </a:cubicBezTo>
                  <a:cubicBezTo>
                    <a:pt x="17858" y="9524"/>
                    <a:pt x="17929" y="9469"/>
                    <a:pt x="17992" y="9407"/>
                  </a:cubicBezTo>
                  <a:cubicBezTo>
                    <a:pt x="18117" y="9283"/>
                    <a:pt x="18225" y="9147"/>
                    <a:pt x="18336" y="9012"/>
                  </a:cubicBezTo>
                  <a:cubicBezTo>
                    <a:pt x="18399" y="8942"/>
                    <a:pt x="18462" y="8873"/>
                    <a:pt x="18524" y="8801"/>
                  </a:cubicBezTo>
                  <a:cubicBezTo>
                    <a:pt x="18595" y="8721"/>
                    <a:pt x="18654" y="8632"/>
                    <a:pt x="18723" y="8549"/>
                  </a:cubicBezTo>
                  <a:cubicBezTo>
                    <a:pt x="18851" y="8394"/>
                    <a:pt x="18979" y="8238"/>
                    <a:pt x="19109" y="8084"/>
                  </a:cubicBezTo>
                  <a:cubicBezTo>
                    <a:pt x="19174" y="8005"/>
                    <a:pt x="19238" y="7926"/>
                    <a:pt x="19294" y="7839"/>
                  </a:cubicBezTo>
                  <a:cubicBezTo>
                    <a:pt x="19346" y="7757"/>
                    <a:pt x="19393" y="7672"/>
                    <a:pt x="19439" y="7587"/>
                  </a:cubicBezTo>
                  <a:cubicBezTo>
                    <a:pt x="19530" y="7412"/>
                    <a:pt x="19624" y="7239"/>
                    <a:pt x="19726" y="7070"/>
                  </a:cubicBezTo>
                  <a:cubicBezTo>
                    <a:pt x="19775" y="6987"/>
                    <a:pt x="19823" y="6904"/>
                    <a:pt x="19866" y="6817"/>
                  </a:cubicBezTo>
                  <a:cubicBezTo>
                    <a:pt x="19913" y="6727"/>
                    <a:pt x="19951" y="6632"/>
                    <a:pt x="19984" y="6535"/>
                  </a:cubicBezTo>
                  <a:cubicBezTo>
                    <a:pt x="20017" y="6442"/>
                    <a:pt x="20043" y="6344"/>
                    <a:pt x="20064" y="6248"/>
                  </a:cubicBezTo>
                  <a:cubicBezTo>
                    <a:pt x="20071" y="6216"/>
                    <a:pt x="20078" y="6184"/>
                    <a:pt x="20085" y="6153"/>
                  </a:cubicBezTo>
                  <a:cubicBezTo>
                    <a:pt x="20122" y="6141"/>
                    <a:pt x="20157" y="6118"/>
                    <a:pt x="20178" y="6087"/>
                  </a:cubicBezTo>
                  <a:cubicBezTo>
                    <a:pt x="20225" y="6020"/>
                    <a:pt x="20250" y="5940"/>
                    <a:pt x="20277" y="5864"/>
                  </a:cubicBezTo>
                  <a:cubicBezTo>
                    <a:pt x="20343" y="5671"/>
                    <a:pt x="20401" y="5475"/>
                    <a:pt x="20447" y="5276"/>
                  </a:cubicBezTo>
                  <a:cubicBezTo>
                    <a:pt x="20492" y="5079"/>
                    <a:pt x="20526" y="4881"/>
                    <a:pt x="20555" y="4683"/>
                  </a:cubicBezTo>
                  <a:cubicBezTo>
                    <a:pt x="20583" y="4484"/>
                    <a:pt x="20611" y="4284"/>
                    <a:pt x="20617" y="4083"/>
                  </a:cubicBezTo>
                  <a:cubicBezTo>
                    <a:pt x="20625" y="3893"/>
                    <a:pt x="20624" y="3703"/>
                    <a:pt x="20630" y="3513"/>
                  </a:cubicBezTo>
                  <a:cubicBezTo>
                    <a:pt x="20637" y="3430"/>
                    <a:pt x="20643" y="3348"/>
                    <a:pt x="20649" y="3264"/>
                  </a:cubicBezTo>
                  <a:cubicBezTo>
                    <a:pt x="20654" y="3215"/>
                    <a:pt x="20658" y="3165"/>
                    <a:pt x="20658" y="3116"/>
                  </a:cubicBezTo>
                  <a:cubicBezTo>
                    <a:pt x="20656" y="3045"/>
                    <a:pt x="20648" y="2976"/>
                    <a:pt x="20640" y="2905"/>
                  </a:cubicBezTo>
                  <a:cubicBezTo>
                    <a:pt x="20624" y="2763"/>
                    <a:pt x="20603" y="2624"/>
                    <a:pt x="20589" y="2481"/>
                  </a:cubicBezTo>
                  <a:cubicBezTo>
                    <a:pt x="20587" y="2421"/>
                    <a:pt x="20587" y="2362"/>
                    <a:pt x="20589" y="2303"/>
                  </a:cubicBezTo>
                  <a:cubicBezTo>
                    <a:pt x="20590" y="2292"/>
                    <a:pt x="20590" y="2282"/>
                    <a:pt x="20591" y="2271"/>
                  </a:cubicBezTo>
                  <a:cubicBezTo>
                    <a:pt x="20595" y="2213"/>
                    <a:pt x="20575" y="2158"/>
                    <a:pt x="20539" y="2120"/>
                  </a:cubicBezTo>
                  <a:cubicBezTo>
                    <a:pt x="20532" y="1964"/>
                    <a:pt x="20521" y="1809"/>
                    <a:pt x="20508" y="1654"/>
                  </a:cubicBezTo>
                  <a:cubicBezTo>
                    <a:pt x="20489" y="1458"/>
                    <a:pt x="20467" y="1262"/>
                    <a:pt x="20436" y="1068"/>
                  </a:cubicBezTo>
                  <a:cubicBezTo>
                    <a:pt x="20422" y="977"/>
                    <a:pt x="20407" y="886"/>
                    <a:pt x="20392" y="797"/>
                  </a:cubicBezTo>
                  <a:cubicBezTo>
                    <a:pt x="20378" y="717"/>
                    <a:pt x="20368" y="635"/>
                    <a:pt x="20342" y="559"/>
                  </a:cubicBezTo>
                  <a:cubicBezTo>
                    <a:pt x="20332" y="524"/>
                    <a:pt x="20320" y="491"/>
                    <a:pt x="20306" y="459"/>
                  </a:cubicBezTo>
                  <a:cubicBezTo>
                    <a:pt x="20329" y="450"/>
                    <a:pt x="20353" y="442"/>
                    <a:pt x="20375" y="428"/>
                  </a:cubicBezTo>
                  <a:cubicBezTo>
                    <a:pt x="20422" y="400"/>
                    <a:pt x="20451" y="361"/>
                    <a:pt x="20467" y="309"/>
                  </a:cubicBezTo>
                  <a:cubicBezTo>
                    <a:pt x="20481" y="260"/>
                    <a:pt x="20471" y="197"/>
                    <a:pt x="20445" y="155"/>
                  </a:cubicBezTo>
                  <a:cubicBezTo>
                    <a:pt x="20399" y="76"/>
                    <a:pt x="20301" y="38"/>
                    <a:pt x="20215" y="22"/>
                  </a:cubicBezTo>
                  <a:cubicBezTo>
                    <a:pt x="20132" y="7"/>
                    <a:pt x="20049" y="0"/>
                    <a:pt x="199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36"/>
            <p:cNvSpPr/>
            <p:nvPr/>
          </p:nvSpPr>
          <p:spPr>
            <a:xfrm>
              <a:off x="8067975" y="1730900"/>
              <a:ext cx="30425" cy="30325"/>
            </a:xfrm>
            <a:custGeom>
              <a:avLst/>
              <a:gdLst/>
              <a:ahLst/>
              <a:cxnLst/>
              <a:rect l="l" t="t" r="r" b="b"/>
              <a:pathLst>
                <a:path w="1217" h="1213" extrusionOk="0">
                  <a:moveTo>
                    <a:pt x="693" y="0"/>
                  </a:moveTo>
                  <a:cubicBezTo>
                    <a:pt x="677" y="0"/>
                    <a:pt x="661" y="2"/>
                    <a:pt x="645" y="5"/>
                  </a:cubicBezTo>
                  <a:cubicBezTo>
                    <a:pt x="608" y="13"/>
                    <a:pt x="563" y="35"/>
                    <a:pt x="536" y="62"/>
                  </a:cubicBezTo>
                  <a:cubicBezTo>
                    <a:pt x="467" y="127"/>
                    <a:pt x="418" y="205"/>
                    <a:pt x="379" y="292"/>
                  </a:cubicBezTo>
                  <a:cubicBezTo>
                    <a:pt x="376" y="300"/>
                    <a:pt x="371" y="308"/>
                    <a:pt x="368" y="314"/>
                  </a:cubicBezTo>
                  <a:cubicBezTo>
                    <a:pt x="354" y="310"/>
                    <a:pt x="339" y="308"/>
                    <a:pt x="324" y="308"/>
                  </a:cubicBezTo>
                  <a:cubicBezTo>
                    <a:pt x="293" y="308"/>
                    <a:pt x="262" y="317"/>
                    <a:pt x="236" y="335"/>
                  </a:cubicBezTo>
                  <a:cubicBezTo>
                    <a:pt x="217" y="348"/>
                    <a:pt x="203" y="366"/>
                    <a:pt x="192" y="385"/>
                  </a:cubicBezTo>
                  <a:cubicBezTo>
                    <a:pt x="162" y="389"/>
                    <a:pt x="133" y="397"/>
                    <a:pt x="109" y="414"/>
                  </a:cubicBezTo>
                  <a:cubicBezTo>
                    <a:pt x="2" y="487"/>
                    <a:pt x="1" y="646"/>
                    <a:pt x="108" y="720"/>
                  </a:cubicBezTo>
                  <a:cubicBezTo>
                    <a:pt x="110" y="721"/>
                    <a:pt x="113" y="723"/>
                    <a:pt x="115" y="725"/>
                  </a:cubicBezTo>
                  <a:cubicBezTo>
                    <a:pt x="168" y="767"/>
                    <a:pt x="216" y="815"/>
                    <a:pt x="265" y="861"/>
                  </a:cubicBezTo>
                  <a:cubicBezTo>
                    <a:pt x="328" y="918"/>
                    <a:pt x="402" y="958"/>
                    <a:pt x="471" y="1008"/>
                  </a:cubicBezTo>
                  <a:cubicBezTo>
                    <a:pt x="469" y="1007"/>
                    <a:pt x="468" y="1006"/>
                    <a:pt x="467" y="1005"/>
                  </a:cubicBezTo>
                  <a:lnTo>
                    <a:pt x="467" y="1005"/>
                  </a:lnTo>
                  <a:cubicBezTo>
                    <a:pt x="469" y="1007"/>
                    <a:pt x="472" y="1009"/>
                    <a:pt x="475" y="1011"/>
                  </a:cubicBezTo>
                  <a:cubicBezTo>
                    <a:pt x="478" y="1013"/>
                    <a:pt x="480" y="1015"/>
                    <a:pt x="482" y="1017"/>
                  </a:cubicBezTo>
                  <a:lnTo>
                    <a:pt x="482" y="1017"/>
                  </a:lnTo>
                  <a:cubicBezTo>
                    <a:pt x="482" y="1016"/>
                    <a:pt x="481" y="1016"/>
                    <a:pt x="480" y="1015"/>
                  </a:cubicBezTo>
                  <a:lnTo>
                    <a:pt x="480" y="1015"/>
                  </a:lnTo>
                  <a:cubicBezTo>
                    <a:pt x="503" y="1033"/>
                    <a:pt x="524" y="1050"/>
                    <a:pt x="545" y="1069"/>
                  </a:cubicBezTo>
                  <a:cubicBezTo>
                    <a:pt x="563" y="1087"/>
                    <a:pt x="583" y="1106"/>
                    <a:pt x="601" y="1125"/>
                  </a:cubicBezTo>
                  <a:cubicBezTo>
                    <a:pt x="615" y="1139"/>
                    <a:pt x="627" y="1153"/>
                    <a:pt x="641" y="1166"/>
                  </a:cubicBezTo>
                  <a:cubicBezTo>
                    <a:pt x="674" y="1197"/>
                    <a:pt x="718" y="1212"/>
                    <a:pt x="761" y="1212"/>
                  </a:cubicBezTo>
                  <a:cubicBezTo>
                    <a:pt x="762" y="1212"/>
                    <a:pt x="764" y="1212"/>
                    <a:pt x="766" y="1212"/>
                  </a:cubicBezTo>
                  <a:cubicBezTo>
                    <a:pt x="817" y="1211"/>
                    <a:pt x="867" y="1188"/>
                    <a:pt x="902" y="1149"/>
                  </a:cubicBezTo>
                  <a:cubicBezTo>
                    <a:pt x="945" y="1101"/>
                    <a:pt x="953" y="1039"/>
                    <a:pt x="938" y="983"/>
                  </a:cubicBezTo>
                  <a:cubicBezTo>
                    <a:pt x="945" y="962"/>
                    <a:pt x="950" y="939"/>
                    <a:pt x="947" y="915"/>
                  </a:cubicBezTo>
                  <a:cubicBezTo>
                    <a:pt x="946" y="899"/>
                    <a:pt x="942" y="885"/>
                    <a:pt x="937" y="870"/>
                  </a:cubicBezTo>
                  <a:cubicBezTo>
                    <a:pt x="992" y="843"/>
                    <a:pt x="1031" y="788"/>
                    <a:pt x="1039" y="724"/>
                  </a:cubicBezTo>
                  <a:cubicBezTo>
                    <a:pt x="1072" y="693"/>
                    <a:pt x="1104" y="660"/>
                    <a:pt x="1130" y="623"/>
                  </a:cubicBezTo>
                  <a:cubicBezTo>
                    <a:pt x="1151" y="596"/>
                    <a:pt x="1169" y="569"/>
                    <a:pt x="1184" y="539"/>
                  </a:cubicBezTo>
                  <a:cubicBezTo>
                    <a:pt x="1200" y="507"/>
                    <a:pt x="1202" y="474"/>
                    <a:pt x="1206" y="440"/>
                  </a:cubicBezTo>
                  <a:cubicBezTo>
                    <a:pt x="1216" y="330"/>
                    <a:pt x="1122" y="245"/>
                    <a:pt x="1019" y="244"/>
                  </a:cubicBezTo>
                  <a:cubicBezTo>
                    <a:pt x="993" y="190"/>
                    <a:pt x="943" y="150"/>
                    <a:pt x="883" y="139"/>
                  </a:cubicBezTo>
                  <a:cubicBezTo>
                    <a:pt x="867" y="81"/>
                    <a:pt x="818" y="31"/>
                    <a:pt x="761" y="10"/>
                  </a:cubicBezTo>
                  <a:cubicBezTo>
                    <a:pt x="740" y="3"/>
                    <a:pt x="716" y="0"/>
                    <a:pt x="693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36"/>
            <p:cNvSpPr/>
            <p:nvPr/>
          </p:nvSpPr>
          <p:spPr>
            <a:xfrm>
              <a:off x="7997275" y="1720850"/>
              <a:ext cx="28350" cy="28250"/>
            </a:xfrm>
            <a:custGeom>
              <a:avLst/>
              <a:gdLst/>
              <a:ahLst/>
              <a:cxnLst/>
              <a:rect l="l" t="t" r="r" b="b"/>
              <a:pathLst>
                <a:path w="1134" h="1130" extrusionOk="0">
                  <a:moveTo>
                    <a:pt x="546" y="1"/>
                  </a:moveTo>
                  <a:cubicBezTo>
                    <a:pt x="525" y="1"/>
                    <a:pt x="505" y="4"/>
                    <a:pt x="486" y="13"/>
                  </a:cubicBezTo>
                  <a:cubicBezTo>
                    <a:pt x="447" y="30"/>
                    <a:pt x="411" y="49"/>
                    <a:pt x="378" y="76"/>
                  </a:cubicBezTo>
                  <a:cubicBezTo>
                    <a:pt x="324" y="123"/>
                    <a:pt x="275" y="174"/>
                    <a:pt x="226" y="225"/>
                  </a:cubicBezTo>
                  <a:cubicBezTo>
                    <a:pt x="195" y="257"/>
                    <a:pt x="167" y="288"/>
                    <a:pt x="137" y="318"/>
                  </a:cubicBezTo>
                  <a:cubicBezTo>
                    <a:pt x="107" y="352"/>
                    <a:pt x="74" y="383"/>
                    <a:pt x="51" y="420"/>
                  </a:cubicBezTo>
                  <a:cubicBezTo>
                    <a:pt x="1" y="505"/>
                    <a:pt x="20" y="623"/>
                    <a:pt x="108" y="675"/>
                  </a:cubicBezTo>
                  <a:cubicBezTo>
                    <a:pt x="145" y="698"/>
                    <a:pt x="183" y="707"/>
                    <a:pt x="222" y="707"/>
                  </a:cubicBezTo>
                  <a:cubicBezTo>
                    <a:pt x="224" y="707"/>
                    <a:pt x="226" y="707"/>
                    <a:pt x="228" y="707"/>
                  </a:cubicBezTo>
                  <a:lnTo>
                    <a:pt x="228" y="707"/>
                  </a:lnTo>
                  <a:cubicBezTo>
                    <a:pt x="216" y="736"/>
                    <a:pt x="210" y="766"/>
                    <a:pt x="216" y="799"/>
                  </a:cubicBezTo>
                  <a:cubicBezTo>
                    <a:pt x="225" y="862"/>
                    <a:pt x="259" y="917"/>
                    <a:pt x="317" y="946"/>
                  </a:cubicBezTo>
                  <a:cubicBezTo>
                    <a:pt x="317" y="951"/>
                    <a:pt x="317" y="957"/>
                    <a:pt x="317" y="962"/>
                  </a:cubicBezTo>
                  <a:cubicBezTo>
                    <a:pt x="321" y="1023"/>
                    <a:pt x="368" y="1088"/>
                    <a:pt x="425" y="1111"/>
                  </a:cubicBezTo>
                  <a:cubicBezTo>
                    <a:pt x="454" y="1123"/>
                    <a:pt x="484" y="1129"/>
                    <a:pt x="514" y="1129"/>
                  </a:cubicBezTo>
                  <a:cubicBezTo>
                    <a:pt x="516" y="1129"/>
                    <a:pt x="519" y="1129"/>
                    <a:pt x="521" y="1129"/>
                  </a:cubicBezTo>
                  <a:cubicBezTo>
                    <a:pt x="556" y="1128"/>
                    <a:pt x="592" y="1119"/>
                    <a:pt x="625" y="1099"/>
                  </a:cubicBezTo>
                  <a:cubicBezTo>
                    <a:pt x="667" y="1077"/>
                    <a:pt x="705" y="1048"/>
                    <a:pt x="742" y="1017"/>
                  </a:cubicBezTo>
                  <a:cubicBezTo>
                    <a:pt x="775" y="1011"/>
                    <a:pt x="807" y="995"/>
                    <a:pt x="832" y="971"/>
                  </a:cubicBezTo>
                  <a:cubicBezTo>
                    <a:pt x="881" y="925"/>
                    <a:pt x="932" y="876"/>
                    <a:pt x="982" y="830"/>
                  </a:cubicBezTo>
                  <a:cubicBezTo>
                    <a:pt x="1025" y="788"/>
                    <a:pt x="1073" y="747"/>
                    <a:pt x="1101" y="692"/>
                  </a:cubicBezTo>
                  <a:cubicBezTo>
                    <a:pt x="1134" y="630"/>
                    <a:pt x="1119" y="551"/>
                    <a:pt x="1076" y="497"/>
                  </a:cubicBezTo>
                  <a:cubicBezTo>
                    <a:pt x="1073" y="455"/>
                    <a:pt x="1057" y="415"/>
                    <a:pt x="1026" y="381"/>
                  </a:cubicBezTo>
                  <a:cubicBezTo>
                    <a:pt x="1009" y="363"/>
                    <a:pt x="989" y="348"/>
                    <a:pt x="965" y="338"/>
                  </a:cubicBezTo>
                  <a:cubicBezTo>
                    <a:pt x="957" y="329"/>
                    <a:pt x="948" y="321"/>
                    <a:pt x="938" y="313"/>
                  </a:cubicBezTo>
                  <a:cubicBezTo>
                    <a:pt x="921" y="270"/>
                    <a:pt x="888" y="235"/>
                    <a:pt x="848" y="214"/>
                  </a:cubicBezTo>
                  <a:cubicBezTo>
                    <a:pt x="842" y="190"/>
                    <a:pt x="833" y="168"/>
                    <a:pt x="818" y="147"/>
                  </a:cubicBezTo>
                  <a:cubicBezTo>
                    <a:pt x="790" y="107"/>
                    <a:pt x="751" y="84"/>
                    <a:pt x="709" y="75"/>
                  </a:cubicBezTo>
                  <a:cubicBezTo>
                    <a:pt x="686" y="45"/>
                    <a:pt x="654" y="21"/>
                    <a:pt x="616" y="11"/>
                  </a:cubicBezTo>
                  <a:cubicBezTo>
                    <a:pt x="593" y="5"/>
                    <a:pt x="569" y="1"/>
                    <a:pt x="546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36"/>
            <p:cNvSpPr/>
            <p:nvPr/>
          </p:nvSpPr>
          <p:spPr>
            <a:xfrm>
              <a:off x="8022250" y="1954325"/>
              <a:ext cx="44600" cy="38875"/>
            </a:xfrm>
            <a:custGeom>
              <a:avLst/>
              <a:gdLst/>
              <a:ahLst/>
              <a:cxnLst/>
              <a:rect l="l" t="t" r="r" b="b"/>
              <a:pathLst>
                <a:path w="1784" h="1555" extrusionOk="0">
                  <a:moveTo>
                    <a:pt x="214" y="0"/>
                  </a:moveTo>
                  <a:cubicBezTo>
                    <a:pt x="144" y="0"/>
                    <a:pt x="75" y="42"/>
                    <a:pt x="43" y="108"/>
                  </a:cubicBezTo>
                  <a:cubicBezTo>
                    <a:pt x="0" y="202"/>
                    <a:pt x="43" y="308"/>
                    <a:pt x="134" y="354"/>
                  </a:cubicBezTo>
                  <a:cubicBezTo>
                    <a:pt x="140" y="357"/>
                    <a:pt x="146" y="358"/>
                    <a:pt x="153" y="362"/>
                  </a:cubicBezTo>
                  <a:cubicBezTo>
                    <a:pt x="129" y="379"/>
                    <a:pt x="109" y="402"/>
                    <a:pt x="95" y="430"/>
                  </a:cubicBezTo>
                  <a:cubicBezTo>
                    <a:pt x="87" y="447"/>
                    <a:pt x="85" y="466"/>
                    <a:pt x="82" y="485"/>
                  </a:cubicBezTo>
                  <a:cubicBezTo>
                    <a:pt x="55" y="521"/>
                    <a:pt x="38" y="566"/>
                    <a:pt x="42" y="612"/>
                  </a:cubicBezTo>
                  <a:cubicBezTo>
                    <a:pt x="49" y="684"/>
                    <a:pt x="103" y="749"/>
                    <a:pt x="175" y="768"/>
                  </a:cubicBezTo>
                  <a:cubicBezTo>
                    <a:pt x="178" y="770"/>
                    <a:pt x="182" y="771"/>
                    <a:pt x="186" y="773"/>
                  </a:cubicBezTo>
                  <a:cubicBezTo>
                    <a:pt x="186" y="797"/>
                    <a:pt x="193" y="820"/>
                    <a:pt x="201" y="842"/>
                  </a:cubicBezTo>
                  <a:cubicBezTo>
                    <a:pt x="97" y="876"/>
                    <a:pt x="38" y="996"/>
                    <a:pt x="91" y="1100"/>
                  </a:cubicBezTo>
                  <a:cubicBezTo>
                    <a:pt x="46" y="1142"/>
                    <a:pt x="19" y="1196"/>
                    <a:pt x="25" y="1259"/>
                  </a:cubicBezTo>
                  <a:cubicBezTo>
                    <a:pt x="29" y="1296"/>
                    <a:pt x="42" y="1329"/>
                    <a:pt x="64" y="1355"/>
                  </a:cubicBezTo>
                  <a:cubicBezTo>
                    <a:pt x="70" y="1371"/>
                    <a:pt x="77" y="1386"/>
                    <a:pt x="87" y="1401"/>
                  </a:cubicBezTo>
                  <a:cubicBezTo>
                    <a:pt x="119" y="1446"/>
                    <a:pt x="159" y="1473"/>
                    <a:pt x="212" y="1489"/>
                  </a:cubicBezTo>
                  <a:cubicBezTo>
                    <a:pt x="264" y="1505"/>
                    <a:pt x="322" y="1511"/>
                    <a:pt x="376" y="1515"/>
                  </a:cubicBezTo>
                  <a:cubicBezTo>
                    <a:pt x="423" y="1519"/>
                    <a:pt x="470" y="1523"/>
                    <a:pt x="516" y="1526"/>
                  </a:cubicBezTo>
                  <a:cubicBezTo>
                    <a:pt x="623" y="1531"/>
                    <a:pt x="731" y="1537"/>
                    <a:pt x="838" y="1541"/>
                  </a:cubicBezTo>
                  <a:cubicBezTo>
                    <a:pt x="917" y="1544"/>
                    <a:pt x="995" y="1545"/>
                    <a:pt x="1074" y="1545"/>
                  </a:cubicBezTo>
                  <a:cubicBezTo>
                    <a:pt x="1160" y="1545"/>
                    <a:pt x="1246" y="1544"/>
                    <a:pt x="1331" y="1544"/>
                  </a:cubicBezTo>
                  <a:cubicBezTo>
                    <a:pt x="1349" y="1544"/>
                    <a:pt x="1367" y="1544"/>
                    <a:pt x="1385" y="1544"/>
                  </a:cubicBezTo>
                  <a:lnTo>
                    <a:pt x="1394" y="1544"/>
                  </a:lnTo>
                  <a:cubicBezTo>
                    <a:pt x="1416" y="1544"/>
                    <a:pt x="1436" y="1539"/>
                    <a:pt x="1457" y="1531"/>
                  </a:cubicBezTo>
                  <a:cubicBezTo>
                    <a:pt x="1459" y="1534"/>
                    <a:pt x="1461" y="1536"/>
                    <a:pt x="1465" y="1537"/>
                  </a:cubicBezTo>
                  <a:cubicBezTo>
                    <a:pt x="1491" y="1550"/>
                    <a:pt x="1519" y="1554"/>
                    <a:pt x="1546" y="1554"/>
                  </a:cubicBezTo>
                  <a:cubicBezTo>
                    <a:pt x="1605" y="1552"/>
                    <a:pt x="1664" y="1521"/>
                    <a:pt x="1698" y="1470"/>
                  </a:cubicBezTo>
                  <a:cubicBezTo>
                    <a:pt x="1701" y="1465"/>
                    <a:pt x="1704" y="1459"/>
                    <a:pt x="1706" y="1455"/>
                  </a:cubicBezTo>
                  <a:cubicBezTo>
                    <a:pt x="1712" y="1446"/>
                    <a:pt x="1717" y="1437"/>
                    <a:pt x="1722" y="1427"/>
                  </a:cubicBezTo>
                  <a:cubicBezTo>
                    <a:pt x="1742" y="1384"/>
                    <a:pt x="1745" y="1341"/>
                    <a:pt x="1744" y="1294"/>
                  </a:cubicBezTo>
                  <a:cubicBezTo>
                    <a:pt x="1742" y="1203"/>
                    <a:pt x="1726" y="1097"/>
                    <a:pt x="1676" y="1019"/>
                  </a:cubicBezTo>
                  <a:cubicBezTo>
                    <a:pt x="1677" y="980"/>
                    <a:pt x="1677" y="943"/>
                    <a:pt x="1677" y="904"/>
                  </a:cubicBezTo>
                  <a:cubicBezTo>
                    <a:pt x="1681" y="770"/>
                    <a:pt x="1688" y="635"/>
                    <a:pt x="1699" y="501"/>
                  </a:cubicBezTo>
                  <a:cubicBezTo>
                    <a:pt x="1700" y="491"/>
                    <a:pt x="1701" y="482"/>
                    <a:pt x="1704" y="471"/>
                  </a:cubicBezTo>
                  <a:cubicBezTo>
                    <a:pt x="1756" y="428"/>
                    <a:pt x="1784" y="353"/>
                    <a:pt x="1767" y="287"/>
                  </a:cubicBezTo>
                  <a:cubicBezTo>
                    <a:pt x="1747" y="218"/>
                    <a:pt x="1691" y="154"/>
                    <a:pt x="1616" y="144"/>
                  </a:cubicBezTo>
                  <a:cubicBezTo>
                    <a:pt x="1535" y="136"/>
                    <a:pt x="1451" y="134"/>
                    <a:pt x="1370" y="131"/>
                  </a:cubicBezTo>
                  <a:cubicBezTo>
                    <a:pt x="1268" y="126"/>
                    <a:pt x="1167" y="120"/>
                    <a:pt x="1067" y="112"/>
                  </a:cubicBezTo>
                  <a:cubicBezTo>
                    <a:pt x="967" y="103"/>
                    <a:pt x="867" y="94"/>
                    <a:pt x="767" y="84"/>
                  </a:cubicBezTo>
                  <a:cubicBezTo>
                    <a:pt x="655" y="72"/>
                    <a:pt x="544" y="68"/>
                    <a:pt x="432" y="60"/>
                  </a:cubicBezTo>
                  <a:cubicBezTo>
                    <a:pt x="413" y="58"/>
                    <a:pt x="392" y="54"/>
                    <a:pt x="373" y="51"/>
                  </a:cubicBezTo>
                  <a:cubicBezTo>
                    <a:pt x="361" y="48"/>
                    <a:pt x="350" y="45"/>
                    <a:pt x="340" y="40"/>
                  </a:cubicBezTo>
                  <a:cubicBezTo>
                    <a:pt x="322" y="34"/>
                    <a:pt x="306" y="27"/>
                    <a:pt x="289" y="18"/>
                  </a:cubicBezTo>
                  <a:cubicBezTo>
                    <a:pt x="265" y="6"/>
                    <a:pt x="240" y="0"/>
                    <a:pt x="214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36"/>
            <p:cNvSpPr/>
            <p:nvPr/>
          </p:nvSpPr>
          <p:spPr>
            <a:xfrm>
              <a:off x="8041450" y="1939200"/>
              <a:ext cx="9250" cy="8850"/>
            </a:xfrm>
            <a:custGeom>
              <a:avLst/>
              <a:gdLst/>
              <a:ahLst/>
              <a:cxnLst/>
              <a:rect l="l" t="t" r="r" b="b"/>
              <a:pathLst>
                <a:path w="370" h="354" extrusionOk="0">
                  <a:moveTo>
                    <a:pt x="176" y="0"/>
                  </a:moveTo>
                  <a:cubicBezTo>
                    <a:pt x="174" y="0"/>
                    <a:pt x="171" y="0"/>
                    <a:pt x="169" y="0"/>
                  </a:cubicBezTo>
                  <a:cubicBezTo>
                    <a:pt x="72" y="3"/>
                    <a:pt x="0" y="100"/>
                    <a:pt x="8" y="193"/>
                  </a:cubicBezTo>
                  <a:cubicBezTo>
                    <a:pt x="17" y="291"/>
                    <a:pt x="101" y="354"/>
                    <a:pt x="195" y="354"/>
                  </a:cubicBezTo>
                  <a:cubicBezTo>
                    <a:pt x="197" y="354"/>
                    <a:pt x="199" y="354"/>
                    <a:pt x="201" y="354"/>
                  </a:cubicBezTo>
                  <a:cubicBezTo>
                    <a:pt x="298" y="350"/>
                    <a:pt x="370" y="253"/>
                    <a:pt x="362" y="161"/>
                  </a:cubicBezTo>
                  <a:cubicBezTo>
                    <a:pt x="353" y="63"/>
                    <a:pt x="270" y="0"/>
                    <a:pt x="176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015;p36"/>
            <p:cNvSpPr/>
            <p:nvPr/>
          </p:nvSpPr>
          <p:spPr>
            <a:xfrm>
              <a:off x="8041100" y="1925475"/>
              <a:ext cx="9900" cy="9425"/>
            </a:xfrm>
            <a:custGeom>
              <a:avLst/>
              <a:gdLst/>
              <a:ahLst/>
              <a:cxnLst/>
              <a:rect l="l" t="t" r="r" b="b"/>
              <a:pathLst>
                <a:path w="396" h="377" extrusionOk="0">
                  <a:moveTo>
                    <a:pt x="208" y="1"/>
                  </a:moveTo>
                  <a:cubicBezTo>
                    <a:pt x="202" y="1"/>
                    <a:pt x="196" y="1"/>
                    <a:pt x="191" y="2"/>
                  </a:cubicBezTo>
                  <a:cubicBezTo>
                    <a:pt x="155" y="4"/>
                    <a:pt x="124" y="17"/>
                    <a:pt x="99" y="36"/>
                  </a:cubicBezTo>
                  <a:cubicBezTo>
                    <a:pt x="89" y="42"/>
                    <a:pt x="80" y="49"/>
                    <a:pt x="70" y="57"/>
                  </a:cubicBezTo>
                  <a:cubicBezTo>
                    <a:pt x="22" y="97"/>
                    <a:pt x="1" y="173"/>
                    <a:pt x="17" y="232"/>
                  </a:cubicBezTo>
                  <a:cubicBezTo>
                    <a:pt x="40" y="318"/>
                    <a:pt x="116" y="377"/>
                    <a:pt x="199" y="377"/>
                  </a:cubicBezTo>
                  <a:cubicBezTo>
                    <a:pt x="201" y="377"/>
                    <a:pt x="203" y="377"/>
                    <a:pt x="204" y="377"/>
                  </a:cubicBezTo>
                  <a:cubicBezTo>
                    <a:pt x="218" y="377"/>
                    <a:pt x="231" y="375"/>
                    <a:pt x="244" y="371"/>
                  </a:cubicBezTo>
                  <a:cubicBezTo>
                    <a:pt x="339" y="348"/>
                    <a:pt x="395" y="265"/>
                    <a:pt x="392" y="169"/>
                  </a:cubicBezTo>
                  <a:cubicBezTo>
                    <a:pt x="387" y="74"/>
                    <a:pt x="299" y="1"/>
                    <a:pt x="208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" name="Google Shape;1016;p36"/>
            <p:cNvSpPr/>
            <p:nvPr/>
          </p:nvSpPr>
          <p:spPr>
            <a:xfrm>
              <a:off x="8051150" y="1810100"/>
              <a:ext cx="9250" cy="9250"/>
            </a:xfrm>
            <a:custGeom>
              <a:avLst/>
              <a:gdLst/>
              <a:ahLst/>
              <a:cxnLst/>
              <a:rect l="l" t="t" r="r" b="b"/>
              <a:pathLst>
                <a:path w="370" h="370" extrusionOk="0">
                  <a:moveTo>
                    <a:pt x="191" y="0"/>
                  </a:moveTo>
                  <a:cubicBezTo>
                    <a:pt x="189" y="0"/>
                    <a:pt x="187" y="0"/>
                    <a:pt x="185" y="1"/>
                  </a:cubicBezTo>
                  <a:cubicBezTo>
                    <a:pt x="85" y="3"/>
                    <a:pt x="0" y="82"/>
                    <a:pt x="0" y="185"/>
                  </a:cubicBezTo>
                  <a:cubicBezTo>
                    <a:pt x="0" y="281"/>
                    <a:pt x="80" y="370"/>
                    <a:pt x="179" y="370"/>
                  </a:cubicBezTo>
                  <a:cubicBezTo>
                    <a:pt x="180" y="370"/>
                    <a:pt x="182" y="370"/>
                    <a:pt x="184" y="370"/>
                  </a:cubicBezTo>
                  <a:cubicBezTo>
                    <a:pt x="285" y="368"/>
                    <a:pt x="369" y="289"/>
                    <a:pt x="369" y="186"/>
                  </a:cubicBezTo>
                  <a:cubicBezTo>
                    <a:pt x="369" y="89"/>
                    <a:pt x="289" y="0"/>
                    <a:pt x="191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" name="Google Shape;1017;p36"/>
            <p:cNvSpPr/>
            <p:nvPr/>
          </p:nvSpPr>
          <p:spPr>
            <a:xfrm>
              <a:off x="7765425" y="1451300"/>
              <a:ext cx="112225" cy="121250"/>
            </a:xfrm>
            <a:custGeom>
              <a:avLst/>
              <a:gdLst/>
              <a:ahLst/>
              <a:cxnLst/>
              <a:rect l="l" t="t" r="r" b="b"/>
              <a:pathLst>
                <a:path w="4489" h="4850" extrusionOk="0">
                  <a:moveTo>
                    <a:pt x="2039" y="1834"/>
                  </a:moveTo>
                  <a:lnTo>
                    <a:pt x="2039" y="1834"/>
                  </a:lnTo>
                  <a:cubicBezTo>
                    <a:pt x="2040" y="1835"/>
                    <a:pt x="2041" y="1836"/>
                    <a:pt x="2041" y="1837"/>
                  </a:cubicBezTo>
                  <a:lnTo>
                    <a:pt x="2041" y="1837"/>
                  </a:lnTo>
                  <a:cubicBezTo>
                    <a:pt x="2041" y="1835"/>
                    <a:pt x="2040" y="1835"/>
                    <a:pt x="2039" y="1834"/>
                  </a:cubicBezTo>
                  <a:close/>
                  <a:moveTo>
                    <a:pt x="2052" y="1848"/>
                  </a:moveTo>
                  <a:cubicBezTo>
                    <a:pt x="2052" y="1849"/>
                    <a:pt x="2053" y="1850"/>
                    <a:pt x="2054" y="1851"/>
                  </a:cubicBezTo>
                  <a:lnTo>
                    <a:pt x="2054" y="1851"/>
                  </a:lnTo>
                  <a:cubicBezTo>
                    <a:pt x="2053" y="1850"/>
                    <a:pt x="2053" y="1849"/>
                    <a:pt x="2052" y="1848"/>
                  </a:cubicBezTo>
                  <a:close/>
                  <a:moveTo>
                    <a:pt x="2888" y="2804"/>
                  </a:moveTo>
                  <a:lnTo>
                    <a:pt x="2888" y="2804"/>
                  </a:lnTo>
                  <a:cubicBezTo>
                    <a:pt x="2889" y="2805"/>
                    <a:pt x="2891" y="2807"/>
                    <a:pt x="2892" y="2808"/>
                  </a:cubicBezTo>
                  <a:cubicBezTo>
                    <a:pt x="2891" y="2806"/>
                    <a:pt x="2890" y="2805"/>
                    <a:pt x="2888" y="2804"/>
                  </a:cubicBezTo>
                  <a:close/>
                  <a:moveTo>
                    <a:pt x="1786" y="2972"/>
                  </a:moveTo>
                  <a:lnTo>
                    <a:pt x="1786" y="2972"/>
                  </a:lnTo>
                  <a:cubicBezTo>
                    <a:pt x="1787" y="2972"/>
                    <a:pt x="1788" y="2973"/>
                    <a:pt x="1789" y="2973"/>
                  </a:cubicBezTo>
                  <a:lnTo>
                    <a:pt x="1789" y="2973"/>
                  </a:lnTo>
                  <a:cubicBezTo>
                    <a:pt x="1788" y="2972"/>
                    <a:pt x="1787" y="2972"/>
                    <a:pt x="1786" y="2972"/>
                  </a:cubicBezTo>
                  <a:close/>
                  <a:moveTo>
                    <a:pt x="203" y="0"/>
                  </a:moveTo>
                  <a:cubicBezTo>
                    <a:pt x="194" y="0"/>
                    <a:pt x="186" y="1"/>
                    <a:pt x="177" y="2"/>
                  </a:cubicBezTo>
                  <a:cubicBezTo>
                    <a:pt x="81" y="14"/>
                    <a:pt x="0" y="111"/>
                    <a:pt x="18" y="210"/>
                  </a:cubicBezTo>
                  <a:cubicBezTo>
                    <a:pt x="25" y="244"/>
                    <a:pt x="37" y="275"/>
                    <a:pt x="57" y="304"/>
                  </a:cubicBezTo>
                  <a:cubicBezTo>
                    <a:pt x="79" y="334"/>
                    <a:pt x="111" y="355"/>
                    <a:pt x="138" y="379"/>
                  </a:cubicBezTo>
                  <a:cubicBezTo>
                    <a:pt x="244" y="479"/>
                    <a:pt x="350" y="577"/>
                    <a:pt x="454" y="678"/>
                  </a:cubicBezTo>
                  <a:cubicBezTo>
                    <a:pt x="563" y="782"/>
                    <a:pt x="666" y="892"/>
                    <a:pt x="771" y="999"/>
                  </a:cubicBezTo>
                  <a:cubicBezTo>
                    <a:pt x="875" y="1108"/>
                    <a:pt x="985" y="1213"/>
                    <a:pt x="1095" y="1317"/>
                  </a:cubicBezTo>
                  <a:cubicBezTo>
                    <a:pt x="1203" y="1418"/>
                    <a:pt x="1306" y="1525"/>
                    <a:pt x="1403" y="1636"/>
                  </a:cubicBezTo>
                  <a:cubicBezTo>
                    <a:pt x="1535" y="1793"/>
                    <a:pt x="1655" y="1956"/>
                    <a:pt x="1788" y="2109"/>
                  </a:cubicBezTo>
                  <a:cubicBezTo>
                    <a:pt x="1854" y="2184"/>
                    <a:pt x="1920" y="2257"/>
                    <a:pt x="1994" y="2323"/>
                  </a:cubicBezTo>
                  <a:cubicBezTo>
                    <a:pt x="2066" y="2388"/>
                    <a:pt x="2134" y="2457"/>
                    <a:pt x="2199" y="2530"/>
                  </a:cubicBezTo>
                  <a:cubicBezTo>
                    <a:pt x="2241" y="2580"/>
                    <a:pt x="2280" y="2632"/>
                    <a:pt x="2320" y="2683"/>
                  </a:cubicBezTo>
                  <a:cubicBezTo>
                    <a:pt x="2192" y="2656"/>
                    <a:pt x="2059" y="2643"/>
                    <a:pt x="1931" y="2623"/>
                  </a:cubicBezTo>
                  <a:lnTo>
                    <a:pt x="1931" y="2623"/>
                  </a:lnTo>
                  <a:cubicBezTo>
                    <a:pt x="1932" y="2623"/>
                    <a:pt x="1932" y="2623"/>
                    <a:pt x="1932" y="2623"/>
                  </a:cubicBezTo>
                  <a:lnTo>
                    <a:pt x="1932" y="2623"/>
                  </a:lnTo>
                  <a:cubicBezTo>
                    <a:pt x="1842" y="2607"/>
                    <a:pt x="1754" y="2592"/>
                    <a:pt x="1663" y="2578"/>
                  </a:cubicBezTo>
                  <a:cubicBezTo>
                    <a:pt x="1565" y="2563"/>
                    <a:pt x="1468" y="2552"/>
                    <a:pt x="1371" y="2536"/>
                  </a:cubicBezTo>
                  <a:cubicBezTo>
                    <a:pt x="1278" y="2519"/>
                    <a:pt x="1186" y="2503"/>
                    <a:pt x="1092" y="2495"/>
                  </a:cubicBezTo>
                  <a:cubicBezTo>
                    <a:pt x="995" y="2486"/>
                    <a:pt x="898" y="2474"/>
                    <a:pt x="800" y="2460"/>
                  </a:cubicBezTo>
                  <a:cubicBezTo>
                    <a:pt x="715" y="2449"/>
                    <a:pt x="630" y="2432"/>
                    <a:pt x="545" y="2418"/>
                  </a:cubicBezTo>
                  <a:cubicBezTo>
                    <a:pt x="499" y="2410"/>
                    <a:pt x="452" y="2403"/>
                    <a:pt x="406" y="2397"/>
                  </a:cubicBezTo>
                  <a:cubicBezTo>
                    <a:pt x="383" y="2395"/>
                    <a:pt x="358" y="2393"/>
                    <a:pt x="333" y="2393"/>
                  </a:cubicBezTo>
                  <a:cubicBezTo>
                    <a:pt x="284" y="2393"/>
                    <a:pt x="233" y="2401"/>
                    <a:pt x="192" y="2425"/>
                  </a:cubicBezTo>
                  <a:cubicBezTo>
                    <a:pt x="121" y="2467"/>
                    <a:pt x="87" y="2554"/>
                    <a:pt x="110" y="2634"/>
                  </a:cubicBezTo>
                  <a:cubicBezTo>
                    <a:pt x="130" y="2709"/>
                    <a:pt x="193" y="2757"/>
                    <a:pt x="268" y="2768"/>
                  </a:cubicBezTo>
                  <a:cubicBezTo>
                    <a:pt x="275" y="2769"/>
                    <a:pt x="282" y="2770"/>
                    <a:pt x="289" y="2770"/>
                  </a:cubicBezTo>
                  <a:cubicBezTo>
                    <a:pt x="303" y="2770"/>
                    <a:pt x="318" y="2767"/>
                    <a:pt x="333" y="2763"/>
                  </a:cubicBezTo>
                  <a:lnTo>
                    <a:pt x="341" y="2763"/>
                  </a:lnTo>
                  <a:cubicBezTo>
                    <a:pt x="480" y="2774"/>
                    <a:pt x="618" y="2809"/>
                    <a:pt x="756" y="2827"/>
                  </a:cubicBezTo>
                  <a:cubicBezTo>
                    <a:pt x="893" y="2846"/>
                    <a:pt x="1031" y="2858"/>
                    <a:pt x="1168" y="2875"/>
                  </a:cubicBezTo>
                  <a:lnTo>
                    <a:pt x="1168" y="2875"/>
                  </a:lnTo>
                  <a:cubicBezTo>
                    <a:pt x="1166" y="2875"/>
                    <a:pt x="1165" y="2875"/>
                    <a:pt x="1164" y="2874"/>
                  </a:cubicBezTo>
                  <a:lnTo>
                    <a:pt x="1164" y="2874"/>
                  </a:lnTo>
                  <a:cubicBezTo>
                    <a:pt x="1167" y="2875"/>
                    <a:pt x="1169" y="2875"/>
                    <a:pt x="1171" y="2876"/>
                  </a:cubicBezTo>
                  <a:lnTo>
                    <a:pt x="1171" y="2876"/>
                  </a:lnTo>
                  <a:cubicBezTo>
                    <a:pt x="1170" y="2875"/>
                    <a:pt x="1169" y="2875"/>
                    <a:pt x="1168" y="2875"/>
                  </a:cubicBezTo>
                  <a:lnTo>
                    <a:pt x="1168" y="2875"/>
                  </a:lnTo>
                  <a:cubicBezTo>
                    <a:pt x="1170" y="2876"/>
                    <a:pt x="1173" y="2876"/>
                    <a:pt x="1176" y="2876"/>
                  </a:cubicBezTo>
                  <a:lnTo>
                    <a:pt x="1176" y="2876"/>
                  </a:lnTo>
                  <a:cubicBezTo>
                    <a:pt x="1175" y="2876"/>
                    <a:pt x="1173" y="2876"/>
                    <a:pt x="1171" y="2876"/>
                  </a:cubicBezTo>
                  <a:lnTo>
                    <a:pt x="1171" y="2876"/>
                  </a:lnTo>
                  <a:cubicBezTo>
                    <a:pt x="1174" y="2876"/>
                    <a:pt x="1176" y="2876"/>
                    <a:pt x="1179" y="2877"/>
                  </a:cubicBezTo>
                  <a:cubicBezTo>
                    <a:pt x="1178" y="2877"/>
                    <a:pt x="1177" y="2877"/>
                    <a:pt x="1176" y="2876"/>
                  </a:cubicBezTo>
                  <a:lnTo>
                    <a:pt x="1176" y="2876"/>
                  </a:lnTo>
                  <a:cubicBezTo>
                    <a:pt x="1281" y="2895"/>
                    <a:pt x="1385" y="2914"/>
                    <a:pt x="1491" y="2927"/>
                  </a:cubicBezTo>
                  <a:cubicBezTo>
                    <a:pt x="1588" y="2940"/>
                    <a:pt x="1686" y="2955"/>
                    <a:pt x="1783" y="2972"/>
                  </a:cubicBezTo>
                  <a:lnTo>
                    <a:pt x="1783" y="2972"/>
                  </a:lnTo>
                  <a:cubicBezTo>
                    <a:pt x="1783" y="2972"/>
                    <a:pt x="1783" y="2972"/>
                    <a:pt x="1783" y="2972"/>
                  </a:cubicBezTo>
                  <a:lnTo>
                    <a:pt x="1783" y="2972"/>
                  </a:lnTo>
                  <a:cubicBezTo>
                    <a:pt x="1784" y="2972"/>
                    <a:pt x="1785" y="2972"/>
                    <a:pt x="1786" y="2972"/>
                  </a:cubicBezTo>
                  <a:lnTo>
                    <a:pt x="1786" y="2972"/>
                  </a:lnTo>
                  <a:cubicBezTo>
                    <a:pt x="1786" y="2972"/>
                    <a:pt x="1786" y="2972"/>
                    <a:pt x="1786" y="2972"/>
                  </a:cubicBezTo>
                  <a:lnTo>
                    <a:pt x="1786" y="2972"/>
                  </a:lnTo>
                  <a:cubicBezTo>
                    <a:pt x="1787" y="2972"/>
                    <a:pt x="1788" y="2972"/>
                    <a:pt x="1790" y="2973"/>
                  </a:cubicBezTo>
                  <a:cubicBezTo>
                    <a:pt x="1789" y="2973"/>
                    <a:pt x="1789" y="2973"/>
                    <a:pt x="1789" y="2973"/>
                  </a:cubicBezTo>
                  <a:lnTo>
                    <a:pt x="1789" y="2973"/>
                  </a:lnTo>
                  <a:cubicBezTo>
                    <a:pt x="1906" y="2993"/>
                    <a:pt x="2024" y="3008"/>
                    <a:pt x="2142" y="3026"/>
                  </a:cubicBezTo>
                  <a:cubicBezTo>
                    <a:pt x="2201" y="3037"/>
                    <a:pt x="2261" y="3047"/>
                    <a:pt x="2319" y="3062"/>
                  </a:cubicBezTo>
                  <a:cubicBezTo>
                    <a:pt x="2343" y="3070"/>
                    <a:pt x="2366" y="3079"/>
                    <a:pt x="2389" y="3089"/>
                  </a:cubicBezTo>
                  <a:cubicBezTo>
                    <a:pt x="2436" y="3112"/>
                    <a:pt x="2481" y="3140"/>
                    <a:pt x="2526" y="3167"/>
                  </a:cubicBezTo>
                  <a:cubicBezTo>
                    <a:pt x="2539" y="3176"/>
                    <a:pt x="2550" y="3184"/>
                    <a:pt x="2561" y="3194"/>
                  </a:cubicBezTo>
                  <a:cubicBezTo>
                    <a:pt x="2587" y="3218"/>
                    <a:pt x="2611" y="3243"/>
                    <a:pt x="2635" y="3268"/>
                  </a:cubicBezTo>
                  <a:cubicBezTo>
                    <a:pt x="2634" y="3267"/>
                    <a:pt x="2634" y="3267"/>
                    <a:pt x="2634" y="3267"/>
                  </a:cubicBezTo>
                  <a:lnTo>
                    <a:pt x="2634" y="3267"/>
                  </a:lnTo>
                  <a:cubicBezTo>
                    <a:pt x="2635" y="3268"/>
                    <a:pt x="2636" y="3269"/>
                    <a:pt x="2637" y="3270"/>
                  </a:cubicBezTo>
                  <a:cubicBezTo>
                    <a:pt x="2640" y="3273"/>
                    <a:pt x="2644" y="3277"/>
                    <a:pt x="2647" y="3280"/>
                  </a:cubicBezTo>
                  <a:cubicBezTo>
                    <a:pt x="2645" y="3278"/>
                    <a:pt x="2643" y="3276"/>
                    <a:pt x="2639" y="3273"/>
                  </a:cubicBezTo>
                  <a:lnTo>
                    <a:pt x="2639" y="3273"/>
                  </a:lnTo>
                  <a:cubicBezTo>
                    <a:pt x="2676" y="3313"/>
                    <a:pt x="2712" y="3355"/>
                    <a:pt x="2749" y="3396"/>
                  </a:cubicBezTo>
                  <a:cubicBezTo>
                    <a:pt x="2787" y="3438"/>
                    <a:pt x="2841" y="3463"/>
                    <a:pt x="2895" y="3463"/>
                  </a:cubicBezTo>
                  <a:cubicBezTo>
                    <a:pt x="2897" y="3463"/>
                    <a:pt x="2900" y="3463"/>
                    <a:pt x="2902" y="3463"/>
                  </a:cubicBezTo>
                  <a:cubicBezTo>
                    <a:pt x="2918" y="3463"/>
                    <a:pt x="2933" y="3460"/>
                    <a:pt x="2949" y="3455"/>
                  </a:cubicBezTo>
                  <a:cubicBezTo>
                    <a:pt x="2966" y="3478"/>
                    <a:pt x="2986" y="3500"/>
                    <a:pt x="3003" y="3524"/>
                  </a:cubicBezTo>
                  <a:cubicBezTo>
                    <a:pt x="3067" y="3616"/>
                    <a:pt x="3142" y="3701"/>
                    <a:pt x="3207" y="3794"/>
                  </a:cubicBezTo>
                  <a:cubicBezTo>
                    <a:pt x="3242" y="3845"/>
                    <a:pt x="3276" y="3897"/>
                    <a:pt x="3315" y="3946"/>
                  </a:cubicBezTo>
                  <a:cubicBezTo>
                    <a:pt x="3352" y="3992"/>
                    <a:pt x="3408" y="4018"/>
                    <a:pt x="3462" y="4018"/>
                  </a:cubicBezTo>
                  <a:cubicBezTo>
                    <a:pt x="3465" y="4018"/>
                    <a:pt x="3467" y="4018"/>
                    <a:pt x="3469" y="4018"/>
                  </a:cubicBezTo>
                  <a:cubicBezTo>
                    <a:pt x="3506" y="4017"/>
                    <a:pt x="3543" y="4005"/>
                    <a:pt x="3575" y="3981"/>
                  </a:cubicBezTo>
                  <a:cubicBezTo>
                    <a:pt x="3612" y="3951"/>
                    <a:pt x="3636" y="3908"/>
                    <a:pt x="3644" y="3862"/>
                  </a:cubicBezTo>
                  <a:cubicBezTo>
                    <a:pt x="3655" y="3950"/>
                    <a:pt x="3669" y="4038"/>
                    <a:pt x="3690" y="4125"/>
                  </a:cubicBezTo>
                  <a:cubicBezTo>
                    <a:pt x="3709" y="4211"/>
                    <a:pt x="3730" y="4297"/>
                    <a:pt x="3760" y="4378"/>
                  </a:cubicBezTo>
                  <a:cubicBezTo>
                    <a:pt x="3770" y="4408"/>
                    <a:pt x="3782" y="4437"/>
                    <a:pt x="3798" y="4464"/>
                  </a:cubicBezTo>
                  <a:cubicBezTo>
                    <a:pt x="3811" y="4484"/>
                    <a:pt x="3826" y="4505"/>
                    <a:pt x="3839" y="4525"/>
                  </a:cubicBezTo>
                  <a:cubicBezTo>
                    <a:pt x="3839" y="4525"/>
                    <a:pt x="3839" y="4525"/>
                    <a:pt x="3839" y="4525"/>
                  </a:cubicBezTo>
                  <a:lnTo>
                    <a:pt x="3839" y="4525"/>
                  </a:lnTo>
                  <a:cubicBezTo>
                    <a:pt x="3876" y="4584"/>
                    <a:pt x="3915" y="4641"/>
                    <a:pt x="3959" y="4696"/>
                  </a:cubicBezTo>
                  <a:cubicBezTo>
                    <a:pt x="3979" y="4721"/>
                    <a:pt x="3996" y="4748"/>
                    <a:pt x="4015" y="4776"/>
                  </a:cubicBezTo>
                  <a:cubicBezTo>
                    <a:pt x="4049" y="4825"/>
                    <a:pt x="4107" y="4849"/>
                    <a:pt x="4165" y="4849"/>
                  </a:cubicBezTo>
                  <a:cubicBezTo>
                    <a:pt x="4166" y="4849"/>
                    <a:pt x="4168" y="4849"/>
                    <a:pt x="4169" y="4849"/>
                  </a:cubicBezTo>
                  <a:cubicBezTo>
                    <a:pt x="4207" y="4848"/>
                    <a:pt x="4243" y="4835"/>
                    <a:pt x="4274" y="4813"/>
                  </a:cubicBezTo>
                  <a:cubicBezTo>
                    <a:pt x="4357" y="4751"/>
                    <a:pt x="4369" y="4636"/>
                    <a:pt x="4312" y="4554"/>
                  </a:cubicBezTo>
                  <a:cubicBezTo>
                    <a:pt x="4285" y="4515"/>
                    <a:pt x="4258" y="4479"/>
                    <a:pt x="4229" y="4443"/>
                  </a:cubicBezTo>
                  <a:cubicBezTo>
                    <a:pt x="4200" y="4407"/>
                    <a:pt x="4175" y="4367"/>
                    <a:pt x="4150" y="4328"/>
                  </a:cubicBezTo>
                  <a:lnTo>
                    <a:pt x="4150" y="4328"/>
                  </a:lnTo>
                  <a:cubicBezTo>
                    <a:pt x="4154" y="4333"/>
                    <a:pt x="4159" y="4340"/>
                    <a:pt x="4163" y="4347"/>
                  </a:cubicBezTo>
                  <a:cubicBezTo>
                    <a:pt x="4149" y="4324"/>
                    <a:pt x="4134" y="4301"/>
                    <a:pt x="4118" y="4279"/>
                  </a:cubicBezTo>
                  <a:cubicBezTo>
                    <a:pt x="4118" y="4277"/>
                    <a:pt x="4117" y="4276"/>
                    <a:pt x="4117" y="4275"/>
                  </a:cubicBezTo>
                  <a:cubicBezTo>
                    <a:pt x="4107" y="4256"/>
                    <a:pt x="4101" y="4235"/>
                    <a:pt x="4094" y="4214"/>
                  </a:cubicBezTo>
                  <a:cubicBezTo>
                    <a:pt x="4064" y="4115"/>
                    <a:pt x="4042" y="4013"/>
                    <a:pt x="4023" y="3910"/>
                  </a:cubicBezTo>
                  <a:cubicBezTo>
                    <a:pt x="4015" y="3859"/>
                    <a:pt x="4009" y="3807"/>
                    <a:pt x="4007" y="3756"/>
                  </a:cubicBezTo>
                  <a:cubicBezTo>
                    <a:pt x="4002" y="3584"/>
                    <a:pt x="4016" y="3412"/>
                    <a:pt x="4031" y="3240"/>
                  </a:cubicBezTo>
                  <a:cubicBezTo>
                    <a:pt x="4031" y="3240"/>
                    <a:pt x="4031" y="3240"/>
                    <a:pt x="4031" y="3239"/>
                  </a:cubicBezTo>
                  <a:cubicBezTo>
                    <a:pt x="4031" y="3232"/>
                    <a:pt x="4032" y="3224"/>
                    <a:pt x="4032" y="3216"/>
                  </a:cubicBezTo>
                  <a:cubicBezTo>
                    <a:pt x="4032" y="3221"/>
                    <a:pt x="4032" y="3224"/>
                    <a:pt x="4032" y="3228"/>
                  </a:cubicBezTo>
                  <a:cubicBezTo>
                    <a:pt x="4042" y="3122"/>
                    <a:pt x="4056" y="3017"/>
                    <a:pt x="4073" y="2912"/>
                  </a:cubicBezTo>
                  <a:cubicBezTo>
                    <a:pt x="4089" y="2815"/>
                    <a:pt x="4103" y="2715"/>
                    <a:pt x="4123" y="2619"/>
                  </a:cubicBezTo>
                  <a:cubicBezTo>
                    <a:pt x="4168" y="2413"/>
                    <a:pt x="4205" y="2207"/>
                    <a:pt x="4249" y="2001"/>
                  </a:cubicBezTo>
                  <a:lnTo>
                    <a:pt x="4249" y="2001"/>
                  </a:lnTo>
                  <a:cubicBezTo>
                    <a:pt x="4247" y="2009"/>
                    <a:pt x="4245" y="2017"/>
                    <a:pt x="4242" y="2025"/>
                  </a:cubicBezTo>
                  <a:cubicBezTo>
                    <a:pt x="4278" y="1874"/>
                    <a:pt x="4313" y="1724"/>
                    <a:pt x="4345" y="1574"/>
                  </a:cubicBezTo>
                  <a:cubicBezTo>
                    <a:pt x="4378" y="1424"/>
                    <a:pt x="4405" y="1275"/>
                    <a:pt x="4432" y="1123"/>
                  </a:cubicBezTo>
                  <a:cubicBezTo>
                    <a:pt x="4447" y="1037"/>
                    <a:pt x="4460" y="952"/>
                    <a:pt x="4468" y="866"/>
                  </a:cubicBezTo>
                  <a:cubicBezTo>
                    <a:pt x="4469" y="848"/>
                    <a:pt x="4470" y="830"/>
                    <a:pt x="4470" y="811"/>
                  </a:cubicBezTo>
                  <a:cubicBezTo>
                    <a:pt x="4472" y="801"/>
                    <a:pt x="4473" y="791"/>
                    <a:pt x="4474" y="781"/>
                  </a:cubicBezTo>
                  <a:cubicBezTo>
                    <a:pt x="4488" y="680"/>
                    <a:pt x="4423" y="585"/>
                    <a:pt x="4321" y="569"/>
                  </a:cubicBezTo>
                  <a:cubicBezTo>
                    <a:pt x="4312" y="568"/>
                    <a:pt x="4302" y="567"/>
                    <a:pt x="4293" y="567"/>
                  </a:cubicBezTo>
                  <a:cubicBezTo>
                    <a:pt x="4205" y="567"/>
                    <a:pt x="4121" y="632"/>
                    <a:pt x="4110" y="722"/>
                  </a:cubicBezTo>
                  <a:cubicBezTo>
                    <a:pt x="4107" y="737"/>
                    <a:pt x="4106" y="751"/>
                    <a:pt x="4105" y="766"/>
                  </a:cubicBezTo>
                  <a:lnTo>
                    <a:pt x="4104" y="768"/>
                  </a:lnTo>
                  <a:cubicBezTo>
                    <a:pt x="4103" y="777"/>
                    <a:pt x="4102" y="785"/>
                    <a:pt x="4102" y="794"/>
                  </a:cubicBezTo>
                  <a:cubicBezTo>
                    <a:pt x="4101" y="816"/>
                    <a:pt x="4098" y="839"/>
                    <a:pt x="4096" y="862"/>
                  </a:cubicBezTo>
                  <a:cubicBezTo>
                    <a:pt x="4080" y="1005"/>
                    <a:pt x="4054" y="1148"/>
                    <a:pt x="4026" y="1288"/>
                  </a:cubicBezTo>
                  <a:cubicBezTo>
                    <a:pt x="3999" y="1431"/>
                    <a:pt x="3967" y="1572"/>
                    <a:pt x="3936" y="1714"/>
                  </a:cubicBezTo>
                  <a:lnTo>
                    <a:pt x="3936" y="1710"/>
                  </a:lnTo>
                  <a:cubicBezTo>
                    <a:pt x="3908" y="1833"/>
                    <a:pt x="3880" y="1953"/>
                    <a:pt x="3855" y="2075"/>
                  </a:cubicBezTo>
                  <a:cubicBezTo>
                    <a:pt x="3831" y="2189"/>
                    <a:pt x="3811" y="2304"/>
                    <a:pt x="3788" y="2419"/>
                  </a:cubicBezTo>
                  <a:cubicBezTo>
                    <a:pt x="3709" y="2792"/>
                    <a:pt x="3655" y="3168"/>
                    <a:pt x="3640" y="3550"/>
                  </a:cubicBezTo>
                  <a:cubicBezTo>
                    <a:pt x="3636" y="3626"/>
                    <a:pt x="3635" y="3703"/>
                    <a:pt x="3639" y="3780"/>
                  </a:cubicBezTo>
                  <a:cubicBezTo>
                    <a:pt x="3633" y="3759"/>
                    <a:pt x="3624" y="3739"/>
                    <a:pt x="3610" y="3722"/>
                  </a:cubicBezTo>
                  <a:cubicBezTo>
                    <a:pt x="3586" y="3692"/>
                    <a:pt x="3563" y="3661"/>
                    <a:pt x="3541" y="3629"/>
                  </a:cubicBezTo>
                  <a:lnTo>
                    <a:pt x="3541" y="3629"/>
                  </a:lnTo>
                  <a:cubicBezTo>
                    <a:pt x="3542" y="3630"/>
                    <a:pt x="3543" y="3631"/>
                    <a:pt x="3544" y="3632"/>
                  </a:cubicBezTo>
                  <a:lnTo>
                    <a:pt x="3544" y="3632"/>
                  </a:lnTo>
                  <a:cubicBezTo>
                    <a:pt x="3509" y="3581"/>
                    <a:pt x="3473" y="3532"/>
                    <a:pt x="3435" y="3483"/>
                  </a:cubicBezTo>
                  <a:cubicBezTo>
                    <a:pt x="3372" y="3400"/>
                    <a:pt x="3310" y="3317"/>
                    <a:pt x="3250" y="3232"/>
                  </a:cubicBezTo>
                  <a:cubicBezTo>
                    <a:pt x="3147" y="3084"/>
                    <a:pt x="3021" y="2954"/>
                    <a:pt x="2902" y="2820"/>
                  </a:cubicBezTo>
                  <a:lnTo>
                    <a:pt x="2902" y="2820"/>
                  </a:lnTo>
                  <a:cubicBezTo>
                    <a:pt x="2902" y="2820"/>
                    <a:pt x="2902" y="2820"/>
                    <a:pt x="2902" y="2821"/>
                  </a:cubicBezTo>
                  <a:cubicBezTo>
                    <a:pt x="2901" y="2819"/>
                    <a:pt x="2899" y="2817"/>
                    <a:pt x="2898" y="2815"/>
                  </a:cubicBezTo>
                  <a:lnTo>
                    <a:pt x="2898" y="2815"/>
                  </a:lnTo>
                  <a:cubicBezTo>
                    <a:pt x="2899" y="2817"/>
                    <a:pt x="2901" y="2819"/>
                    <a:pt x="2902" y="2820"/>
                  </a:cubicBezTo>
                  <a:lnTo>
                    <a:pt x="2902" y="2820"/>
                  </a:lnTo>
                  <a:cubicBezTo>
                    <a:pt x="2900" y="2817"/>
                    <a:pt x="2898" y="2814"/>
                    <a:pt x="2895" y="2812"/>
                  </a:cubicBezTo>
                  <a:lnTo>
                    <a:pt x="2895" y="2812"/>
                  </a:lnTo>
                  <a:cubicBezTo>
                    <a:pt x="2896" y="2813"/>
                    <a:pt x="2897" y="2814"/>
                    <a:pt x="2898" y="2815"/>
                  </a:cubicBezTo>
                  <a:lnTo>
                    <a:pt x="2898" y="2815"/>
                  </a:lnTo>
                  <a:cubicBezTo>
                    <a:pt x="2897" y="2814"/>
                    <a:pt x="2895" y="2813"/>
                    <a:pt x="2894" y="2811"/>
                  </a:cubicBezTo>
                  <a:lnTo>
                    <a:pt x="2894" y="2811"/>
                  </a:lnTo>
                  <a:cubicBezTo>
                    <a:pt x="2895" y="2812"/>
                    <a:pt x="2895" y="2812"/>
                    <a:pt x="2895" y="2812"/>
                  </a:cubicBezTo>
                  <a:lnTo>
                    <a:pt x="2895" y="2812"/>
                  </a:lnTo>
                  <a:cubicBezTo>
                    <a:pt x="2895" y="2811"/>
                    <a:pt x="2894" y="2810"/>
                    <a:pt x="2893" y="2809"/>
                  </a:cubicBezTo>
                  <a:cubicBezTo>
                    <a:pt x="2891" y="2807"/>
                    <a:pt x="2888" y="2805"/>
                    <a:pt x="2886" y="2802"/>
                  </a:cubicBezTo>
                  <a:lnTo>
                    <a:pt x="2886" y="2802"/>
                  </a:lnTo>
                  <a:cubicBezTo>
                    <a:pt x="2887" y="2803"/>
                    <a:pt x="2888" y="2803"/>
                    <a:pt x="2888" y="2804"/>
                  </a:cubicBezTo>
                  <a:lnTo>
                    <a:pt x="2888" y="2804"/>
                  </a:lnTo>
                  <a:cubicBezTo>
                    <a:pt x="2750" y="2639"/>
                    <a:pt x="2626" y="2463"/>
                    <a:pt x="2487" y="2299"/>
                  </a:cubicBezTo>
                  <a:cubicBezTo>
                    <a:pt x="2451" y="2255"/>
                    <a:pt x="2412" y="2212"/>
                    <a:pt x="2372" y="2170"/>
                  </a:cubicBezTo>
                  <a:cubicBezTo>
                    <a:pt x="2333" y="2130"/>
                    <a:pt x="2290" y="2094"/>
                    <a:pt x="2250" y="2056"/>
                  </a:cubicBezTo>
                  <a:cubicBezTo>
                    <a:pt x="2181" y="1992"/>
                    <a:pt x="2117" y="1922"/>
                    <a:pt x="2054" y="1851"/>
                  </a:cubicBezTo>
                  <a:lnTo>
                    <a:pt x="2054" y="1851"/>
                  </a:lnTo>
                  <a:cubicBezTo>
                    <a:pt x="2054" y="1851"/>
                    <a:pt x="2055" y="1852"/>
                    <a:pt x="2055" y="1852"/>
                  </a:cubicBezTo>
                  <a:cubicBezTo>
                    <a:pt x="2053" y="1850"/>
                    <a:pt x="2051" y="1848"/>
                    <a:pt x="2050" y="1846"/>
                  </a:cubicBezTo>
                  <a:lnTo>
                    <a:pt x="2050" y="1846"/>
                  </a:lnTo>
                  <a:cubicBezTo>
                    <a:pt x="2050" y="1847"/>
                    <a:pt x="2051" y="1848"/>
                    <a:pt x="2052" y="1848"/>
                  </a:cubicBezTo>
                  <a:lnTo>
                    <a:pt x="2052" y="1848"/>
                  </a:lnTo>
                  <a:cubicBezTo>
                    <a:pt x="2050" y="1846"/>
                    <a:pt x="2048" y="1845"/>
                    <a:pt x="2047" y="1843"/>
                  </a:cubicBezTo>
                  <a:lnTo>
                    <a:pt x="2047" y="1843"/>
                  </a:lnTo>
                  <a:cubicBezTo>
                    <a:pt x="2047" y="1843"/>
                    <a:pt x="2047" y="1843"/>
                    <a:pt x="2047" y="1844"/>
                  </a:cubicBezTo>
                  <a:lnTo>
                    <a:pt x="2047" y="1844"/>
                  </a:lnTo>
                  <a:cubicBezTo>
                    <a:pt x="2046" y="1843"/>
                    <a:pt x="2045" y="1842"/>
                    <a:pt x="2045" y="1841"/>
                  </a:cubicBezTo>
                  <a:cubicBezTo>
                    <a:pt x="2043" y="1839"/>
                    <a:pt x="2042" y="1838"/>
                    <a:pt x="2041" y="1837"/>
                  </a:cubicBezTo>
                  <a:lnTo>
                    <a:pt x="2041" y="1837"/>
                  </a:lnTo>
                  <a:cubicBezTo>
                    <a:pt x="2042" y="1837"/>
                    <a:pt x="2042" y="1838"/>
                    <a:pt x="2042" y="1838"/>
                  </a:cubicBezTo>
                  <a:cubicBezTo>
                    <a:pt x="1979" y="1763"/>
                    <a:pt x="1920" y="1686"/>
                    <a:pt x="1858" y="1610"/>
                  </a:cubicBezTo>
                  <a:cubicBezTo>
                    <a:pt x="1806" y="1543"/>
                    <a:pt x="1753" y="1477"/>
                    <a:pt x="1698" y="1412"/>
                  </a:cubicBezTo>
                  <a:cubicBezTo>
                    <a:pt x="1635" y="1337"/>
                    <a:pt x="1568" y="1267"/>
                    <a:pt x="1500" y="1195"/>
                  </a:cubicBezTo>
                  <a:cubicBezTo>
                    <a:pt x="1441" y="1131"/>
                    <a:pt x="1374" y="1071"/>
                    <a:pt x="1310" y="1010"/>
                  </a:cubicBezTo>
                  <a:cubicBezTo>
                    <a:pt x="1242" y="946"/>
                    <a:pt x="1174" y="880"/>
                    <a:pt x="1108" y="814"/>
                  </a:cubicBezTo>
                  <a:cubicBezTo>
                    <a:pt x="980" y="687"/>
                    <a:pt x="859" y="553"/>
                    <a:pt x="728" y="427"/>
                  </a:cubicBezTo>
                  <a:cubicBezTo>
                    <a:pt x="662" y="364"/>
                    <a:pt x="594" y="303"/>
                    <a:pt x="527" y="240"/>
                  </a:cubicBezTo>
                  <a:cubicBezTo>
                    <a:pt x="467" y="183"/>
                    <a:pt x="408" y="123"/>
                    <a:pt x="344" y="69"/>
                  </a:cubicBezTo>
                  <a:cubicBezTo>
                    <a:pt x="310" y="27"/>
                    <a:pt x="260" y="0"/>
                    <a:pt x="203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1018;p36"/>
            <p:cNvSpPr/>
            <p:nvPr/>
          </p:nvSpPr>
          <p:spPr>
            <a:xfrm>
              <a:off x="7794625" y="1602925"/>
              <a:ext cx="122250" cy="21025"/>
            </a:xfrm>
            <a:custGeom>
              <a:avLst/>
              <a:gdLst/>
              <a:ahLst/>
              <a:cxnLst/>
              <a:rect l="l" t="t" r="r" b="b"/>
              <a:pathLst>
                <a:path w="4890" h="841" extrusionOk="0">
                  <a:moveTo>
                    <a:pt x="2128" y="74"/>
                  </a:moveTo>
                  <a:cubicBezTo>
                    <a:pt x="2125" y="74"/>
                    <a:pt x="2122" y="74"/>
                    <a:pt x="2119" y="75"/>
                  </a:cubicBezTo>
                  <a:lnTo>
                    <a:pt x="2119" y="75"/>
                  </a:lnTo>
                  <a:cubicBezTo>
                    <a:pt x="2122" y="75"/>
                    <a:pt x="2125" y="74"/>
                    <a:pt x="2128" y="74"/>
                  </a:cubicBezTo>
                  <a:close/>
                  <a:moveTo>
                    <a:pt x="11" y="402"/>
                  </a:moveTo>
                  <a:cubicBezTo>
                    <a:pt x="11" y="402"/>
                    <a:pt x="11" y="402"/>
                    <a:pt x="11" y="402"/>
                  </a:cubicBezTo>
                  <a:lnTo>
                    <a:pt x="11" y="402"/>
                  </a:lnTo>
                  <a:cubicBezTo>
                    <a:pt x="11" y="402"/>
                    <a:pt x="11" y="402"/>
                    <a:pt x="11" y="402"/>
                  </a:cubicBezTo>
                  <a:close/>
                  <a:moveTo>
                    <a:pt x="3675" y="1"/>
                  </a:moveTo>
                  <a:cubicBezTo>
                    <a:pt x="3585" y="1"/>
                    <a:pt x="3494" y="5"/>
                    <a:pt x="3404" y="9"/>
                  </a:cubicBezTo>
                  <a:cubicBezTo>
                    <a:pt x="3351" y="11"/>
                    <a:pt x="3300" y="13"/>
                    <a:pt x="3247" y="14"/>
                  </a:cubicBezTo>
                  <a:cubicBezTo>
                    <a:pt x="3241" y="15"/>
                    <a:pt x="3234" y="15"/>
                    <a:pt x="3228" y="15"/>
                  </a:cubicBezTo>
                  <a:cubicBezTo>
                    <a:pt x="3095" y="15"/>
                    <a:pt x="2962" y="6"/>
                    <a:pt x="2829" y="6"/>
                  </a:cubicBezTo>
                  <a:cubicBezTo>
                    <a:pt x="2783" y="6"/>
                    <a:pt x="2738" y="7"/>
                    <a:pt x="2692" y="10"/>
                  </a:cubicBezTo>
                  <a:cubicBezTo>
                    <a:pt x="2498" y="21"/>
                    <a:pt x="2306" y="46"/>
                    <a:pt x="2114" y="76"/>
                  </a:cubicBezTo>
                  <a:cubicBezTo>
                    <a:pt x="2115" y="76"/>
                    <a:pt x="2117" y="75"/>
                    <a:pt x="2119" y="75"/>
                  </a:cubicBezTo>
                  <a:lnTo>
                    <a:pt x="2119" y="75"/>
                  </a:lnTo>
                  <a:cubicBezTo>
                    <a:pt x="2040" y="85"/>
                    <a:pt x="1961" y="94"/>
                    <a:pt x="1883" y="104"/>
                  </a:cubicBezTo>
                  <a:cubicBezTo>
                    <a:pt x="1796" y="115"/>
                    <a:pt x="1709" y="131"/>
                    <a:pt x="1623" y="147"/>
                  </a:cubicBezTo>
                  <a:cubicBezTo>
                    <a:pt x="1548" y="157"/>
                    <a:pt x="1471" y="163"/>
                    <a:pt x="1395" y="165"/>
                  </a:cubicBezTo>
                  <a:lnTo>
                    <a:pt x="1411" y="165"/>
                  </a:lnTo>
                  <a:cubicBezTo>
                    <a:pt x="1328" y="167"/>
                    <a:pt x="1244" y="168"/>
                    <a:pt x="1161" y="176"/>
                  </a:cubicBezTo>
                  <a:cubicBezTo>
                    <a:pt x="1086" y="183"/>
                    <a:pt x="1012" y="189"/>
                    <a:pt x="937" y="194"/>
                  </a:cubicBezTo>
                  <a:cubicBezTo>
                    <a:pt x="898" y="195"/>
                    <a:pt x="858" y="196"/>
                    <a:pt x="819" y="197"/>
                  </a:cubicBezTo>
                  <a:cubicBezTo>
                    <a:pt x="786" y="199"/>
                    <a:pt x="753" y="200"/>
                    <a:pt x="721" y="201"/>
                  </a:cubicBezTo>
                  <a:cubicBezTo>
                    <a:pt x="652" y="205"/>
                    <a:pt x="584" y="211"/>
                    <a:pt x="516" y="215"/>
                  </a:cubicBezTo>
                  <a:cubicBezTo>
                    <a:pt x="459" y="215"/>
                    <a:pt x="402" y="212"/>
                    <a:pt x="344" y="208"/>
                  </a:cubicBezTo>
                  <a:cubicBezTo>
                    <a:pt x="321" y="204"/>
                    <a:pt x="297" y="201"/>
                    <a:pt x="273" y="196"/>
                  </a:cubicBezTo>
                  <a:cubicBezTo>
                    <a:pt x="247" y="184"/>
                    <a:pt x="219" y="177"/>
                    <a:pt x="190" y="177"/>
                  </a:cubicBezTo>
                  <a:cubicBezTo>
                    <a:pt x="170" y="177"/>
                    <a:pt x="150" y="180"/>
                    <a:pt x="130" y="187"/>
                  </a:cubicBezTo>
                  <a:cubicBezTo>
                    <a:pt x="50" y="216"/>
                    <a:pt x="1" y="298"/>
                    <a:pt x="8" y="380"/>
                  </a:cubicBezTo>
                  <a:cubicBezTo>
                    <a:pt x="8" y="379"/>
                    <a:pt x="8" y="379"/>
                    <a:pt x="8" y="378"/>
                  </a:cubicBezTo>
                  <a:cubicBezTo>
                    <a:pt x="8" y="380"/>
                    <a:pt x="8" y="384"/>
                    <a:pt x="9" y="386"/>
                  </a:cubicBezTo>
                  <a:cubicBezTo>
                    <a:pt x="9" y="391"/>
                    <a:pt x="10" y="396"/>
                    <a:pt x="11" y="401"/>
                  </a:cubicBezTo>
                  <a:cubicBezTo>
                    <a:pt x="11" y="401"/>
                    <a:pt x="11" y="400"/>
                    <a:pt x="11" y="399"/>
                  </a:cubicBezTo>
                  <a:cubicBezTo>
                    <a:pt x="11" y="401"/>
                    <a:pt x="11" y="402"/>
                    <a:pt x="12" y="403"/>
                  </a:cubicBezTo>
                  <a:cubicBezTo>
                    <a:pt x="11" y="403"/>
                    <a:pt x="11" y="403"/>
                    <a:pt x="11" y="402"/>
                  </a:cubicBezTo>
                  <a:lnTo>
                    <a:pt x="11" y="402"/>
                  </a:lnTo>
                  <a:cubicBezTo>
                    <a:pt x="12" y="409"/>
                    <a:pt x="14" y="415"/>
                    <a:pt x="17" y="422"/>
                  </a:cubicBezTo>
                  <a:cubicBezTo>
                    <a:pt x="27" y="456"/>
                    <a:pt x="46" y="487"/>
                    <a:pt x="75" y="512"/>
                  </a:cubicBezTo>
                  <a:cubicBezTo>
                    <a:pt x="125" y="554"/>
                    <a:pt x="195" y="560"/>
                    <a:pt x="258" y="569"/>
                  </a:cubicBezTo>
                  <a:cubicBezTo>
                    <a:pt x="327" y="580"/>
                    <a:pt x="397" y="585"/>
                    <a:pt x="468" y="585"/>
                  </a:cubicBezTo>
                  <a:cubicBezTo>
                    <a:pt x="520" y="585"/>
                    <a:pt x="573" y="582"/>
                    <a:pt x="625" y="578"/>
                  </a:cubicBezTo>
                  <a:cubicBezTo>
                    <a:pt x="743" y="570"/>
                    <a:pt x="861" y="569"/>
                    <a:pt x="978" y="562"/>
                  </a:cubicBezTo>
                  <a:cubicBezTo>
                    <a:pt x="1092" y="555"/>
                    <a:pt x="1204" y="540"/>
                    <a:pt x="1316" y="536"/>
                  </a:cubicBezTo>
                  <a:cubicBezTo>
                    <a:pt x="1423" y="535"/>
                    <a:pt x="1529" y="532"/>
                    <a:pt x="1636" y="518"/>
                  </a:cubicBezTo>
                  <a:cubicBezTo>
                    <a:pt x="1730" y="505"/>
                    <a:pt x="1822" y="487"/>
                    <a:pt x="1915" y="473"/>
                  </a:cubicBezTo>
                  <a:lnTo>
                    <a:pt x="1914" y="473"/>
                  </a:lnTo>
                  <a:cubicBezTo>
                    <a:pt x="2062" y="455"/>
                    <a:pt x="2210" y="435"/>
                    <a:pt x="2359" y="412"/>
                  </a:cubicBezTo>
                  <a:cubicBezTo>
                    <a:pt x="2511" y="395"/>
                    <a:pt x="2662" y="380"/>
                    <a:pt x="2814" y="376"/>
                  </a:cubicBezTo>
                  <a:cubicBezTo>
                    <a:pt x="2937" y="377"/>
                    <a:pt x="3061" y="385"/>
                    <a:pt x="3184" y="385"/>
                  </a:cubicBezTo>
                  <a:cubicBezTo>
                    <a:pt x="3312" y="385"/>
                    <a:pt x="3440" y="375"/>
                    <a:pt x="3568" y="371"/>
                  </a:cubicBezTo>
                  <a:cubicBezTo>
                    <a:pt x="3589" y="371"/>
                    <a:pt x="3610" y="371"/>
                    <a:pt x="3631" y="371"/>
                  </a:cubicBezTo>
                  <a:cubicBezTo>
                    <a:pt x="3718" y="371"/>
                    <a:pt x="3804" y="375"/>
                    <a:pt x="3891" y="384"/>
                  </a:cubicBezTo>
                  <a:cubicBezTo>
                    <a:pt x="3926" y="388"/>
                    <a:pt x="3961" y="394"/>
                    <a:pt x="3996" y="401"/>
                  </a:cubicBezTo>
                  <a:cubicBezTo>
                    <a:pt x="4030" y="410"/>
                    <a:pt x="4065" y="420"/>
                    <a:pt x="4099" y="433"/>
                  </a:cubicBezTo>
                  <a:cubicBezTo>
                    <a:pt x="4113" y="439"/>
                    <a:pt x="4127" y="446"/>
                    <a:pt x="4141" y="454"/>
                  </a:cubicBezTo>
                  <a:cubicBezTo>
                    <a:pt x="4205" y="490"/>
                    <a:pt x="4267" y="534"/>
                    <a:pt x="4328" y="576"/>
                  </a:cubicBezTo>
                  <a:cubicBezTo>
                    <a:pt x="4363" y="602"/>
                    <a:pt x="4397" y="629"/>
                    <a:pt x="4430" y="658"/>
                  </a:cubicBezTo>
                  <a:cubicBezTo>
                    <a:pt x="4471" y="698"/>
                    <a:pt x="4507" y="741"/>
                    <a:pt x="4546" y="782"/>
                  </a:cubicBezTo>
                  <a:cubicBezTo>
                    <a:pt x="4583" y="820"/>
                    <a:pt x="4632" y="840"/>
                    <a:pt x="4682" y="840"/>
                  </a:cubicBezTo>
                  <a:cubicBezTo>
                    <a:pt x="4685" y="840"/>
                    <a:pt x="4687" y="840"/>
                    <a:pt x="4690" y="840"/>
                  </a:cubicBezTo>
                  <a:cubicBezTo>
                    <a:pt x="4732" y="839"/>
                    <a:pt x="4774" y="824"/>
                    <a:pt x="4808" y="793"/>
                  </a:cubicBezTo>
                  <a:cubicBezTo>
                    <a:pt x="4880" y="727"/>
                    <a:pt x="4889" y="603"/>
                    <a:pt x="4819" y="531"/>
                  </a:cubicBezTo>
                  <a:cubicBezTo>
                    <a:pt x="4806" y="518"/>
                    <a:pt x="4793" y="504"/>
                    <a:pt x="4779" y="490"/>
                  </a:cubicBezTo>
                  <a:cubicBezTo>
                    <a:pt x="4727" y="432"/>
                    <a:pt x="4674" y="375"/>
                    <a:pt x="4612" y="328"/>
                  </a:cubicBezTo>
                  <a:cubicBezTo>
                    <a:pt x="4575" y="299"/>
                    <a:pt x="4537" y="271"/>
                    <a:pt x="4498" y="244"/>
                  </a:cubicBezTo>
                  <a:cubicBezTo>
                    <a:pt x="4443" y="209"/>
                    <a:pt x="4390" y="168"/>
                    <a:pt x="4333" y="137"/>
                  </a:cubicBezTo>
                  <a:cubicBezTo>
                    <a:pt x="4128" y="26"/>
                    <a:pt x="3903" y="1"/>
                    <a:pt x="3675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36"/>
            <p:cNvSpPr/>
            <p:nvPr/>
          </p:nvSpPr>
          <p:spPr>
            <a:xfrm>
              <a:off x="7925250" y="1521850"/>
              <a:ext cx="32200" cy="132925"/>
            </a:xfrm>
            <a:custGeom>
              <a:avLst/>
              <a:gdLst/>
              <a:ahLst/>
              <a:cxnLst/>
              <a:rect l="l" t="t" r="r" b="b"/>
              <a:pathLst>
                <a:path w="1288" h="5317" extrusionOk="0">
                  <a:moveTo>
                    <a:pt x="615" y="1345"/>
                  </a:moveTo>
                  <a:lnTo>
                    <a:pt x="615" y="1345"/>
                  </a:lnTo>
                  <a:cubicBezTo>
                    <a:pt x="614" y="1351"/>
                    <a:pt x="612" y="1357"/>
                    <a:pt x="611" y="1364"/>
                  </a:cubicBezTo>
                  <a:cubicBezTo>
                    <a:pt x="612" y="1358"/>
                    <a:pt x="614" y="1351"/>
                    <a:pt x="615" y="1345"/>
                  </a:cubicBezTo>
                  <a:close/>
                  <a:moveTo>
                    <a:pt x="912" y="1676"/>
                  </a:moveTo>
                  <a:cubicBezTo>
                    <a:pt x="910" y="1682"/>
                    <a:pt x="909" y="1688"/>
                    <a:pt x="907" y="1694"/>
                  </a:cubicBezTo>
                  <a:lnTo>
                    <a:pt x="907" y="1694"/>
                  </a:lnTo>
                  <a:cubicBezTo>
                    <a:pt x="909" y="1689"/>
                    <a:pt x="911" y="1682"/>
                    <a:pt x="912" y="1676"/>
                  </a:cubicBezTo>
                  <a:close/>
                  <a:moveTo>
                    <a:pt x="241" y="2892"/>
                  </a:moveTo>
                  <a:cubicBezTo>
                    <a:pt x="240" y="2896"/>
                    <a:pt x="239" y="2900"/>
                    <a:pt x="238" y="2904"/>
                  </a:cubicBezTo>
                  <a:lnTo>
                    <a:pt x="238" y="2904"/>
                  </a:lnTo>
                  <a:cubicBezTo>
                    <a:pt x="239" y="2900"/>
                    <a:pt x="240" y="2896"/>
                    <a:pt x="241" y="2892"/>
                  </a:cubicBezTo>
                  <a:close/>
                  <a:moveTo>
                    <a:pt x="168" y="3190"/>
                  </a:moveTo>
                  <a:cubicBezTo>
                    <a:pt x="168" y="3191"/>
                    <a:pt x="168" y="3192"/>
                    <a:pt x="168" y="3193"/>
                  </a:cubicBezTo>
                  <a:lnTo>
                    <a:pt x="168" y="3193"/>
                  </a:lnTo>
                  <a:cubicBezTo>
                    <a:pt x="168" y="3192"/>
                    <a:pt x="168" y="3191"/>
                    <a:pt x="168" y="3190"/>
                  </a:cubicBezTo>
                  <a:close/>
                  <a:moveTo>
                    <a:pt x="168" y="3193"/>
                  </a:moveTo>
                  <a:cubicBezTo>
                    <a:pt x="168" y="3193"/>
                    <a:pt x="167" y="3194"/>
                    <a:pt x="167" y="3194"/>
                  </a:cubicBezTo>
                  <a:lnTo>
                    <a:pt x="167" y="3194"/>
                  </a:lnTo>
                  <a:cubicBezTo>
                    <a:pt x="167" y="3194"/>
                    <a:pt x="168" y="3193"/>
                    <a:pt x="168" y="3193"/>
                  </a:cubicBezTo>
                  <a:close/>
                  <a:moveTo>
                    <a:pt x="1095" y="1"/>
                  </a:moveTo>
                  <a:cubicBezTo>
                    <a:pt x="998" y="1"/>
                    <a:pt x="919" y="78"/>
                    <a:pt x="912" y="174"/>
                  </a:cubicBezTo>
                  <a:cubicBezTo>
                    <a:pt x="912" y="176"/>
                    <a:pt x="912" y="178"/>
                    <a:pt x="910" y="179"/>
                  </a:cubicBezTo>
                  <a:cubicBezTo>
                    <a:pt x="900" y="220"/>
                    <a:pt x="884" y="259"/>
                    <a:pt x="872" y="299"/>
                  </a:cubicBezTo>
                  <a:cubicBezTo>
                    <a:pt x="860" y="336"/>
                    <a:pt x="857" y="374"/>
                    <a:pt x="852" y="413"/>
                  </a:cubicBezTo>
                  <a:cubicBezTo>
                    <a:pt x="845" y="466"/>
                    <a:pt x="840" y="520"/>
                    <a:pt x="829" y="574"/>
                  </a:cubicBezTo>
                  <a:cubicBezTo>
                    <a:pt x="795" y="702"/>
                    <a:pt x="753" y="826"/>
                    <a:pt x="716" y="953"/>
                  </a:cubicBezTo>
                  <a:cubicBezTo>
                    <a:pt x="679" y="1083"/>
                    <a:pt x="647" y="1214"/>
                    <a:pt x="615" y="1345"/>
                  </a:cubicBezTo>
                  <a:lnTo>
                    <a:pt x="615" y="1345"/>
                  </a:lnTo>
                  <a:cubicBezTo>
                    <a:pt x="616" y="1344"/>
                    <a:pt x="616" y="1342"/>
                    <a:pt x="617" y="1341"/>
                  </a:cubicBezTo>
                  <a:lnTo>
                    <a:pt x="617" y="1341"/>
                  </a:lnTo>
                  <a:cubicBezTo>
                    <a:pt x="585" y="1475"/>
                    <a:pt x="548" y="1605"/>
                    <a:pt x="519" y="1739"/>
                  </a:cubicBezTo>
                  <a:cubicBezTo>
                    <a:pt x="492" y="1865"/>
                    <a:pt x="463" y="1992"/>
                    <a:pt x="434" y="2116"/>
                  </a:cubicBezTo>
                  <a:cubicBezTo>
                    <a:pt x="400" y="2254"/>
                    <a:pt x="367" y="2392"/>
                    <a:pt x="330" y="2527"/>
                  </a:cubicBezTo>
                  <a:cubicBezTo>
                    <a:pt x="310" y="2595"/>
                    <a:pt x="291" y="2664"/>
                    <a:pt x="275" y="2734"/>
                  </a:cubicBezTo>
                  <a:cubicBezTo>
                    <a:pt x="261" y="2794"/>
                    <a:pt x="249" y="2855"/>
                    <a:pt x="236" y="2916"/>
                  </a:cubicBezTo>
                  <a:cubicBezTo>
                    <a:pt x="236" y="2916"/>
                    <a:pt x="236" y="2915"/>
                    <a:pt x="236" y="2915"/>
                  </a:cubicBezTo>
                  <a:lnTo>
                    <a:pt x="236" y="2915"/>
                  </a:lnTo>
                  <a:cubicBezTo>
                    <a:pt x="213" y="3009"/>
                    <a:pt x="189" y="3102"/>
                    <a:pt x="167" y="3196"/>
                  </a:cubicBezTo>
                  <a:cubicBezTo>
                    <a:pt x="167" y="3195"/>
                    <a:pt x="167" y="3195"/>
                    <a:pt x="167" y="3194"/>
                  </a:cubicBezTo>
                  <a:lnTo>
                    <a:pt x="167" y="3194"/>
                  </a:lnTo>
                  <a:cubicBezTo>
                    <a:pt x="131" y="3346"/>
                    <a:pt x="93" y="3497"/>
                    <a:pt x="69" y="3651"/>
                  </a:cubicBezTo>
                  <a:cubicBezTo>
                    <a:pt x="41" y="3820"/>
                    <a:pt x="0" y="3992"/>
                    <a:pt x="0" y="4164"/>
                  </a:cubicBezTo>
                  <a:cubicBezTo>
                    <a:pt x="0" y="4343"/>
                    <a:pt x="15" y="4520"/>
                    <a:pt x="65" y="4693"/>
                  </a:cubicBezTo>
                  <a:cubicBezTo>
                    <a:pt x="92" y="4781"/>
                    <a:pt x="131" y="4863"/>
                    <a:pt x="180" y="4941"/>
                  </a:cubicBezTo>
                  <a:cubicBezTo>
                    <a:pt x="223" y="5009"/>
                    <a:pt x="276" y="5071"/>
                    <a:pt x="322" y="5138"/>
                  </a:cubicBezTo>
                  <a:cubicBezTo>
                    <a:pt x="344" y="5180"/>
                    <a:pt x="366" y="5221"/>
                    <a:pt x="397" y="5257"/>
                  </a:cubicBezTo>
                  <a:cubicBezTo>
                    <a:pt x="431" y="5297"/>
                    <a:pt x="482" y="5317"/>
                    <a:pt x="533" y="5317"/>
                  </a:cubicBezTo>
                  <a:cubicBezTo>
                    <a:pt x="535" y="5317"/>
                    <a:pt x="536" y="5317"/>
                    <a:pt x="538" y="5317"/>
                  </a:cubicBezTo>
                  <a:cubicBezTo>
                    <a:pt x="581" y="5315"/>
                    <a:pt x="626" y="5299"/>
                    <a:pt x="659" y="5269"/>
                  </a:cubicBezTo>
                  <a:cubicBezTo>
                    <a:pt x="731" y="5202"/>
                    <a:pt x="735" y="5095"/>
                    <a:pt x="680" y="5020"/>
                  </a:cubicBezTo>
                  <a:lnTo>
                    <a:pt x="680" y="5020"/>
                  </a:lnTo>
                  <a:cubicBezTo>
                    <a:pt x="680" y="5020"/>
                    <a:pt x="680" y="5020"/>
                    <a:pt x="681" y="5020"/>
                  </a:cubicBezTo>
                  <a:cubicBezTo>
                    <a:pt x="678" y="5017"/>
                    <a:pt x="677" y="5015"/>
                    <a:pt x="675" y="5013"/>
                  </a:cubicBezTo>
                  <a:cubicBezTo>
                    <a:pt x="646" y="4962"/>
                    <a:pt x="618" y="4913"/>
                    <a:pt x="583" y="4867"/>
                  </a:cubicBezTo>
                  <a:cubicBezTo>
                    <a:pt x="548" y="4822"/>
                    <a:pt x="514" y="4775"/>
                    <a:pt x="482" y="4726"/>
                  </a:cubicBezTo>
                  <a:cubicBezTo>
                    <a:pt x="469" y="4703"/>
                    <a:pt x="456" y="4680"/>
                    <a:pt x="445" y="4655"/>
                  </a:cubicBezTo>
                  <a:cubicBezTo>
                    <a:pt x="434" y="4625"/>
                    <a:pt x="423" y="4594"/>
                    <a:pt x="414" y="4562"/>
                  </a:cubicBezTo>
                  <a:cubicBezTo>
                    <a:pt x="404" y="4523"/>
                    <a:pt x="395" y="4483"/>
                    <a:pt x="388" y="4444"/>
                  </a:cubicBezTo>
                  <a:cubicBezTo>
                    <a:pt x="380" y="4370"/>
                    <a:pt x="374" y="4296"/>
                    <a:pt x="371" y="4223"/>
                  </a:cubicBezTo>
                  <a:cubicBezTo>
                    <a:pt x="371" y="4173"/>
                    <a:pt x="372" y="4125"/>
                    <a:pt x="376" y="4077"/>
                  </a:cubicBezTo>
                  <a:cubicBezTo>
                    <a:pt x="390" y="3962"/>
                    <a:pt x="412" y="3850"/>
                    <a:pt x="430" y="3734"/>
                  </a:cubicBezTo>
                  <a:cubicBezTo>
                    <a:pt x="447" y="3626"/>
                    <a:pt x="470" y="3519"/>
                    <a:pt x="495" y="3412"/>
                  </a:cubicBezTo>
                  <a:lnTo>
                    <a:pt x="495" y="3412"/>
                  </a:lnTo>
                  <a:cubicBezTo>
                    <a:pt x="495" y="3414"/>
                    <a:pt x="494" y="3416"/>
                    <a:pt x="494" y="3418"/>
                  </a:cubicBezTo>
                  <a:lnTo>
                    <a:pt x="494" y="3418"/>
                  </a:lnTo>
                  <a:cubicBezTo>
                    <a:pt x="516" y="3323"/>
                    <a:pt x="539" y="3229"/>
                    <a:pt x="562" y="3134"/>
                  </a:cubicBezTo>
                  <a:cubicBezTo>
                    <a:pt x="577" y="3076"/>
                    <a:pt x="593" y="3018"/>
                    <a:pt x="605" y="2960"/>
                  </a:cubicBezTo>
                  <a:cubicBezTo>
                    <a:pt x="619" y="2897"/>
                    <a:pt x="630" y="2833"/>
                    <a:pt x="645" y="2771"/>
                  </a:cubicBezTo>
                  <a:cubicBezTo>
                    <a:pt x="669" y="2681"/>
                    <a:pt x="695" y="2591"/>
                    <a:pt x="717" y="2500"/>
                  </a:cubicBezTo>
                  <a:cubicBezTo>
                    <a:pt x="743" y="2402"/>
                    <a:pt x="769" y="2305"/>
                    <a:pt x="793" y="2205"/>
                  </a:cubicBezTo>
                  <a:cubicBezTo>
                    <a:pt x="833" y="2035"/>
                    <a:pt x="868" y="1864"/>
                    <a:pt x="907" y="1694"/>
                  </a:cubicBezTo>
                  <a:lnTo>
                    <a:pt x="907" y="1694"/>
                  </a:lnTo>
                  <a:cubicBezTo>
                    <a:pt x="907" y="1696"/>
                    <a:pt x="906" y="1697"/>
                    <a:pt x="906" y="1699"/>
                  </a:cubicBezTo>
                  <a:cubicBezTo>
                    <a:pt x="938" y="1569"/>
                    <a:pt x="971" y="1440"/>
                    <a:pt x="1003" y="1308"/>
                  </a:cubicBezTo>
                  <a:lnTo>
                    <a:pt x="1003" y="1308"/>
                  </a:lnTo>
                  <a:cubicBezTo>
                    <a:pt x="1003" y="1310"/>
                    <a:pt x="1003" y="1311"/>
                    <a:pt x="1003" y="1312"/>
                  </a:cubicBezTo>
                  <a:cubicBezTo>
                    <a:pt x="1038" y="1160"/>
                    <a:pt x="1085" y="1012"/>
                    <a:pt x="1129" y="862"/>
                  </a:cubicBezTo>
                  <a:cubicBezTo>
                    <a:pt x="1153" y="780"/>
                    <a:pt x="1186" y="695"/>
                    <a:pt x="1200" y="609"/>
                  </a:cubicBezTo>
                  <a:cubicBezTo>
                    <a:pt x="1209" y="546"/>
                    <a:pt x="1211" y="480"/>
                    <a:pt x="1223" y="417"/>
                  </a:cubicBezTo>
                  <a:cubicBezTo>
                    <a:pt x="1245" y="343"/>
                    <a:pt x="1276" y="272"/>
                    <a:pt x="1281" y="193"/>
                  </a:cubicBezTo>
                  <a:cubicBezTo>
                    <a:pt x="1288" y="93"/>
                    <a:pt x="1203" y="4"/>
                    <a:pt x="1104" y="1"/>
                  </a:cubicBezTo>
                  <a:cubicBezTo>
                    <a:pt x="1101" y="1"/>
                    <a:pt x="1098" y="1"/>
                    <a:pt x="1095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36"/>
            <p:cNvSpPr/>
            <p:nvPr/>
          </p:nvSpPr>
          <p:spPr>
            <a:xfrm>
              <a:off x="7849550" y="1662425"/>
              <a:ext cx="112525" cy="27475"/>
            </a:xfrm>
            <a:custGeom>
              <a:avLst/>
              <a:gdLst/>
              <a:ahLst/>
              <a:cxnLst/>
              <a:rect l="l" t="t" r="r" b="b"/>
              <a:pathLst>
                <a:path w="4501" h="1099" extrusionOk="0">
                  <a:moveTo>
                    <a:pt x="3801" y="1"/>
                  </a:moveTo>
                  <a:cubicBezTo>
                    <a:pt x="3792" y="1"/>
                    <a:pt x="3782" y="1"/>
                    <a:pt x="3773" y="1"/>
                  </a:cubicBezTo>
                  <a:cubicBezTo>
                    <a:pt x="3683" y="3"/>
                    <a:pt x="3598" y="16"/>
                    <a:pt x="3511" y="31"/>
                  </a:cubicBezTo>
                  <a:cubicBezTo>
                    <a:pt x="3422" y="46"/>
                    <a:pt x="3332" y="60"/>
                    <a:pt x="3243" y="77"/>
                  </a:cubicBezTo>
                  <a:cubicBezTo>
                    <a:pt x="3153" y="93"/>
                    <a:pt x="3061" y="118"/>
                    <a:pt x="2971" y="141"/>
                  </a:cubicBezTo>
                  <a:cubicBezTo>
                    <a:pt x="2875" y="165"/>
                    <a:pt x="2779" y="187"/>
                    <a:pt x="2682" y="211"/>
                  </a:cubicBezTo>
                  <a:cubicBezTo>
                    <a:pt x="2586" y="235"/>
                    <a:pt x="2490" y="262"/>
                    <a:pt x="2396" y="291"/>
                  </a:cubicBezTo>
                  <a:cubicBezTo>
                    <a:pt x="2311" y="317"/>
                    <a:pt x="2228" y="349"/>
                    <a:pt x="2142" y="374"/>
                  </a:cubicBezTo>
                  <a:cubicBezTo>
                    <a:pt x="2147" y="373"/>
                    <a:pt x="2151" y="372"/>
                    <a:pt x="2156" y="371"/>
                  </a:cubicBezTo>
                  <a:lnTo>
                    <a:pt x="2156" y="371"/>
                  </a:lnTo>
                  <a:cubicBezTo>
                    <a:pt x="2129" y="378"/>
                    <a:pt x="2104" y="386"/>
                    <a:pt x="2079" y="393"/>
                  </a:cubicBezTo>
                  <a:lnTo>
                    <a:pt x="2087" y="390"/>
                  </a:lnTo>
                  <a:lnTo>
                    <a:pt x="2087" y="390"/>
                  </a:lnTo>
                  <a:cubicBezTo>
                    <a:pt x="1904" y="439"/>
                    <a:pt x="1718" y="486"/>
                    <a:pt x="1530" y="518"/>
                  </a:cubicBezTo>
                  <a:cubicBezTo>
                    <a:pt x="1448" y="530"/>
                    <a:pt x="1366" y="540"/>
                    <a:pt x="1284" y="554"/>
                  </a:cubicBezTo>
                  <a:cubicBezTo>
                    <a:pt x="1204" y="566"/>
                    <a:pt x="1125" y="581"/>
                    <a:pt x="1045" y="595"/>
                  </a:cubicBezTo>
                  <a:cubicBezTo>
                    <a:pt x="964" y="608"/>
                    <a:pt x="884" y="629"/>
                    <a:pt x="804" y="650"/>
                  </a:cubicBezTo>
                  <a:cubicBezTo>
                    <a:pt x="724" y="669"/>
                    <a:pt x="644" y="689"/>
                    <a:pt x="563" y="705"/>
                  </a:cubicBezTo>
                  <a:cubicBezTo>
                    <a:pt x="505" y="712"/>
                    <a:pt x="446" y="716"/>
                    <a:pt x="388" y="717"/>
                  </a:cubicBezTo>
                  <a:cubicBezTo>
                    <a:pt x="353" y="717"/>
                    <a:pt x="316" y="714"/>
                    <a:pt x="279" y="714"/>
                  </a:cubicBezTo>
                  <a:cubicBezTo>
                    <a:pt x="245" y="714"/>
                    <a:pt x="211" y="716"/>
                    <a:pt x="179" y="724"/>
                  </a:cubicBezTo>
                  <a:cubicBezTo>
                    <a:pt x="121" y="737"/>
                    <a:pt x="62" y="780"/>
                    <a:pt x="39" y="837"/>
                  </a:cubicBezTo>
                  <a:cubicBezTo>
                    <a:pt x="0" y="930"/>
                    <a:pt x="35" y="1039"/>
                    <a:pt x="129" y="1082"/>
                  </a:cubicBezTo>
                  <a:cubicBezTo>
                    <a:pt x="153" y="1093"/>
                    <a:pt x="178" y="1098"/>
                    <a:pt x="204" y="1098"/>
                  </a:cubicBezTo>
                  <a:cubicBezTo>
                    <a:pt x="206" y="1098"/>
                    <a:pt x="208" y="1098"/>
                    <a:pt x="211" y="1098"/>
                  </a:cubicBezTo>
                  <a:cubicBezTo>
                    <a:pt x="231" y="1097"/>
                    <a:pt x="253" y="1093"/>
                    <a:pt x="272" y="1085"/>
                  </a:cubicBezTo>
                  <a:cubicBezTo>
                    <a:pt x="316" y="1087"/>
                    <a:pt x="361" y="1088"/>
                    <a:pt x="405" y="1088"/>
                  </a:cubicBezTo>
                  <a:cubicBezTo>
                    <a:pt x="453" y="1088"/>
                    <a:pt x="501" y="1086"/>
                    <a:pt x="548" y="1080"/>
                  </a:cubicBezTo>
                  <a:cubicBezTo>
                    <a:pt x="646" y="1066"/>
                    <a:pt x="742" y="1047"/>
                    <a:pt x="838" y="1023"/>
                  </a:cubicBezTo>
                  <a:cubicBezTo>
                    <a:pt x="929" y="1000"/>
                    <a:pt x="1017" y="973"/>
                    <a:pt x="1108" y="959"/>
                  </a:cubicBezTo>
                  <a:cubicBezTo>
                    <a:pt x="1192" y="945"/>
                    <a:pt x="1276" y="930"/>
                    <a:pt x="1360" y="915"/>
                  </a:cubicBezTo>
                  <a:lnTo>
                    <a:pt x="1360" y="915"/>
                  </a:lnTo>
                  <a:cubicBezTo>
                    <a:pt x="1361" y="914"/>
                    <a:pt x="1363" y="914"/>
                    <a:pt x="1365" y="914"/>
                  </a:cubicBezTo>
                  <a:lnTo>
                    <a:pt x="1365" y="914"/>
                  </a:lnTo>
                  <a:cubicBezTo>
                    <a:pt x="1365" y="914"/>
                    <a:pt x="1364" y="914"/>
                    <a:pt x="1364" y="914"/>
                  </a:cubicBezTo>
                  <a:lnTo>
                    <a:pt x="1364" y="914"/>
                  </a:lnTo>
                  <a:cubicBezTo>
                    <a:pt x="1366" y="914"/>
                    <a:pt x="1368" y="913"/>
                    <a:pt x="1369" y="913"/>
                  </a:cubicBezTo>
                  <a:lnTo>
                    <a:pt x="1369" y="913"/>
                  </a:lnTo>
                  <a:cubicBezTo>
                    <a:pt x="1368" y="913"/>
                    <a:pt x="1366" y="914"/>
                    <a:pt x="1365" y="914"/>
                  </a:cubicBezTo>
                  <a:lnTo>
                    <a:pt x="1365" y="914"/>
                  </a:lnTo>
                  <a:cubicBezTo>
                    <a:pt x="1367" y="914"/>
                    <a:pt x="1368" y="913"/>
                    <a:pt x="1370" y="913"/>
                  </a:cubicBezTo>
                  <a:lnTo>
                    <a:pt x="1370" y="913"/>
                  </a:lnTo>
                  <a:cubicBezTo>
                    <a:pt x="1370" y="913"/>
                    <a:pt x="1370" y="913"/>
                    <a:pt x="1369" y="913"/>
                  </a:cubicBezTo>
                  <a:lnTo>
                    <a:pt x="1369" y="913"/>
                  </a:lnTo>
                  <a:cubicBezTo>
                    <a:pt x="1372" y="913"/>
                    <a:pt x="1374" y="912"/>
                    <a:pt x="1376" y="912"/>
                  </a:cubicBezTo>
                  <a:lnTo>
                    <a:pt x="1378" y="912"/>
                  </a:lnTo>
                  <a:cubicBezTo>
                    <a:pt x="1514" y="892"/>
                    <a:pt x="1649" y="874"/>
                    <a:pt x="1783" y="844"/>
                  </a:cubicBezTo>
                  <a:cubicBezTo>
                    <a:pt x="1920" y="813"/>
                    <a:pt x="2055" y="781"/>
                    <a:pt x="2190" y="744"/>
                  </a:cubicBezTo>
                  <a:cubicBezTo>
                    <a:pt x="2327" y="705"/>
                    <a:pt x="2461" y="658"/>
                    <a:pt x="2597" y="616"/>
                  </a:cubicBezTo>
                  <a:cubicBezTo>
                    <a:pt x="2777" y="566"/>
                    <a:pt x="2956" y="525"/>
                    <a:pt x="3136" y="481"/>
                  </a:cubicBezTo>
                  <a:cubicBezTo>
                    <a:pt x="3309" y="438"/>
                    <a:pt x="3486" y="410"/>
                    <a:pt x="3662" y="381"/>
                  </a:cubicBezTo>
                  <a:cubicBezTo>
                    <a:pt x="3703" y="375"/>
                    <a:pt x="3745" y="371"/>
                    <a:pt x="3787" y="370"/>
                  </a:cubicBezTo>
                  <a:lnTo>
                    <a:pt x="3800" y="370"/>
                  </a:lnTo>
                  <a:cubicBezTo>
                    <a:pt x="3856" y="386"/>
                    <a:pt x="3911" y="406"/>
                    <a:pt x="3965" y="427"/>
                  </a:cubicBezTo>
                  <a:cubicBezTo>
                    <a:pt x="3985" y="435"/>
                    <a:pt x="4005" y="444"/>
                    <a:pt x="4024" y="454"/>
                  </a:cubicBezTo>
                  <a:cubicBezTo>
                    <a:pt x="4081" y="489"/>
                    <a:pt x="4135" y="530"/>
                    <a:pt x="4191" y="566"/>
                  </a:cubicBezTo>
                  <a:cubicBezTo>
                    <a:pt x="4221" y="586"/>
                    <a:pt x="4254" y="595"/>
                    <a:pt x="4288" y="595"/>
                  </a:cubicBezTo>
                  <a:cubicBezTo>
                    <a:pt x="4350" y="595"/>
                    <a:pt x="4412" y="563"/>
                    <a:pt x="4446" y="508"/>
                  </a:cubicBezTo>
                  <a:cubicBezTo>
                    <a:pt x="4501" y="422"/>
                    <a:pt x="4472" y="309"/>
                    <a:pt x="4388" y="254"/>
                  </a:cubicBezTo>
                  <a:cubicBezTo>
                    <a:pt x="4301" y="197"/>
                    <a:pt x="4221" y="135"/>
                    <a:pt x="4125" y="94"/>
                  </a:cubicBezTo>
                  <a:cubicBezTo>
                    <a:pt x="4077" y="72"/>
                    <a:pt x="4024" y="55"/>
                    <a:pt x="3973" y="38"/>
                  </a:cubicBezTo>
                  <a:cubicBezTo>
                    <a:pt x="3937" y="25"/>
                    <a:pt x="3903" y="12"/>
                    <a:pt x="3866" y="6"/>
                  </a:cubicBezTo>
                  <a:cubicBezTo>
                    <a:pt x="3844" y="2"/>
                    <a:pt x="3823" y="1"/>
                    <a:pt x="3801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36"/>
            <p:cNvSpPr/>
            <p:nvPr/>
          </p:nvSpPr>
          <p:spPr>
            <a:xfrm>
              <a:off x="7912350" y="1649050"/>
              <a:ext cx="10000" cy="9625"/>
            </a:xfrm>
            <a:custGeom>
              <a:avLst/>
              <a:gdLst/>
              <a:ahLst/>
              <a:cxnLst/>
              <a:rect l="l" t="t" r="r" b="b"/>
              <a:pathLst>
                <a:path w="400" h="385" extrusionOk="0">
                  <a:moveTo>
                    <a:pt x="198" y="0"/>
                  </a:moveTo>
                  <a:cubicBezTo>
                    <a:pt x="169" y="0"/>
                    <a:pt x="140" y="7"/>
                    <a:pt x="115" y="20"/>
                  </a:cubicBezTo>
                  <a:cubicBezTo>
                    <a:pt x="65" y="46"/>
                    <a:pt x="34" y="89"/>
                    <a:pt x="21" y="139"/>
                  </a:cubicBezTo>
                  <a:cubicBezTo>
                    <a:pt x="0" y="201"/>
                    <a:pt x="12" y="273"/>
                    <a:pt x="59" y="325"/>
                  </a:cubicBezTo>
                  <a:cubicBezTo>
                    <a:pt x="95" y="365"/>
                    <a:pt x="146" y="384"/>
                    <a:pt x="197" y="384"/>
                  </a:cubicBezTo>
                  <a:cubicBezTo>
                    <a:pt x="199" y="384"/>
                    <a:pt x="200" y="384"/>
                    <a:pt x="202" y="384"/>
                  </a:cubicBezTo>
                  <a:cubicBezTo>
                    <a:pt x="244" y="383"/>
                    <a:pt x="288" y="367"/>
                    <a:pt x="321" y="336"/>
                  </a:cubicBezTo>
                  <a:cubicBezTo>
                    <a:pt x="388" y="275"/>
                    <a:pt x="400" y="182"/>
                    <a:pt x="364" y="100"/>
                  </a:cubicBezTo>
                  <a:cubicBezTo>
                    <a:pt x="336" y="35"/>
                    <a:pt x="267" y="0"/>
                    <a:pt x="198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36"/>
            <p:cNvSpPr/>
            <p:nvPr/>
          </p:nvSpPr>
          <p:spPr>
            <a:xfrm>
              <a:off x="7903450" y="1639625"/>
              <a:ext cx="9650" cy="9275"/>
            </a:xfrm>
            <a:custGeom>
              <a:avLst/>
              <a:gdLst/>
              <a:ahLst/>
              <a:cxnLst/>
              <a:rect l="l" t="t" r="r" b="b"/>
              <a:pathLst>
                <a:path w="386" h="371" extrusionOk="0">
                  <a:moveTo>
                    <a:pt x="184" y="1"/>
                  </a:moveTo>
                  <a:cubicBezTo>
                    <a:pt x="182" y="1"/>
                    <a:pt x="179" y="1"/>
                    <a:pt x="177" y="1"/>
                  </a:cubicBezTo>
                  <a:cubicBezTo>
                    <a:pt x="76" y="4"/>
                    <a:pt x="1" y="105"/>
                    <a:pt x="9" y="201"/>
                  </a:cubicBezTo>
                  <a:cubicBezTo>
                    <a:pt x="17" y="304"/>
                    <a:pt x="104" y="370"/>
                    <a:pt x="202" y="370"/>
                  </a:cubicBezTo>
                  <a:cubicBezTo>
                    <a:pt x="204" y="370"/>
                    <a:pt x="207" y="370"/>
                    <a:pt x="209" y="370"/>
                  </a:cubicBezTo>
                  <a:cubicBezTo>
                    <a:pt x="310" y="367"/>
                    <a:pt x="385" y="266"/>
                    <a:pt x="377" y="170"/>
                  </a:cubicBezTo>
                  <a:cubicBezTo>
                    <a:pt x="369" y="69"/>
                    <a:pt x="282" y="1"/>
                    <a:pt x="184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" name="Google Shape;1023;p36"/>
            <p:cNvSpPr/>
            <p:nvPr/>
          </p:nvSpPr>
          <p:spPr>
            <a:xfrm>
              <a:off x="7842275" y="1508275"/>
              <a:ext cx="10300" cy="9325"/>
            </a:xfrm>
            <a:custGeom>
              <a:avLst/>
              <a:gdLst/>
              <a:ahLst/>
              <a:cxnLst/>
              <a:rect l="l" t="t" r="r" b="b"/>
              <a:pathLst>
                <a:path w="412" h="373" extrusionOk="0">
                  <a:moveTo>
                    <a:pt x="205" y="1"/>
                  </a:moveTo>
                  <a:cubicBezTo>
                    <a:pt x="153" y="1"/>
                    <a:pt x="104" y="25"/>
                    <a:pt x="68" y="62"/>
                  </a:cubicBezTo>
                  <a:cubicBezTo>
                    <a:pt x="2" y="131"/>
                    <a:pt x="1" y="244"/>
                    <a:pt x="65" y="313"/>
                  </a:cubicBezTo>
                  <a:cubicBezTo>
                    <a:pt x="102" y="353"/>
                    <a:pt x="151" y="372"/>
                    <a:pt x="200" y="372"/>
                  </a:cubicBezTo>
                  <a:cubicBezTo>
                    <a:pt x="202" y="372"/>
                    <a:pt x="203" y="372"/>
                    <a:pt x="204" y="372"/>
                  </a:cubicBezTo>
                  <a:cubicBezTo>
                    <a:pt x="248" y="371"/>
                    <a:pt x="291" y="355"/>
                    <a:pt x="326" y="324"/>
                  </a:cubicBezTo>
                  <a:cubicBezTo>
                    <a:pt x="352" y="303"/>
                    <a:pt x="368" y="272"/>
                    <a:pt x="379" y="240"/>
                  </a:cubicBezTo>
                  <a:cubicBezTo>
                    <a:pt x="411" y="145"/>
                    <a:pt x="351" y="37"/>
                    <a:pt x="257" y="9"/>
                  </a:cubicBezTo>
                  <a:cubicBezTo>
                    <a:pt x="240" y="3"/>
                    <a:pt x="222" y="1"/>
                    <a:pt x="205" y="1"/>
                  </a:cubicBezTo>
                  <a:close/>
                </a:path>
              </a:pathLst>
            </a:custGeom>
            <a:solidFill>
              <a:srgbClr val="6BA9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" name="Google Shape;1024;p36"/>
            <p:cNvSpPr/>
            <p:nvPr/>
          </p:nvSpPr>
          <p:spPr>
            <a:xfrm>
              <a:off x="7843650" y="1509550"/>
              <a:ext cx="550" cy="625"/>
            </a:xfrm>
            <a:custGeom>
              <a:avLst/>
              <a:gdLst/>
              <a:ahLst/>
              <a:cxnLst/>
              <a:rect l="l" t="t" r="r" b="b"/>
              <a:pathLst>
                <a:path w="22" h="25" extrusionOk="0">
                  <a:moveTo>
                    <a:pt x="21" y="0"/>
                  </a:moveTo>
                  <a:lnTo>
                    <a:pt x="21" y="0"/>
                  </a:lnTo>
                  <a:cubicBezTo>
                    <a:pt x="21" y="1"/>
                    <a:pt x="20" y="1"/>
                    <a:pt x="20" y="2"/>
                  </a:cubicBezTo>
                  <a:lnTo>
                    <a:pt x="20" y="2"/>
                  </a:lnTo>
                  <a:cubicBezTo>
                    <a:pt x="20" y="1"/>
                    <a:pt x="21" y="1"/>
                    <a:pt x="21" y="0"/>
                  </a:cubicBezTo>
                  <a:close/>
                  <a:moveTo>
                    <a:pt x="20" y="2"/>
                  </a:moveTo>
                  <a:lnTo>
                    <a:pt x="20" y="2"/>
                  </a:lnTo>
                  <a:cubicBezTo>
                    <a:pt x="14" y="8"/>
                    <a:pt x="9" y="13"/>
                    <a:pt x="4" y="18"/>
                  </a:cubicBezTo>
                  <a:cubicBezTo>
                    <a:pt x="3" y="20"/>
                    <a:pt x="3" y="22"/>
                    <a:pt x="2" y="23"/>
                  </a:cubicBezTo>
                  <a:lnTo>
                    <a:pt x="2" y="23"/>
                  </a:lnTo>
                  <a:cubicBezTo>
                    <a:pt x="5" y="19"/>
                    <a:pt x="9" y="16"/>
                    <a:pt x="13" y="11"/>
                  </a:cubicBezTo>
                  <a:cubicBezTo>
                    <a:pt x="16" y="9"/>
                    <a:pt x="17" y="5"/>
                    <a:pt x="20" y="2"/>
                  </a:cubicBezTo>
                  <a:close/>
                  <a:moveTo>
                    <a:pt x="2" y="23"/>
                  </a:moveTo>
                  <a:cubicBezTo>
                    <a:pt x="1" y="23"/>
                    <a:pt x="1" y="24"/>
                    <a:pt x="1" y="24"/>
                  </a:cubicBezTo>
                  <a:cubicBezTo>
                    <a:pt x="1" y="24"/>
                    <a:pt x="1" y="23"/>
                    <a:pt x="2" y="23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1025;p36"/>
            <p:cNvSpPr/>
            <p:nvPr/>
          </p:nvSpPr>
          <p:spPr>
            <a:xfrm>
              <a:off x="7916525" y="1568500"/>
              <a:ext cx="9650" cy="9275"/>
            </a:xfrm>
            <a:custGeom>
              <a:avLst/>
              <a:gdLst/>
              <a:ahLst/>
              <a:cxnLst/>
              <a:rect l="l" t="t" r="r" b="b"/>
              <a:pathLst>
                <a:path w="386" h="371" extrusionOk="0">
                  <a:moveTo>
                    <a:pt x="185" y="1"/>
                  </a:moveTo>
                  <a:cubicBezTo>
                    <a:pt x="183" y="1"/>
                    <a:pt x="180" y="1"/>
                    <a:pt x="178" y="1"/>
                  </a:cubicBezTo>
                  <a:cubicBezTo>
                    <a:pt x="76" y="3"/>
                    <a:pt x="0" y="105"/>
                    <a:pt x="8" y="201"/>
                  </a:cubicBezTo>
                  <a:cubicBezTo>
                    <a:pt x="17" y="303"/>
                    <a:pt x="105" y="370"/>
                    <a:pt x="204" y="370"/>
                  </a:cubicBezTo>
                  <a:cubicBezTo>
                    <a:pt x="205" y="370"/>
                    <a:pt x="207" y="370"/>
                    <a:pt x="209" y="370"/>
                  </a:cubicBezTo>
                  <a:cubicBezTo>
                    <a:pt x="309" y="367"/>
                    <a:pt x="386" y="265"/>
                    <a:pt x="378" y="170"/>
                  </a:cubicBezTo>
                  <a:cubicBezTo>
                    <a:pt x="369" y="68"/>
                    <a:pt x="282" y="1"/>
                    <a:pt x="185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1026;p36"/>
            <p:cNvSpPr/>
            <p:nvPr/>
          </p:nvSpPr>
          <p:spPr>
            <a:xfrm>
              <a:off x="7918550" y="1555800"/>
              <a:ext cx="9625" cy="9250"/>
            </a:xfrm>
            <a:custGeom>
              <a:avLst/>
              <a:gdLst/>
              <a:ahLst/>
              <a:cxnLst/>
              <a:rect l="l" t="t" r="r" b="b"/>
              <a:pathLst>
                <a:path w="385" h="370" extrusionOk="0">
                  <a:moveTo>
                    <a:pt x="182" y="0"/>
                  </a:moveTo>
                  <a:cubicBezTo>
                    <a:pt x="180" y="0"/>
                    <a:pt x="178" y="0"/>
                    <a:pt x="177" y="0"/>
                  </a:cubicBezTo>
                  <a:cubicBezTo>
                    <a:pt x="76" y="4"/>
                    <a:pt x="1" y="105"/>
                    <a:pt x="7" y="200"/>
                  </a:cubicBezTo>
                  <a:cubicBezTo>
                    <a:pt x="16" y="303"/>
                    <a:pt x="104" y="370"/>
                    <a:pt x="200" y="370"/>
                  </a:cubicBezTo>
                  <a:cubicBezTo>
                    <a:pt x="203" y="370"/>
                    <a:pt x="205" y="370"/>
                    <a:pt x="208" y="370"/>
                  </a:cubicBezTo>
                  <a:cubicBezTo>
                    <a:pt x="309" y="367"/>
                    <a:pt x="385" y="265"/>
                    <a:pt x="377" y="169"/>
                  </a:cubicBezTo>
                  <a:cubicBezTo>
                    <a:pt x="369" y="67"/>
                    <a:pt x="280" y="0"/>
                    <a:pt x="182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" name="Google Shape;1027;p36"/>
            <p:cNvSpPr/>
            <p:nvPr/>
          </p:nvSpPr>
          <p:spPr>
            <a:xfrm>
              <a:off x="7906900" y="1560575"/>
              <a:ext cx="9250" cy="9275"/>
            </a:xfrm>
            <a:custGeom>
              <a:avLst/>
              <a:gdLst/>
              <a:ahLst/>
              <a:cxnLst/>
              <a:rect l="l" t="t" r="r" b="b"/>
              <a:pathLst>
                <a:path w="370" h="371" extrusionOk="0">
                  <a:moveTo>
                    <a:pt x="191" y="0"/>
                  </a:moveTo>
                  <a:cubicBezTo>
                    <a:pt x="189" y="0"/>
                    <a:pt x="187" y="0"/>
                    <a:pt x="185" y="0"/>
                  </a:cubicBezTo>
                  <a:cubicBezTo>
                    <a:pt x="84" y="4"/>
                    <a:pt x="0" y="82"/>
                    <a:pt x="0" y="184"/>
                  </a:cubicBezTo>
                  <a:cubicBezTo>
                    <a:pt x="0" y="282"/>
                    <a:pt x="81" y="371"/>
                    <a:pt x="180" y="371"/>
                  </a:cubicBezTo>
                  <a:cubicBezTo>
                    <a:pt x="182" y="371"/>
                    <a:pt x="183" y="371"/>
                    <a:pt x="184" y="371"/>
                  </a:cubicBezTo>
                  <a:cubicBezTo>
                    <a:pt x="286" y="367"/>
                    <a:pt x="369" y="288"/>
                    <a:pt x="369" y="185"/>
                  </a:cubicBezTo>
                  <a:cubicBezTo>
                    <a:pt x="369" y="89"/>
                    <a:pt x="289" y="0"/>
                    <a:pt x="191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1028;p36"/>
            <p:cNvSpPr/>
            <p:nvPr/>
          </p:nvSpPr>
          <p:spPr>
            <a:xfrm>
              <a:off x="8280050" y="1544450"/>
              <a:ext cx="150" cy="25"/>
            </a:xfrm>
            <a:custGeom>
              <a:avLst/>
              <a:gdLst/>
              <a:ahLst/>
              <a:cxnLst/>
              <a:rect l="l" t="t" r="r" b="b"/>
              <a:pathLst>
                <a:path w="6" h="1" extrusionOk="0">
                  <a:moveTo>
                    <a:pt x="1" y="0"/>
                  </a:moveTo>
                  <a:lnTo>
                    <a:pt x="2" y="0"/>
                  </a:lnTo>
                  <a:lnTo>
                    <a:pt x="6" y="0"/>
                  </a:lnTo>
                  <a:cubicBezTo>
                    <a:pt x="4" y="0"/>
                    <a:pt x="3" y="0"/>
                    <a:pt x="1" y="0"/>
                  </a:cubicBezTo>
                  <a:close/>
                </a:path>
              </a:pathLst>
            </a:custGeom>
            <a:solidFill>
              <a:srgbClr val="6BA9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36"/>
            <p:cNvSpPr/>
            <p:nvPr/>
          </p:nvSpPr>
          <p:spPr>
            <a:xfrm>
              <a:off x="8194375" y="1451500"/>
              <a:ext cx="92000" cy="115550"/>
            </a:xfrm>
            <a:custGeom>
              <a:avLst/>
              <a:gdLst/>
              <a:ahLst/>
              <a:cxnLst/>
              <a:rect l="l" t="t" r="r" b="b"/>
              <a:pathLst>
                <a:path w="3680" h="4622" extrusionOk="0">
                  <a:moveTo>
                    <a:pt x="795" y="796"/>
                  </a:moveTo>
                  <a:cubicBezTo>
                    <a:pt x="795" y="797"/>
                    <a:pt x="796" y="798"/>
                    <a:pt x="796" y="799"/>
                  </a:cubicBezTo>
                  <a:cubicBezTo>
                    <a:pt x="795" y="798"/>
                    <a:pt x="795" y="797"/>
                    <a:pt x="795" y="796"/>
                  </a:cubicBezTo>
                  <a:close/>
                  <a:moveTo>
                    <a:pt x="913" y="2748"/>
                  </a:moveTo>
                  <a:cubicBezTo>
                    <a:pt x="912" y="2749"/>
                    <a:pt x="912" y="2751"/>
                    <a:pt x="911" y="2752"/>
                  </a:cubicBezTo>
                  <a:cubicBezTo>
                    <a:pt x="912" y="2751"/>
                    <a:pt x="912" y="2749"/>
                    <a:pt x="913" y="2748"/>
                  </a:cubicBezTo>
                  <a:close/>
                  <a:moveTo>
                    <a:pt x="975" y="3572"/>
                  </a:moveTo>
                  <a:lnTo>
                    <a:pt x="975" y="3572"/>
                  </a:lnTo>
                  <a:cubicBezTo>
                    <a:pt x="974" y="3574"/>
                    <a:pt x="972" y="3577"/>
                    <a:pt x="971" y="3579"/>
                  </a:cubicBezTo>
                  <a:lnTo>
                    <a:pt x="971" y="3579"/>
                  </a:lnTo>
                  <a:cubicBezTo>
                    <a:pt x="973" y="3577"/>
                    <a:pt x="974" y="3574"/>
                    <a:pt x="975" y="3572"/>
                  </a:cubicBezTo>
                  <a:close/>
                  <a:moveTo>
                    <a:pt x="3425" y="3719"/>
                  </a:moveTo>
                  <a:cubicBezTo>
                    <a:pt x="3421" y="3720"/>
                    <a:pt x="3416" y="3721"/>
                    <a:pt x="3412" y="3721"/>
                  </a:cubicBezTo>
                  <a:lnTo>
                    <a:pt x="3412" y="3721"/>
                  </a:lnTo>
                  <a:cubicBezTo>
                    <a:pt x="3416" y="3720"/>
                    <a:pt x="3421" y="3720"/>
                    <a:pt x="3425" y="3719"/>
                  </a:cubicBezTo>
                  <a:close/>
                  <a:moveTo>
                    <a:pt x="3156" y="1"/>
                  </a:moveTo>
                  <a:cubicBezTo>
                    <a:pt x="3148" y="1"/>
                    <a:pt x="3141" y="1"/>
                    <a:pt x="3133" y="2"/>
                  </a:cubicBezTo>
                  <a:cubicBezTo>
                    <a:pt x="3083" y="9"/>
                    <a:pt x="3043" y="35"/>
                    <a:pt x="3011" y="74"/>
                  </a:cubicBezTo>
                  <a:cubicBezTo>
                    <a:pt x="2990" y="98"/>
                    <a:pt x="2977" y="128"/>
                    <a:pt x="2965" y="156"/>
                  </a:cubicBezTo>
                  <a:cubicBezTo>
                    <a:pt x="2931" y="223"/>
                    <a:pt x="2888" y="284"/>
                    <a:pt x="2849" y="347"/>
                  </a:cubicBezTo>
                  <a:cubicBezTo>
                    <a:pt x="2803" y="423"/>
                    <a:pt x="2753" y="496"/>
                    <a:pt x="2706" y="571"/>
                  </a:cubicBezTo>
                  <a:cubicBezTo>
                    <a:pt x="2661" y="646"/>
                    <a:pt x="2609" y="717"/>
                    <a:pt x="2567" y="794"/>
                  </a:cubicBezTo>
                  <a:cubicBezTo>
                    <a:pt x="2528" y="865"/>
                    <a:pt x="2488" y="935"/>
                    <a:pt x="2443" y="1004"/>
                  </a:cubicBezTo>
                  <a:cubicBezTo>
                    <a:pt x="2446" y="1001"/>
                    <a:pt x="2447" y="998"/>
                    <a:pt x="2449" y="996"/>
                  </a:cubicBezTo>
                  <a:lnTo>
                    <a:pt x="2449" y="996"/>
                  </a:lnTo>
                  <a:cubicBezTo>
                    <a:pt x="2447" y="1000"/>
                    <a:pt x="2445" y="1002"/>
                    <a:pt x="2442" y="1006"/>
                  </a:cubicBezTo>
                  <a:cubicBezTo>
                    <a:pt x="2442" y="1007"/>
                    <a:pt x="2441" y="1008"/>
                    <a:pt x="2441" y="1008"/>
                  </a:cubicBezTo>
                  <a:cubicBezTo>
                    <a:pt x="2441" y="1008"/>
                    <a:pt x="2441" y="1009"/>
                    <a:pt x="2440" y="1009"/>
                  </a:cubicBezTo>
                  <a:cubicBezTo>
                    <a:pt x="2439" y="1010"/>
                    <a:pt x="2438" y="1013"/>
                    <a:pt x="2437" y="1014"/>
                  </a:cubicBezTo>
                  <a:cubicBezTo>
                    <a:pt x="2397" y="1073"/>
                    <a:pt x="2355" y="1129"/>
                    <a:pt x="2315" y="1188"/>
                  </a:cubicBezTo>
                  <a:cubicBezTo>
                    <a:pt x="2272" y="1249"/>
                    <a:pt x="2231" y="1316"/>
                    <a:pt x="2190" y="1380"/>
                  </a:cubicBezTo>
                  <a:cubicBezTo>
                    <a:pt x="2142" y="1451"/>
                    <a:pt x="2094" y="1522"/>
                    <a:pt x="2043" y="1589"/>
                  </a:cubicBezTo>
                  <a:cubicBezTo>
                    <a:pt x="1997" y="1651"/>
                    <a:pt x="1946" y="1709"/>
                    <a:pt x="1901" y="1771"/>
                  </a:cubicBezTo>
                  <a:cubicBezTo>
                    <a:pt x="1805" y="1902"/>
                    <a:pt x="1715" y="2037"/>
                    <a:pt x="1620" y="2170"/>
                  </a:cubicBezTo>
                  <a:cubicBezTo>
                    <a:pt x="1573" y="2236"/>
                    <a:pt x="1520" y="2299"/>
                    <a:pt x="1473" y="2367"/>
                  </a:cubicBezTo>
                  <a:cubicBezTo>
                    <a:pt x="1427" y="2432"/>
                    <a:pt x="1382" y="2498"/>
                    <a:pt x="1337" y="2563"/>
                  </a:cubicBezTo>
                  <a:cubicBezTo>
                    <a:pt x="1324" y="2582"/>
                    <a:pt x="1310" y="2599"/>
                    <a:pt x="1298" y="2617"/>
                  </a:cubicBezTo>
                  <a:cubicBezTo>
                    <a:pt x="1299" y="2570"/>
                    <a:pt x="1297" y="2522"/>
                    <a:pt x="1290" y="2474"/>
                  </a:cubicBezTo>
                  <a:cubicBezTo>
                    <a:pt x="1267" y="2305"/>
                    <a:pt x="1231" y="2138"/>
                    <a:pt x="1179" y="1976"/>
                  </a:cubicBezTo>
                  <a:cubicBezTo>
                    <a:pt x="1151" y="1894"/>
                    <a:pt x="1123" y="1814"/>
                    <a:pt x="1098" y="1734"/>
                  </a:cubicBezTo>
                  <a:cubicBezTo>
                    <a:pt x="1072" y="1655"/>
                    <a:pt x="1050" y="1575"/>
                    <a:pt x="1023" y="1498"/>
                  </a:cubicBezTo>
                  <a:cubicBezTo>
                    <a:pt x="972" y="1343"/>
                    <a:pt x="909" y="1193"/>
                    <a:pt x="861" y="1038"/>
                  </a:cubicBezTo>
                  <a:lnTo>
                    <a:pt x="861" y="1038"/>
                  </a:lnTo>
                  <a:cubicBezTo>
                    <a:pt x="863" y="1046"/>
                    <a:pt x="865" y="1053"/>
                    <a:pt x="867" y="1061"/>
                  </a:cubicBezTo>
                  <a:cubicBezTo>
                    <a:pt x="844" y="972"/>
                    <a:pt x="821" y="882"/>
                    <a:pt x="795" y="794"/>
                  </a:cubicBezTo>
                  <a:lnTo>
                    <a:pt x="795" y="794"/>
                  </a:lnTo>
                  <a:cubicBezTo>
                    <a:pt x="795" y="795"/>
                    <a:pt x="795" y="795"/>
                    <a:pt x="795" y="795"/>
                  </a:cubicBezTo>
                  <a:lnTo>
                    <a:pt x="795" y="795"/>
                  </a:lnTo>
                  <a:cubicBezTo>
                    <a:pt x="794" y="794"/>
                    <a:pt x="794" y="792"/>
                    <a:pt x="793" y="791"/>
                  </a:cubicBezTo>
                  <a:cubicBezTo>
                    <a:pt x="793" y="788"/>
                    <a:pt x="792" y="785"/>
                    <a:pt x="791" y="782"/>
                  </a:cubicBezTo>
                  <a:lnTo>
                    <a:pt x="791" y="782"/>
                  </a:lnTo>
                  <a:cubicBezTo>
                    <a:pt x="792" y="783"/>
                    <a:pt x="792" y="784"/>
                    <a:pt x="792" y="785"/>
                  </a:cubicBezTo>
                  <a:cubicBezTo>
                    <a:pt x="781" y="744"/>
                    <a:pt x="772" y="703"/>
                    <a:pt x="766" y="662"/>
                  </a:cubicBezTo>
                  <a:cubicBezTo>
                    <a:pt x="757" y="606"/>
                    <a:pt x="747" y="539"/>
                    <a:pt x="704" y="498"/>
                  </a:cubicBezTo>
                  <a:cubicBezTo>
                    <a:pt x="672" y="465"/>
                    <a:pt x="639" y="446"/>
                    <a:pt x="593" y="435"/>
                  </a:cubicBezTo>
                  <a:cubicBezTo>
                    <a:pt x="583" y="433"/>
                    <a:pt x="572" y="432"/>
                    <a:pt x="561" y="432"/>
                  </a:cubicBezTo>
                  <a:cubicBezTo>
                    <a:pt x="508" y="432"/>
                    <a:pt x="456" y="460"/>
                    <a:pt x="420" y="498"/>
                  </a:cubicBezTo>
                  <a:cubicBezTo>
                    <a:pt x="367" y="554"/>
                    <a:pt x="363" y="641"/>
                    <a:pt x="399" y="706"/>
                  </a:cubicBezTo>
                  <a:cubicBezTo>
                    <a:pt x="407" y="747"/>
                    <a:pt x="412" y="789"/>
                    <a:pt x="422" y="830"/>
                  </a:cubicBezTo>
                  <a:cubicBezTo>
                    <a:pt x="437" y="884"/>
                    <a:pt x="452" y="936"/>
                    <a:pt x="466" y="990"/>
                  </a:cubicBezTo>
                  <a:cubicBezTo>
                    <a:pt x="493" y="1087"/>
                    <a:pt x="517" y="1184"/>
                    <a:pt x="550" y="1278"/>
                  </a:cubicBezTo>
                  <a:cubicBezTo>
                    <a:pt x="588" y="1380"/>
                    <a:pt x="624" y="1480"/>
                    <a:pt x="661" y="1582"/>
                  </a:cubicBezTo>
                  <a:cubicBezTo>
                    <a:pt x="696" y="1677"/>
                    <a:pt x="720" y="1774"/>
                    <a:pt x="752" y="1870"/>
                  </a:cubicBezTo>
                  <a:cubicBezTo>
                    <a:pt x="787" y="1970"/>
                    <a:pt x="821" y="2068"/>
                    <a:pt x="851" y="2168"/>
                  </a:cubicBezTo>
                  <a:cubicBezTo>
                    <a:pt x="877" y="2269"/>
                    <a:pt x="901" y="2371"/>
                    <a:pt x="917" y="2474"/>
                  </a:cubicBezTo>
                  <a:cubicBezTo>
                    <a:pt x="924" y="2520"/>
                    <a:pt x="929" y="2564"/>
                    <a:pt x="931" y="2610"/>
                  </a:cubicBezTo>
                  <a:cubicBezTo>
                    <a:pt x="929" y="2624"/>
                    <a:pt x="929" y="2639"/>
                    <a:pt x="928" y="2652"/>
                  </a:cubicBezTo>
                  <a:cubicBezTo>
                    <a:pt x="925" y="2680"/>
                    <a:pt x="923" y="2707"/>
                    <a:pt x="917" y="2736"/>
                  </a:cubicBezTo>
                  <a:cubicBezTo>
                    <a:pt x="915" y="2739"/>
                    <a:pt x="914" y="2743"/>
                    <a:pt x="913" y="2748"/>
                  </a:cubicBezTo>
                  <a:lnTo>
                    <a:pt x="913" y="2748"/>
                  </a:lnTo>
                  <a:cubicBezTo>
                    <a:pt x="914" y="2746"/>
                    <a:pt x="914" y="2744"/>
                    <a:pt x="916" y="2743"/>
                  </a:cubicBezTo>
                  <a:lnTo>
                    <a:pt x="916" y="2743"/>
                  </a:lnTo>
                  <a:cubicBezTo>
                    <a:pt x="899" y="2786"/>
                    <a:pt x="888" y="2830"/>
                    <a:pt x="877" y="2877"/>
                  </a:cubicBezTo>
                  <a:cubicBezTo>
                    <a:pt x="878" y="2871"/>
                    <a:pt x="879" y="2865"/>
                    <a:pt x="880" y="2859"/>
                  </a:cubicBezTo>
                  <a:lnTo>
                    <a:pt x="880" y="2859"/>
                  </a:lnTo>
                  <a:cubicBezTo>
                    <a:pt x="868" y="2907"/>
                    <a:pt x="853" y="2958"/>
                    <a:pt x="836" y="3006"/>
                  </a:cubicBezTo>
                  <a:cubicBezTo>
                    <a:pt x="812" y="3065"/>
                    <a:pt x="782" y="3121"/>
                    <a:pt x="757" y="3180"/>
                  </a:cubicBezTo>
                  <a:cubicBezTo>
                    <a:pt x="729" y="3239"/>
                    <a:pt x="704" y="3297"/>
                    <a:pt x="675" y="3356"/>
                  </a:cubicBezTo>
                  <a:cubicBezTo>
                    <a:pt x="679" y="3349"/>
                    <a:pt x="683" y="3341"/>
                    <a:pt x="687" y="3334"/>
                  </a:cubicBezTo>
                  <a:lnTo>
                    <a:pt x="687" y="3334"/>
                  </a:lnTo>
                  <a:cubicBezTo>
                    <a:pt x="670" y="3365"/>
                    <a:pt x="652" y="3396"/>
                    <a:pt x="634" y="3428"/>
                  </a:cubicBezTo>
                  <a:cubicBezTo>
                    <a:pt x="636" y="3427"/>
                    <a:pt x="636" y="3425"/>
                    <a:pt x="637" y="3424"/>
                  </a:cubicBezTo>
                  <a:lnTo>
                    <a:pt x="637" y="3424"/>
                  </a:lnTo>
                  <a:cubicBezTo>
                    <a:pt x="613" y="3467"/>
                    <a:pt x="584" y="3508"/>
                    <a:pt x="560" y="3551"/>
                  </a:cubicBezTo>
                  <a:cubicBezTo>
                    <a:pt x="536" y="3594"/>
                    <a:pt x="512" y="3637"/>
                    <a:pt x="488" y="3682"/>
                  </a:cubicBezTo>
                  <a:cubicBezTo>
                    <a:pt x="473" y="3708"/>
                    <a:pt x="455" y="3733"/>
                    <a:pt x="437" y="3758"/>
                  </a:cubicBezTo>
                  <a:cubicBezTo>
                    <a:pt x="400" y="3811"/>
                    <a:pt x="402" y="3877"/>
                    <a:pt x="429" y="3933"/>
                  </a:cubicBezTo>
                  <a:cubicBezTo>
                    <a:pt x="386" y="3963"/>
                    <a:pt x="346" y="3996"/>
                    <a:pt x="310" y="4036"/>
                  </a:cubicBezTo>
                  <a:cubicBezTo>
                    <a:pt x="279" y="4069"/>
                    <a:pt x="249" y="4104"/>
                    <a:pt x="221" y="4138"/>
                  </a:cubicBezTo>
                  <a:lnTo>
                    <a:pt x="67" y="4319"/>
                  </a:lnTo>
                  <a:cubicBezTo>
                    <a:pt x="1" y="4394"/>
                    <a:pt x="11" y="4514"/>
                    <a:pt x="88" y="4578"/>
                  </a:cubicBezTo>
                  <a:cubicBezTo>
                    <a:pt x="121" y="4607"/>
                    <a:pt x="162" y="4622"/>
                    <a:pt x="204" y="4622"/>
                  </a:cubicBezTo>
                  <a:cubicBezTo>
                    <a:pt x="207" y="4622"/>
                    <a:pt x="210" y="4622"/>
                    <a:pt x="213" y="4622"/>
                  </a:cubicBezTo>
                  <a:cubicBezTo>
                    <a:pt x="264" y="4620"/>
                    <a:pt x="313" y="4599"/>
                    <a:pt x="349" y="4558"/>
                  </a:cubicBezTo>
                  <a:cubicBezTo>
                    <a:pt x="433" y="4458"/>
                    <a:pt x="516" y="4355"/>
                    <a:pt x="607" y="4260"/>
                  </a:cubicBezTo>
                  <a:cubicBezTo>
                    <a:pt x="615" y="4252"/>
                    <a:pt x="624" y="4244"/>
                    <a:pt x="633" y="4236"/>
                  </a:cubicBezTo>
                  <a:cubicBezTo>
                    <a:pt x="640" y="4232"/>
                    <a:pt x="647" y="4227"/>
                    <a:pt x="654" y="4222"/>
                  </a:cubicBezTo>
                  <a:cubicBezTo>
                    <a:pt x="678" y="4210"/>
                    <a:pt x="702" y="4197"/>
                    <a:pt x="727" y="4186"/>
                  </a:cubicBezTo>
                  <a:cubicBezTo>
                    <a:pt x="753" y="4177"/>
                    <a:pt x="780" y="4166"/>
                    <a:pt x="807" y="4158"/>
                  </a:cubicBezTo>
                  <a:cubicBezTo>
                    <a:pt x="871" y="4142"/>
                    <a:pt x="935" y="4131"/>
                    <a:pt x="1000" y="4120"/>
                  </a:cubicBezTo>
                  <a:cubicBezTo>
                    <a:pt x="1156" y="4101"/>
                    <a:pt x="1311" y="4091"/>
                    <a:pt x="1467" y="4077"/>
                  </a:cubicBezTo>
                  <a:cubicBezTo>
                    <a:pt x="1625" y="4064"/>
                    <a:pt x="1783" y="4057"/>
                    <a:pt x="1941" y="4054"/>
                  </a:cubicBezTo>
                  <a:cubicBezTo>
                    <a:pt x="1970" y="4054"/>
                    <a:pt x="1998" y="4054"/>
                    <a:pt x="2026" y="4054"/>
                  </a:cubicBezTo>
                  <a:cubicBezTo>
                    <a:pt x="2194" y="4054"/>
                    <a:pt x="2362" y="4057"/>
                    <a:pt x="2529" y="4057"/>
                  </a:cubicBezTo>
                  <a:cubicBezTo>
                    <a:pt x="2621" y="4058"/>
                    <a:pt x="2712" y="4062"/>
                    <a:pt x="2804" y="4066"/>
                  </a:cubicBezTo>
                  <a:cubicBezTo>
                    <a:pt x="2843" y="4067"/>
                    <a:pt x="2882" y="4067"/>
                    <a:pt x="2921" y="4067"/>
                  </a:cubicBezTo>
                  <a:cubicBezTo>
                    <a:pt x="2973" y="4067"/>
                    <a:pt x="3024" y="4067"/>
                    <a:pt x="3076" y="4066"/>
                  </a:cubicBezTo>
                  <a:lnTo>
                    <a:pt x="3076" y="4066"/>
                  </a:lnTo>
                  <a:cubicBezTo>
                    <a:pt x="3123" y="4066"/>
                    <a:pt x="3170" y="4068"/>
                    <a:pt x="3216" y="4072"/>
                  </a:cubicBezTo>
                  <a:cubicBezTo>
                    <a:pt x="3266" y="4077"/>
                    <a:pt x="3315" y="4083"/>
                    <a:pt x="3363" y="4091"/>
                  </a:cubicBezTo>
                  <a:cubicBezTo>
                    <a:pt x="3376" y="4093"/>
                    <a:pt x="3388" y="4094"/>
                    <a:pt x="3401" y="4094"/>
                  </a:cubicBezTo>
                  <a:cubicBezTo>
                    <a:pt x="3431" y="4094"/>
                    <a:pt x="3461" y="4089"/>
                    <a:pt x="3491" y="4084"/>
                  </a:cubicBezTo>
                  <a:lnTo>
                    <a:pt x="3493" y="4084"/>
                  </a:lnTo>
                  <a:cubicBezTo>
                    <a:pt x="3588" y="4081"/>
                    <a:pt x="3670" y="4005"/>
                    <a:pt x="3675" y="3908"/>
                  </a:cubicBezTo>
                  <a:cubicBezTo>
                    <a:pt x="3680" y="3806"/>
                    <a:pt x="3600" y="3716"/>
                    <a:pt x="3499" y="3712"/>
                  </a:cubicBezTo>
                  <a:cubicBezTo>
                    <a:pt x="3496" y="3712"/>
                    <a:pt x="3492" y="3712"/>
                    <a:pt x="3489" y="3712"/>
                  </a:cubicBezTo>
                  <a:cubicBezTo>
                    <a:pt x="3469" y="3712"/>
                    <a:pt x="3449" y="3715"/>
                    <a:pt x="3429" y="3718"/>
                  </a:cubicBezTo>
                  <a:cubicBezTo>
                    <a:pt x="3429" y="3718"/>
                    <a:pt x="3428" y="3719"/>
                    <a:pt x="3428" y="3719"/>
                  </a:cubicBezTo>
                  <a:cubicBezTo>
                    <a:pt x="3427" y="3719"/>
                    <a:pt x="3426" y="3719"/>
                    <a:pt x="3425" y="3719"/>
                  </a:cubicBezTo>
                  <a:lnTo>
                    <a:pt x="3425" y="3719"/>
                  </a:lnTo>
                  <a:cubicBezTo>
                    <a:pt x="3425" y="3719"/>
                    <a:pt x="3425" y="3719"/>
                    <a:pt x="3426" y="3719"/>
                  </a:cubicBezTo>
                  <a:cubicBezTo>
                    <a:pt x="3421" y="3719"/>
                    <a:pt x="3416" y="3720"/>
                    <a:pt x="3411" y="3721"/>
                  </a:cubicBezTo>
                  <a:lnTo>
                    <a:pt x="3411" y="3721"/>
                  </a:lnTo>
                  <a:cubicBezTo>
                    <a:pt x="3412" y="3721"/>
                    <a:pt x="3412" y="3721"/>
                    <a:pt x="3412" y="3721"/>
                  </a:cubicBezTo>
                  <a:lnTo>
                    <a:pt x="3412" y="3721"/>
                  </a:lnTo>
                  <a:cubicBezTo>
                    <a:pt x="3411" y="3721"/>
                    <a:pt x="3411" y="3721"/>
                    <a:pt x="3410" y="3722"/>
                  </a:cubicBezTo>
                  <a:cubicBezTo>
                    <a:pt x="3410" y="3721"/>
                    <a:pt x="3411" y="3721"/>
                    <a:pt x="3411" y="3721"/>
                  </a:cubicBezTo>
                  <a:lnTo>
                    <a:pt x="3411" y="3721"/>
                  </a:lnTo>
                  <a:cubicBezTo>
                    <a:pt x="3409" y="3721"/>
                    <a:pt x="3406" y="3722"/>
                    <a:pt x="3403" y="3722"/>
                  </a:cubicBezTo>
                  <a:cubicBezTo>
                    <a:pt x="3347" y="3714"/>
                    <a:pt x="3291" y="3704"/>
                    <a:pt x="3235" y="3701"/>
                  </a:cubicBezTo>
                  <a:cubicBezTo>
                    <a:pt x="3183" y="3697"/>
                    <a:pt x="3132" y="3696"/>
                    <a:pt x="3080" y="3696"/>
                  </a:cubicBezTo>
                  <a:cubicBezTo>
                    <a:pt x="3057" y="3696"/>
                    <a:pt x="3034" y="3696"/>
                    <a:pt x="3011" y="3696"/>
                  </a:cubicBezTo>
                  <a:lnTo>
                    <a:pt x="3017" y="3696"/>
                  </a:lnTo>
                  <a:cubicBezTo>
                    <a:pt x="3001" y="3697"/>
                    <a:pt x="2985" y="3697"/>
                    <a:pt x="2969" y="3697"/>
                  </a:cubicBezTo>
                  <a:cubicBezTo>
                    <a:pt x="2868" y="3697"/>
                    <a:pt x="2768" y="3692"/>
                    <a:pt x="2668" y="3690"/>
                  </a:cubicBezTo>
                  <a:cubicBezTo>
                    <a:pt x="2617" y="3688"/>
                    <a:pt x="2566" y="3688"/>
                    <a:pt x="2514" y="3688"/>
                  </a:cubicBezTo>
                  <a:cubicBezTo>
                    <a:pt x="2473" y="3688"/>
                    <a:pt x="2431" y="3688"/>
                    <a:pt x="2390" y="3688"/>
                  </a:cubicBezTo>
                  <a:cubicBezTo>
                    <a:pt x="2351" y="3688"/>
                    <a:pt x="2311" y="3688"/>
                    <a:pt x="2272" y="3687"/>
                  </a:cubicBezTo>
                  <a:cubicBezTo>
                    <a:pt x="2186" y="3686"/>
                    <a:pt x="2099" y="3685"/>
                    <a:pt x="2013" y="3685"/>
                  </a:cubicBezTo>
                  <a:cubicBezTo>
                    <a:pt x="1898" y="3685"/>
                    <a:pt x="1783" y="3687"/>
                    <a:pt x="1667" y="3692"/>
                  </a:cubicBezTo>
                  <a:cubicBezTo>
                    <a:pt x="1474" y="3700"/>
                    <a:pt x="1281" y="3722"/>
                    <a:pt x="1087" y="3739"/>
                  </a:cubicBezTo>
                  <a:cubicBezTo>
                    <a:pt x="1013" y="3745"/>
                    <a:pt x="936" y="3755"/>
                    <a:pt x="861" y="3767"/>
                  </a:cubicBezTo>
                  <a:cubicBezTo>
                    <a:pt x="898" y="3705"/>
                    <a:pt x="936" y="3643"/>
                    <a:pt x="971" y="3579"/>
                  </a:cubicBezTo>
                  <a:lnTo>
                    <a:pt x="971" y="3579"/>
                  </a:lnTo>
                  <a:cubicBezTo>
                    <a:pt x="971" y="3580"/>
                    <a:pt x="971" y="3580"/>
                    <a:pt x="971" y="3580"/>
                  </a:cubicBezTo>
                  <a:cubicBezTo>
                    <a:pt x="984" y="3556"/>
                    <a:pt x="996" y="3531"/>
                    <a:pt x="1010" y="3506"/>
                  </a:cubicBezTo>
                  <a:cubicBezTo>
                    <a:pt x="1037" y="3494"/>
                    <a:pt x="1062" y="3477"/>
                    <a:pt x="1082" y="3452"/>
                  </a:cubicBezTo>
                  <a:cubicBezTo>
                    <a:pt x="1083" y="3451"/>
                    <a:pt x="1084" y="3448"/>
                    <a:pt x="1086" y="3446"/>
                  </a:cubicBezTo>
                  <a:cubicBezTo>
                    <a:pt x="1087" y="3445"/>
                    <a:pt x="1088" y="3443"/>
                    <a:pt x="1090" y="3441"/>
                  </a:cubicBezTo>
                  <a:cubicBezTo>
                    <a:pt x="1090" y="3440"/>
                    <a:pt x="1091" y="3440"/>
                    <a:pt x="1091" y="3440"/>
                  </a:cubicBezTo>
                  <a:cubicBezTo>
                    <a:pt x="1091" y="3439"/>
                    <a:pt x="1091" y="3438"/>
                    <a:pt x="1092" y="3438"/>
                  </a:cubicBezTo>
                  <a:cubicBezTo>
                    <a:pt x="1163" y="3372"/>
                    <a:pt x="1226" y="3300"/>
                    <a:pt x="1286" y="3224"/>
                  </a:cubicBezTo>
                  <a:cubicBezTo>
                    <a:pt x="1347" y="3150"/>
                    <a:pt x="1402" y="3070"/>
                    <a:pt x="1461" y="2994"/>
                  </a:cubicBezTo>
                  <a:cubicBezTo>
                    <a:pt x="1518" y="2922"/>
                    <a:pt x="1574" y="2851"/>
                    <a:pt x="1628" y="2776"/>
                  </a:cubicBezTo>
                  <a:cubicBezTo>
                    <a:pt x="1681" y="2703"/>
                    <a:pt x="1731" y="2628"/>
                    <a:pt x="1785" y="2555"/>
                  </a:cubicBezTo>
                  <a:cubicBezTo>
                    <a:pt x="1841" y="2481"/>
                    <a:pt x="1901" y="2411"/>
                    <a:pt x="1954" y="2333"/>
                  </a:cubicBezTo>
                  <a:cubicBezTo>
                    <a:pt x="2056" y="2186"/>
                    <a:pt x="2159" y="2038"/>
                    <a:pt x="2271" y="1898"/>
                  </a:cubicBezTo>
                  <a:cubicBezTo>
                    <a:pt x="2386" y="1753"/>
                    <a:pt x="2487" y="1597"/>
                    <a:pt x="2588" y="1443"/>
                  </a:cubicBezTo>
                  <a:lnTo>
                    <a:pt x="2588" y="1443"/>
                  </a:lnTo>
                  <a:cubicBezTo>
                    <a:pt x="2587" y="1443"/>
                    <a:pt x="2587" y="1443"/>
                    <a:pt x="2587" y="1443"/>
                  </a:cubicBezTo>
                  <a:lnTo>
                    <a:pt x="2587" y="1443"/>
                  </a:lnTo>
                  <a:cubicBezTo>
                    <a:pt x="2587" y="1443"/>
                    <a:pt x="2588" y="1442"/>
                    <a:pt x="2588" y="1442"/>
                  </a:cubicBezTo>
                  <a:cubicBezTo>
                    <a:pt x="2590" y="1437"/>
                    <a:pt x="2593" y="1434"/>
                    <a:pt x="2596" y="1430"/>
                  </a:cubicBezTo>
                  <a:lnTo>
                    <a:pt x="2596" y="1430"/>
                  </a:lnTo>
                  <a:cubicBezTo>
                    <a:pt x="2594" y="1433"/>
                    <a:pt x="2592" y="1436"/>
                    <a:pt x="2591" y="1438"/>
                  </a:cubicBezTo>
                  <a:cubicBezTo>
                    <a:pt x="2664" y="1332"/>
                    <a:pt x="2741" y="1227"/>
                    <a:pt x="2809" y="1117"/>
                  </a:cubicBezTo>
                  <a:cubicBezTo>
                    <a:pt x="2839" y="1069"/>
                    <a:pt x="2863" y="1020"/>
                    <a:pt x="2891" y="973"/>
                  </a:cubicBezTo>
                  <a:cubicBezTo>
                    <a:pt x="2921" y="919"/>
                    <a:pt x="2956" y="869"/>
                    <a:pt x="2989" y="817"/>
                  </a:cubicBezTo>
                  <a:cubicBezTo>
                    <a:pt x="3055" y="713"/>
                    <a:pt x="3122" y="608"/>
                    <a:pt x="3188" y="503"/>
                  </a:cubicBezTo>
                  <a:cubicBezTo>
                    <a:pt x="3218" y="454"/>
                    <a:pt x="3250" y="406"/>
                    <a:pt x="3278" y="356"/>
                  </a:cubicBezTo>
                  <a:cubicBezTo>
                    <a:pt x="3290" y="335"/>
                    <a:pt x="3300" y="313"/>
                    <a:pt x="3310" y="291"/>
                  </a:cubicBezTo>
                  <a:cubicBezTo>
                    <a:pt x="3370" y="215"/>
                    <a:pt x="3345" y="95"/>
                    <a:pt x="3269" y="37"/>
                  </a:cubicBezTo>
                  <a:cubicBezTo>
                    <a:pt x="3236" y="13"/>
                    <a:pt x="3197" y="1"/>
                    <a:pt x="3156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" name="Google Shape;1030;p36"/>
            <p:cNvSpPr/>
            <p:nvPr/>
          </p:nvSpPr>
          <p:spPr>
            <a:xfrm>
              <a:off x="8124675" y="1510075"/>
              <a:ext cx="49400" cy="108525"/>
            </a:xfrm>
            <a:custGeom>
              <a:avLst/>
              <a:gdLst/>
              <a:ahLst/>
              <a:cxnLst/>
              <a:rect l="l" t="t" r="r" b="b"/>
              <a:pathLst>
                <a:path w="1976" h="4341" extrusionOk="0">
                  <a:moveTo>
                    <a:pt x="112" y="481"/>
                  </a:moveTo>
                  <a:lnTo>
                    <a:pt x="112" y="481"/>
                  </a:lnTo>
                  <a:cubicBezTo>
                    <a:pt x="113" y="485"/>
                    <a:pt x="114" y="489"/>
                    <a:pt x="116" y="494"/>
                  </a:cubicBezTo>
                  <a:cubicBezTo>
                    <a:pt x="114" y="489"/>
                    <a:pt x="113" y="485"/>
                    <a:pt x="112" y="481"/>
                  </a:cubicBezTo>
                  <a:close/>
                  <a:moveTo>
                    <a:pt x="1530" y="3884"/>
                  </a:moveTo>
                  <a:cubicBezTo>
                    <a:pt x="1530" y="3885"/>
                    <a:pt x="1530" y="3885"/>
                    <a:pt x="1530" y="3885"/>
                  </a:cubicBezTo>
                  <a:cubicBezTo>
                    <a:pt x="1530" y="3885"/>
                    <a:pt x="1530" y="3885"/>
                    <a:pt x="1530" y="3884"/>
                  </a:cubicBezTo>
                  <a:close/>
                  <a:moveTo>
                    <a:pt x="204" y="0"/>
                  </a:moveTo>
                  <a:cubicBezTo>
                    <a:pt x="176" y="0"/>
                    <a:pt x="148" y="6"/>
                    <a:pt x="122" y="19"/>
                  </a:cubicBezTo>
                  <a:cubicBezTo>
                    <a:pt x="30" y="67"/>
                    <a:pt x="0" y="176"/>
                    <a:pt x="40" y="268"/>
                  </a:cubicBezTo>
                  <a:lnTo>
                    <a:pt x="57" y="305"/>
                  </a:lnTo>
                  <a:cubicBezTo>
                    <a:pt x="78" y="363"/>
                    <a:pt x="95" y="422"/>
                    <a:pt x="112" y="481"/>
                  </a:cubicBezTo>
                  <a:lnTo>
                    <a:pt x="112" y="481"/>
                  </a:lnTo>
                  <a:cubicBezTo>
                    <a:pt x="111" y="478"/>
                    <a:pt x="110" y="474"/>
                    <a:pt x="110" y="471"/>
                  </a:cubicBezTo>
                  <a:lnTo>
                    <a:pt x="110" y="471"/>
                  </a:lnTo>
                  <a:cubicBezTo>
                    <a:pt x="135" y="567"/>
                    <a:pt x="158" y="662"/>
                    <a:pt x="192" y="755"/>
                  </a:cubicBezTo>
                  <a:cubicBezTo>
                    <a:pt x="222" y="839"/>
                    <a:pt x="260" y="918"/>
                    <a:pt x="294" y="999"/>
                  </a:cubicBezTo>
                  <a:cubicBezTo>
                    <a:pt x="365" y="1168"/>
                    <a:pt x="431" y="1339"/>
                    <a:pt x="507" y="1506"/>
                  </a:cubicBezTo>
                  <a:cubicBezTo>
                    <a:pt x="546" y="1590"/>
                    <a:pt x="596" y="1671"/>
                    <a:pt x="638" y="1754"/>
                  </a:cubicBezTo>
                  <a:cubicBezTo>
                    <a:pt x="684" y="1839"/>
                    <a:pt x="730" y="1926"/>
                    <a:pt x="774" y="2012"/>
                  </a:cubicBezTo>
                  <a:cubicBezTo>
                    <a:pt x="863" y="2184"/>
                    <a:pt x="957" y="2353"/>
                    <a:pt x="1041" y="2528"/>
                  </a:cubicBezTo>
                  <a:cubicBezTo>
                    <a:pt x="1082" y="2616"/>
                    <a:pt x="1121" y="2707"/>
                    <a:pt x="1164" y="2795"/>
                  </a:cubicBezTo>
                  <a:cubicBezTo>
                    <a:pt x="1206" y="2885"/>
                    <a:pt x="1251" y="2971"/>
                    <a:pt x="1296" y="3058"/>
                  </a:cubicBezTo>
                  <a:cubicBezTo>
                    <a:pt x="1340" y="3145"/>
                    <a:pt x="1384" y="3232"/>
                    <a:pt x="1429" y="3318"/>
                  </a:cubicBezTo>
                  <a:cubicBezTo>
                    <a:pt x="1475" y="3400"/>
                    <a:pt x="1521" y="3485"/>
                    <a:pt x="1561" y="3571"/>
                  </a:cubicBezTo>
                  <a:cubicBezTo>
                    <a:pt x="1568" y="3590"/>
                    <a:pt x="1575" y="3610"/>
                    <a:pt x="1581" y="3630"/>
                  </a:cubicBezTo>
                  <a:cubicBezTo>
                    <a:pt x="1583" y="3639"/>
                    <a:pt x="1585" y="3647"/>
                    <a:pt x="1586" y="3656"/>
                  </a:cubicBezTo>
                  <a:cubicBezTo>
                    <a:pt x="1586" y="3659"/>
                    <a:pt x="1587" y="3661"/>
                    <a:pt x="1587" y="3662"/>
                  </a:cubicBezTo>
                  <a:cubicBezTo>
                    <a:pt x="1587" y="3668"/>
                    <a:pt x="1587" y="3674"/>
                    <a:pt x="1586" y="3679"/>
                  </a:cubicBezTo>
                  <a:cubicBezTo>
                    <a:pt x="1583" y="3695"/>
                    <a:pt x="1580" y="3710"/>
                    <a:pt x="1577" y="3726"/>
                  </a:cubicBezTo>
                  <a:cubicBezTo>
                    <a:pt x="1570" y="3755"/>
                    <a:pt x="1562" y="3782"/>
                    <a:pt x="1555" y="3811"/>
                  </a:cubicBezTo>
                  <a:cubicBezTo>
                    <a:pt x="1551" y="3829"/>
                    <a:pt x="1544" y="3845"/>
                    <a:pt x="1538" y="3862"/>
                  </a:cubicBezTo>
                  <a:lnTo>
                    <a:pt x="1539" y="3862"/>
                  </a:lnTo>
                  <a:cubicBezTo>
                    <a:pt x="1539" y="3862"/>
                    <a:pt x="1538" y="3863"/>
                    <a:pt x="1538" y="3863"/>
                  </a:cubicBezTo>
                  <a:cubicBezTo>
                    <a:pt x="1538" y="3865"/>
                    <a:pt x="1538" y="3866"/>
                    <a:pt x="1538" y="3866"/>
                  </a:cubicBezTo>
                  <a:cubicBezTo>
                    <a:pt x="1537" y="3868"/>
                    <a:pt x="1535" y="3870"/>
                    <a:pt x="1535" y="3874"/>
                  </a:cubicBezTo>
                  <a:cubicBezTo>
                    <a:pt x="1533" y="3876"/>
                    <a:pt x="1532" y="3880"/>
                    <a:pt x="1531" y="3882"/>
                  </a:cubicBezTo>
                  <a:lnTo>
                    <a:pt x="1531" y="3882"/>
                  </a:lnTo>
                  <a:cubicBezTo>
                    <a:pt x="1521" y="3908"/>
                    <a:pt x="1512" y="3936"/>
                    <a:pt x="1499" y="3961"/>
                  </a:cubicBezTo>
                  <a:cubicBezTo>
                    <a:pt x="1479" y="3995"/>
                    <a:pt x="1456" y="4027"/>
                    <a:pt x="1435" y="4062"/>
                  </a:cubicBezTo>
                  <a:cubicBezTo>
                    <a:pt x="1381" y="4148"/>
                    <a:pt x="1404" y="4262"/>
                    <a:pt x="1491" y="4317"/>
                  </a:cubicBezTo>
                  <a:cubicBezTo>
                    <a:pt x="1507" y="4329"/>
                    <a:pt x="1525" y="4336"/>
                    <a:pt x="1544" y="4340"/>
                  </a:cubicBezTo>
                  <a:cubicBezTo>
                    <a:pt x="1554" y="4320"/>
                    <a:pt x="1569" y="4302"/>
                    <a:pt x="1583" y="4284"/>
                  </a:cubicBezTo>
                  <a:cubicBezTo>
                    <a:pt x="1597" y="4266"/>
                    <a:pt x="1614" y="4248"/>
                    <a:pt x="1628" y="4228"/>
                  </a:cubicBezTo>
                  <a:cubicBezTo>
                    <a:pt x="1657" y="4194"/>
                    <a:pt x="1686" y="4158"/>
                    <a:pt x="1715" y="4124"/>
                  </a:cubicBezTo>
                  <a:cubicBezTo>
                    <a:pt x="1751" y="4082"/>
                    <a:pt x="1787" y="4041"/>
                    <a:pt x="1825" y="3999"/>
                  </a:cubicBezTo>
                  <a:cubicBezTo>
                    <a:pt x="1852" y="3969"/>
                    <a:pt x="1881" y="3938"/>
                    <a:pt x="1910" y="3909"/>
                  </a:cubicBezTo>
                  <a:cubicBezTo>
                    <a:pt x="1914" y="3897"/>
                    <a:pt x="1918" y="3884"/>
                    <a:pt x="1920" y="3870"/>
                  </a:cubicBezTo>
                  <a:cubicBezTo>
                    <a:pt x="1931" y="3826"/>
                    <a:pt x="1944" y="3780"/>
                    <a:pt x="1952" y="3734"/>
                  </a:cubicBezTo>
                  <a:cubicBezTo>
                    <a:pt x="1976" y="3594"/>
                    <a:pt x="1920" y="3452"/>
                    <a:pt x="1856" y="3329"/>
                  </a:cubicBezTo>
                  <a:cubicBezTo>
                    <a:pt x="1767" y="3159"/>
                    <a:pt x="1676" y="2991"/>
                    <a:pt x="1588" y="2819"/>
                  </a:cubicBezTo>
                  <a:cubicBezTo>
                    <a:pt x="1500" y="2647"/>
                    <a:pt x="1425" y="2468"/>
                    <a:pt x="1339" y="2296"/>
                  </a:cubicBezTo>
                  <a:cubicBezTo>
                    <a:pt x="1250" y="2116"/>
                    <a:pt x="1155" y="1941"/>
                    <a:pt x="1062" y="1765"/>
                  </a:cubicBezTo>
                  <a:cubicBezTo>
                    <a:pt x="975" y="1599"/>
                    <a:pt x="882" y="1436"/>
                    <a:pt x="805" y="1267"/>
                  </a:cubicBezTo>
                  <a:cubicBezTo>
                    <a:pt x="727" y="1079"/>
                    <a:pt x="650" y="890"/>
                    <a:pt x="570" y="704"/>
                  </a:cubicBezTo>
                  <a:cubicBezTo>
                    <a:pt x="543" y="639"/>
                    <a:pt x="520" y="575"/>
                    <a:pt x="500" y="507"/>
                  </a:cubicBezTo>
                  <a:cubicBezTo>
                    <a:pt x="464" y="370"/>
                    <a:pt x="429" y="232"/>
                    <a:pt x="371" y="101"/>
                  </a:cubicBezTo>
                  <a:cubicBezTo>
                    <a:pt x="342" y="36"/>
                    <a:pt x="273" y="0"/>
                    <a:pt x="204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1" name="Google Shape;1031;p36"/>
            <p:cNvSpPr/>
            <p:nvPr/>
          </p:nvSpPr>
          <p:spPr>
            <a:xfrm>
              <a:off x="8141100" y="1621525"/>
              <a:ext cx="126175" cy="25375"/>
            </a:xfrm>
            <a:custGeom>
              <a:avLst/>
              <a:gdLst/>
              <a:ahLst/>
              <a:cxnLst/>
              <a:rect l="l" t="t" r="r" b="b"/>
              <a:pathLst>
                <a:path w="5047" h="1015" extrusionOk="0">
                  <a:moveTo>
                    <a:pt x="4775" y="45"/>
                  </a:moveTo>
                  <a:cubicBezTo>
                    <a:pt x="4772" y="46"/>
                    <a:pt x="4770" y="46"/>
                    <a:pt x="4768" y="46"/>
                  </a:cubicBezTo>
                  <a:cubicBezTo>
                    <a:pt x="4770" y="46"/>
                    <a:pt x="4772" y="46"/>
                    <a:pt x="4773" y="45"/>
                  </a:cubicBezTo>
                  <a:close/>
                  <a:moveTo>
                    <a:pt x="3312" y="0"/>
                  </a:moveTo>
                  <a:cubicBezTo>
                    <a:pt x="3291" y="0"/>
                    <a:pt x="3270" y="0"/>
                    <a:pt x="3249" y="0"/>
                  </a:cubicBezTo>
                  <a:cubicBezTo>
                    <a:pt x="3212" y="0"/>
                    <a:pt x="3174" y="0"/>
                    <a:pt x="3137" y="0"/>
                  </a:cubicBezTo>
                  <a:cubicBezTo>
                    <a:pt x="3103" y="0"/>
                    <a:pt x="3068" y="0"/>
                    <a:pt x="3034" y="1"/>
                  </a:cubicBezTo>
                  <a:cubicBezTo>
                    <a:pt x="2953" y="3"/>
                    <a:pt x="2872" y="9"/>
                    <a:pt x="2792" y="13"/>
                  </a:cubicBezTo>
                  <a:cubicBezTo>
                    <a:pt x="2753" y="14"/>
                    <a:pt x="2715" y="14"/>
                    <a:pt x="2676" y="15"/>
                  </a:cubicBezTo>
                  <a:cubicBezTo>
                    <a:pt x="2639" y="16"/>
                    <a:pt x="2601" y="17"/>
                    <a:pt x="2563" y="19"/>
                  </a:cubicBezTo>
                  <a:cubicBezTo>
                    <a:pt x="2492" y="23"/>
                    <a:pt x="2421" y="27"/>
                    <a:pt x="2350" y="29"/>
                  </a:cubicBezTo>
                  <a:cubicBezTo>
                    <a:pt x="2290" y="30"/>
                    <a:pt x="2230" y="30"/>
                    <a:pt x="2170" y="31"/>
                  </a:cubicBezTo>
                  <a:cubicBezTo>
                    <a:pt x="2005" y="34"/>
                    <a:pt x="1842" y="49"/>
                    <a:pt x="1677" y="61"/>
                  </a:cubicBezTo>
                  <a:cubicBezTo>
                    <a:pt x="1580" y="69"/>
                    <a:pt x="1483" y="89"/>
                    <a:pt x="1386" y="110"/>
                  </a:cubicBezTo>
                  <a:cubicBezTo>
                    <a:pt x="1295" y="129"/>
                    <a:pt x="1202" y="148"/>
                    <a:pt x="1110" y="162"/>
                  </a:cubicBezTo>
                  <a:cubicBezTo>
                    <a:pt x="1017" y="177"/>
                    <a:pt x="924" y="190"/>
                    <a:pt x="833" y="208"/>
                  </a:cubicBezTo>
                  <a:cubicBezTo>
                    <a:pt x="734" y="229"/>
                    <a:pt x="637" y="255"/>
                    <a:pt x="543" y="293"/>
                  </a:cubicBezTo>
                  <a:cubicBezTo>
                    <a:pt x="336" y="374"/>
                    <a:pt x="209" y="549"/>
                    <a:pt x="67" y="709"/>
                  </a:cubicBezTo>
                  <a:cubicBezTo>
                    <a:pt x="1" y="786"/>
                    <a:pt x="12" y="906"/>
                    <a:pt x="89" y="971"/>
                  </a:cubicBezTo>
                  <a:cubicBezTo>
                    <a:pt x="123" y="999"/>
                    <a:pt x="164" y="1014"/>
                    <a:pt x="207" y="1014"/>
                  </a:cubicBezTo>
                  <a:cubicBezTo>
                    <a:pt x="209" y="1014"/>
                    <a:pt x="211" y="1014"/>
                    <a:pt x="212" y="1014"/>
                  </a:cubicBezTo>
                  <a:cubicBezTo>
                    <a:pt x="262" y="1012"/>
                    <a:pt x="313" y="990"/>
                    <a:pt x="348" y="949"/>
                  </a:cubicBezTo>
                  <a:cubicBezTo>
                    <a:pt x="409" y="880"/>
                    <a:pt x="466" y="811"/>
                    <a:pt x="528" y="743"/>
                  </a:cubicBezTo>
                  <a:cubicBezTo>
                    <a:pt x="548" y="725"/>
                    <a:pt x="568" y="707"/>
                    <a:pt x="589" y="688"/>
                  </a:cubicBezTo>
                  <a:cubicBezTo>
                    <a:pt x="601" y="679"/>
                    <a:pt x="615" y="671"/>
                    <a:pt x="626" y="662"/>
                  </a:cubicBezTo>
                  <a:cubicBezTo>
                    <a:pt x="643" y="654"/>
                    <a:pt x="659" y="646"/>
                    <a:pt x="676" y="638"/>
                  </a:cubicBezTo>
                  <a:cubicBezTo>
                    <a:pt x="713" y="624"/>
                    <a:pt x="750" y="611"/>
                    <a:pt x="786" y="599"/>
                  </a:cubicBezTo>
                  <a:cubicBezTo>
                    <a:pt x="928" y="563"/>
                    <a:pt x="1073" y="542"/>
                    <a:pt x="1217" y="519"/>
                  </a:cubicBezTo>
                  <a:cubicBezTo>
                    <a:pt x="1353" y="497"/>
                    <a:pt x="1487" y="464"/>
                    <a:pt x="1623" y="440"/>
                  </a:cubicBezTo>
                  <a:cubicBezTo>
                    <a:pt x="1731" y="428"/>
                    <a:pt x="1838" y="421"/>
                    <a:pt x="1947" y="414"/>
                  </a:cubicBezTo>
                  <a:cubicBezTo>
                    <a:pt x="2034" y="408"/>
                    <a:pt x="2119" y="401"/>
                    <a:pt x="2206" y="400"/>
                  </a:cubicBezTo>
                  <a:lnTo>
                    <a:pt x="2190" y="400"/>
                  </a:lnTo>
                  <a:cubicBezTo>
                    <a:pt x="2267" y="399"/>
                    <a:pt x="2346" y="400"/>
                    <a:pt x="2422" y="397"/>
                  </a:cubicBezTo>
                  <a:cubicBezTo>
                    <a:pt x="2498" y="393"/>
                    <a:pt x="2572" y="389"/>
                    <a:pt x="2647" y="387"/>
                  </a:cubicBezTo>
                  <a:cubicBezTo>
                    <a:pt x="2801" y="382"/>
                    <a:pt x="2954" y="373"/>
                    <a:pt x="3107" y="369"/>
                  </a:cubicBezTo>
                  <a:cubicBezTo>
                    <a:pt x="3146" y="369"/>
                    <a:pt x="3185" y="369"/>
                    <a:pt x="3224" y="369"/>
                  </a:cubicBezTo>
                  <a:cubicBezTo>
                    <a:pt x="3363" y="369"/>
                    <a:pt x="3501" y="372"/>
                    <a:pt x="3640" y="375"/>
                  </a:cubicBezTo>
                  <a:cubicBezTo>
                    <a:pt x="3732" y="376"/>
                    <a:pt x="3823" y="377"/>
                    <a:pt x="3915" y="381"/>
                  </a:cubicBezTo>
                  <a:cubicBezTo>
                    <a:pt x="3996" y="383"/>
                    <a:pt x="4077" y="391"/>
                    <a:pt x="4159" y="397"/>
                  </a:cubicBezTo>
                  <a:cubicBezTo>
                    <a:pt x="4298" y="406"/>
                    <a:pt x="4436" y="403"/>
                    <a:pt x="4574" y="408"/>
                  </a:cubicBezTo>
                  <a:cubicBezTo>
                    <a:pt x="4626" y="411"/>
                    <a:pt x="4677" y="414"/>
                    <a:pt x="4728" y="414"/>
                  </a:cubicBezTo>
                  <a:cubicBezTo>
                    <a:pt x="4767" y="414"/>
                    <a:pt x="4805" y="412"/>
                    <a:pt x="4843" y="407"/>
                  </a:cubicBezTo>
                  <a:lnTo>
                    <a:pt x="4843" y="407"/>
                  </a:lnTo>
                  <a:cubicBezTo>
                    <a:pt x="4843" y="407"/>
                    <a:pt x="4842" y="407"/>
                    <a:pt x="4842" y="407"/>
                  </a:cubicBezTo>
                  <a:cubicBezTo>
                    <a:pt x="4851" y="406"/>
                    <a:pt x="4860" y="405"/>
                    <a:pt x="4869" y="405"/>
                  </a:cubicBezTo>
                  <a:cubicBezTo>
                    <a:pt x="4970" y="396"/>
                    <a:pt x="5047" y="306"/>
                    <a:pt x="5039" y="205"/>
                  </a:cubicBezTo>
                  <a:cubicBezTo>
                    <a:pt x="5031" y="110"/>
                    <a:pt x="4948" y="35"/>
                    <a:pt x="4854" y="35"/>
                  </a:cubicBezTo>
                  <a:cubicBezTo>
                    <a:pt x="4849" y="35"/>
                    <a:pt x="4844" y="35"/>
                    <a:pt x="4840" y="35"/>
                  </a:cubicBezTo>
                  <a:cubicBezTo>
                    <a:pt x="4820" y="37"/>
                    <a:pt x="4801" y="41"/>
                    <a:pt x="4781" y="43"/>
                  </a:cubicBezTo>
                  <a:cubicBezTo>
                    <a:pt x="4776" y="45"/>
                    <a:pt x="4771" y="45"/>
                    <a:pt x="4767" y="45"/>
                  </a:cubicBezTo>
                  <a:cubicBezTo>
                    <a:pt x="4703" y="45"/>
                    <a:pt x="4640" y="41"/>
                    <a:pt x="4576" y="38"/>
                  </a:cubicBezTo>
                  <a:cubicBezTo>
                    <a:pt x="4494" y="35"/>
                    <a:pt x="4414" y="35"/>
                    <a:pt x="4333" y="34"/>
                  </a:cubicBezTo>
                  <a:cubicBezTo>
                    <a:pt x="4173" y="32"/>
                    <a:pt x="4015" y="11"/>
                    <a:pt x="3855" y="9"/>
                  </a:cubicBezTo>
                  <a:cubicBezTo>
                    <a:pt x="3673" y="7"/>
                    <a:pt x="3493" y="0"/>
                    <a:pt x="3312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2" name="Google Shape;1032;p36"/>
            <p:cNvSpPr/>
            <p:nvPr/>
          </p:nvSpPr>
          <p:spPr>
            <a:xfrm>
              <a:off x="8077550" y="1619800"/>
              <a:ext cx="40975" cy="77725"/>
            </a:xfrm>
            <a:custGeom>
              <a:avLst/>
              <a:gdLst/>
              <a:ahLst/>
              <a:cxnLst/>
              <a:rect l="l" t="t" r="r" b="b"/>
              <a:pathLst>
                <a:path w="1639" h="3109" extrusionOk="0">
                  <a:moveTo>
                    <a:pt x="1243" y="2809"/>
                  </a:moveTo>
                  <a:lnTo>
                    <a:pt x="1239" y="2819"/>
                  </a:lnTo>
                  <a:cubicBezTo>
                    <a:pt x="1240" y="2816"/>
                    <a:pt x="1241" y="2813"/>
                    <a:pt x="1243" y="2809"/>
                  </a:cubicBezTo>
                  <a:close/>
                  <a:moveTo>
                    <a:pt x="205" y="1"/>
                  </a:moveTo>
                  <a:cubicBezTo>
                    <a:pt x="191" y="1"/>
                    <a:pt x="178" y="2"/>
                    <a:pt x="164" y="5"/>
                  </a:cubicBezTo>
                  <a:cubicBezTo>
                    <a:pt x="67" y="28"/>
                    <a:pt x="1" y="125"/>
                    <a:pt x="21" y="225"/>
                  </a:cubicBezTo>
                  <a:cubicBezTo>
                    <a:pt x="33" y="275"/>
                    <a:pt x="65" y="317"/>
                    <a:pt x="106" y="343"/>
                  </a:cubicBezTo>
                  <a:cubicBezTo>
                    <a:pt x="155" y="439"/>
                    <a:pt x="198" y="538"/>
                    <a:pt x="246" y="634"/>
                  </a:cubicBezTo>
                  <a:cubicBezTo>
                    <a:pt x="274" y="685"/>
                    <a:pt x="300" y="737"/>
                    <a:pt x="325" y="789"/>
                  </a:cubicBezTo>
                  <a:cubicBezTo>
                    <a:pt x="351" y="847"/>
                    <a:pt x="375" y="905"/>
                    <a:pt x="402" y="960"/>
                  </a:cubicBezTo>
                  <a:cubicBezTo>
                    <a:pt x="458" y="1072"/>
                    <a:pt x="527" y="1175"/>
                    <a:pt x="592" y="1280"/>
                  </a:cubicBezTo>
                  <a:cubicBezTo>
                    <a:pt x="654" y="1381"/>
                    <a:pt x="716" y="1481"/>
                    <a:pt x="777" y="1583"/>
                  </a:cubicBezTo>
                  <a:cubicBezTo>
                    <a:pt x="833" y="1685"/>
                    <a:pt x="887" y="1789"/>
                    <a:pt x="944" y="1892"/>
                  </a:cubicBezTo>
                  <a:cubicBezTo>
                    <a:pt x="998" y="1990"/>
                    <a:pt x="1053" y="2085"/>
                    <a:pt x="1098" y="2188"/>
                  </a:cubicBezTo>
                  <a:cubicBezTo>
                    <a:pt x="1160" y="2335"/>
                    <a:pt x="1222" y="2483"/>
                    <a:pt x="1266" y="2636"/>
                  </a:cubicBezTo>
                  <a:cubicBezTo>
                    <a:pt x="1266" y="2636"/>
                    <a:pt x="1266" y="2636"/>
                    <a:pt x="1268" y="2637"/>
                  </a:cubicBezTo>
                  <a:cubicBezTo>
                    <a:pt x="1268" y="2666"/>
                    <a:pt x="1266" y="2694"/>
                    <a:pt x="1264" y="2723"/>
                  </a:cubicBezTo>
                  <a:cubicBezTo>
                    <a:pt x="1263" y="2736"/>
                    <a:pt x="1261" y="2747"/>
                    <a:pt x="1258" y="2760"/>
                  </a:cubicBezTo>
                  <a:cubicBezTo>
                    <a:pt x="1254" y="2774"/>
                    <a:pt x="1249" y="2788"/>
                    <a:pt x="1245" y="2803"/>
                  </a:cubicBezTo>
                  <a:cubicBezTo>
                    <a:pt x="1246" y="2801"/>
                    <a:pt x="1247" y="2799"/>
                    <a:pt x="1248" y="2796"/>
                  </a:cubicBezTo>
                  <a:lnTo>
                    <a:pt x="1248" y="2796"/>
                  </a:lnTo>
                  <a:cubicBezTo>
                    <a:pt x="1247" y="2799"/>
                    <a:pt x="1246" y="2802"/>
                    <a:pt x="1245" y="2804"/>
                  </a:cubicBezTo>
                  <a:lnTo>
                    <a:pt x="1243" y="2809"/>
                  </a:lnTo>
                  <a:lnTo>
                    <a:pt x="1243" y="2809"/>
                  </a:lnTo>
                  <a:cubicBezTo>
                    <a:pt x="1237" y="2821"/>
                    <a:pt x="1230" y="2833"/>
                    <a:pt x="1225" y="2845"/>
                  </a:cubicBezTo>
                  <a:cubicBezTo>
                    <a:pt x="1184" y="2937"/>
                    <a:pt x="1223" y="3048"/>
                    <a:pt x="1314" y="3091"/>
                  </a:cubicBezTo>
                  <a:cubicBezTo>
                    <a:pt x="1341" y="3104"/>
                    <a:pt x="1369" y="3108"/>
                    <a:pt x="1398" y="3108"/>
                  </a:cubicBezTo>
                  <a:cubicBezTo>
                    <a:pt x="1465" y="3106"/>
                    <a:pt x="1532" y="3067"/>
                    <a:pt x="1561" y="3002"/>
                  </a:cubicBezTo>
                  <a:cubicBezTo>
                    <a:pt x="1599" y="2919"/>
                    <a:pt x="1625" y="2837"/>
                    <a:pt x="1634" y="2746"/>
                  </a:cubicBezTo>
                  <a:cubicBezTo>
                    <a:pt x="1637" y="2713"/>
                    <a:pt x="1638" y="2680"/>
                    <a:pt x="1637" y="2645"/>
                  </a:cubicBezTo>
                  <a:cubicBezTo>
                    <a:pt x="1637" y="2578"/>
                    <a:pt x="1620" y="2517"/>
                    <a:pt x="1598" y="2453"/>
                  </a:cubicBezTo>
                  <a:cubicBezTo>
                    <a:pt x="1569" y="2370"/>
                    <a:pt x="1539" y="2288"/>
                    <a:pt x="1505" y="2207"/>
                  </a:cubicBezTo>
                  <a:cubicBezTo>
                    <a:pt x="1470" y="2118"/>
                    <a:pt x="1436" y="2027"/>
                    <a:pt x="1392" y="1940"/>
                  </a:cubicBezTo>
                  <a:cubicBezTo>
                    <a:pt x="1346" y="1849"/>
                    <a:pt x="1295" y="1763"/>
                    <a:pt x="1245" y="1673"/>
                  </a:cubicBezTo>
                  <a:cubicBezTo>
                    <a:pt x="1198" y="1588"/>
                    <a:pt x="1154" y="1501"/>
                    <a:pt x="1108" y="1415"/>
                  </a:cubicBezTo>
                  <a:cubicBezTo>
                    <a:pt x="1010" y="1242"/>
                    <a:pt x="899" y="1075"/>
                    <a:pt x="794" y="907"/>
                  </a:cubicBezTo>
                  <a:cubicBezTo>
                    <a:pt x="748" y="825"/>
                    <a:pt x="710" y="741"/>
                    <a:pt x="671" y="656"/>
                  </a:cubicBezTo>
                  <a:cubicBezTo>
                    <a:pt x="630" y="569"/>
                    <a:pt x="584" y="484"/>
                    <a:pt x="543" y="397"/>
                  </a:cubicBezTo>
                  <a:cubicBezTo>
                    <a:pt x="499" y="309"/>
                    <a:pt x="463" y="215"/>
                    <a:pt x="411" y="131"/>
                  </a:cubicBezTo>
                  <a:cubicBezTo>
                    <a:pt x="378" y="76"/>
                    <a:pt x="333" y="30"/>
                    <a:pt x="270" y="11"/>
                  </a:cubicBezTo>
                  <a:cubicBezTo>
                    <a:pt x="250" y="4"/>
                    <a:pt x="228" y="1"/>
                    <a:pt x="205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3" name="Google Shape;1033;p36"/>
            <p:cNvSpPr/>
            <p:nvPr/>
          </p:nvSpPr>
          <p:spPr>
            <a:xfrm>
              <a:off x="8115200" y="1646875"/>
              <a:ext cx="10125" cy="10075"/>
            </a:xfrm>
            <a:custGeom>
              <a:avLst/>
              <a:gdLst/>
              <a:ahLst/>
              <a:cxnLst/>
              <a:rect l="l" t="t" r="r" b="b"/>
              <a:pathLst>
                <a:path w="405" h="403" extrusionOk="0">
                  <a:moveTo>
                    <a:pt x="20" y="246"/>
                  </a:moveTo>
                  <a:cubicBezTo>
                    <a:pt x="20" y="247"/>
                    <a:pt x="20" y="247"/>
                    <a:pt x="20" y="247"/>
                  </a:cubicBezTo>
                  <a:lnTo>
                    <a:pt x="20" y="247"/>
                  </a:lnTo>
                  <a:cubicBezTo>
                    <a:pt x="20" y="247"/>
                    <a:pt x="20" y="246"/>
                    <a:pt x="20" y="246"/>
                  </a:cubicBezTo>
                  <a:close/>
                  <a:moveTo>
                    <a:pt x="20" y="247"/>
                  </a:moveTo>
                  <a:lnTo>
                    <a:pt x="20" y="247"/>
                  </a:lnTo>
                  <a:cubicBezTo>
                    <a:pt x="21" y="248"/>
                    <a:pt x="21" y="249"/>
                    <a:pt x="21" y="249"/>
                  </a:cubicBezTo>
                  <a:lnTo>
                    <a:pt x="21" y="249"/>
                  </a:lnTo>
                  <a:cubicBezTo>
                    <a:pt x="21" y="249"/>
                    <a:pt x="21" y="249"/>
                    <a:pt x="21" y="248"/>
                  </a:cubicBezTo>
                  <a:cubicBezTo>
                    <a:pt x="21" y="248"/>
                    <a:pt x="21" y="247"/>
                    <a:pt x="20" y="247"/>
                  </a:cubicBezTo>
                  <a:close/>
                  <a:moveTo>
                    <a:pt x="199" y="1"/>
                  </a:moveTo>
                  <a:cubicBezTo>
                    <a:pt x="148" y="1"/>
                    <a:pt x="95" y="21"/>
                    <a:pt x="59" y="59"/>
                  </a:cubicBezTo>
                  <a:cubicBezTo>
                    <a:pt x="13" y="108"/>
                    <a:pt x="1" y="172"/>
                    <a:pt x="17" y="230"/>
                  </a:cubicBezTo>
                  <a:cubicBezTo>
                    <a:pt x="23" y="253"/>
                    <a:pt x="33" y="276"/>
                    <a:pt x="47" y="295"/>
                  </a:cubicBezTo>
                  <a:cubicBezTo>
                    <a:pt x="44" y="292"/>
                    <a:pt x="41" y="288"/>
                    <a:pt x="38" y="284"/>
                  </a:cubicBezTo>
                  <a:cubicBezTo>
                    <a:pt x="35" y="278"/>
                    <a:pt x="31" y="271"/>
                    <a:pt x="28" y="266"/>
                  </a:cubicBezTo>
                  <a:cubicBezTo>
                    <a:pt x="28" y="266"/>
                    <a:pt x="27" y="264"/>
                    <a:pt x="27" y="264"/>
                  </a:cubicBezTo>
                  <a:cubicBezTo>
                    <a:pt x="25" y="259"/>
                    <a:pt x="23" y="254"/>
                    <a:pt x="21" y="249"/>
                  </a:cubicBezTo>
                  <a:lnTo>
                    <a:pt x="21" y="249"/>
                  </a:lnTo>
                  <a:cubicBezTo>
                    <a:pt x="22" y="257"/>
                    <a:pt x="25" y="266"/>
                    <a:pt x="27" y="274"/>
                  </a:cubicBezTo>
                  <a:cubicBezTo>
                    <a:pt x="46" y="353"/>
                    <a:pt x="126" y="403"/>
                    <a:pt x="203" y="403"/>
                  </a:cubicBezTo>
                  <a:cubicBezTo>
                    <a:pt x="206" y="403"/>
                    <a:pt x="208" y="403"/>
                    <a:pt x="211" y="403"/>
                  </a:cubicBezTo>
                  <a:cubicBezTo>
                    <a:pt x="227" y="403"/>
                    <a:pt x="243" y="400"/>
                    <a:pt x="258" y="396"/>
                  </a:cubicBezTo>
                  <a:cubicBezTo>
                    <a:pt x="358" y="365"/>
                    <a:pt x="404" y="262"/>
                    <a:pt x="380" y="165"/>
                  </a:cubicBezTo>
                  <a:cubicBezTo>
                    <a:pt x="380" y="164"/>
                    <a:pt x="380" y="164"/>
                    <a:pt x="380" y="164"/>
                  </a:cubicBezTo>
                  <a:cubicBezTo>
                    <a:pt x="369" y="120"/>
                    <a:pt x="354" y="86"/>
                    <a:pt x="321" y="51"/>
                  </a:cubicBezTo>
                  <a:cubicBezTo>
                    <a:pt x="289" y="16"/>
                    <a:pt x="244" y="1"/>
                    <a:pt x="199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4" name="Google Shape;1034;p36"/>
            <p:cNvSpPr/>
            <p:nvPr/>
          </p:nvSpPr>
          <p:spPr>
            <a:xfrm>
              <a:off x="8122700" y="1634825"/>
              <a:ext cx="9425" cy="9275"/>
            </a:xfrm>
            <a:custGeom>
              <a:avLst/>
              <a:gdLst/>
              <a:ahLst/>
              <a:cxnLst/>
              <a:rect l="l" t="t" r="r" b="b"/>
              <a:pathLst>
                <a:path w="377" h="371" extrusionOk="0">
                  <a:moveTo>
                    <a:pt x="189" y="1"/>
                  </a:moveTo>
                  <a:cubicBezTo>
                    <a:pt x="187" y="1"/>
                    <a:pt x="185" y="1"/>
                    <a:pt x="183" y="1"/>
                  </a:cubicBezTo>
                  <a:cubicBezTo>
                    <a:pt x="81" y="3"/>
                    <a:pt x="0" y="90"/>
                    <a:pt x="4" y="191"/>
                  </a:cubicBezTo>
                  <a:cubicBezTo>
                    <a:pt x="7" y="290"/>
                    <a:pt x="89" y="370"/>
                    <a:pt x="187" y="370"/>
                  </a:cubicBezTo>
                  <a:cubicBezTo>
                    <a:pt x="189" y="370"/>
                    <a:pt x="191" y="370"/>
                    <a:pt x="193" y="370"/>
                  </a:cubicBezTo>
                  <a:cubicBezTo>
                    <a:pt x="295" y="368"/>
                    <a:pt x="376" y="281"/>
                    <a:pt x="373" y="180"/>
                  </a:cubicBezTo>
                  <a:cubicBezTo>
                    <a:pt x="371" y="81"/>
                    <a:pt x="287" y="1"/>
                    <a:pt x="189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5" name="Google Shape;1035;p36"/>
            <p:cNvSpPr/>
            <p:nvPr/>
          </p:nvSpPr>
          <p:spPr>
            <a:xfrm>
              <a:off x="8192025" y="1522125"/>
              <a:ext cx="9425" cy="9275"/>
            </a:xfrm>
            <a:custGeom>
              <a:avLst/>
              <a:gdLst/>
              <a:ahLst/>
              <a:cxnLst/>
              <a:rect l="l" t="t" r="r" b="b"/>
              <a:pathLst>
                <a:path w="377" h="371" extrusionOk="0">
                  <a:moveTo>
                    <a:pt x="187" y="0"/>
                  </a:moveTo>
                  <a:cubicBezTo>
                    <a:pt x="186" y="0"/>
                    <a:pt x="184" y="0"/>
                    <a:pt x="183" y="0"/>
                  </a:cubicBezTo>
                  <a:cubicBezTo>
                    <a:pt x="81" y="4"/>
                    <a:pt x="0" y="89"/>
                    <a:pt x="4" y="191"/>
                  </a:cubicBezTo>
                  <a:cubicBezTo>
                    <a:pt x="6" y="290"/>
                    <a:pt x="90" y="371"/>
                    <a:pt x="189" y="371"/>
                  </a:cubicBezTo>
                  <a:cubicBezTo>
                    <a:pt x="191" y="371"/>
                    <a:pt x="192" y="371"/>
                    <a:pt x="193" y="371"/>
                  </a:cubicBezTo>
                  <a:cubicBezTo>
                    <a:pt x="295" y="367"/>
                    <a:pt x="376" y="281"/>
                    <a:pt x="373" y="180"/>
                  </a:cubicBezTo>
                  <a:cubicBezTo>
                    <a:pt x="371" y="80"/>
                    <a:pt x="286" y="0"/>
                    <a:pt x="187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" name="Google Shape;1036;p36"/>
            <p:cNvSpPr/>
            <p:nvPr/>
          </p:nvSpPr>
          <p:spPr>
            <a:xfrm>
              <a:off x="8188825" y="1640925"/>
              <a:ext cx="9400" cy="9275"/>
            </a:xfrm>
            <a:custGeom>
              <a:avLst/>
              <a:gdLst/>
              <a:ahLst/>
              <a:cxnLst/>
              <a:rect l="l" t="t" r="r" b="b"/>
              <a:pathLst>
                <a:path w="376" h="371" extrusionOk="0">
                  <a:moveTo>
                    <a:pt x="186" y="0"/>
                  </a:moveTo>
                  <a:cubicBezTo>
                    <a:pt x="185" y="0"/>
                    <a:pt x="183" y="0"/>
                    <a:pt x="182" y="0"/>
                  </a:cubicBezTo>
                  <a:cubicBezTo>
                    <a:pt x="81" y="4"/>
                    <a:pt x="0" y="90"/>
                    <a:pt x="2" y="191"/>
                  </a:cubicBezTo>
                  <a:cubicBezTo>
                    <a:pt x="6" y="291"/>
                    <a:pt x="89" y="371"/>
                    <a:pt x="189" y="371"/>
                  </a:cubicBezTo>
                  <a:cubicBezTo>
                    <a:pt x="190" y="371"/>
                    <a:pt x="192" y="371"/>
                    <a:pt x="193" y="371"/>
                  </a:cubicBezTo>
                  <a:cubicBezTo>
                    <a:pt x="294" y="367"/>
                    <a:pt x="375" y="282"/>
                    <a:pt x="373" y="180"/>
                  </a:cubicBezTo>
                  <a:cubicBezTo>
                    <a:pt x="369" y="81"/>
                    <a:pt x="286" y="0"/>
                    <a:pt x="186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" name="Google Shape;1037;p36"/>
            <p:cNvSpPr/>
            <p:nvPr/>
          </p:nvSpPr>
          <p:spPr>
            <a:xfrm>
              <a:off x="8231400" y="1557325"/>
              <a:ext cx="9400" cy="9275"/>
            </a:xfrm>
            <a:custGeom>
              <a:avLst/>
              <a:gdLst/>
              <a:ahLst/>
              <a:cxnLst/>
              <a:rect l="l" t="t" r="r" b="b"/>
              <a:pathLst>
                <a:path w="376" h="371" extrusionOk="0">
                  <a:moveTo>
                    <a:pt x="187" y="1"/>
                  </a:moveTo>
                  <a:cubicBezTo>
                    <a:pt x="185" y="1"/>
                    <a:pt x="184" y="1"/>
                    <a:pt x="183" y="1"/>
                  </a:cubicBezTo>
                  <a:cubicBezTo>
                    <a:pt x="82" y="4"/>
                    <a:pt x="1" y="90"/>
                    <a:pt x="3" y="191"/>
                  </a:cubicBezTo>
                  <a:cubicBezTo>
                    <a:pt x="6" y="290"/>
                    <a:pt x="89" y="370"/>
                    <a:pt x="188" y="370"/>
                  </a:cubicBezTo>
                  <a:cubicBezTo>
                    <a:pt x="190" y="370"/>
                    <a:pt x="192" y="370"/>
                    <a:pt x="194" y="370"/>
                  </a:cubicBezTo>
                  <a:cubicBezTo>
                    <a:pt x="295" y="368"/>
                    <a:pt x="376" y="281"/>
                    <a:pt x="374" y="180"/>
                  </a:cubicBezTo>
                  <a:cubicBezTo>
                    <a:pt x="370" y="81"/>
                    <a:pt x="287" y="1"/>
                    <a:pt x="187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" name="Google Shape;1038;p36"/>
            <p:cNvSpPr/>
            <p:nvPr/>
          </p:nvSpPr>
          <p:spPr>
            <a:xfrm>
              <a:off x="8243350" y="1558125"/>
              <a:ext cx="9425" cy="9275"/>
            </a:xfrm>
            <a:custGeom>
              <a:avLst/>
              <a:gdLst/>
              <a:ahLst/>
              <a:cxnLst/>
              <a:rect l="l" t="t" r="r" b="b"/>
              <a:pathLst>
                <a:path w="377" h="371" extrusionOk="0">
                  <a:moveTo>
                    <a:pt x="190" y="1"/>
                  </a:moveTo>
                  <a:cubicBezTo>
                    <a:pt x="188" y="1"/>
                    <a:pt x="186" y="1"/>
                    <a:pt x="184" y="1"/>
                  </a:cubicBezTo>
                  <a:cubicBezTo>
                    <a:pt x="82" y="4"/>
                    <a:pt x="1" y="90"/>
                    <a:pt x="4" y="191"/>
                  </a:cubicBezTo>
                  <a:cubicBezTo>
                    <a:pt x="6" y="290"/>
                    <a:pt x="90" y="370"/>
                    <a:pt x="188" y="370"/>
                  </a:cubicBezTo>
                  <a:cubicBezTo>
                    <a:pt x="190" y="370"/>
                    <a:pt x="192" y="370"/>
                    <a:pt x="194" y="370"/>
                  </a:cubicBezTo>
                  <a:cubicBezTo>
                    <a:pt x="296" y="368"/>
                    <a:pt x="377" y="281"/>
                    <a:pt x="374" y="180"/>
                  </a:cubicBezTo>
                  <a:cubicBezTo>
                    <a:pt x="371" y="81"/>
                    <a:pt x="288" y="1"/>
                    <a:pt x="190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" name="Google Shape;1039;p36"/>
            <p:cNvSpPr/>
            <p:nvPr/>
          </p:nvSpPr>
          <p:spPr>
            <a:xfrm>
              <a:off x="8235775" y="1569800"/>
              <a:ext cx="9400" cy="9300"/>
            </a:xfrm>
            <a:custGeom>
              <a:avLst/>
              <a:gdLst/>
              <a:ahLst/>
              <a:cxnLst/>
              <a:rect l="l" t="t" r="r" b="b"/>
              <a:pathLst>
                <a:path w="376" h="372" extrusionOk="0">
                  <a:moveTo>
                    <a:pt x="187" y="0"/>
                  </a:moveTo>
                  <a:cubicBezTo>
                    <a:pt x="185" y="0"/>
                    <a:pt x="184" y="0"/>
                    <a:pt x="183" y="0"/>
                  </a:cubicBezTo>
                  <a:cubicBezTo>
                    <a:pt x="82" y="4"/>
                    <a:pt x="1" y="90"/>
                    <a:pt x="3" y="191"/>
                  </a:cubicBezTo>
                  <a:cubicBezTo>
                    <a:pt x="6" y="290"/>
                    <a:pt x="89" y="371"/>
                    <a:pt x="188" y="371"/>
                  </a:cubicBezTo>
                  <a:cubicBezTo>
                    <a:pt x="190" y="371"/>
                    <a:pt x="192" y="371"/>
                    <a:pt x="194" y="371"/>
                  </a:cubicBezTo>
                  <a:cubicBezTo>
                    <a:pt x="295" y="368"/>
                    <a:pt x="376" y="282"/>
                    <a:pt x="374" y="180"/>
                  </a:cubicBezTo>
                  <a:cubicBezTo>
                    <a:pt x="370" y="81"/>
                    <a:pt x="287" y="0"/>
                    <a:pt x="187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1040;p36"/>
            <p:cNvSpPr/>
            <p:nvPr/>
          </p:nvSpPr>
          <p:spPr>
            <a:xfrm>
              <a:off x="7768350" y="1453575"/>
              <a:ext cx="236725" cy="272725"/>
            </a:xfrm>
            <a:custGeom>
              <a:avLst/>
              <a:gdLst/>
              <a:ahLst/>
              <a:cxnLst/>
              <a:rect l="l" t="t" r="r" b="b"/>
              <a:pathLst>
                <a:path w="9469" h="10909" extrusionOk="0">
                  <a:moveTo>
                    <a:pt x="2507" y="380"/>
                  </a:moveTo>
                  <a:lnTo>
                    <a:pt x="2507" y="380"/>
                  </a:lnTo>
                  <a:cubicBezTo>
                    <a:pt x="2508" y="380"/>
                    <a:pt x="2508" y="380"/>
                    <a:pt x="2508" y="380"/>
                  </a:cubicBezTo>
                  <a:lnTo>
                    <a:pt x="2508" y="380"/>
                  </a:lnTo>
                  <a:cubicBezTo>
                    <a:pt x="2508" y="380"/>
                    <a:pt x="2508" y="380"/>
                    <a:pt x="2507" y="380"/>
                  </a:cubicBezTo>
                  <a:close/>
                  <a:moveTo>
                    <a:pt x="2429" y="741"/>
                  </a:moveTo>
                  <a:cubicBezTo>
                    <a:pt x="2430" y="741"/>
                    <a:pt x="2431" y="741"/>
                    <a:pt x="2432" y="741"/>
                  </a:cubicBezTo>
                  <a:cubicBezTo>
                    <a:pt x="2431" y="741"/>
                    <a:pt x="2430" y="741"/>
                    <a:pt x="2429" y="741"/>
                  </a:cubicBezTo>
                  <a:close/>
                  <a:moveTo>
                    <a:pt x="2474" y="749"/>
                  </a:moveTo>
                  <a:cubicBezTo>
                    <a:pt x="2475" y="749"/>
                    <a:pt x="2476" y="749"/>
                    <a:pt x="2476" y="749"/>
                  </a:cubicBezTo>
                  <a:cubicBezTo>
                    <a:pt x="2476" y="749"/>
                    <a:pt x="2475" y="749"/>
                    <a:pt x="2474" y="749"/>
                  </a:cubicBezTo>
                  <a:close/>
                  <a:moveTo>
                    <a:pt x="3025" y="856"/>
                  </a:moveTo>
                  <a:lnTo>
                    <a:pt x="3025" y="856"/>
                  </a:lnTo>
                  <a:cubicBezTo>
                    <a:pt x="3027" y="856"/>
                    <a:pt x="3029" y="857"/>
                    <a:pt x="3031" y="857"/>
                  </a:cubicBezTo>
                  <a:lnTo>
                    <a:pt x="3031" y="857"/>
                  </a:lnTo>
                  <a:cubicBezTo>
                    <a:pt x="3029" y="857"/>
                    <a:pt x="3027" y="856"/>
                    <a:pt x="3025" y="856"/>
                  </a:cubicBezTo>
                  <a:close/>
                  <a:moveTo>
                    <a:pt x="5361" y="1835"/>
                  </a:moveTo>
                  <a:cubicBezTo>
                    <a:pt x="5362" y="1836"/>
                    <a:pt x="5363" y="1837"/>
                    <a:pt x="5364" y="1837"/>
                  </a:cubicBezTo>
                  <a:lnTo>
                    <a:pt x="5364" y="1837"/>
                  </a:lnTo>
                  <a:cubicBezTo>
                    <a:pt x="5363" y="1837"/>
                    <a:pt x="5362" y="1836"/>
                    <a:pt x="5361" y="1835"/>
                  </a:cubicBezTo>
                  <a:close/>
                  <a:moveTo>
                    <a:pt x="6556" y="2915"/>
                  </a:moveTo>
                  <a:cubicBezTo>
                    <a:pt x="6561" y="2920"/>
                    <a:pt x="6564" y="2924"/>
                    <a:pt x="6569" y="2929"/>
                  </a:cubicBezTo>
                  <a:lnTo>
                    <a:pt x="6569" y="2929"/>
                  </a:lnTo>
                  <a:cubicBezTo>
                    <a:pt x="6564" y="2924"/>
                    <a:pt x="6560" y="2919"/>
                    <a:pt x="6556" y="2915"/>
                  </a:cubicBezTo>
                  <a:close/>
                  <a:moveTo>
                    <a:pt x="7767" y="4648"/>
                  </a:moveTo>
                  <a:cubicBezTo>
                    <a:pt x="7768" y="4649"/>
                    <a:pt x="7768" y="4649"/>
                    <a:pt x="7768" y="4649"/>
                  </a:cubicBezTo>
                  <a:cubicBezTo>
                    <a:pt x="7768" y="4649"/>
                    <a:pt x="7768" y="4648"/>
                    <a:pt x="7767" y="4648"/>
                  </a:cubicBezTo>
                  <a:close/>
                  <a:moveTo>
                    <a:pt x="5640" y="9969"/>
                  </a:moveTo>
                  <a:lnTo>
                    <a:pt x="5640" y="9969"/>
                  </a:lnTo>
                  <a:cubicBezTo>
                    <a:pt x="5641" y="9969"/>
                    <a:pt x="5642" y="9969"/>
                    <a:pt x="5642" y="9970"/>
                  </a:cubicBezTo>
                  <a:lnTo>
                    <a:pt x="5642" y="9970"/>
                  </a:lnTo>
                  <a:cubicBezTo>
                    <a:pt x="5642" y="9969"/>
                    <a:pt x="5641" y="9969"/>
                    <a:pt x="5640" y="9969"/>
                  </a:cubicBezTo>
                  <a:close/>
                  <a:moveTo>
                    <a:pt x="9000" y="10453"/>
                  </a:moveTo>
                  <a:cubicBezTo>
                    <a:pt x="8999" y="10453"/>
                    <a:pt x="8998" y="10453"/>
                    <a:pt x="8997" y="10453"/>
                  </a:cubicBezTo>
                  <a:lnTo>
                    <a:pt x="8997" y="10453"/>
                  </a:lnTo>
                  <a:cubicBezTo>
                    <a:pt x="8998" y="10453"/>
                    <a:pt x="8999" y="10453"/>
                    <a:pt x="9000" y="10453"/>
                  </a:cubicBezTo>
                  <a:close/>
                  <a:moveTo>
                    <a:pt x="1292" y="608"/>
                  </a:moveTo>
                  <a:cubicBezTo>
                    <a:pt x="1374" y="608"/>
                    <a:pt x="1456" y="609"/>
                    <a:pt x="1539" y="613"/>
                  </a:cubicBezTo>
                  <a:cubicBezTo>
                    <a:pt x="1671" y="623"/>
                    <a:pt x="1802" y="640"/>
                    <a:pt x="1932" y="663"/>
                  </a:cubicBezTo>
                  <a:cubicBezTo>
                    <a:pt x="2018" y="679"/>
                    <a:pt x="2104" y="695"/>
                    <a:pt x="2189" y="706"/>
                  </a:cubicBezTo>
                  <a:cubicBezTo>
                    <a:pt x="2270" y="715"/>
                    <a:pt x="2350" y="727"/>
                    <a:pt x="2429" y="741"/>
                  </a:cubicBezTo>
                  <a:lnTo>
                    <a:pt x="2429" y="741"/>
                  </a:lnTo>
                  <a:cubicBezTo>
                    <a:pt x="2429" y="740"/>
                    <a:pt x="2429" y="740"/>
                    <a:pt x="2428" y="740"/>
                  </a:cubicBezTo>
                  <a:lnTo>
                    <a:pt x="2428" y="740"/>
                  </a:lnTo>
                  <a:cubicBezTo>
                    <a:pt x="2438" y="742"/>
                    <a:pt x="2448" y="743"/>
                    <a:pt x="2457" y="746"/>
                  </a:cubicBezTo>
                  <a:lnTo>
                    <a:pt x="2456" y="746"/>
                  </a:lnTo>
                  <a:cubicBezTo>
                    <a:pt x="2462" y="747"/>
                    <a:pt x="2468" y="748"/>
                    <a:pt x="2474" y="749"/>
                  </a:cubicBezTo>
                  <a:lnTo>
                    <a:pt x="2474" y="749"/>
                  </a:lnTo>
                  <a:cubicBezTo>
                    <a:pt x="2474" y="748"/>
                    <a:pt x="2473" y="748"/>
                    <a:pt x="2473" y="748"/>
                  </a:cubicBezTo>
                  <a:lnTo>
                    <a:pt x="2473" y="748"/>
                  </a:lnTo>
                  <a:lnTo>
                    <a:pt x="2489" y="751"/>
                  </a:lnTo>
                  <a:cubicBezTo>
                    <a:pt x="2491" y="752"/>
                    <a:pt x="2494" y="752"/>
                    <a:pt x="2497" y="752"/>
                  </a:cubicBezTo>
                  <a:lnTo>
                    <a:pt x="2495" y="752"/>
                  </a:lnTo>
                  <a:cubicBezTo>
                    <a:pt x="2623" y="777"/>
                    <a:pt x="2751" y="806"/>
                    <a:pt x="2881" y="830"/>
                  </a:cubicBezTo>
                  <a:cubicBezTo>
                    <a:pt x="2890" y="831"/>
                    <a:pt x="2900" y="833"/>
                    <a:pt x="2909" y="835"/>
                  </a:cubicBezTo>
                  <a:cubicBezTo>
                    <a:pt x="2946" y="844"/>
                    <a:pt x="2985" y="849"/>
                    <a:pt x="3023" y="856"/>
                  </a:cubicBezTo>
                  <a:lnTo>
                    <a:pt x="3023" y="856"/>
                  </a:lnTo>
                  <a:cubicBezTo>
                    <a:pt x="3024" y="856"/>
                    <a:pt x="3024" y="856"/>
                    <a:pt x="3025" y="856"/>
                  </a:cubicBezTo>
                  <a:lnTo>
                    <a:pt x="3025" y="856"/>
                  </a:lnTo>
                  <a:cubicBezTo>
                    <a:pt x="3025" y="856"/>
                    <a:pt x="3024" y="856"/>
                    <a:pt x="3024" y="856"/>
                  </a:cubicBezTo>
                  <a:lnTo>
                    <a:pt x="3024" y="856"/>
                  </a:lnTo>
                  <a:cubicBezTo>
                    <a:pt x="3027" y="856"/>
                    <a:pt x="3031" y="857"/>
                    <a:pt x="3034" y="858"/>
                  </a:cubicBezTo>
                  <a:cubicBezTo>
                    <a:pt x="3033" y="858"/>
                    <a:pt x="3032" y="857"/>
                    <a:pt x="3031" y="857"/>
                  </a:cubicBezTo>
                  <a:lnTo>
                    <a:pt x="3031" y="857"/>
                  </a:lnTo>
                  <a:cubicBezTo>
                    <a:pt x="3178" y="886"/>
                    <a:pt x="3323" y="925"/>
                    <a:pt x="3467" y="970"/>
                  </a:cubicBezTo>
                  <a:cubicBezTo>
                    <a:pt x="3606" y="1012"/>
                    <a:pt x="3746" y="1053"/>
                    <a:pt x="3884" y="1094"/>
                  </a:cubicBezTo>
                  <a:cubicBezTo>
                    <a:pt x="4060" y="1152"/>
                    <a:pt x="4233" y="1222"/>
                    <a:pt x="4400" y="1299"/>
                  </a:cubicBezTo>
                  <a:cubicBezTo>
                    <a:pt x="4536" y="1365"/>
                    <a:pt x="4671" y="1437"/>
                    <a:pt x="4806" y="1508"/>
                  </a:cubicBezTo>
                  <a:cubicBezTo>
                    <a:pt x="4947" y="1583"/>
                    <a:pt x="5085" y="1662"/>
                    <a:pt x="5220" y="1745"/>
                  </a:cubicBezTo>
                  <a:lnTo>
                    <a:pt x="5220" y="1745"/>
                  </a:lnTo>
                  <a:cubicBezTo>
                    <a:pt x="5215" y="1742"/>
                    <a:pt x="5211" y="1739"/>
                    <a:pt x="5206" y="1736"/>
                  </a:cubicBezTo>
                  <a:lnTo>
                    <a:pt x="5206" y="1736"/>
                  </a:lnTo>
                  <a:cubicBezTo>
                    <a:pt x="5211" y="1739"/>
                    <a:pt x="5216" y="1742"/>
                    <a:pt x="5220" y="1745"/>
                  </a:cubicBezTo>
                  <a:lnTo>
                    <a:pt x="5220" y="1745"/>
                  </a:lnTo>
                  <a:cubicBezTo>
                    <a:pt x="5220" y="1745"/>
                    <a:pt x="5220" y="1745"/>
                    <a:pt x="5220" y="1745"/>
                  </a:cubicBezTo>
                  <a:lnTo>
                    <a:pt x="5220" y="1745"/>
                  </a:lnTo>
                  <a:cubicBezTo>
                    <a:pt x="5220" y="1745"/>
                    <a:pt x="5220" y="1745"/>
                    <a:pt x="5221" y="1746"/>
                  </a:cubicBezTo>
                  <a:lnTo>
                    <a:pt x="5221" y="1746"/>
                  </a:lnTo>
                  <a:cubicBezTo>
                    <a:pt x="5221" y="1746"/>
                    <a:pt x="5220" y="1745"/>
                    <a:pt x="5220" y="1745"/>
                  </a:cubicBezTo>
                  <a:lnTo>
                    <a:pt x="5220" y="1745"/>
                  </a:lnTo>
                  <a:cubicBezTo>
                    <a:pt x="5222" y="1746"/>
                    <a:pt x="5224" y="1747"/>
                    <a:pt x="5225" y="1748"/>
                  </a:cubicBezTo>
                  <a:cubicBezTo>
                    <a:pt x="5224" y="1748"/>
                    <a:pt x="5222" y="1747"/>
                    <a:pt x="5221" y="1746"/>
                  </a:cubicBezTo>
                  <a:lnTo>
                    <a:pt x="5221" y="1746"/>
                  </a:lnTo>
                  <a:cubicBezTo>
                    <a:pt x="5263" y="1773"/>
                    <a:pt x="5305" y="1800"/>
                    <a:pt x="5347" y="1826"/>
                  </a:cubicBezTo>
                  <a:cubicBezTo>
                    <a:pt x="5347" y="1826"/>
                    <a:pt x="5346" y="1825"/>
                    <a:pt x="5345" y="1825"/>
                  </a:cubicBezTo>
                  <a:lnTo>
                    <a:pt x="5345" y="1825"/>
                  </a:lnTo>
                  <a:cubicBezTo>
                    <a:pt x="5348" y="1827"/>
                    <a:pt x="5351" y="1829"/>
                    <a:pt x="5353" y="1831"/>
                  </a:cubicBezTo>
                  <a:cubicBezTo>
                    <a:pt x="5358" y="1833"/>
                    <a:pt x="5361" y="1835"/>
                    <a:pt x="5366" y="1838"/>
                  </a:cubicBezTo>
                  <a:cubicBezTo>
                    <a:pt x="5366" y="1838"/>
                    <a:pt x="5365" y="1838"/>
                    <a:pt x="5364" y="1837"/>
                  </a:cubicBezTo>
                  <a:lnTo>
                    <a:pt x="5364" y="1837"/>
                  </a:lnTo>
                  <a:cubicBezTo>
                    <a:pt x="5403" y="1862"/>
                    <a:pt x="5441" y="1887"/>
                    <a:pt x="5480" y="1912"/>
                  </a:cubicBezTo>
                  <a:cubicBezTo>
                    <a:pt x="5616" y="2014"/>
                    <a:pt x="5752" y="2117"/>
                    <a:pt x="5885" y="2224"/>
                  </a:cubicBezTo>
                  <a:cubicBezTo>
                    <a:pt x="5950" y="2280"/>
                    <a:pt x="6014" y="2337"/>
                    <a:pt x="6076" y="2396"/>
                  </a:cubicBezTo>
                  <a:cubicBezTo>
                    <a:pt x="6131" y="2448"/>
                    <a:pt x="6182" y="2504"/>
                    <a:pt x="6234" y="2560"/>
                  </a:cubicBezTo>
                  <a:cubicBezTo>
                    <a:pt x="6346" y="2685"/>
                    <a:pt x="6460" y="2810"/>
                    <a:pt x="6574" y="2933"/>
                  </a:cubicBezTo>
                  <a:cubicBezTo>
                    <a:pt x="6572" y="2932"/>
                    <a:pt x="6570" y="2930"/>
                    <a:pt x="6569" y="2929"/>
                  </a:cubicBezTo>
                  <a:lnTo>
                    <a:pt x="6569" y="2929"/>
                  </a:lnTo>
                  <a:cubicBezTo>
                    <a:pt x="6705" y="3083"/>
                    <a:pt x="6835" y="3242"/>
                    <a:pt x="6962" y="3403"/>
                  </a:cubicBezTo>
                  <a:cubicBezTo>
                    <a:pt x="7085" y="3557"/>
                    <a:pt x="7208" y="3708"/>
                    <a:pt x="7322" y="3868"/>
                  </a:cubicBezTo>
                  <a:cubicBezTo>
                    <a:pt x="7472" y="4094"/>
                    <a:pt x="7605" y="4329"/>
                    <a:pt x="7728" y="4570"/>
                  </a:cubicBezTo>
                  <a:lnTo>
                    <a:pt x="7728" y="4570"/>
                  </a:lnTo>
                  <a:cubicBezTo>
                    <a:pt x="7729" y="4571"/>
                    <a:pt x="7729" y="4572"/>
                    <a:pt x="7729" y="4573"/>
                  </a:cubicBezTo>
                  <a:lnTo>
                    <a:pt x="7729" y="4573"/>
                  </a:lnTo>
                  <a:cubicBezTo>
                    <a:pt x="7730" y="4574"/>
                    <a:pt x="7731" y="4576"/>
                    <a:pt x="7732" y="4577"/>
                  </a:cubicBezTo>
                  <a:cubicBezTo>
                    <a:pt x="7732" y="4577"/>
                    <a:pt x="7731" y="4576"/>
                    <a:pt x="7731" y="4576"/>
                  </a:cubicBezTo>
                  <a:lnTo>
                    <a:pt x="7731" y="4576"/>
                  </a:lnTo>
                  <a:cubicBezTo>
                    <a:pt x="7732" y="4577"/>
                    <a:pt x="7733" y="4579"/>
                    <a:pt x="7734" y="4580"/>
                  </a:cubicBezTo>
                  <a:lnTo>
                    <a:pt x="7734" y="4580"/>
                  </a:lnTo>
                  <a:cubicBezTo>
                    <a:pt x="7734" y="4581"/>
                    <a:pt x="7734" y="4581"/>
                    <a:pt x="7734" y="4581"/>
                  </a:cubicBezTo>
                  <a:lnTo>
                    <a:pt x="7734" y="4581"/>
                  </a:lnTo>
                  <a:cubicBezTo>
                    <a:pt x="7734" y="4582"/>
                    <a:pt x="7734" y="4583"/>
                    <a:pt x="7735" y="4583"/>
                  </a:cubicBezTo>
                  <a:lnTo>
                    <a:pt x="7735" y="4583"/>
                  </a:lnTo>
                  <a:cubicBezTo>
                    <a:pt x="7737" y="4587"/>
                    <a:pt x="7739" y="4591"/>
                    <a:pt x="7741" y="4596"/>
                  </a:cubicBezTo>
                  <a:lnTo>
                    <a:pt x="7742" y="4599"/>
                  </a:lnTo>
                  <a:cubicBezTo>
                    <a:pt x="7742" y="4598"/>
                    <a:pt x="7742" y="4597"/>
                    <a:pt x="7742" y="4597"/>
                  </a:cubicBezTo>
                  <a:cubicBezTo>
                    <a:pt x="7748" y="4611"/>
                    <a:pt x="7755" y="4623"/>
                    <a:pt x="7762" y="4637"/>
                  </a:cubicBezTo>
                  <a:cubicBezTo>
                    <a:pt x="7764" y="4641"/>
                    <a:pt x="7765" y="4645"/>
                    <a:pt x="7767" y="4648"/>
                  </a:cubicBezTo>
                  <a:lnTo>
                    <a:pt x="7767" y="4648"/>
                  </a:lnTo>
                  <a:cubicBezTo>
                    <a:pt x="7767" y="4648"/>
                    <a:pt x="7767" y="4647"/>
                    <a:pt x="7767" y="4647"/>
                  </a:cubicBezTo>
                  <a:lnTo>
                    <a:pt x="7767" y="4647"/>
                  </a:lnTo>
                  <a:cubicBezTo>
                    <a:pt x="7771" y="4653"/>
                    <a:pt x="7774" y="4660"/>
                    <a:pt x="7776" y="4667"/>
                  </a:cubicBezTo>
                  <a:cubicBezTo>
                    <a:pt x="7778" y="4667"/>
                    <a:pt x="7778" y="4668"/>
                    <a:pt x="7778" y="4669"/>
                  </a:cubicBezTo>
                  <a:cubicBezTo>
                    <a:pt x="7778" y="4668"/>
                    <a:pt x="7778" y="4668"/>
                    <a:pt x="7778" y="4668"/>
                  </a:cubicBezTo>
                  <a:cubicBezTo>
                    <a:pt x="7829" y="4770"/>
                    <a:pt x="7880" y="4871"/>
                    <a:pt x="7937" y="4971"/>
                  </a:cubicBezTo>
                  <a:cubicBezTo>
                    <a:pt x="7995" y="5075"/>
                    <a:pt x="8052" y="5177"/>
                    <a:pt x="8106" y="5282"/>
                  </a:cubicBezTo>
                  <a:cubicBezTo>
                    <a:pt x="8178" y="5442"/>
                    <a:pt x="8244" y="5603"/>
                    <a:pt x="8304" y="5767"/>
                  </a:cubicBezTo>
                  <a:cubicBezTo>
                    <a:pt x="8419" y="6113"/>
                    <a:pt x="8520" y="6463"/>
                    <a:pt x="8623" y="6813"/>
                  </a:cubicBezTo>
                  <a:cubicBezTo>
                    <a:pt x="8674" y="6987"/>
                    <a:pt x="8719" y="7164"/>
                    <a:pt x="8769" y="7338"/>
                  </a:cubicBezTo>
                  <a:cubicBezTo>
                    <a:pt x="8816" y="7504"/>
                    <a:pt x="8862" y="7669"/>
                    <a:pt x="8898" y="7837"/>
                  </a:cubicBezTo>
                  <a:cubicBezTo>
                    <a:pt x="8924" y="7968"/>
                    <a:pt x="8950" y="8098"/>
                    <a:pt x="8970" y="8229"/>
                  </a:cubicBezTo>
                  <a:cubicBezTo>
                    <a:pt x="8990" y="8359"/>
                    <a:pt x="9000" y="8490"/>
                    <a:pt x="9010" y="8622"/>
                  </a:cubicBezTo>
                  <a:cubicBezTo>
                    <a:pt x="9031" y="8919"/>
                    <a:pt x="9035" y="9218"/>
                    <a:pt x="9050" y="9516"/>
                  </a:cubicBezTo>
                  <a:cubicBezTo>
                    <a:pt x="9059" y="9676"/>
                    <a:pt x="9064" y="9836"/>
                    <a:pt x="9065" y="9998"/>
                  </a:cubicBezTo>
                  <a:cubicBezTo>
                    <a:pt x="9066" y="10049"/>
                    <a:pt x="9066" y="10102"/>
                    <a:pt x="9067" y="10153"/>
                  </a:cubicBezTo>
                  <a:cubicBezTo>
                    <a:pt x="9063" y="10202"/>
                    <a:pt x="9057" y="10251"/>
                    <a:pt x="9050" y="10301"/>
                  </a:cubicBezTo>
                  <a:cubicBezTo>
                    <a:pt x="9042" y="10350"/>
                    <a:pt x="9037" y="10399"/>
                    <a:pt x="9031" y="10448"/>
                  </a:cubicBezTo>
                  <a:cubicBezTo>
                    <a:pt x="9018" y="10449"/>
                    <a:pt x="9007" y="10451"/>
                    <a:pt x="8995" y="10454"/>
                  </a:cubicBezTo>
                  <a:cubicBezTo>
                    <a:pt x="8996" y="10453"/>
                    <a:pt x="8996" y="10453"/>
                    <a:pt x="8997" y="10453"/>
                  </a:cubicBezTo>
                  <a:lnTo>
                    <a:pt x="8997" y="10453"/>
                  </a:lnTo>
                  <a:cubicBezTo>
                    <a:pt x="8946" y="10458"/>
                    <a:pt x="8895" y="10461"/>
                    <a:pt x="8843" y="10461"/>
                  </a:cubicBezTo>
                  <a:cubicBezTo>
                    <a:pt x="8611" y="10457"/>
                    <a:pt x="8379" y="10447"/>
                    <a:pt x="8148" y="10447"/>
                  </a:cubicBezTo>
                  <a:cubicBezTo>
                    <a:pt x="8107" y="10447"/>
                    <a:pt x="8066" y="10447"/>
                    <a:pt x="8026" y="10448"/>
                  </a:cubicBezTo>
                  <a:lnTo>
                    <a:pt x="8014" y="10448"/>
                  </a:lnTo>
                  <a:cubicBezTo>
                    <a:pt x="7851" y="10446"/>
                    <a:pt x="7687" y="10439"/>
                    <a:pt x="7525" y="10417"/>
                  </a:cubicBezTo>
                  <a:cubicBezTo>
                    <a:pt x="7364" y="10397"/>
                    <a:pt x="7202" y="10381"/>
                    <a:pt x="7041" y="10363"/>
                  </a:cubicBezTo>
                  <a:cubicBezTo>
                    <a:pt x="6776" y="10325"/>
                    <a:pt x="6515" y="10259"/>
                    <a:pt x="6257" y="10193"/>
                  </a:cubicBezTo>
                  <a:cubicBezTo>
                    <a:pt x="6046" y="10135"/>
                    <a:pt x="5845" y="10051"/>
                    <a:pt x="5642" y="9970"/>
                  </a:cubicBezTo>
                  <a:lnTo>
                    <a:pt x="5642" y="9970"/>
                  </a:lnTo>
                  <a:cubicBezTo>
                    <a:pt x="5643" y="9970"/>
                    <a:pt x="5643" y="9970"/>
                    <a:pt x="5643" y="9970"/>
                  </a:cubicBezTo>
                  <a:cubicBezTo>
                    <a:pt x="5519" y="9920"/>
                    <a:pt x="5396" y="9865"/>
                    <a:pt x="5276" y="9803"/>
                  </a:cubicBezTo>
                  <a:cubicBezTo>
                    <a:pt x="5164" y="9746"/>
                    <a:pt x="5053" y="9685"/>
                    <a:pt x="4942" y="9624"/>
                  </a:cubicBezTo>
                  <a:lnTo>
                    <a:pt x="4942" y="9624"/>
                  </a:lnTo>
                  <a:cubicBezTo>
                    <a:pt x="4943" y="9625"/>
                    <a:pt x="4945" y="9626"/>
                    <a:pt x="4946" y="9627"/>
                  </a:cubicBezTo>
                  <a:cubicBezTo>
                    <a:pt x="4942" y="9624"/>
                    <a:pt x="4937" y="9621"/>
                    <a:pt x="4933" y="9619"/>
                  </a:cubicBezTo>
                  <a:cubicBezTo>
                    <a:pt x="4931" y="9618"/>
                    <a:pt x="4928" y="9617"/>
                    <a:pt x="4926" y="9615"/>
                  </a:cubicBezTo>
                  <a:lnTo>
                    <a:pt x="4926" y="9615"/>
                  </a:lnTo>
                  <a:cubicBezTo>
                    <a:pt x="4927" y="9616"/>
                    <a:pt x="4928" y="9616"/>
                    <a:pt x="4929" y="9617"/>
                  </a:cubicBezTo>
                  <a:cubicBezTo>
                    <a:pt x="4928" y="9616"/>
                    <a:pt x="4927" y="9616"/>
                    <a:pt x="4926" y="9614"/>
                  </a:cubicBezTo>
                  <a:lnTo>
                    <a:pt x="4926" y="9614"/>
                  </a:lnTo>
                  <a:cubicBezTo>
                    <a:pt x="4926" y="9615"/>
                    <a:pt x="4926" y="9615"/>
                    <a:pt x="4926" y="9615"/>
                  </a:cubicBezTo>
                  <a:lnTo>
                    <a:pt x="4926" y="9615"/>
                  </a:lnTo>
                  <a:cubicBezTo>
                    <a:pt x="4918" y="9610"/>
                    <a:pt x="4910" y="9606"/>
                    <a:pt x="4902" y="9602"/>
                  </a:cubicBezTo>
                  <a:cubicBezTo>
                    <a:pt x="4898" y="9598"/>
                    <a:pt x="4895" y="9596"/>
                    <a:pt x="4890" y="9594"/>
                  </a:cubicBezTo>
                  <a:cubicBezTo>
                    <a:pt x="4834" y="9562"/>
                    <a:pt x="4777" y="9530"/>
                    <a:pt x="4721" y="9496"/>
                  </a:cubicBezTo>
                  <a:cubicBezTo>
                    <a:pt x="4604" y="9425"/>
                    <a:pt x="4491" y="9351"/>
                    <a:pt x="4373" y="9281"/>
                  </a:cubicBezTo>
                  <a:cubicBezTo>
                    <a:pt x="4271" y="9219"/>
                    <a:pt x="4169" y="9155"/>
                    <a:pt x="4070" y="9085"/>
                  </a:cubicBezTo>
                  <a:cubicBezTo>
                    <a:pt x="3944" y="8989"/>
                    <a:pt x="3823" y="8885"/>
                    <a:pt x="3707" y="8776"/>
                  </a:cubicBezTo>
                  <a:cubicBezTo>
                    <a:pt x="3589" y="8657"/>
                    <a:pt x="3479" y="8532"/>
                    <a:pt x="3361" y="8412"/>
                  </a:cubicBezTo>
                  <a:cubicBezTo>
                    <a:pt x="3240" y="8288"/>
                    <a:pt x="3118" y="8167"/>
                    <a:pt x="3009" y="8032"/>
                  </a:cubicBezTo>
                  <a:cubicBezTo>
                    <a:pt x="2920" y="7915"/>
                    <a:pt x="2830" y="7800"/>
                    <a:pt x="2739" y="7684"/>
                  </a:cubicBezTo>
                  <a:cubicBezTo>
                    <a:pt x="2645" y="7566"/>
                    <a:pt x="2546" y="7452"/>
                    <a:pt x="2452" y="7335"/>
                  </a:cubicBezTo>
                  <a:cubicBezTo>
                    <a:pt x="2329" y="7173"/>
                    <a:pt x="2216" y="7003"/>
                    <a:pt x="2104" y="6834"/>
                  </a:cubicBezTo>
                  <a:cubicBezTo>
                    <a:pt x="1990" y="6664"/>
                    <a:pt x="1881" y="6495"/>
                    <a:pt x="1777" y="6320"/>
                  </a:cubicBezTo>
                  <a:cubicBezTo>
                    <a:pt x="1714" y="6208"/>
                    <a:pt x="1660" y="6093"/>
                    <a:pt x="1606" y="5975"/>
                  </a:cubicBezTo>
                  <a:cubicBezTo>
                    <a:pt x="1554" y="5860"/>
                    <a:pt x="1495" y="5747"/>
                    <a:pt x="1445" y="5631"/>
                  </a:cubicBezTo>
                  <a:cubicBezTo>
                    <a:pt x="1391" y="5507"/>
                    <a:pt x="1336" y="5382"/>
                    <a:pt x="1284" y="5258"/>
                  </a:cubicBezTo>
                  <a:cubicBezTo>
                    <a:pt x="1236" y="5143"/>
                    <a:pt x="1181" y="5033"/>
                    <a:pt x="1131" y="4919"/>
                  </a:cubicBezTo>
                  <a:cubicBezTo>
                    <a:pt x="1103" y="4846"/>
                    <a:pt x="1079" y="4773"/>
                    <a:pt x="1057" y="4699"/>
                  </a:cubicBezTo>
                  <a:cubicBezTo>
                    <a:pt x="1032" y="4603"/>
                    <a:pt x="1009" y="4507"/>
                    <a:pt x="989" y="4409"/>
                  </a:cubicBezTo>
                  <a:cubicBezTo>
                    <a:pt x="969" y="4314"/>
                    <a:pt x="952" y="4217"/>
                    <a:pt x="929" y="4122"/>
                  </a:cubicBezTo>
                  <a:cubicBezTo>
                    <a:pt x="881" y="3926"/>
                    <a:pt x="825" y="3732"/>
                    <a:pt x="772" y="3537"/>
                  </a:cubicBezTo>
                  <a:cubicBezTo>
                    <a:pt x="720" y="3324"/>
                    <a:pt x="687" y="3106"/>
                    <a:pt x="654" y="2889"/>
                  </a:cubicBezTo>
                  <a:cubicBezTo>
                    <a:pt x="619" y="2672"/>
                    <a:pt x="565" y="2461"/>
                    <a:pt x="534" y="2245"/>
                  </a:cubicBezTo>
                  <a:cubicBezTo>
                    <a:pt x="526" y="2156"/>
                    <a:pt x="520" y="2069"/>
                    <a:pt x="518" y="1979"/>
                  </a:cubicBezTo>
                  <a:cubicBezTo>
                    <a:pt x="518" y="1961"/>
                    <a:pt x="518" y="1943"/>
                    <a:pt x="518" y="1926"/>
                  </a:cubicBezTo>
                  <a:cubicBezTo>
                    <a:pt x="518" y="1922"/>
                    <a:pt x="518" y="1920"/>
                    <a:pt x="518" y="1917"/>
                  </a:cubicBezTo>
                  <a:lnTo>
                    <a:pt x="518" y="1907"/>
                  </a:lnTo>
                  <a:cubicBezTo>
                    <a:pt x="519" y="1786"/>
                    <a:pt x="526" y="1665"/>
                    <a:pt x="527" y="1543"/>
                  </a:cubicBezTo>
                  <a:cubicBezTo>
                    <a:pt x="529" y="1419"/>
                    <a:pt x="525" y="1295"/>
                    <a:pt x="520" y="1171"/>
                  </a:cubicBezTo>
                  <a:cubicBezTo>
                    <a:pt x="522" y="1104"/>
                    <a:pt x="529" y="1036"/>
                    <a:pt x="537" y="969"/>
                  </a:cubicBezTo>
                  <a:cubicBezTo>
                    <a:pt x="555" y="855"/>
                    <a:pt x="575" y="743"/>
                    <a:pt x="591" y="630"/>
                  </a:cubicBezTo>
                  <a:cubicBezTo>
                    <a:pt x="632" y="626"/>
                    <a:pt x="673" y="622"/>
                    <a:pt x="713" y="619"/>
                  </a:cubicBezTo>
                  <a:cubicBezTo>
                    <a:pt x="850" y="611"/>
                    <a:pt x="989" y="610"/>
                    <a:pt x="1127" y="608"/>
                  </a:cubicBezTo>
                  <a:cubicBezTo>
                    <a:pt x="1182" y="608"/>
                    <a:pt x="1237" y="608"/>
                    <a:pt x="1292" y="608"/>
                  </a:cubicBezTo>
                  <a:close/>
                  <a:moveTo>
                    <a:pt x="395" y="0"/>
                  </a:moveTo>
                  <a:cubicBezTo>
                    <a:pt x="337" y="0"/>
                    <a:pt x="280" y="27"/>
                    <a:pt x="239" y="78"/>
                  </a:cubicBezTo>
                  <a:cubicBezTo>
                    <a:pt x="238" y="79"/>
                    <a:pt x="236" y="81"/>
                    <a:pt x="235" y="84"/>
                  </a:cubicBezTo>
                  <a:cubicBezTo>
                    <a:pt x="231" y="83"/>
                    <a:pt x="227" y="83"/>
                    <a:pt x="223" y="83"/>
                  </a:cubicBezTo>
                  <a:cubicBezTo>
                    <a:pt x="213" y="83"/>
                    <a:pt x="203" y="84"/>
                    <a:pt x="192" y="86"/>
                  </a:cubicBezTo>
                  <a:lnTo>
                    <a:pt x="188" y="86"/>
                  </a:lnTo>
                  <a:cubicBezTo>
                    <a:pt x="124" y="94"/>
                    <a:pt x="68" y="149"/>
                    <a:pt x="48" y="209"/>
                  </a:cubicBezTo>
                  <a:cubicBezTo>
                    <a:pt x="34" y="255"/>
                    <a:pt x="33" y="302"/>
                    <a:pt x="33" y="349"/>
                  </a:cubicBezTo>
                  <a:lnTo>
                    <a:pt x="33" y="363"/>
                  </a:lnTo>
                  <a:lnTo>
                    <a:pt x="33" y="371"/>
                  </a:lnTo>
                  <a:cubicBezTo>
                    <a:pt x="33" y="402"/>
                    <a:pt x="33" y="433"/>
                    <a:pt x="33" y="464"/>
                  </a:cubicBezTo>
                  <a:cubicBezTo>
                    <a:pt x="32" y="469"/>
                    <a:pt x="29" y="472"/>
                    <a:pt x="28" y="477"/>
                  </a:cubicBezTo>
                  <a:cubicBezTo>
                    <a:pt x="26" y="498"/>
                    <a:pt x="28" y="517"/>
                    <a:pt x="33" y="536"/>
                  </a:cubicBezTo>
                  <a:cubicBezTo>
                    <a:pt x="32" y="552"/>
                    <a:pt x="32" y="570"/>
                    <a:pt x="32" y="586"/>
                  </a:cubicBezTo>
                  <a:cubicBezTo>
                    <a:pt x="32" y="590"/>
                    <a:pt x="32" y="595"/>
                    <a:pt x="32" y="598"/>
                  </a:cubicBezTo>
                  <a:cubicBezTo>
                    <a:pt x="32" y="597"/>
                    <a:pt x="32" y="596"/>
                    <a:pt x="33" y="595"/>
                  </a:cubicBezTo>
                  <a:lnTo>
                    <a:pt x="33" y="595"/>
                  </a:lnTo>
                  <a:cubicBezTo>
                    <a:pt x="33" y="597"/>
                    <a:pt x="32" y="600"/>
                    <a:pt x="32" y="603"/>
                  </a:cubicBezTo>
                  <a:cubicBezTo>
                    <a:pt x="32" y="608"/>
                    <a:pt x="32" y="613"/>
                    <a:pt x="33" y="619"/>
                  </a:cubicBezTo>
                  <a:cubicBezTo>
                    <a:pt x="32" y="615"/>
                    <a:pt x="32" y="612"/>
                    <a:pt x="32" y="608"/>
                  </a:cubicBezTo>
                  <a:cubicBezTo>
                    <a:pt x="26" y="930"/>
                    <a:pt x="15" y="1252"/>
                    <a:pt x="8" y="1574"/>
                  </a:cubicBezTo>
                  <a:cubicBezTo>
                    <a:pt x="5" y="1738"/>
                    <a:pt x="1" y="1902"/>
                    <a:pt x="2" y="2066"/>
                  </a:cubicBezTo>
                  <a:cubicBezTo>
                    <a:pt x="3" y="2228"/>
                    <a:pt x="2" y="2391"/>
                    <a:pt x="20" y="2552"/>
                  </a:cubicBezTo>
                  <a:cubicBezTo>
                    <a:pt x="43" y="2764"/>
                    <a:pt x="83" y="2971"/>
                    <a:pt x="125" y="3179"/>
                  </a:cubicBezTo>
                  <a:cubicBezTo>
                    <a:pt x="165" y="3373"/>
                    <a:pt x="214" y="3567"/>
                    <a:pt x="275" y="3755"/>
                  </a:cubicBezTo>
                  <a:cubicBezTo>
                    <a:pt x="338" y="3947"/>
                    <a:pt x="409" y="4136"/>
                    <a:pt x="475" y="4326"/>
                  </a:cubicBezTo>
                  <a:cubicBezTo>
                    <a:pt x="537" y="4503"/>
                    <a:pt x="594" y="4681"/>
                    <a:pt x="645" y="4862"/>
                  </a:cubicBezTo>
                  <a:cubicBezTo>
                    <a:pt x="696" y="5052"/>
                    <a:pt x="746" y="5242"/>
                    <a:pt x="813" y="5426"/>
                  </a:cubicBezTo>
                  <a:cubicBezTo>
                    <a:pt x="880" y="5617"/>
                    <a:pt x="951" y="5807"/>
                    <a:pt x="1035" y="5991"/>
                  </a:cubicBezTo>
                  <a:cubicBezTo>
                    <a:pt x="1201" y="6359"/>
                    <a:pt x="1398" y="6711"/>
                    <a:pt x="1614" y="7053"/>
                  </a:cubicBezTo>
                  <a:cubicBezTo>
                    <a:pt x="1666" y="7135"/>
                    <a:pt x="1716" y="7219"/>
                    <a:pt x="1771" y="7300"/>
                  </a:cubicBezTo>
                  <a:cubicBezTo>
                    <a:pt x="1829" y="7388"/>
                    <a:pt x="1891" y="7474"/>
                    <a:pt x="1953" y="7560"/>
                  </a:cubicBezTo>
                  <a:cubicBezTo>
                    <a:pt x="2073" y="7722"/>
                    <a:pt x="2210" y="7872"/>
                    <a:pt x="2345" y="8023"/>
                  </a:cubicBezTo>
                  <a:cubicBezTo>
                    <a:pt x="2474" y="8167"/>
                    <a:pt x="2600" y="8314"/>
                    <a:pt x="2737" y="8452"/>
                  </a:cubicBezTo>
                  <a:cubicBezTo>
                    <a:pt x="2879" y="8591"/>
                    <a:pt x="3025" y="8725"/>
                    <a:pt x="3167" y="8864"/>
                  </a:cubicBezTo>
                  <a:cubicBezTo>
                    <a:pt x="3161" y="8859"/>
                    <a:pt x="3157" y="8853"/>
                    <a:pt x="3150" y="8846"/>
                  </a:cubicBezTo>
                  <a:lnTo>
                    <a:pt x="3150" y="8846"/>
                  </a:lnTo>
                  <a:cubicBezTo>
                    <a:pt x="3286" y="8981"/>
                    <a:pt x="3422" y="9111"/>
                    <a:pt x="3568" y="9235"/>
                  </a:cubicBezTo>
                  <a:cubicBezTo>
                    <a:pt x="3706" y="9350"/>
                    <a:pt x="3849" y="9459"/>
                    <a:pt x="3997" y="9557"/>
                  </a:cubicBezTo>
                  <a:cubicBezTo>
                    <a:pt x="4008" y="9564"/>
                    <a:pt x="4018" y="9571"/>
                    <a:pt x="4027" y="9578"/>
                  </a:cubicBezTo>
                  <a:cubicBezTo>
                    <a:pt x="4034" y="9606"/>
                    <a:pt x="4048" y="9635"/>
                    <a:pt x="4069" y="9658"/>
                  </a:cubicBezTo>
                  <a:cubicBezTo>
                    <a:pt x="4110" y="9701"/>
                    <a:pt x="4171" y="9730"/>
                    <a:pt x="4223" y="9761"/>
                  </a:cubicBezTo>
                  <a:cubicBezTo>
                    <a:pt x="4264" y="9785"/>
                    <a:pt x="4305" y="9809"/>
                    <a:pt x="4346" y="9833"/>
                  </a:cubicBezTo>
                  <a:cubicBezTo>
                    <a:pt x="4432" y="9883"/>
                    <a:pt x="4518" y="9932"/>
                    <a:pt x="4607" y="9977"/>
                  </a:cubicBezTo>
                  <a:cubicBezTo>
                    <a:pt x="4792" y="10070"/>
                    <a:pt x="4982" y="10153"/>
                    <a:pt x="5167" y="10246"/>
                  </a:cubicBezTo>
                  <a:cubicBezTo>
                    <a:pt x="5192" y="10258"/>
                    <a:pt x="5219" y="10264"/>
                    <a:pt x="5246" y="10264"/>
                  </a:cubicBezTo>
                  <a:cubicBezTo>
                    <a:pt x="5257" y="10264"/>
                    <a:pt x="5268" y="10263"/>
                    <a:pt x="5279" y="10261"/>
                  </a:cubicBezTo>
                  <a:cubicBezTo>
                    <a:pt x="5359" y="10288"/>
                    <a:pt x="5440" y="10314"/>
                    <a:pt x="5519" y="10344"/>
                  </a:cubicBezTo>
                  <a:cubicBezTo>
                    <a:pt x="5707" y="10415"/>
                    <a:pt x="5892" y="10490"/>
                    <a:pt x="6084" y="10550"/>
                  </a:cubicBezTo>
                  <a:cubicBezTo>
                    <a:pt x="6180" y="10580"/>
                    <a:pt x="6280" y="10601"/>
                    <a:pt x="6377" y="10624"/>
                  </a:cubicBezTo>
                  <a:cubicBezTo>
                    <a:pt x="6469" y="10645"/>
                    <a:pt x="6563" y="10668"/>
                    <a:pt x="6656" y="10687"/>
                  </a:cubicBezTo>
                  <a:cubicBezTo>
                    <a:pt x="6743" y="10706"/>
                    <a:pt x="6830" y="10719"/>
                    <a:pt x="6917" y="10734"/>
                  </a:cubicBezTo>
                  <a:cubicBezTo>
                    <a:pt x="7014" y="10750"/>
                    <a:pt x="7111" y="10768"/>
                    <a:pt x="7208" y="10784"/>
                  </a:cubicBezTo>
                  <a:cubicBezTo>
                    <a:pt x="7419" y="10819"/>
                    <a:pt x="7630" y="10843"/>
                    <a:pt x="7842" y="10864"/>
                  </a:cubicBezTo>
                  <a:cubicBezTo>
                    <a:pt x="7850" y="10865"/>
                    <a:pt x="7856" y="10865"/>
                    <a:pt x="7863" y="10865"/>
                  </a:cubicBezTo>
                  <a:cubicBezTo>
                    <a:pt x="7908" y="10864"/>
                    <a:pt x="7948" y="10845"/>
                    <a:pt x="7980" y="10815"/>
                  </a:cubicBezTo>
                  <a:cubicBezTo>
                    <a:pt x="8061" y="10815"/>
                    <a:pt x="8142" y="10815"/>
                    <a:pt x="8224" y="10814"/>
                  </a:cubicBezTo>
                  <a:lnTo>
                    <a:pt x="8234" y="10814"/>
                  </a:lnTo>
                  <a:cubicBezTo>
                    <a:pt x="8417" y="10817"/>
                    <a:pt x="8601" y="10827"/>
                    <a:pt x="8785" y="10830"/>
                  </a:cubicBezTo>
                  <a:cubicBezTo>
                    <a:pt x="8797" y="10830"/>
                    <a:pt x="8810" y="10830"/>
                    <a:pt x="8822" y="10830"/>
                  </a:cubicBezTo>
                  <a:cubicBezTo>
                    <a:pt x="8889" y="10830"/>
                    <a:pt x="8955" y="10828"/>
                    <a:pt x="9022" y="10821"/>
                  </a:cubicBezTo>
                  <a:cubicBezTo>
                    <a:pt x="9045" y="10860"/>
                    <a:pt x="9083" y="10892"/>
                    <a:pt x="9133" y="10903"/>
                  </a:cubicBezTo>
                  <a:cubicBezTo>
                    <a:pt x="9149" y="10908"/>
                    <a:pt x="9165" y="10909"/>
                    <a:pt x="9181" y="10909"/>
                  </a:cubicBezTo>
                  <a:cubicBezTo>
                    <a:pt x="9261" y="10907"/>
                    <a:pt x="9341" y="10851"/>
                    <a:pt x="9357" y="10768"/>
                  </a:cubicBezTo>
                  <a:cubicBezTo>
                    <a:pt x="9367" y="10718"/>
                    <a:pt x="9372" y="10668"/>
                    <a:pt x="9378" y="10617"/>
                  </a:cubicBezTo>
                  <a:cubicBezTo>
                    <a:pt x="9407" y="10589"/>
                    <a:pt x="9426" y="10553"/>
                    <a:pt x="9430" y="10511"/>
                  </a:cubicBezTo>
                  <a:cubicBezTo>
                    <a:pt x="9438" y="10401"/>
                    <a:pt x="9437" y="10290"/>
                    <a:pt x="9437" y="10178"/>
                  </a:cubicBezTo>
                  <a:lnTo>
                    <a:pt x="9437" y="10172"/>
                  </a:lnTo>
                  <a:cubicBezTo>
                    <a:pt x="9450" y="10042"/>
                    <a:pt x="9460" y="9911"/>
                    <a:pt x="9463" y="9779"/>
                  </a:cubicBezTo>
                  <a:cubicBezTo>
                    <a:pt x="9469" y="9592"/>
                    <a:pt x="9462" y="9403"/>
                    <a:pt x="9464" y="9217"/>
                  </a:cubicBezTo>
                  <a:cubicBezTo>
                    <a:pt x="9465" y="9118"/>
                    <a:pt x="9468" y="9020"/>
                    <a:pt x="9468" y="8923"/>
                  </a:cubicBezTo>
                  <a:cubicBezTo>
                    <a:pt x="9468" y="8828"/>
                    <a:pt x="9463" y="8734"/>
                    <a:pt x="9461" y="8641"/>
                  </a:cubicBezTo>
                  <a:cubicBezTo>
                    <a:pt x="9457" y="8444"/>
                    <a:pt x="9463" y="8245"/>
                    <a:pt x="9442" y="8048"/>
                  </a:cubicBezTo>
                  <a:cubicBezTo>
                    <a:pt x="9423" y="7852"/>
                    <a:pt x="9388" y="7659"/>
                    <a:pt x="9351" y="7467"/>
                  </a:cubicBezTo>
                  <a:cubicBezTo>
                    <a:pt x="9314" y="7270"/>
                    <a:pt x="9263" y="7078"/>
                    <a:pt x="9217" y="6884"/>
                  </a:cubicBezTo>
                  <a:cubicBezTo>
                    <a:pt x="9175" y="6703"/>
                    <a:pt x="9128" y="6525"/>
                    <a:pt x="9077" y="6346"/>
                  </a:cubicBezTo>
                  <a:cubicBezTo>
                    <a:pt x="9024" y="6160"/>
                    <a:pt x="8971" y="5974"/>
                    <a:pt x="8903" y="5792"/>
                  </a:cubicBezTo>
                  <a:cubicBezTo>
                    <a:pt x="8834" y="5612"/>
                    <a:pt x="8762" y="5433"/>
                    <a:pt x="8687" y="5254"/>
                  </a:cubicBezTo>
                  <a:cubicBezTo>
                    <a:pt x="8540" y="4902"/>
                    <a:pt x="8355" y="4567"/>
                    <a:pt x="8147" y="4247"/>
                  </a:cubicBezTo>
                  <a:cubicBezTo>
                    <a:pt x="8118" y="4202"/>
                    <a:pt x="8093" y="4157"/>
                    <a:pt x="8067" y="4111"/>
                  </a:cubicBezTo>
                  <a:cubicBezTo>
                    <a:pt x="8141" y="4049"/>
                    <a:pt x="8156" y="3933"/>
                    <a:pt x="8094" y="3856"/>
                  </a:cubicBezTo>
                  <a:cubicBezTo>
                    <a:pt x="8074" y="3831"/>
                    <a:pt x="8057" y="3804"/>
                    <a:pt x="8038" y="3778"/>
                  </a:cubicBezTo>
                  <a:lnTo>
                    <a:pt x="8038" y="3778"/>
                  </a:lnTo>
                  <a:cubicBezTo>
                    <a:pt x="8041" y="3782"/>
                    <a:pt x="8043" y="3785"/>
                    <a:pt x="8045" y="3788"/>
                  </a:cubicBezTo>
                  <a:cubicBezTo>
                    <a:pt x="7969" y="3675"/>
                    <a:pt x="7897" y="3559"/>
                    <a:pt x="7820" y="3447"/>
                  </a:cubicBezTo>
                  <a:cubicBezTo>
                    <a:pt x="7740" y="3330"/>
                    <a:pt x="7655" y="3216"/>
                    <a:pt x="7568" y="3103"/>
                  </a:cubicBezTo>
                  <a:cubicBezTo>
                    <a:pt x="7398" y="2886"/>
                    <a:pt x="7223" y="2671"/>
                    <a:pt x="7038" y="2464"/>
                  </a:cubicBezTo>
                  <a:cubicBezTo>
                    <a:pt x="6902" y="2314"/>
                    <a:pt x="6756" y="2174"/>
                    <a:pt x="6609" y="2034"/>
                  </a:cubicBezTo>
                  <a:cubicBezTo>
                    <a:pt x="6465" y="1898"/>
                    <a:pt x="6312" y="1769"/>
                    <a:pt x="6147" y="1656"/>
                  </a:cubicBezTo>
                  <a:cubicBezTo>
                    <a:pt x="5977" y="1539"/>
                    <a:pt x="5803" y="1428"/>
                    <a:pt x="5630" y="1315"/>
                  </a:cubicBezTo>
                  <a:cubicBezTo>
                    <a:pt x="5472" y="1212"/>
                    <a:pt x="5312" y="1107"/>
                    <a:pt x="5148" y="1015"/>
                  </a:cubicBezTo>
                  <a:cubicBezTo>
                    <a:pt x="4971" y="917"/>
                    <a:pt x="4791" y="826"/>
                    <a:pt x="4602" y="754"/>
                  </a:cubicBezTo>
                  <a:cubicBezTo>
                    <a:pt x="4409" y="680"/>
                    <a:pt x="4215" y="607"/>
                    <a:pt x="4018" y="543"/>
                  </a:cubicBezTo>
                  <a:cubicBezTo>
                    <a:pt x="3812" y="477"/>
                    <a:pt x="3606" y="414"/>
                    <a:pt x="3399" y="357"/>
                  </a:cubicBezTo>
                  <a:cubicBezTo>
                    <a:pt x="3311" y="332"/>
                    <a:pt x="3222" y="311"/>
                    <a:pt x="3133" y="291"/>
                  </a:cubicBezTo>
                  <a:cubicBezTo>
                    <a:pt x="3077" y="279"/>
                    <a:pt x="3022" y="267"/>
                    <a:pt x="2966" y="256"/>
                  </a:cubicBezTo>
                  <a:cubicBezTo>
                    <a:pt x="2924" y="249"/>
                    <a:pt x="2879" y="238"/>
                    <a:pt x="2836" y="238"/>
                  </a:cubicBezTo>
                  <a:cubicBezTo>
                    <a:pt x="2809" y="238"/>
                    <a:pt x="2781" y="242"/>
                    <a:pt x="2755" y="254"/>
                  </a:cubicBezTo>
                  <a:cubicBezTo>
                    <a:pt x="2694" y="283"/>
                    <a:pt x="2653" y="340"/>
                    <a:pt x="2646" y="407"/>
                  </a:cubicBezTo>
                  <a:cubicBezTo>
                    <a:pt x="2611" y="400"/>
                    <a:pt x="2578" y="392"/>
                    <a:pt x="2544" y="387"/>
                  </a:cubicBezTo>
                  <a:lnTo>
                    <a:pt x="2546" y="387"/>
                  </a:lnTo>
                  <a:cubicBezTo>
                    <a:pt x="2534" y="384"/>
                    <a:pt x="2521" y="382"/>
                    <a:pt x="2508" y="380"/>
                  </a:cubicBezTo>
                  <a:lnTo>
                    <a:pt x="2508" y="380"/>
                  </a:lnTo>
                  <a:cubicBezTo>
                    <a:pt x="2509" y="380"/>
                    <a:pt x="2510" y="380"/>
                    <a:pt x="2511" y="381"/>
                  </a:cubicBezTo>
                  <a:lnTo>
                    <a:pt x="2511" y="381"/>
                  </a:lnTo>
                  <a:cubicBezTo>
                    <a:pt x="2368" y="356"/>
                    <a:pt x="2226" y="340"/>
                    <a:pt x="2083" y="316"/>
                  </a:cubicBezTo>
                  <a:lnTo>
                    <a:pt x="2083" y="316"/>
                  </a:lnTo>
                  <a:cubicBezTo>
                    <a:pt x="2085" y="317"/>
                    <a:pt x="2088" y="317"/>
                    <a:pt x="2091" y="318"/>
                  </a:cubicBezTo>
                  <a:cubicBezTo>
                    <a:pt x="1912" y="285"/>
                    <a:pt x="1732" y="253"/>
                    <a:pt x="1549" y="244"/>
                  </a:cubicBezTo>
                  <a:cubicBezTo>
                    <a:pt x="1458" y="239"/>
                    <a:pt x="1366" y="237"/>
                    <a:pt x="1275" y="237"/>
                  </a:cubicBezTo>
                  <a:cubicBezTo>
                    <a:pt x="1194" y="237"/>
                    <a:pt x="1112" y="239"/>
                    <a:pt x="1031" y="239"/>
                  </a:cubicBezTo>
                  <a:cubicBezTo>
                    <a:pt x="894" y="240"/>
                    <a:pt x="757" y="247"/>
                    <a:pt x="619" y="259"/>
                  </a:cubicBezTo>
                  <a:cubicBezTo>
                    <a:pt x="617" y="232"/>
                    <a:pt x="614" y="206"/>
                    <a:pt x="606" y="180"/>
                  </a:cubicBezTo>
                  <a:cubicBezTo>
                    <a:pt x="591" y="133"/>
                    <a:pt x="563" y="81"/>
                    <a:pt x="525" y="49"/>
                  </a:cubicBezTo>
                  <a:cubicBezTo>
                    <a:pt x="486" y="17"/>
                    <a:pt x="440" y="0"/>
                    <a:pt x="395" y="0"/>
                  </a:cubicBezTo>
                  <a:close/>
                </a:path>
              </a:pathLst>
            </a:custGeom>
            <a:solidFill>
              <a:srgbClr val="FFFFFF">
                <a:alpha val="38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" name="Google Shape;1041;p36"/>
            <p:cNvSpPr/>
            <p:nvPr/>
          </p:nvSpPr>
          <p:spPr>
            <a:xfrm>
              <a:off x="7840350" y="1474325"/>
              <a:ext cx="100" cy="25"/>
            </a:xfrm>
            <a:custGeom>
              <a:avLst/>
              <a:gdLst/>
              <a:ahLst/>
              <a:cxnLst/>
              <a:rect l="l" t="t" r="r" b="b"/>
              <a:pathLst>
                <a:path w="4" h="1" extrusionOk="0">
                  <a:moveTo>
                    <a:pt x="4" y="0"/>
                  </a:moveTo>
                  <a:cubicBezTo>
                    <a:pt x="2" y="0"/>
                    <a:pt x="1" y="0"/>
                    <a:pt x="0" y="0"/>
                  </a:cubicBezTo>
                  <a:lnTo>
                    <a:pt x="0" y="0"/>
                  </a:lnTo>
                  <a:cubicBezTo>
                    <a:pt x="1" y="0"/>
                    <a:pt x="2" y="0"/>
                    <a:pt x="4" y="0"/>
                  </a:cubicBezTo>
                  <a:close/>
                </a:path>
              </a:pathLst>
            </a:custGeom>
            <a:solidFill>
              <a:srgbClr val="B8D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" name="Google Shape;1042;p36"/>
            <p:cNvSpPr/>
            <p:nvPr/>
          </p:nvSpPr>
          <p:spPr>
            <a:xfrm>
              <a:off x="8226650" y="1676950"/>
              <a:ext cx="75" cy="50"/>
            </a:xfrm>
            <a:custGeom>
              <a:avLst/>
              <a:gdLst/>
              <a:ahLst/>
              <a:cxnLst/>
              <a:rect l="l" t="t" r="r" b="b"/>
              <a:pathLst>
                <a:path w="3" h="2" extrusionOk="0">
                  <a:moveTo>
                    <a:pt x="2" y="0"/>
                  </a:moveTo>
                  <a:lnTo>
                    <a:pt x="2" y="0"/>
                  </a:lnTo>
                  <a:cubicBezTo>
                    <a:pt x="1" y="0"/>
                    <a:pt x="1" y="1"/>
                    <a:pt x="1" y="1"/>
                  </a:cubicBezTo>
                  <a:lnTo>
                    <a:pt x="2" y="0"/>
                  </a:lnTo>
                  <a:close/>
                </a:path>
              </a:pathLst>
            </a:custGeom>
            <a:solidFill>
              <a:srgbClr val="B8D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" name="Google Shape;1043;p36"/>
            <p:cNvSpPr/>
            <p:nvPr/>
          </p:nvSpPr>
          <p:spPr>
            <a:xfrm>
              <a:off x="8080750" y="1448900"/>
              <a:ext cx="207000" cy="287225"/>
            </a:xfrm>
            <a:custGeom>
              <a:avLst/>
              <a:gdLst/>
              <a:ahLst/>
              <a:cxnLst/>
              <a:rect l="l" t="t" r="r" b="b"/>
              <a:pathLst>
                <a:path w="8280" h="11489" extrusionOk="0">
                  <a:moveTo>
                    <a:pt x="4406" y="1475"/>
                  </a:moveTo>
                  <a:cubicBezTo>
                    <a:pt x="4405" y="1475"/>
                    <a:pt x="4404" y="1475"/>
                    <a:pt x="4403" y="1476"/>
                  </a:cubicBezTo>
                  <a:lnTo>
                    <a:pt x="4403" y="1476"/>
                  </a:lnTo>
                  <a:cubicBezTo>
                    <a:pt x="4404" y="1475"/>
                    <a:pt x="4405" y="1475"/>
                    <a:pt x="4406" y="1475"/>
                  </a:cubicBezTo>
                  <a:close/>
                  <a:moveTo>
                    <a:pt x="7458" y="5083"/>
                  </a:moveTo>
                  <a:cubicBezTo>
                    <a:pt x="7457" y="5088"/>
                    <a:pt x="7456" y="5093"/>
                    <a:pt x="7455" y="5098"/>
                  </a:cubicBezTo>
                  <a:cubicBezTo>
                    <a:pt x="7456" y="5093"/>
                    <a:pt x="7457" y="5088"/>
                    <a:pt x="7458" y="5083"/>
                  </a:cubicBezTo>
                  <a:close/>
                  <a:moveTo>
                    <a:pt x="5447" y="9006"/>
                  </a:moveTo>
                  <a:cubicBezTo>
                    <a:pt x="5444" y="9008"/>
                    <a:pt x="5442" y="9010"/>
                    <a:pt x="5440" y="9013"/>
                  </a:cubicBezTo>
                  <a:lnTo>
                    <a:pt x="5440" y="9013"/>
                  </a:lnTo>
                  <a:cubicBezTo>
                    <a:pt x="5443" y="9010"/>
                    <a:pt x="5445" y="9008"/>
                    <a:pt x="5447" y="9006"/>
                  </a:cubicBezTo>
                  <a:close/>
                  <a:moveTo>
                    <a:pt x="625" y="10435"/>
                  </a:moveTo>
                  <a:cubicBezTo>
                    <a:pt x="625" y="10436"/>
                    <a:pt x="625" y="10437"/>
                    <a:pt x="626" y="10438"/>
                  </a:cubicBezTo>
                  <a:lnTo>
                    <a:pt x="626" y="10438"/>
                  </a:lnTo>
                  <a:cubicBezTo>
                    <a:pt x="625" y="10437"/>
                    <a:pt x="625" y="10436"/>
                    <a:pt x="625" y="10435"/>
                  </a:cubicBezTo>
                  <a:close/>
                  <a:moveTo>
                    <a:pt x="2961" y="10477"/>
                  </a:moveTo>
                  <a:cubicBezTo>
                    <a:pt x="2957" y="10479"/>
                    <a:pt x="2952" y="10480"/>
                    <a:pt x="2948" y="10482"/>
                  </a:cubicBezTo>
                  <a:lnTo>
                    <a:pt x="2948" y="10482"/>
                  </a:lnTo>
                  <a:cubicBezTo>
                    <a:pt x="2952" y="10480"/>
                    <a:pt x="2957" y="10479"/>
                    <a:pt x="2961" y="10477"/>
                  </a:cubicBezTo>
                  <a:close/>
                  <a:moveTo>
                    <a:pt x="643" y="10510"/>
                  </a:moveTo>
                  <a:lnTo>
                    <a:pt x="643" y="10510"/>
                  </a:lnTo>
                  <a:cubicBezTo>
                    <a:pt x="643" y="10511"/>
                    <a:pt x="643" y="10512"/>
                    <a:pt x="643" y="10513"/>
                  </a:cubicBezTo>
                  <a:cubicBezTo>
                    <a:pt x="643" y="10512"/>
                    <a:pt x="643" y="10511"/>
                    <a:pt x="643" y="10510"/>
                  </a:cubicBezTo>
                  <a:close/>
                  <a:moveTo>
                    <a:pt x="7391" y="632"/>
                  </a:moveTo>
                  <a:cubicBezTo>
                    <a:pt x="7455" y="867"/>
                    <a:pt x="7513" y="1105"/>
                    <a:pt x="7562" y="1345"/>
                  </a:cubicBezTo>
                  <a:cubicBezTo>
                    <a:pt x="7586" y="1465"/>
                    <a:pt x="7609" y="1587"/>
                    <a:pt x="7625" y="1708"/>
                  </a:cubicBezTo>
                  <a:cubicBezTo>
                    <a:pt x="7644" y="1838"/>
                    <a:pt x="7653" y="1971"/>
                    <a:pt x="7663" y="2102"/>
                  </a:cubicBezTo>
                  <a:cubicBezTo>
                    <a:pt x="7662" y="2094"/>
                    <a:pt x="7662" y="2086"/>
                    <a:pt x="7661" y="2078"/>
                  </a:cubicBezTo>
                  <a:lnTo>
                    <a:pt x="7661" y="2078"/>
                  </a:lnTo>
                  <a:cubicBezTo>
                    <a:pt x="7671" y="2216"/>
                    <a:pt x="7678" y="2353"/>
                    <a:pt x="7679" y="2490"/>
                  </a:cubicBezTo>
                  <a:cubicBezTo>
                    <a:pt x="7681" y="2623"/>
                    <a:pt x="7677" y="2756"/>
                    <a:pt x="7677" y="2889"/>
                  </a:cubicBezTo>
                  <a:cubicBezTo>
                    <a:pt x="7678" y="3021"/>
                    <a:pt x="7675" y="3151"/>
                    <a:pt x="7667" y="3281"/>
                  </a:cubicBezTo>
                  <a:cubicBezTo>
                    <a:pt x="7660" y="3405"/>
                    <a:pt x="7657" y="3528"/>
                    <a:pt x="7652" y="3651"/>
                  </a:cubicBezTo>
                  <a:cubicBezTo>
                    <a:pt x="7652" y="3656"/>
                    <a:pt x="7652" y="3661"/>
                    <a:pt x="7651" y="3667"/>
                  </a:cubicBezTo>
                  <a:cubicBezTo>
                    <a:pt x="7651" y="3678"/>
                    <a:pt x="7649" y="3691"/>
                    <a:pt x="7648" y="3703"/>
                  </a:cubicBezTo>
                  <a:cubicBezTo>
                    <a:pt x="7637" y="3883"/>
                    <a:pt x="7613" y="4060"/>
                    <a:pt x="7593" y="4238"/>
                  </a:cubicBezTo>
                  <a:cubicBezTo>
                    <a:pt x="7573" y="4431"/>
                    <a:pt x="7548" y="4620"/>
                    <a:pt x="7511" y="4809"/>
                  </a:cubicBezTo>
                  <a:cubicBezTo>
                    <a:pt x="7513" y="4801"/>
                    <a:pt x="7514" y="4793"/>
                    <a:pt x="7517" y="4785"/>
                  </a:cubicBezTo>
                  <a:lnTo>
                    <a:pt x="7517" y="4785"/>
                  </a:lnTo>
                  <a:cubicBezTo>
                    <a:pt x="7496" y="4882"/>
                    <a:pt x="7478" y="4979"/>
                    <a:pt x="7459" y="5077"/>
                  </a:cubicBezTo>
                  <a:lnTo>
                    <a:pt x="7459" y="5077"/>
                  </a:lnTo>
                  <a:cubicBezTo>
                    <a:pt x="7459" y="5076"/>
                    <a:pt x="7459" y="5075"/>
                    <a:pt x="7460" y="5074"/>
                  </a:cubicBezTo>
                  <a:lnTo>
                    <a:pt x="7460" y="5074"/>
                  </a:lnTo>
                  <a:cubicBezTo>
                    <a:pt x="7428" y="5226"/>
                    <a:pt x="7388" y="5378"/>
                    <a:pt x="7349" y="5531"/>
                  </a:cubicBezTo>
                  <a:cubicBezTo>
                    <a:pt x="7313" y="5668"/>
                    <a:pt x="7273" y="5804"/>
                    <a:pt x="7229" y="5939"/>
                  </a:cubicBezTo>
                  <a:cubicBezTo>
                    <a:pt x="7142" y="6179"/>
                    <a:pt x="7040" y="6414"/>
                    <a:pt x="6947" y="6652"/>
                  </a:cubicBezTo>
                  <a:cubicBezTo>
                    <a:pt x="6855" y="6887"/>
                    <a:pt x="6753" y="7118"/>
                    <a:pt x="6644" y="7344"/>
                  </a:cubicBezTo>
                  <a:cubicBezTo>
                    <a:pt x="6587" y="7457"/>
                    <a:pt x="6525" y="7568"/>
                    <a:pt x="6466" y="7679"/>
                  </a:cubicBezTo>
                  <a:cubicBezTo>
                    <a:pt x="6403" y="7797"/>
                    <a:pt x="6340" y="7916"/>
                    <a:pt x="6269" y="8029"/>
                  </a:cubicBezTo>
                  <a:cubicBezTo>
                    <a:pt x="6186" y="8143"/>
                    <a:pt x="6093" y="8253"/>
                    <a:pt x="6004" y="8363"/>
                  </a:cubicBezTo>
                  <a:cubicBezTo>
                    <a:pt x="5917" y="8469"/>
                    <a:pt x="5831" y="8576"/>
                    <a:pt x="5741" y="8679"/>
                  </a:cubicBezTo>
                  <a:cubicBezTo>
                    <a:pt x="5639" y="8791"/>
                    <a:pt x="5539" y="8902"/>
                    <a:pt x="5439" y="9015"/>
                  </a:cubicBezTo>
                  <a:cubicBezTo>
                    <a:pt x="5439" y="9014"/>
                    <a:pt x="5440" y="9013"/>
                    <a:pt x="5440" y="9013"/>
                  </a:cubicBezTo>
                  <a:lnTo>
                    <a:pt x="5440" y="9013"/>
                  </a:lnTo>
                  <a:cubicBezTo>
                    <a:pt x="5382" y="9076"/>
                    <a:pt x="5322" y="9136"/>
                    <a:pt x="5258" y="9194"/>
                  </a:cubicBezTo>
                  <a:cubicBezTo>
                    <a:pt x="5112" y="9314"/>
                    <a:pt x="4955" y="9421"/>
                    <a:pt x="4798" y="9527"/>
                  </a:cubicBezTo>
                  <a:cubicBezTo>
                    <a:pt x="4698" y="9591"/>
                    <a:pt x="4596" y="9654"/>
                    <a:pt x="4496" y="9717"/>
                  </a:cubicBezTo>
                  <a:cubicBezTo>
                    <a:pt x="4392" y="9781"/>
                    <a:pt x="4289" y="9847"/>
                    <a:pt x="4181" y="9905"/>
                  </a:cubicBezTo>
                  <a:cubicBezTo>
                    <a:pt x="3973" y="10015"/>
                    <a:pt x="3764" y="10124"/>
                    <a:pt x="3555" y="10231"/>
                  </a:cubicBezTo>
                  <a:cubicBezTo>
                    <a:pt x="3354" y="10327"/>
                    <a:pt x="3150" y="10412"/>
                    <a:pt x="2939" y="10485"/>
                  </a:cubicBezTo>
                  <a:cubicBezTo>
                    <a:pt x="2942" y="10484"/>
                    <a:pt x="2945" y="10483"/>
                    <a:pt x="2948" y="10482"/>
                  </a:cubicBezTo>
                  <a:lnTo>
                    <a:pt x="2948" y="10482"/>
                  </a:lnTo>
                  <a:cubicBezTo>
                    <a:pt x="2826" y="10522"/>
                    <a:pt x="2704" y="10563"/>
                    <a:pt x="2579" y="10596"/>
                  </a:cubicBezTo>
                  <a:cubicBezTo>
                    <a:pt x="2444" y="10633"/>
                    <a:pt x="2308" y="10667"/>
                    <a:pt x="2173" y="10705"/>
                  </a:cubicBezTo>
                  <a:cubicBezTo>
                    <a:pt x="1931" y="10771"/>
                    <a:pt x="1688" y="10829"/>
                    <a:pt x="1441" y="10880"/>
                  </a:cubicBezTo>
                  <a:cubicBezTo>
                    <a:pt x="1269" y="10915"/>
                    <a:pt x="1096" y="10947"/>
                    <a:pt x="921" y="10969"/>
                  </a:cubicBezTo>
                  <a:cubicBezTo>
                    <a:pt x="874" y="10975"/>
                    <a:pt x="827" y="10982"/>
                    <a:pt x="781" y="10987"/>
                  </a:cubicBezTo>
                  <a:cubicBezTo>
                    <a:pt x="729" y="10830"/>
                    <a:pt x="681" y="10672"/>
                    <a:pt x="643" y="10510"/>
                  </a:cubicBezTo>
                  <a:lnTo>
                    <a:pt x="643" y="10510"/>
                  </a:lnTo>
                  <a:cubicBezTo>
                    <a:pt x="643" y="10510"/>
                    <a:pt x="643" y="10510"/>
                    <a:pt x="643" y="10510"/>
                  </a:cubicBezTo>
                  <a:lnTo>
                    <a:pt x="643" y="10510"/>
                  </a:lnTo>
                  <a:cubicBezTo>
                    <a:pt x="640" y="10497"/>
                    <a:pt x="636" y="10483"/>
                    <a:pt x="633" y="10472"/>
                  </a:cubicBezTo>
                  <a:cubicBezTo>
                    <a:pt x="631" y="10461"/>
                    <a:pt x="628" y="10451"/>
                    <a:pt x="626" y="10440"/>
                  </a:cubicBezTo>
                  <a:lnTo>
                    <a:pt x="626" y="10440"/>
                  </a:lnTo>
                  <a:cubicBezTo>
                    <a:pt x="626" y="10440"/>
                    <a:pt x="626" y="10440"/>
                    <a:pt x="626" y="10441"/>
                  </a:cubicBezTo>
                  <a:cubicBezTo>
                    <a:pt x="626" y="10439"/>
                    <a:pt x="626" y="10438"/>
                    <a:pt x="626" y="10438"/>
                  </a:cubicBezTo>
                  <a:lnTo>
                    <a:pt x="626" y="10438"/>
                  </a:lnTo>
                  <a:cubicBezTo>
                    <a:pt x="626" y="10438"/>
                    <a:pt x="626" y="10439"/>
                    <a:pt x="626" y="10440"/>
                  </a:cubicBezTo>
                  <a:lnTo>
                    <a:pt x="626" y="10440"/>
                  </a:lnTo>
                  <a:cubicBezTo>
                    <a:pt x="619" y="10412"/>
                    <a:pt x="614" y="10383"/>
                    <a:pt x="607" y="10355"/>
                  </a:cubicBezTo>
                  <a:cubicBezTo>
                    <a:pt x="602" y="10338"/>
                    <a:pt x="599" y="10321"/>
                    <a:pt x="594" y="10305"/>
                  </a:cubicBezTo>
                  <a:cubicBezTo>
                    <a:pt x="593" y="10297"/>
                    <a:pt x="592" y="10287"/>
                    <a:pt x="590" y="10279"/>
                  </a:cubicBezTo>
                  <a:cubicBezTo>
                    <a:pt x="587" y="10270"/>
                    <a:pt x="585" y="10260"/>
                    <a:pt x="583" y="10251"/>
                  </a:cubicBezTo>
                  <a:cubicBezTo>
                    <a:pt x="575" y="10221"/>
                    <a:pt x="568" y="10192"/>
                    <a:pt x="561" y="10163"/>
                  </a:cubicBezTo>
                  <a:lnTo>
                    <a:pt x="561" y="10163"/>
                  </a:lnTo>
                  <a:cubicBezTo>
                    <a:pt x="562" y="10163"/>
                    <a:pt x="562" y="10164"/>
                    <a:pt x="562" y="10164"/>
                  </a:cubicBezTo>
                  <a:cubicBezTo>
                    <a:pt x="529" y="10026"/>
                    <a:pt x="503" y="9886"/>
                    <a:pt x="482" y="9744"/>
                  </a:cubicBezTo>
                  <a:cubicBezTo>
                    <a:pt x="462" y="9608"/>
                    <a:pt x="437" y="9472"/>
                    <a:pt x="421" y="9334"/>
                  </a:cubicBezTo>
                  <a:cubicBezTo>
                    <a:pt x="412" y="9230"/>
                    <a:pt x="409" y="9126"/>
                    <a:pt x="405" y="9020"/>
                  </a:cubicBezTo>
                  <a:cubicBezTo>
                    <a:pt x="401" y="8918"/>
                    <a:pt x="393" y="8813"/>
                    <a:pt x="385" y="8709"/>
                  </a:cubicBezTo>
                  <a:cubicBezTo>
                    <a:pt x="371" y="8508"/>
                    <a:pt x="370" y="8305"/>
                    <a:pt x="375" y="8102"/>
                  </a:cubicBezTo>
                  <a:cubicBezTo>
                    <a:pt x="381" y="7917"/>
                    <a:pt x="401" y="7732"/>
                    <a:pt x="416" y="7548"/>
                  </a:cubicBezTo>
                  <a:cubicBezTo>
                    <a:pt x="431" y="7357"/>
                    <a:pt x="451" y="7168"/>
                    <a:pt x="479" y="6979"/>
                  </a:cubicBezTo>
                  <a:cubicBezTo>
                    <a:pt x="520" y="6732"/>
                    <a:pt x="568" y="6487"/>
                    <a:pt x="635" y="6245"/>
                  </a:cubicBezTo>
                  <a:cubicBezTo>
                    <a:pt x="722" y="5955"/>
                    <a:pt x="809" y="5664"/>
                    <a:pt x="906" y="5376"/>
                  </a:cubicBezTo>
                  <a:cubicBezTo>
                    <a:pt x="957" y="5228"/>
                    <a:pt x="1000" y="5077"/>
                    <a:pt x="1056" y="4929"/>
                  </a:cubicBezTo>
                  <a:cubicBezTo>
                    <a:pt x="1108" y="4790"/>
                    <a:pt x="1164" y="4654"/>
                    <a:pt x="1224" y="4517"/>
                  </a:cubicBezTo>
                  <a:cubicBezTo>
                    <a:pt x="1337" y="4269"/>
                    <a:pt x="1468" y="4030"/>
                    <a:pt x="1610" y="3799"/>
                  </a:cubicBezTo>
                  <a:cubicBezTo>
                    <a:pt x="1659" y="3725"/>
                    <a:pt x="1710" y="3652"/>
                    <a:pt x="1764" y="3581"/>
                  </a:cubicBezTo>
                  <a:cubicBezTo>
                    <a:pt x="1814" y="3516"/>
                    <a:pt x="1867" y="3454"/>
                    <a:pt x="1918" y="3389"/>
                  </a:cubicBezTo>
                  <a:cubicBezTo>
                    <a:pt x="2020" y="3257"/>
                    <a:pt x="2125" y="3129"/>
                    <a:pt x="2229" y="3001"/>
                  </a:cubicBezTo>
                  <a:cubicBezTo>
                    <a:pt x="2360" y="2847"/>
                    <a:pt x="2496" y="2695"/>
                    <a:pt x="2640" y="2554"/>
                  </a:cubicBezTo>
                  <a:cubicBezTo>
                    <a:pt x="2785" y="2425"/>
                    <a:pt x="2945" y="2313"/>
                    <a:pt x="3104" y="2201"/>
                  </a:cubicBezTo>
                  <a:cubicBezTo>
                    <a:pt x="3170" y="2155"/>
                    <a:pt x="3240" y="2115"/>
                    <a:pt x="3310" y="2075"/>
                  </a:cubicBezTo>
                  <a:cubicBezTo>
                    <a:pt x="3375" y="2038"/>
                    <a:pt x="3437" y="1996"/>
                    <a:pt x="3497" y="1953"/>
                  </a:cubicBezTo>
                  <a:lnTo>
                    <a:pt x="3497" y="1953"/>
                  </a:lnTo>
                  <a:cubicBezTo>
                    <a:pt x="3492" y="1957"/>
                    <a:pt x="3485" y="1962"/>
                    <a:pt x="3479" y="1966"/>
                  </a:cubicBezTo>
                  <a:cubicBezTo>
                    <a:pt x="3632" y="1858"/>
                    <a:pt x="3797" y="1765"/>
                    <a:pt x="3964" y="1676"/>
                  </a:cubicBezTo>
                  <a:cubicBezTo>
                    <a:pt x="4107" y="1604"/>
                    <a:pt x="4253" y="1536"/>
                    <a:pt x="4403" y="1476"/>
                  </a:cubicBezTo>
                  <a:lnTo>
                    <a:pt x="4403" y="1476"/>
                  </a:lnTo>
                  <a:cubicBezTo>
                    <a:pt x="4403" y="1476"/>
                    <a:pt x="4403" y="1476"/>
                    <a:pt x="4403" y="1476"/>
                  </a:cubicBezTo>
                  <a:cubicBezTo>
                    <a:pt x="4403" y="1476"/>
                    <a:pt x="4403" y="1476"/>
                    <a:pt x="4403" y="1476"/>
                  </a:cubicBezTo>
                  <a:lnTo>
                    <a:pt x="4403" y="1476"/>
                  </a:lnTo>
                  <a:cubicBezTo>
                    <a:pt x="4403" y="1476"/>
                    <a:pt x="4403" y="1476"/>
                    <a:pt x="4403" y="1476"/>
                  </a:cubicBezTo>
                  <a:lnTo>
                    <a:pt x="4403" y="1476"/>
                  </a:lnTo>
                  <a:cubicBezTo>
                    <a:pt x="4405" y="1475"/>
                    <a:pt x="4407" y="1474"/>
                    <a:pt x="4408" y="1474"/>
                  </a:cubicBezTo>
                  <a:lnTo>
                    <a:pt x="4408" y="1474"/>
                  </a:lnTo>
                  <a:cubicBezTo>
                    <a:pt x="4408" y="1474"/>
                    <a:pt x="4407" y="1474"/>
                    <a:pt x="4406" y="1475"/>
                  </a:cubicBezTo>
                  <a:lnTo>
                    <a:pt x="4406" y="1475"/>
                  </a:lnTo>
                  <a:cubicBezTo>
                    <a:pt x="4407" y="1474"/>
                    <a:pt x="4407" y="1474"/>
                    <a:pt x="4408" y="1474"/>
                  </a:cubicBezTo>
                  <a:lnTo>
                    <a:pt x="4408" y="1474"/>
                  </a:lnTo>
                  <a:cubicBezTo>
                    <a:pt x="4408" y="1474"/>
                    <a:pt x="4408" y="1474"/>
                    <a:pt x="4408" y="1474"/>
                  </a:cubicBezTo>
                  <a:lnTo>
                    <a:pt x="4408" y="1474"/>
                  </a:lnTo>
                  <a:cubicBezTo>
                    <a:pt x="4409" y="1474"/>
                    <a:pt x="4409" y="1474"/>
                    <a:pt x="4409" y="1474"/>
                  </a:cubicBezTo>
                  <a:lnTo>
                    <a:pt x="4409" y="1474"/>
                  </a:lnTo>
                  <a:cubicBezTo>
                    <a:pt x="4409" y="1474"/>
                    <a:pt x="4409" y="1474"/>
                    <a:pt x="4408" y="1474"/>
                  </a:cubicBezTo>
                  <a:lnTo>
                    <a:pt x="4408" y="1474"/>
                  </a:lnTo>
                  <a:cubicBezTo>
                    <a:pt x="4409" y="1474"/>
                    <a:pt x="4409" y="1474"/>
                    <a:pt x="4410" y="1474"/>
                  </a:cubicBezTo>
                  <a:cubicBezTo>
                    <a:pt x="4411" y="1473"/>
                    <a:pt x="4413" y="1472"/>
                    <a:pt x="4415" y="1471"/>
                  </a:cubicBezTo>
                  <a:lnTo>
                    <a:pt x="4415" y="1471"/>
                  </a:lnTo>
                  <a:cubicBezTo>
                    <a:pt x="4413" y="1472"/>
                    <a:pt x="4412" y="1472"/>
                    <a:pt x="4411" y="1472"/>
                  </a:cubicBezTo>
                  <a:cubicBezTo>
                    <a:pt x="4413" y="1472"/>
                    <a:pt x="4415" y="1471"/>
                    <a:pt x="4418" y="1470"/>
                  </a:cubicBezTo>
                  <a:lnTo>
                    <a:pt x="4418" y="1470"/>
                  </a:lnTo>
                  <a:cubicBezTo>
                    <a:pt x="4417" y="1470"/>
                    <a:pt x="4416" y="1471"/>
                    <a:pt x="4415" y="1471"/>
                  </a:cubicBezTo>
                  <a:lnTo>
                    <a:pt x="4415" y="1471"/>
                  </a:lnTo>
                  <a:cubicBezTo>
                    <a:pt x="4417" y="1471"/>
                    <a:pt x="4420" y="1469"/>
                    <a:pt x="4422" y="1468"/>
                  </a:cubicBezTo>
                  <a:lnTo>
                    <a:pt x="4422" y="1468"/>
                  </a:lnTo>
                  <a:cubicBezTo>
                    <a:pt x="4421" y="1469"/>
                    <a:pt x="4419" y="1469"/>
                    <a:pt x="4418" y="1470"/>
                  </a:cubicBezTo>
                  <a:lnTo>
                    <a:pt x="4418" y="1470"/>
                  </a:lnTo>
                  <a:cubicBezTo>
                    <a:pt x="4420" y="1469"/>
                    <a:pt x="4423" y="1468"/>
                    <a:pt x="4426" y="1467"/>
                  </a:cubicBezTo>
                  <a:lnTo>
                    <a:pt x="4426" y="1467"/>
                  </a:lnTo>
                  <a:cubicBezTo>
                    <a:pt x="4425" y="1467"/>
                    <a:pt x="4424" y="1468"/>
                    <a:pt x="4422" y="1468"/>
                  </a:cubicBezTo>
                  <a:lnTo>
                    <a:pt x="4422" y="1468"/>
                  </a:lnTo>
                  <a:cubicBezTo>
                    <a:pt x="4575" y="1414"/>
                    <a:pt x="4729" y="1364"/>
                    <a:pt x="4881" y="1308"/>
                  </a:cubicBezTo>
                  <a:cubicBezTo>
                    <a:pt x="5029" y="1254"/>
                    <a:pt x="5176" y="1201"/>
                    <a:pt x="5324" y="1149"/>
                  </a:cubicBezTo>
                  <a:cubicBezTo>
                    <a:pt x="5638" y="1039"/>
                    <a:pt x="5951" y="929"/>
                    <a:pt x="6275" y="849"/>
                  </a:cubicBezTo>
                  <a:cubicBezTo>
                    <a:pt x="6517" y="797"/>
                    <a:pt x="6760" y="744"/>
                    <a:pt x="7004" y="703"/>
                  </a:cubicBezTo>
                  <a:cubicBezTo>
                    <a:pt x="7126" y="683"/>
                    <a:pt x="7246" y="662"/>
                    <a:pt x="7366" y="638"/>
                  </a:cubicBezTo>
                  <a:cubicBezTo>
                    <a:pt x="7374" y="635"/>
                    <a:pt x="7382" y="634"/>
                    <a:pt x="7391" y="632"/>
                  </a:cubicBezTo>
                  <a:close/>
                  <a:moveTo>
                    <a:pt x="7446" y="1"/>
                  </a:moveTo>
                  <a:cubicBezTo>
                    <a:pt x="7351" y="1"/>
                    <a:pt x="7278" y="67"/>
                    <a:pt x="7259" y="162"/>
                  </a:cubicBezTo>
                  <a:cubicBezTo>
                    <a:pt x="7233" y="164"/>
                    <a:pt x="7207" y="167"/>
                    <a:pt x="7179" y="169"/>
                  </a:cubicBezTo>
                  <a:cubicBezTo>
                    <a:pt x="6988" y="191"/>
                    <a:pt x="6795" y="210"/>
                    <a:pt x="6608" y="251"/>
                  </a:cubicBezTo>
                  <a:cubicBezTo>
                    <a:pt x="6408" y="296"/>
                    <a:pt x="6209" y="346"/>
                    <a:pt x="6008" y="394"/>
                  </a:cubicBezTo>
                  <a:cubicBezTo>
                    <a:pt x="5916" y="417"/>
                    <a:pt x="5823" y="438"/>
                    <a:pt x="5732" y="465"/>
                  </a:cubicBezTo>
                  <a:cubicBezTo>
                    <a:pt x="5637" y="491"/>
                    <a:pt x="5542" y="521"/>
                    <a:pt x="5455" y="566"/>
                  </a:cubicBezTo>
                  <a:cubicBezTo>
                    <a:pt x="5388" y="601"/>
                    <a:pt x="5322" y="639"/>
                    <a:pt x="5258" y="679"/>
                  </a:cubicBezTo>
                  <a:cubicBezTo>
                    <a:pt x="5209" y="709"/>
                    <a:pt x="5179" y="759"/>
                    <a:pt x="5173" y="811"/>
                  </a:cubicBezTo>
                  <a:cubicBezTo>
                    <a:pt x="5047" y="856"/>
                    <a:pt x="4922" y="899"/>
                    <a:pt x="4799" y="945"/>
                  </a:cubicBezTo>
                  <a:cubicBezTo>
                    <a:pt x="4617" y="1012"/>
                    <a:pt x="4431" y="1068"/>
                    <a:pt x="4251" y="1138"/>
                  </a:cubicBezTo>
                  <a:cubicBezTo>
                    <a:pt x="3894" y="1280"/>
                    <a:pt x="3551" y="1464"/>
                    <a:pt x="3237" y="1685"/>
                  </a:cubicBezTo>
                  <a:lnTo>
                    <a:pt x="3237" y="1685"/>
                  </a:lnTo>
                  <a:cubicBezTo>
                    <a:pt x="3241" y="1683"/>
                    <a:pt x="3245" y="1679"/>
                    <a:pt x="3249" y="1676"/>
                  </a:cubicBezTo>
                  <a:lnTo>
                    <a:pt x="3249" y="1676"/>
                  </a:lnTo>
                  <a:cubicBezTo>
                    <a:pt x="3177" y="1726"/>
                    <a:pt x="3102" y="1769"/>
                    <a:pt x="3025" y="1812"/>
                  </a:cubicBezTo>
                  <a:cubicBezTo>
                    <a:pt x="2933" y="1866"/>
                    <a:pt x="2847" y="1931"/>
                    <a:pt x="2759" y="1994"/>
                  </a:cubicBezTo>
                  <a:cubicBezTo>
                    <a:pt x="2671" y="2058"/>
                    <a:pt x="2580" y="2120"/>
                    <a:pt x="2497" y="2189"/>
                  </a:cubicBezTo>
                  <a:cubicBezTo>
                    <a:pt x="2401" y="2268"/>
                    <a:pt x="2314" y="2354"/>
                    <a:pt x="2230" y="2444"/>
                  </a:cubicBezTo>
                  <a:cubicBezTo>
                    <a:pt x="2098" y="2587"/>
                    <a:pt x="1970" y="2732"/>
                    <a:pt x="1849" y="2885"/>
                  </a:cubicBezTo>
                  <a:cubicBezTo>
                    <a:pt x="1727" y="3034"/>
                    <a:pt x="1606" y="3185"/>
                    <a:pt x="1485" y="3336"/>
                  </a:cubicBezTo>
                  <a:cubicBezTo>
                    <a:pt x="1364" y="3488"/>
                    <a:pt x="1263" y="3654"/>
                    <a:pt x="1167" y="3823"/>
                  </a:cubicBezTo>
                  <a:cubicBezTo>
                    <a:pt x="1073" y="3988"/>
                    <a:pt x="983" y="4154"/>
                    <a:pt x="905" y="4326"/>
                  </a:cubicBezTo>
                  <a:cubicBezTo>
                    <a:pt x="825" y="4504"/>
                    <a:pt x="747" y="4683"/>
                    <a:pt x="684" y="4867"/>
                  </a:cubicBezTo>
                  <a:cubicBezTo>
                    <a:pt x="624" y="5043"/>
                    <a:pt x="568" y="5221"/>
                    <a:pt x="511" y="5397"/>
                  </a:cubicBezTo>
                  <a:cubicBezTo>
                    <a:pt x="454" y="5575"/>
                    <a:pt x="396" y="5754"/>
                    <a:pt x="343" y="5932"/>
                  </a:cubicBezTo>
                  <a:cubicBezTo>
                    <a:pt x="315" y="6027"/>
                    <a:pt x="283" y="6122"/>
                    <a:pt x="259" y="6219"/>
                  </a:cubicBezTo>
                  <a:cubicBezTo>
                    <a:pt x="235" y="6313"/>
                    <a:pt x="215" y="6409"/>
                    <a:pt x="193" y="6503"/>
                  </a:cubicBezTo>
                  <a:cubicBezTo>
                    <a:pt x="150" y="6688"/>
                    <a:pt x="118" y="6876"/>
                    <a:pt x="93" y="7065"/>
                  </a:cubicBezTo>
                  <a:cubicBezTo>
                    <a:pt x="68" y="7248"/>
                    <a:pt x="54" y="7432"/>
                    <a:pt x="38" y="7617"/>
                  </a:cubicBezTo>
                  <a:cubicBezTo>
                    <a:pt x="22" y="7807"/>
                    <a:pt x="5" y="7996"/>
                    <a:pt x="3" y="8187"/>
                  </a:cubicBezTo>
                  <a:cubicBezTo>
                    <a:pt x="1" y="8365"/>
                    <a:pt x="3" y="8546"/>
                    <a:pt x="16" y="8724"/>
                  </a:cubicBezTo>
                  <a:cubicBezTo>
                    <a:pt x="21" y="8815"/>
                    <a:pt x="30" y="8904"/>
                    <a:pt x="34" y="8994"/>
                  </a:cubicBezTo>
                  <a:cubicBezTo>
                    <a:pt x="37" y="9090"/>
                    <a:pt x="41" y="9185"/>
                    <a:pt x="46" y="9280"/>
                  </a:cubicBezTo>
                  <a:cubicBezTo>
                    <a:pt x="57" y="9465"/>
                    <a:pt x="93" y="9648"/>
                    <a:pt x="121" y="9831"/>
                  </a:cubicBezTo>
                  <a:cubicBezTo>
                    <a:pt x="134" y="9922"/>
                    <a:pt x="148" y="10012"/>
                    <a:pt x="168" y="10100"/>
                  </a:cubicBezTo>
                  <a:cubicBezTo>
                    <a:pt x="179" y="10152"/>
                    <a:pt x="192" y="10204"/>
                    <a:pt x="204" y="10255"/>
                  </a:cubicBezTo>
                  <a:cubicBezTo>
                    <a:pt x="213" y="10298"/>
                    <a:pt x="220" y="10345"/>
                    <a:pt x="234" y="10386"/>
                  </a:cubicBezTo>
                  <a:cubicBezTo>
                    <a:pt x="235" y="10390"/>
                    <a:pt x="236" y="10394"/>
                    <a:pt x="237" y="10397"/>
                  </a:cubicBezTo>
                  <a:lnTo>
                    <a:pt x="237" y="10397"/>
                  </a:lnTo>
                  <a:cubicBezTo>
                    <a:pt x="237" y="10397"/>
                    <a:pt x="237" y="10396"/>
                    <a:pt x="236" y="10396"/>
                  </a:cubicBezTo>
                  <a:lnTo>
                    <a:pt x="236" y="10396"/>
                  </a:lnTo>
                  <a:cubicBezTo>
                    <a:pt x="244" y="10426"/>
                    <a:pt x="251" y="10454"/>
                    <a:pt x="257" y="10484"/>
                  </a:cubicBezTo>
                  <a:cubicBezTo>
                    <a:pt x="263" y="10505"/>
                    <a:pt x="266" y="10526"/>
                    <a:pt x="272" y="10547"/>
                  </a:cubicBezTo>
                  <a:cubicBezTo>
                    <a:pt x="273" y="10552"/>
                    <a:pt x="274" y="10557"/>
                    <a:pt x="275" y="10563"/>
                  </a:cubicBezTo>
                  <a:lnTo>
                    <a:pt x="275" y="10563"/>
                  </a:lnTo>
                  <a:cubicBezTo>
                    <a:pt x="275" y="10563"/>
                    <a:pt x="275" y="10563"/>
                    <a:pt x="275" y="10563"/>
                  </a:cubicBezTo>
                  <a:lnTo>
                    <a:pt x="275" y="10563"/>
                  </a:lnTo>
                  <a:cubicBezTo>
                    <a:pt x="275" y="10563"/>
                    <a:pt x="275" y="10563"/>
                    <a:pt x="275" y="10563"/>
                  </a:cubicBezTo>
                  <a:lnTo>
                    <a:pt x="275" y="10563"/>
                  </a:lnTo>
                  <a:cubicBezTo>
                    <a:pt x="276" y="10565"/>
                    <a:pt x="276" y="10567"/>
                    <a:pt x="276" y="10569"/>
                  </a:cubicBezTo>
                  <a:cubicBezTo>
                    <a:pt x="276" y="10568"/>
                    <a:pt x="276" y="10567"/>
                    <a:pt x="276" y="10566"/>
                  </a:cubicBezTo>
                  <a:lnTo>
                    <a:pt x="276" y="10566"/>
                  </a:lnTo>
                  <a:cubicBezTo>
                    <a:pt x="277" y="10567"/>
                    <a:pt x="277" y="10569"/>
                    <a:pt x="277" y="10570"/>
                  </a:cubicBezTo>
                  <a:cubicBezTo>
                    <a:pt x="277" y="10572"/>
                    <a:pt x="279" y="10573"/>
                    <a:pt x="279" y="10574"/>
                  </a:cubicBezTo>
                  <a:cubicBezTo>
                    <a:pt x="279" y="10577"/>
                    <a:pt x="280" y="10580"/>
                    <a:pt x="281" y="10583"/>
                  </a:cubicBezTo>
                  <a:lnTo>
                    <a:pt x="281" y="10583"/>
                  </a:lnTo>
                  <a:cubicBezTo>
                    <a:pt x="280" y="10582"/>
                    <a:pt x="280" y="10580"/>
                    <a:pt x="280" y="10579"/>
                  </a:cubicBezTo>
                  <a:lnTo>
                    <a:pt x="280" y="10579"/>
                  </a:lnTo>
                  <a:cubicBezTo>
                    <a:pt x="280" y="10581"/>
                    <a:pt x="281" y="10584"/>
                    <a:pt x="281" y="10586"/>
                  </a:cubicBezTo>
                  <a:cubicBezTo>
                    <a:pt x="281" y="10585"/>
                    <a:pt x="281" y="10584"/>
                    <a:pt x="281" y="10583"/>
                  </a:cubicBezTo>
                  <a:lnTo>
                    <a:pt x="281" y="10583"/>
                  </a:lnTo>
                  <a:cubicBezTo>
                    <a:pt x="319" y="10748"/>
                    <a:pt x="364" y="10911"/>
                    <a:pt x="417" y="11071"/>
                  </a:cubicBezTo>
                  <a:cubicBezTo>
                    <a:pt x="375" y="11098"/>
                    <a:pt x="340" y="11136"/>
                    <a:pt x="329" y="11188"/>
                  </a:cubicBezTo>
                  <a:cubicBezTo>
                    <a:pt x="314" y="11250"/>
                    <a:pt x="322" y="11311"/>
                    <a:pt x="353" y="11366"/>
                  </a:cubicBezTo>
                  <a:cubicBezTo>
                    <a:pt x="417" y="11486"/>
                    <a:pt x="574" y="11488"/>
                    <a:pt x="696" y="11488"/>
                  </a:cubicBezTo>
                  <a:cubicBezTo>
                    <a:pt x="701" y="11488"/>
                    <a:pt x="705" y="11488"/>
                    <a:pt x="710" y="11488"/>
                  </a:cubicBezTo>
                  <a:lnTo>
                    <a:pt x="782" y="11488"/>
                  </a:lnTo>
                  <a:cubicBezTo>
                    <a:pt x="793" y="11487"/>
                    <a:pt x="803" y="11487"/>
                    <a:pt x="815" y="11486"/>
                  </a:cubicBezTo>
                  <a:cubicBezTo>
                    <a:pt x="867" y="11483"/>
                    <a:pt x="917" y="11471"/>
                    <a:pt x="967" y="11456"/>
                  </a:cubicBezTo>
                  <a:cubicBezTo>
                    <a:pt x="1025" y="11438"/>
                    <a:pt x="1084" y="11415"/>
                    <a:pt x="1142" y="11394"/>
                  </a:cubicBezTo>
                  <a:cubicBezTo>
                    <a:pt x="1189" y="11377"/>
                    <a:pt x="1223" y="11341"/>
                    <a:pt x="1241" y="11296"/>
                  </a:cubicBezTo>
                  <a:cubicBezTo>
                    <a:pt x="1396" y="11269"/>
                    <a:pt x="1549" y="11237"/>
                    <a:pt x="1702" y="11203"/>
                  </a:cubicBezTo>
                  <a:cubicBezTo>
                    <a:pt x="1885" y="11166"/>
                    <a:pt x="2067" y="11119"/>
                    <a:pt x="2245" y="11068"/>
                  </a:cubicBezTo>
                  <a:cubicBezTo>
                    <a:pt x="2439" y="11015"/>
                    <a:pt x="2635" y="10972"/>
                    <a:pt x="2825" y="10911"/>
                  </a:cubicBezTo>
                  <a:cubicBezTo>
                    <a:pt x="3013" y="10851"/>
                    <a:pt x="3200" y="10792"/>
                    <a:pt x="3381" y="10716"/>
                  </a:cubicBezTo>
                  <a:cubicBezTo>
                    <a:pt x="3569" y="10636"/>
                    <a:pt x="3751" y="10548"/>
                    <a:pt x="3932" y="10452"/>
                  </a:cubicBezTo>
                  <a:cubicBezTo>
                    <a:pt x="4105" y="10362"/>
                    <a:pt x="4278" y="10276"/>
                    <a:pt x="4447" y="10180"/>
                  </a:cubicBezTo>
                  <a:cubicBezTo>
                    <a:pt x="4529" y="10134"/>
                    <a:pt x="4607" y="10083"/>
                    <a:pt x="4687" y="10034"/>
                  </a:cubicBezTo>
                  <a:cubicBezTo>
                    <a:pt x="4768" y="9982"/>
                    <a:pt x="4851" y="9934"/>
                    <a:pt x="4932" y="9881"/>
                  </a:cubicBezTo>
                  <a:cubicBezTo>
                    <a:pt x="5098" y="9774"/>
                    <a:pt x="5261" y="9662"/>
                    <a:pt x="5417" y="9542"/>
                  </a:cubicBezTo>
                  <a:cubicBezTo>
                    <a:pt x="5575" y="9421"/>
                    <a:pt x="5705" y="9271"/>
                    <a:pt x="5837" y="9123"/>
                  </a:cubicBezTo>
                  <a:cubicBezTo>
                    <a:pt x="5863" y="9094"/>
                    <a:pt x="5890" y="9065"/>
                    <a:pt x="5916" y="9035"/>
                  </a:cubicBezTo>
                  <a:cubicBezTo>
                    <a:pt x="5980" y="8966"/>
                    <a:pt x="6045" y="8895"/>
                    <a:pt x="6107" y="8821"/>
                  </a:cubicBezTo>
                  <a:cubicBezTo>
                    <a:pt x="6167" y="8749"/>
                    <a:pt x="6225" y="8676"/>
                    <a:pt x="6284" y="8605"/>
                  </a:cubicBezTo>
                  <a:cubicBezTo>
                    <a:pt x="6406" y="8456"/>
                    <a:pt x="6538" y="8309"/>
                    <a:pt x="6635" y="8141"/>
                  </a:cubicBezTo>
                  <a:cubicBezTo>
                    <a:pt x="6732" y="7973"/>
                    <a:pt x="6824" y="7799"/>
                    <a:pt x="6914" y="7628"/>
                  </a:cubicBezTo>
                  <a:cubicBezTo>
                    <a:pt x="7002" y="7460"/>
                    <a:pt x="7079" y="7286"/>
                    <a:pt x="7157" y="7113"/>
                  </a:cubicBezTo>
                  <a:cubicBezTo>
                    <a:pt x="7232" y="6944"/>
                    <a:pt x="7296" y="6769"/>
                    <a:pt x="7366" y="6597"/>
                  </a:cubicBezTo>
                  <a:cubicBezTo>
                    <a:pt x="7438" y="6418"/>
                    <a:pt x="7518" y="6241"/>
                    <a:pt x="7580" y="6055"/>
                  </a:cubicBezTo>
                  <a:cubicBezTo>
                    <a:pt x="7640" y="5874"/>
                    <a:pt x="7691" y="5688"/>
                    <a:pt x="7736" y="5503"/>
                  </a:cubicBezTo>
                  <a:cubicBezTo>
                    <a:pt x="7759" y="5414"/>
                    <a:pt x="7783" y="5327"/>
                    <a:pt x="7803" y="5237"/>
                  </a:cubicBezTo>
                  <a:cubicBezTo>
                    <a:pt x="7820" y="5162"/>
                    <a:pt x="7833" y="5088"/>
                    <a:pt x="7847" y="5013"/>
                  </a:cubicBezTo>
                  <a:cubicBezTo>
                    <a:pt x="7854" y="5016"/>
                    <a:pt x="7860" y="5021"/>
                    <a:pt x="7867" y="5023"/>
                  </a:cubicBezTo>
                  <a:cubicBezTo>
                    <a:pt x="7881" y="5027"/>
                    <a:pt x="7896" y="5029"/>
                    <a:pt x="7910" y="5029"/>
                  </a:cubicBezTo>
                  <a:cubicBezTo>
                    <a:pt x="7913" y="5029"/>
                    <a:pt x="7916" y="5029"/>
                    <a:pt x="7919" y="5029"/>
                  </a:cubicBezTo>
                  <a:cubicBezTo>
                    <a:pt x="7998" y="5026"/>
                    <a:pt x="8072" y="4971"/>
                    <a:pt x="8093" y="4891"/>
                  </a:cubicBezTo>
                  <a:cubicBezTo>
                    <a:pt x="8119" y="4787"/>
                    <a:pt x="8146" y="4683"/>
                    <a:pt x="8172" y="4579"/>
                  </a:cubicBezTo>
                  <a:cubicBezTo>
                    <a:pt x="8181" y="4543"/>
                    <a:pt x="8188" y="4506"/>
                    <a:pt x="8196" y="4469"/>
                  </a:cubicBezTo>
                  <a:cubicBezTo>
                    <a:pt x="8205" y="4423"/>
                    <a:pt x="8219" y="4376"/>
                    <a:pt x="8225" y="4329"/>
                  </a:cubicBezTo>
                  <a:cubicBezTo>
                    <a:pt x="8247" y="4156"/>
                    <a:pt x="8268" y="3985"/>
                    <a:pt x="8273" y="3811"/>
                  </a:cubicBezTo>
                  <a:cubicBezTo>
                    <a:pt x="8279" y="3449"/>
                    <a:pt x="8265" y="3088"/>
                    <a:pt x="8250" y="2727"/>
                  </a:cubicBezTo>
                  <a:cubicBezTo>
                    <a:pt x="8242" y="2521"/>
                    <a:pt x="8234" y="2315"/>
                    <a:pt x="8219" y="2110"/>
                  </a:cubicBezTo>
                  <a:cubicBezTo>
                    <a:pt x="8210" y="1997"/>
                    <a:pt x="8202" y="1885"/>
                    <a:pt x="8193" y="1772"/>
                  </a:cubicBezTo>
                  <a:cubicBezTo>
                    <a:pt x="8186" y="1670"/>
                    <a:pt x="8170" y="1568"/>
                    <a:pt x="8159" y="1468"/>
                  </a:cubicBezTo>
                  <a:cubicBezTo>
                    <a:pt x="8136" y="1269"/>
                    <a:pt x="8096" y="1071"/>
                    <a:pt x="8060" y="874"/>
                  </a:cubicBezTo>
                  <a:cubicBezTo>
                    <a:pt x="8042" y="782"/>
                    <a:pt x="8022" y="689"/>
                    <a:pt x="8003" y="598"/>
                  </a:cubicBezTo>
                  <a:cubicBezTo>
                    <a:pt x="7981" y="496"/>
                    <a:pt x="7962" y="393"/>
                    <a:pt x="7931" y="295"/>
                  </a:cubicBezTo>
                  <a:cubicBezTo>
                    <a:pt x="7907" y="213"/>
                    <a:pt x="7835" y="157"/>
                    <a:pt x="7753" y="157"/>
                  </a:cubicBezTo>
                  <a:cubicBezTo>
                    <a:pt x="7737" y="157"/>
                    <a:pt x="7721" y="159"/>
                    <a:pt x="7704" y="163"/>
                  </a:cubicBezTo>
                  <a:cubicBezTo>
                    <a:pt x="7687" y="169"/>
                    <a:pt x="7671" y="177"/>
                    <a:pt x="7656" y="187"/>
                  </a:cubicBezTo>
                  <a:cubicBezTo>
                    <a:pt x="7653" y="185"/>
                    <a:pt x="7648" y="184"/>
                    <a:pt x="7645" y="181"/>
                  </a:cubicBezTo>
                  <a:cubicBezTo>
                    <a:pt x="7644" y="178"/>
                    <a:pt x="7643" y="173"/>
                    <a:pt x="7641" y="169"/>
                  </a:cubicBezTo>
                  <a:cubicBezTo>
                    <a:pt x="7611" y="89"/>
                    <a:pt x="7561" y="10"/>
                    <a:pt x="7466" y="2"/>
                  </a:cubicBezTo>
                  <a:cubicBezTo>
                    <a:pt x="7459" y="1"/>
                    <a:pt x="7453" y="1"/>
                    <a:pt x="7446" y="1"/>
                  </a:cubicBezTo>
                  <a:close/>
                </a:path>
              </a:pathLst>
            </a:custGeom>
            <a:solidFill>
              <a:srgbClr val="FFFFFF">
                <a:alpha val="38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" name="Google Shape;1044;p36"/>
            <p:cNvSpPr/>
            <p:nvPr/>
          </p:nvSpPr>
          <p:spPr>
            <a:xfrm>
              <a:off x="8035850" y="1906725"/>
              <a:ext cx="50" cy="650"/>
            </a:xfrm>
            <a:custGeom>
              <a:avLst/>
              <a:gdLst/>
              <a:ahLst/>
              <a:cxnLst/>
              <a:rect l="l" t="t" r="r" b="b"/>
              <a:pathLst>
                <a:path w="2" h="26" extrusionOk="0">
                  <a:moveTo>
                    <a:pt x="1" y="0"/>
                  </a:moveTo>
                  <a:cubicBezTo>
                    <a:pt x="1" y="10"/>
                    <a:pt x="0" y="18"/>
                    <a:pt x="0" y="26"/>
                  </a:cubicBezTo>
                  <a:lnTo>
                    <a:pt x="0" y="26"/>
                  </a:lnTo>
                  <a:cubicBezTo>
                    <a:pt x="0" y="18"/>
                    <a:pt x="1" y="10"/>
                    <a:pt x="1" y="0"/>
                  </a:cubicBezTo>
                  <a:close/>
                </a:path>
              </a:pathLst>
            </a:custGeom>
            <a:solidFill>
              <a:srgbClr val="4729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36"/>
            <p:cNvSpPr/>
            <p:nvPr/>
          </p:nvSpPr>
          <p:spPr>
            <a:xfrm>
              <a:off x="7761775" y="1444175"/>
              <a:ext cx="528000" cy="557025"/>
            </a:xfrm>
            <a:custGeom>
              <a:avLst/>
              <a:gdLst/>
              <a:ahLst/>
              <a:cxnLst/>
              <a:rect l="l" t="t" r="r" b="b"/>
              <a:pathLst>
                <a:path w="21120" h="22281" extrusionOk="0">
                  <a:moveTo>
                    <a:pt x="20519" y="666"/>
                  </a:moveTo>
                  <a:lnTo>
                    <a:pt x="20519" y="666"/>
                  </a:lnTo>
                  <a:cubicBezTo>
                    <a:pt x="20519" y="667"/>
                    <a:pt x="20519" y="669"/>
                    <a:pt x="20519" y="670"/>
                  </a:cubicBezTo>
                  <a:lnTo>
                    <a:pt x="20519" y="670"/>
                  </a:lnTo>
                  <a:cubicBezTo>
                    <a:pt x="20519" y="669"/>
                    <a:pt x="20519" y="667"/>
                    <a:pt x="20519" y="666"/>
                  </a:cubicBezTo>
                  <a:close/>
                  <a:moveTo>
                    <a:pt x="4935" y="1396"/>
                  </a:moveTo>
                  <a:cubicBezTo>
                    <a:pt x="4935" y="1397"/>
                    <a:pt x="4936" y="1397"/>
                    <a:pt x="4936" y="1397"/>
                  </a:cubicBezTo>
                  <a:cubicBezTo>
                    <a:pt x="4936" y="1397"/>
                    <a:pt x="4935" y="1397"/>
                    <a:pt x="4935" y="1396"/>
                  </a:cubicBezTo>
                  <a:close/>
                  <a:moveTo>
                    <a:pt x="524" y="3237"/>
                  </a:moveTo>
                  <a:cubicBezTo>
                    <a:pt x="524" y="3238"/>
                    <a:pt x="524" y="3238"/>
                    <a:pt x="525" y="3238"/>
                  </a:cubicBezTo>
                  <a:cubicBezTo>
                    <a:pt x="525" y="3238"/>
                    <a:pt x="525" y="3237"/>
                    <a:pt x="524" y="3237"/>
                  </a:cubicBezTo>
                  <a:close/>
                  <a:moveTo>
                    <a:pt x="157" y="3279"/>
                  </a:moveTo>
                  <a:cubicBezTo>
                    <a:pt x="157" y="3280"/>
                    <a:pt x="157" y="3281"/>
                    <a:pt x="158" y="3282"/>
                  </a:cubicBezTo>
                  <a:lnTo>
                    <a:pt x="158" y="3282"/>
                  </a:lnTo>
                  <a:cubicBezTo>
                    <a:pt x="158" y="3281"/>
                    <a:pt x="158" y="3280"/>
                    <a:pt x="157" y="3279"/>
                  </a:cubicBezTo>
                  <a:close/>
                  <a:moveTo>
                    <a:pt x="190" y="3519"/>
                  </a:moveTo>
                  <a:lnTo>
                    <a:pt x="190" y="3519"/>
                  </a:lnTo>
                  <a:cubicBezTo>
                    <a:pt x="191" y="3520"/>
                    <a:pt x="191" y="3520"/>
                    <a:pt x="191" y="3521"/>
                  </a:cubicBezTo>
                  <a:cubicBezTo>
                    <a:pt x="191" y="3520"/>
                    <a:pt x="191" y="3520"/>
                    <a:pt x="190" y="3519"/>
                  </a:cubicBezTo>
                  <a:close/>
                  <a:moveTo>
                    <a:pt x="18468" y="3561"/>
                  </a:moveTo>
                  <a:cubicBezTo>
                    <a:pt x="18468" y="3561"/>
                    <a:pt x="18467" y="3561"/>
                    <a:pt x="18467" y="3562"/>
                  </a:cubicBezTo>
                  <a:lnTo>
                    <a:pt x="18467" y="3562"/>
                  </a:lnTo>
                  <a:cubicBezTo>
                    <a:pt x="18467" y="3562"/>
                    <a:pt x="18468" y="3561"/>
                    <a:pt x="18468" y="3561"/>
                  </a:cubicBezTo>
                  <a:close/>
                  <a:moveTo>
                    <a:pt x="13272" y="5538"/>
                  </a:moveTo>
                  <a:cubicBezTo>
                    <a:pt x="13271" y="5541"/>
                    <a:pt x="13270" y="5543"/>
                    <a:pt x="13270" y="5546"/>
                  </a:cubicBezTo>
                  <a:cubicBezTo>
                    <a:pt x="13271" y="5543"/>
                    <a:pt x="13271" y="5541"/>
                    <a:pt x="13272" y="5538"/>
                  </a:cubicBezTo>
                  <a:close/>
                  <a:moveTo>
                    <a:pt x="869" y="635"/>
                  </a:moveTo>
                  <a:cubicBezTo>
                    <a:pt x="899" y="635"/>
                    <a:pt x="929" y="635"/>
                    <a:pt x="959" y="636"/>
                  </a:cubicBezTo>
                  <a:cubicBezTo>
                    <a:pt x="1266" y="646"/>
                    <a:pt x="1573" y="654"/>
                    <a:pt x="1880" y="660"/>
                  </a:cubicBezTo>
                  <a:cubicBezTo>
                    <a:pt x="1964" y="663"/>
                    <a:pt x="2048" y="667"/>
                    <a:pt x="2132" y="672"/>
                  </a:cubicBezTo>
                  <a:cubicBezTo>
                    <a:pt x="2213" y="679"/>
                    <a:pt x="2295" y="689"/>
                    <a:pt x="2375" y="699"/>
                  </a:cubicBezTo>
                  <a:cubicBezTo>
                    <a:pt x="2623" y="740"/>
                    <a:pt x="2870" y="790"/>
                    <a:pt x="3117" y="832"/>
                  </a:cubicBezTo>
                  <a:cubicBezTo>
                    <a:pt x="3387" y="880"/>
                    <a:pt x="3662" y="911"/>
                    <a:pt x="3928" y="984"/>
                  </a:cubicBezTo>
                  <a:cubicBezTo>
                    <a:pt x="4131" y="1046"/>
                    <a:pt x="4325" y="1133"/>
                    <a:pt x="4520" y="1218"/>
                  </a:cubicBezTo>
                  <a:cubicBezTo>
                    <a:pt x="4651" y="1276"/>
                    <a:pt x="4784" y="1333"/>
                    <a:pt x="4917" y="1389"/>
                  </a:cubicBezTo>
                  <a:cubicBezTo>
                    <a:pt x="4919" y="1389"/>
                    <a:pt x="4920" y="1390"/>
                    <a:pt x="4922" y="1390"/>
                  </a:cubicBezTo>
                  <a:cubicBezTo>
                    <a:pt x="4926" y="1392"/>
                    <a:pt x="4931" y="1394"/>
                    <a:pt x="4935" y="1396"/>
                  </a:cubicBezTo>
                  <a:lnTo>
                    <a:pt x="4935" y="1396"/>
                  </a:lnTo>
                  <a:cubicBezTo>
                    <a:pt x="4934" y="1396"/>
                    <a:pt x="4933" y="1395"/>
                    <a:pt x="4931" y="1395"/>
                  </a:cubicBezTo>
                  <a:lnTo>
                    <a:pt x="4931" y="1395"/>
                  </a:lnTo>
                  <a:cubicBezTo>
                    <a:pt x="4932" y="1396"/>
                    <a:pt x="4934" y="1396"/>
                    <a:pt x="4935" y="1396"/>
                  </a:cubicBezTo>
                  <a:lnTo>
                    <a:pt x="4935" y="1396"/>
                  </a:lnTo>
                  <a:cubicBezTo>
                    <a:pt x="4935" y="1396"/>
                    <a:pt x="4935" y="1396"/>
                    <a:pt x="4935" y="1396"/>
                  </a:cubicBezTo>
                  <a:lnTo>
                    <a:pt x="4935" y="1396"/>
                  </a:lnTo>
                  <a:cubicBezTo>
                    <a:pt x="5056" y="1451"/>
                    <a:pt x="5178" y="1502"/>
                    <a:pt x="5296" y="1563"/>
                  </a:cubicBezTo>
                  <a:cubicBezTo>
                    <a:pt x="5415" y="1625"/>
                    <a:pt x="5533" y="1689"/>
                    <a:pt x="5650" y="1755"/>
                  </a:cubicBezTo>
                  <a:cubicBezTo>
                    <a:pt x="5786" y="1840"/>
                    <a:pt x="5921" y="1926"/>
                    <a:pt x="6054" y="2015"/>
                  </a:cubicBezTo>
                  <a:cubicBezTo>
                    <a:pt x="6187" y="2106"/>
                    <a:pt x="6316" y="2201"/>
                    <a:pt x="6443" y="2301"/>
                  </a:cubicBezTo>
                  <a:cubicBezTo>
                    <a:pt x="6575" y="2411"/>
                    <a:pt x="6703" y="2526"/>
                    <a:pt x="6826" y="2645"/>
                  </a:cubicBezTo>
                  <a:cubicBezTo>
                    <a:pt x="6939" y="2754"/>
                    <a:pt x="7047" y="2868"/>
                    <a:pt x="7154" y="2983"/>
                  </a:cubicBezTo>
                  <a:lnTo>
                    <a:pt x="7154" y="2983"/>
                  </a:lnTo>
                  <a:cubicBezTo>
                    <a:pt x="7154" y="2983"/>
                    <a:pt x="7154" y="2983"/>
                    <a:pt x="7154" y="2983"/>
                  </a:cubicBezTo>
                  <a:cubicBezTo>
                    <a:pt x="7154" y="2983"/>
                    <a:pt x="7154" y="2983"/>
                    <a:pt x="7155" y="2983"/>
                  </a:cubicBezTo>
                  <a:lnTo>
                    <a:pt x="7155" y="2983"/>
                  </a:lnTo>
                  <a:cubicBezTo>
                    <a:pt x="7155" y="2984"/>
                    <a:pt x="7155" y="2984"/>
                    <a:pt x="7156" y="2984"/>
                  </a:cubicBezTo>
                  <a:cubicBezTo>
                    <a:pt x="7156" y="2984"/>
                    <a:pt x="7156" y="2984"/>
                    <a:pt x="7156" y="2984"/>
                  </a:cubicBezTo>
                  <a:lnTo>
                    <a:pt x="7156" y="2984"/>
                  </a:lnTo>
                  <a:cubicBezTo>
                    <a:pt x="7157" y="2985"/>
                    <a:pt x="7158" y="2987"/>
                    <a:pt x="7159" y="2988"/>
                  </a:cubicBezTo>
                  <a:cubicBezTo>
                    <a:pt x="7164" y="2992"/>
                    <a:pt x="7167" y="2997"/>
                    <a:pt x="7172" y="3000"/>
                  </a:cubicBezTo>
                  <a:lnTo>
                    <a:pt x="7169" y="2999"/>
                  </a:lnTo>
                  <a:lnTo>
                    <a:pt x="7169" y="2999"/>
                  </a:lnTo>
                  <a:cubicBezTo>
                    <a:pt x="7276" y="3114"/>
                    <a:pt x="7381" y="3229"/>
                    <a:pt x="7481" y="3348"/>
                  </a:cubicBezTo>
                  <a:cubicBezTo>
                    <a:pt x="7583" y="3468"/>
                    <a:pt x="7677" y="3594"/>
                    <a:pt x="7770" y="3720"/>
                  </a:cubicBezTo>
                  <a:cubicBezTo>
                    <a:pt x="7887" y="3891"/>
                    <a:pt x="8002" y="4065"/>
                    <a:pt x="8115" y="4239"/>
                  </a:cubicBezTo>
                  <a:cubicBezTo>
                    <a:pt x="8218" y="4397"/>
                    <a:pt x="8309" y="4560"/>
                    <a:pt x="8400" y="4725"/>
                  </a:cubicBezTo>
                  <a:cubicBezTo>
                    <a:pt x="8497" y="4908"/>
                    <a:pt x="8588" y="5091"/>
                    <a:pt x="8675" y="5277"/>
                  </a:cubicBezTo>
                  <a:cubicBezTo>
                    <a:pt x="8760" y="5454"/>
                    <a:pt x="8826" y="5642"/>
                    <a:pt x="8896" y="5825"/>
                  </a:cubicBezTo>
                  <a:cubicBezTo>
                    <a:pt x="8896" y="5825"/>
                    <a:pt x="8896" y="5825"/>
                    <a:pt x="8896" y="5825"/>
                  </a:cubicBezTo>
                  <a:lnTo>
                    <a:pt x="8896" y="5825"/>
                  </a:lnTo>
                  <a:cubicBezTo>
                    <a:pt x="9012" y="6140"/>
                    <a:pt x="9125" y="6456"/>
                    <a:pt x="9228" y="6777"/>
                  </a:cubicBezTo>
                  <a:cubicBezTo>
                    <a:pt x="9328" y="7093"/>
                    <a:pt x="9414" y="7413"/>
                    <a:pt x="9488" y="7737"/>
                  </a:cubicBezTo>
                  <a:cubicBezTo>
                    <a:pt x="9528" y="7917"/>
                    <a:pt x="9564" y="8099"/>
                    <a:pt x="9592" y="8282"/>
                  </a:cubicBezTo>
                  <a:cubicBezTo>
                    <a:pt x="9622" y="8465"/>
                    <a:pt x="9640" y="8648"/>
                    <a:pt x="9660" y="8832"/>
                  </a:cubicBezTo>
                  <a:cubicBezTo>
                    <a:pt x="9660" y="8829"/>
                    <a:pt x="9660" y="8828"/>
                    <a:pt x="9660" y="8824"/>
                  </a:cubicBezTo>
                  <a:cubicBezTo>
                    <a:pt x="9661" y="8830"/>
                    <a:pt x="9661" y="8834"/>
                    <a:pt x="9661" y="8840"/>
                  </a:cubicBezTo>
                  <a:cubicBezTo>
                    <a:pt x="9661" y="8842"/>
                    <a:pt x="9662" y="8846"/>
                    <a:pt x="9662" y="8848"/>
                  </a:cubicBezTo>
                  <a:cubicBezTo>
                    <a:pt x="9662" y="8846"/>
                    <a:pt x="9662" y="8845"/>
                    <a:pt x="9662" y="8844"/>
                  </a:cubicBezTo>
                  <a:cubicBezTo>
                    <a:pt x="9670" y="8948"/>
                    <a:pt x="9680" y="9052"/>
                    <a:pt x="9683" y="9156"/>
                  </a:cubicBezTo>
                  <a:cubicBezTo>
                    <a:pt x="9686" y="9255"/>
                    <a:pt x="9680" y="9354"/>
                    <a:pt x="9681" y="9454"/>
                  </a:cubicBezTo>
                  <a:cubicBezTo>
                    <a:pt x="9683" y="9657"/>
                    <a:pt x="9693" y="9860"/>
                    <a:pt x="9687" y="10062"/>
                  </a:cubicBezTo>
                  <a:cubicBezTo>
                    <a:pt x="9683" y="10193"/>
                    <a:pt x="9672" y="10323"/>
                    <a:pt x="9661" y="10452"/>
                  </a:cubicBezTo>
                  <a:cubicBezTo>
                    <a:pt x="9649" y="10578"/>
                    <a:pt x="9640" y="10707"/>
                    <a:pt x="9623" y="10832"/>
                  </a:cubicBezTo>
                  <a:cubicBezTo>
                    <a:pt x="9616" y="10872"/>
                    <a:pt x="9605" y="10911"/>
                    <a:pt x="9595" y="10950"/>
                  </a:cubicBezTo>
                  <a:cubicBezTo>
                    <a:pt x="9569" y="10918"/>
                    <a:pt x="9543" y="10886"/>
                    <a:pt x="9518" y="10854"/>
                  </a:cubicBezTo>
                  <a:lnTo>
                    <a:pt x="9518" y="10854"/>
                  </a:lnTo>
                  <a:cubicBezTo>
                    <a:pt x="9518" y="10855"/>
                    <a:pt x="9519" y="10856"/>
                    <a:pt x="9520" y="10858"/>
                  </a:cubicBezTo>
                  <a:cubicBezTo>
                    <a:pt x="9477" y="10799"/>
                    <a:pt x="9432" y="10739"/>
                    <a:pt x="9384" y="10683"/>
                  </a:cubicBezTo>
                  <a:cubicBezTo>
                    <a:pt x="9333" y="10624"/>
                    <a:pt x="9274" y="10569"/>
                    <a:pt x="9216" y="10515"/>
                  </a:cubicBezTo>
                  <a:cubicBezTo>
                    <a:pt x="9130" y="10427"/>
                    <a:pt x="9054" y="10333"/>
                    <a:pt x="8973" y="10243"/>
                  </a:cubicBezTo>
                  <a:cubicBezTo>
                    <a:pt x="8888" y="10149"/>
                    <a:pt x="8810" y="10049"/>
                    <a:pt x="8731" y="9950"/>
                  </a:cubicBezTo>
                  <a:cubicBezTo>
                    <a:pt x="8626" y="9813"/>
                    <a:pt x="8521" y="9674"/>
                    <a:pt x="8413" y="9535"/>
                  </a:cubicBezTo>
                  <a:cubicBezTo>
                    <a:pt x="8306" y="9398"/>
                    <a:pt x="8182" y="9273"/>
                    <a:pt x="8062" y="9145"/>
                  </a:cubicBezTo>
                  <a:cubicBezTo>
                    <a:pt x="7941" y="9016"/>
                    <a:pt x="7830" y="8879"/>
                    <a:pt x="7715" y="8745"/>
                  </a:cubicBezTo>
                  <a:cubicBezTo>
                    <a:pt x="7601" y="8615"/>
                    <a:pt x="7487" y="8486"/>
                    <a:pt x="7376" y="8353"/>
                  </a:cubicBezTo>
                  <a:cubicBezTo>
                    <a:pt x="7121" y="8045"/>
                    <a:pt x="6864" y="7737"/>
                    <a:pt x="6615" y="7424"/>
                  </a:cubicBezTo>
                  <a:cubicBezTo>
                    <a:pt x="6496" y="7276"/>
                    <a:pt x="6379" y="7126"/>
                    <a:pt x="6256" y="6981"/>
                  </a:cubicBezTo>
                  <a:cubicBezTo>
                    <a:pt x="6126" y="6829"/>
                    <a:pt x="5996" y="6679"/>
                    <a:pt x="5874" y="6523"/>
                  </a:cubicBezTo>
                  <a:cubicBezTo>
                    <a:pt x="5806" y="6431"/>
                    <a:pt x="5740" y="6336"/>
                    <a:pt x="5666" y="6248"/>
                  </a:cubicBezTo>
                  <a:cubicBezTo>
                    <a:pt x="5592" y="6160"/>
                    <a:pt x="5517" y="6073"/>
                    <a:pt x="5440" y="5986"/>
                  </a:cubicBezTo>
                  <a:cubicBezTo>
                    <a:pt x="5285" y="5809"/>
                    <a:pt x="5129" y="5632"/>
                    <a:pt x="4971" y="5457"/>
                  </a:cubicBezTo>
                  <a:cubicBezTo>
                    <a:pt x="4843" y="5314"/>
                    <a:pt x="4723" y="5164"/>
                    <a:pt x="4599" y="5017"/>
                  </a:cubicBezTo>
                  <a:cubicBezTo>
                    <a:pt x="4466" y="4863"/>
                    <a:pt x="4333" y="4709"/>
                    <a:pt x="4194" y="4560"/>
                  </a:cubicBezTo>
                  <a:cubicBezTo>
                    <a:pt x="4054" y="4410"/>
                    <a:pt x="3917" y="4259"/>
                    <a:pt x="3785" y="4105"/>
                  </a:cubicBezTo>
                  <a:cubicBezTo>
                    <a:pt x="3722" y="4029"/>
                    <a:pt x="3658" y="3954"/>
                    <a:pt x="3595" y="3879"/>
                  </a:cubicBezTo>
                  <a:cubicBezTo>
                    <a:pt x="3539" y="3812"/>
                    <a:pt x="3479" y="3748"/>
                    <a:pt x="3422" y="3683"/>
                  </a:cubicBezTo>
                  <a:cubicBezTo>
                    <a:pt x="3288" y="3529"/>
                    <a:pt x="3163" y="3367"/>
                    <a:pt x="3031" y="3211"/>
                  </a:cubicBezTo>
                  <a:cubicBezTo>
                    <a:pt x="2968" y="3138"/>
                    <a:pt x="2905" y="3064"/>
                    <a:pt x="2841" y="2990"/>
                  </a:cubicBezTo>
                  <a:cubicBezTo>
                    <a:pt x="2817" y="2968"/>
                    <a:pt x="2793" y="2945"/>
                    <a:pt x="2769" y="2921"/>
                  </a:cubicBezTo>
                  <a:cubicBezTo>
                    <a:pt x="2654" y="2812"/>
                    <a:pt x="2539" y="2701"/>
                    <a:pt x="2424" y="2590"/>
                  </a:cubicBezTo>
                  <a:cubicBezTo>
                    <a:pt x="2344" y="2521"/>
                    <a:pt x="2263" y="2455"/>
                    <a:pt x="2185" y="2385"/>
                  </a:cubicBezTo>
                  <a:cubicBezTo>
                    <a:pt x="2141" y="2346"/>
                    <a:pt x="2098" y="2306"/>
                    <a:pt x="2055" y="2266"/>
                  </a:cubicBezTo>
                  <a:cubicBezTo>
                    <a:pt x="2013" y="2229"/>
                    <a:pt x="1971" y="2192"/>
                    <a:pt x="1926" y="2155"/>
                  </a:cubicBezTo>
                  <a:lnTo>
                    <a:pt x="1926" y="2155"/>
                  </a:lnTo>
                  <a:cubicBezTo>
                    <a:pt x="1928" y="2156"/>
                    <a:pt x="1928" y="2158"/>
                    <a:pt x="1929" y="2159"/>
                  </a:cubicBezTo>
                  <a:cubicBezTo>
                    <a:pt x="1802" y="2064"/>
                    <a:pt x="1673" y="1971"/>
                    <a:pt x="1541" y="1883"/>
                  </a:cubicBezTo>
                  <a:cubicBezTo>
                    <a:pt x="1530" y="1896"/>
                    <a:pt x="1520" y="1909"/>
                    <a:pt x="1514" y="1924"/>
                  </a:cubicBezTo>
                  <a:cubicBezTo>
                    <a:pt x="1514" y="1926"/>
                    <a:pt x="1515" y="1927"/>
                    <a:pt x="1515" y="1928"/>
                  </a:cubicBezTo>
                  <a:cubicBezTo>
                    <a:pt x="1515" y="1929"/>
                    <a:pt x="1516" y="1929"/>
                    <a:pt x="1516" y="1930"/>
                  </a:cubicBezTo>
                  <a:cubicBezTo>
                    <a:pt x="1522" y="1938"/>
                    <a:pt x="1529" y="1945"/>
                    <a:pt x="1534" y="1953"/>
                  </a:cubicBezTo>
                  <a:cubicBezTo>
                    <a:pt x="1628" y="2068"/>
                    <a:pt x="1721" y="2185"/>
                    <a:pt x="1811" y="2304"/>
                  </a:cubicBezTo>
                  <a:cubicBezTo>
                    <a:pt x="1893" y="2414"/>
                    <a:pt x="1966" y="2529"/>
                    <a:pt x="2043" y="2641"/>
                  </a:cubicBezTo>
                  <a:cubicBezTo>
                    <a:pt x="2050" y="2653"/>
                    <a:pt x="2058" y="2664"/>
                    <a:pt x="2065" y="2674"/>
                  </a:cubicBezTo>
                  <a:cubicBezTo>
                    <a:pt x="2141" y="2756"/>
                    <a:pt x="2219" y="2836"/>
                    <a:pt x="2291" y="2919"/>
                  </a:cubicBezTo>
                  <a:cubicBezTo>
                    <a:pt x="2424" y="3075"/>
                    <a:pt x="2556" y="3229"/>
                    <a:pt x="2690" y="3382"/>
                  </a:cubicBezTo>
                  <a:cubicBezTo>
                    <a:pt x="2814" y="3524"/>
                    <a:pt x="2924" y="3674"/>
                    <a:pt x="3046" y="3816"/>
                  </a:cubicBezTo>
                  <a:cubicBezTo>
                    <a:pt x="3176" y="3963"/>
                    <a:pt x="3308" y="4108"/>
                    <a:pt x="3432" y="4259"/>
                  </a:cubicBezTo>
                  <a:cubicBezTo>
                    <a:pt x="3559" y="4413"/>
                    <a:pt x="3690" y="4561"/>
                    <a:pt x="3825" y="4706"/>
                  </a:cubicBezTo>
                  <a:cubicBezTo>
                    <a:pt x="3966" y="4857"/>
                    <a:pt x="4105" y="5012"/>
                    <a:pt x="4241" y="5168"/>
                  </a:cubicBezTo>
                  <a:cubicBezTo>
                    <a:pt x="4371" y="5319"/>
                    <a:pt x="4497" y="5475"/>
                    <a:pt x="4627" y="5626"/>
                  </a:cubicBezTo>
                  <a:cubicBezTo>
                    <a:pt x="4753" y="5771"/>
                    <a:pt x="4885" y="5912"/>
                    <a:pt x="5010" y="6057"/>
                  </a:cubicBezTo>
                  <a:cubicBezTo>
                    <a:pt x="5141" y="6207"/>
                    <a:pt x="5272" y="6353"/>
                    <a:pt x="5398" y="6504"/>
                  </a:cubicBezTo>
                  <a:cubicBezTo>
                    <a:pt x="5496" y="6635"/>
                    <a:pt x="5590" y="6770"/>
                    <a:pt x="5695" y="6895"/>
                  </a:cubicBezTo>
                  <a:cubicBezTo>
                    <a:pt x="5798" y="7017"/>
                    <a:pt x="5906" y="7137"/>
                    <a:pt x="6009" y="7261"/>
                  </a:cubicBezTo>
                  <a:cubicBezTo>
                    <a:pt x="6219" y="7518"/>
                    <a:pt x="6424" y="7780"/>
                    <a:pt x="6634" y="8037"/>
                  </a:cubicBezTo>
                  <a:cubicBezTo>
                    <a:pt x="6886" y="8346"/>
                    <a:pt x="7143" y="8649"/>
                    <a:pt x="7403" y="8950"/>
                  </a:cubicBezTo>
                  <a:cubicBezTo>
                    <a:pt x="7529" y="9097"/>
                    <a:pt x="7652" y="9249"/>
                    <a:pt x="7786" y="9391"/>
                  </a:cubicBezTo>
                  <a:cubicBezTo>
                    <a:pt x="7855" y="9466"/>
                    <a:pt x="7926" y="9539"/>
                    <a:pt x="7995" y="9614"/>
                  </a:cubicBezTo>
                  <a:cubicBezTo>
                    <a:pt x="8055" y="9679"/>
                    <a:pt x="8110" y="9748"/>
                    <a:pt x="8165" y="9819"/>
                  </a:cubicBezTo>
                  <a:cubicBezTo>
                    <a:pt x="8165" y="9817"/>
                    <a:pt x="8163" y="9815"/>
                    <a:pt x="8163" y="9814"/>
                  </a:cubicBezTo>
                  <a:lnTo>
                    <a:pt x="8163" y="9814"/>
                  </a:lnTo>
                  <a:cubicBezTo>
                    <a:pt x="8304" y="10002"/>
                    <a:pt x="8445" y="10187"/>
                    <a:pt x="8595" y="10369"/>
                  </a:cubicBezTo>
                  <a:cubicBezTo>
                    <a:pt x="8668" y="10458"/>
                    <a:pt x="8745" y="10543"/>
                    <a:pt x="8822" y="10630"/>
                  </a:cubicBezTo>
                  <a:cubicBezTo>
                    <a:pt x="8894" y="10715"/>
                    <a:pt x="8974" y="10792"/>
                    <a:pt x="9054" y="10870"/>
                  </a:cubicBezTo>
                  <a:cubicBezTo>
                    <a:pt x="9085" y="10904"/>
                    <a:pt x="9115" y="10938"/>
                    <a:pt x="9145" y="10974"/>
                  </a:cubicBezTo>
                  <a:cubicBezTo>
                    <a:pt x="9143" y="10972"/>
                    <a:pt x="9141" y="10968"/>
                    <a:pt x="9138" y="10966"/>
                  </a:cubicBezTo>
                  <a:lnTo>
                    <a:pt x="9138" y="10966"/>
                  </a:lnTo>
                  <a:cubicBezTo>
                    <a:pt x="9186" y="11026"/>
                    <a:pt x="9233" y="11088"/>
                    <a:pt x="9281" y="11150"/>
                  </a:cubicBezTo>
                  <a:lnTo>
                    <a:pt x="9274" y="11150"/>
                  </a:lnTo>
                  <a:cubicBezTo>
                    <a:pt x="9255" y="11151"/>
                    <a:pt x="9234" y="11152"/>
                    <a:pt x="9214" y="11152"/>
                  </a:cubicBezTo>
                  <a:lnTo>
                    <a:pt x="9213" y="11152"/>
                  </a:lnTo>
                  <a:cubicBezTo>
                    <a:pt x="9211" y="11153"/>
                    <a:pt x="9210" y="11154"/>
                    <a:pt x="9208" y="11157"/>
                  </a:cubicBezTo>
                  <a:cubicBezTo>
                    <a:pt x="9165" y="11158"/>
                    <a:pt x="9121" y="11159"/>
                    <a:pt x="9077" y="11160"/>
                  </a:cubicBezTo>
                  <a:cubicBezTo>
                    <a:pt x="8913" y="11165"/>
                    <a:pt x="8750" y="11174"/>
                    <a:pt x="8586" y="11179"/>
                  </a:cubicBezTo>
                  <a:cubicBezTo>
                    <a:pt x="8548" y="11179"/>
                    <a:pt x="8510" y="11179"/>
                    <a:pt x="8472" y="11179"/>
                  </a:cubicBezTo>
                  <a:cubicBezTo>
                    <a:pt x="8349" y="11179"/>
                    <a:pt x="8226" y="11177"/>
                    <a:pt x="8103" y="11174"/>
                  </a:cubicBezTo>
                  <a:cubicBezTo>
                    <a:pt x="8011" y="11172"/>
                    <a:pt x="7919" y="11168"/>
                    <a:pt x="7827" y="11161"/>
                  </a:cubicBezTo>
                  <a:cubicBezTo>
                    <a:pt x="7746" y="11157"/>
                    <a:pt x="7664" y="11146"/>
                    <a:pt x="7583" y="11137"/>
                  </a:cubicBezTo>
                  <a:cubicBezTo>
                    <a:pt x="7425" y="11114"/>
                    <a:pt x="7268" y="11094"/>
                    <a:pt x="7112" y="11063"/>
                  </a:cubicBezTo>
                  <a:cubicBezTo>
                    <a:pt x="6958" y="11032"/>
                    <a:pt x="6804" y="10998"/>
                    <a:pt x="6651" y="10959"/>
                  </a:cubicBezTo>
                  <a:cubicBezTo>
                    <a:pt x="6463" y="10909"/>
                    <a:pt x="6274" y="10854"/>
                    <a:pt x="6089" y="10789"/>
                  </a:cubicBezTo>
                  <a:cubicBezTo>
                    <a:pt x="5905" y="10726"/>
                    <a:pt x="5722" y="10658"/>
                    <a:pt x="5539" y="10587"/>
                  </a:cubicBezTo>
                  <a:cubicBezTo>
                    <a:pt x="5367" y="10516"/>
                    <a:pt x="5198" y="10441"/>
                    <a:pt x="5030" y="10362"/>
                  </a:cubicBezTo>
                  <a:cubicBezTo>
                    <a:pt x="4865" y="10284"/>
                    <a:pt x="4706" y="10199"/>
                    <a:pt x="4547" y="10109"/>
                  </a:cubicBezTo>
                  <a:cubicBezTo>
                    <a:pt x="4464" y="10057"/>
                    <a:pt x="4380" y="10006"/>
                    <a:pt x="4299" y="9949"/>
                  </a:cubicBezTo>
                  <a:cubicBezTo>
                    <a:pt x="4219" y="9894"/>
                    <a:pt x="4141" y="9837"/>
                    <a:pt x="4065" y="9778"/>
                  </a:cubicBezTo>
                  <a:cubicBezTo>
                    <a:pt x="3985" y="9713"/>
                    <a:pt x="3905" y="9646"/>
                    <a:pt x="3827" y="9578"/>
                  </a:cubicBezTo>
                  <a:cubicBezTo>
                    <a:pt x="3755" y="9512"/>
                    <a:pt x="3686" y="9446"/>
                    <a:pt x="3618" y="9378"/>
                  </a:cubicBezTo>
                  <a:cubicBezTo>
                    <a:pt x="3525" y="9278"/>
                    <a:pt x="3435" y="9179"/>
                    <a:pt x="3343" y="9077"/>
                  </a:cubicBezTo>
                  <a:cubicBezTo>
                    <a:pt x="3246" y="8969"/>
                    <a:pt x="3148" y="8865"/>
                    <a:pt x="3052" y="8757"/>
                  </a:cubicBezTo>
                  <a:cubicBezTo>
                    <a:pt x="2954" y="8647"/>
                    <a:pt x="2857" y="8538"/>
                    <a:pt x="2768" y="8423"/>
                  </a:cubicBezTo>
                  <a:cubicBezTo>
                    <a:pt x="2682" y="8313"/>
                    <a:pt x="2595" y="8203"/>
                    <a:pt x="2510" y="8095"/>
                  </a:cubicBezTo>
                  <a:cubicBezTo>
                    <a:pt x="2438" y="7999"/>
                    <a:pt x="2364" y="7902"/>
                    <a:pt x="2296" y="7805"/>
                  </a:cubicBezTo>
                  <a:cubicBezTo>
                    <a:pt x="2224" y="7702"/>
                    <a:pt x="2153" y="7601"/>
                    <a:pt x="2083" y="7498"/>
                  </a:cubicBezTo>
                  <a:cubicBezTo>
                    <a:pt x="2022" y="7411"/>
                    <a:pt x="1963" y="7324"/>
                    <a:pt x="1905" y="7237"/>
                  </a:cubicBezTo>
                  <a:cubicBezTo>
                    <a:pt x="1837" y="7134"/>
                    <a:pt x="1773" y="7031"/>
                    <a:pt x="1711" y="6927"/>
                  </a:cubicBezTo>
                  <a:cubicBezTo>
                    <a:pt x="1653" y="6822"/>
                    <a:pt x="1596" y="6717"/>
                    <a:pt x="1542" y="6607"/>
                  </a:cubicBezTo>
                  <a:cubicBezTo>
                    <a:pt x="1517" y="6553"/>
                    <a:pt x="1488" y="6501"/>
                    <a:pt x="1464" y="6446"/>
                  </a:cubicBezTo>
                  <a:cubicBezTo>
                    <a:pt x="1438" y="6381"/>
                    <a:pt x="1412" y="6318"/>
                    <a:pt x="1384" y="6254"/>
                  </a:cubicBezTo>
                  <a:lnTo>
                    <a:pt x="1384" y="6254"/>
                  </a:lnTo>
                  <a:cubicBezTo>
                    <a:pt x="1388" y="6262"/>
                    <a:pt x="1391" y="6268"/>
                    <a:pt x="1395" y="6275"/>
                  </a:cubicBezTo>
                  <a:cubicBezTo>
                    <a:pt x="1346" y="6141"/>
                    <a:pt x="1298" y="6008"/>
                    <a:pt x="1248" y="5874"/>
                  </a:cubicBezTo>
                  <a:cubicBezTo>
                    <a:pt x="1203" y="5745"/>
                    <a:pt x="1148" y="5620"/>
                    <a:pt x="1096" y="5494"/>
                  </a:cubicBezTo>
                  <a:cubicBezTo>
                    <a:pt x="1044" y="5364"/>
                    <a:pt x="993" y="5235"/>
                    <a:pt x="948" y="5103"/>
                  </a:cubicBezTo>
                  <a:cubicBezTo>
                    <a:pt x="904" y="4981"/>
                    <a:pt x="869" y="4857"/>
                    <a:pt x="833" y="4733"/>
                  </a:cubicBezTo>
                  <a:cubicBezTo>
                    <a:pt x="780" y="4526"/>
                    <a:pt x="730" y="4317"/>
                    <a:pt x="686" y="4107"/>
                  </a:cubicBezTo>
                  <a:cubicBezTo>
                    <a:pt x="638" y="3890"/>
                    <a:pt x="585" y="3672"/>
                    <a:pt x="554" y="3452"/>
                  </a:cubicBezTo>
                  <a:cubicBezTo>
                    <a:pt x="545" y="3381"/>
                    <a:pt x="535" y="3311"/>
                    <a:pt x="525" y="3242"/>
                  </a:cubicBezTo>
                  <a:cubicBezTo>
                    <a:pt x="525" y="3240"/>
                    <a:pt x="525" y="3238"/>
                    <a:pt x="523" y="3237"/>
                  </a:cubicBezTo>
                  <a:cubicBezTo>
                    <a:pt x="524" y="3237"/>
                    <a:pt x="524" y="3237"/>
                    <a:pt x="524" y="3237"/>
                  </a:cubicBezTo>
                  <a:lnTo>
                    <a:pt x="524" y="3237"/>
                  </a:lnTo>
                  <a:cubicBezTo>
                    <a:pt x="503" y="3048"/>
                    <a:pt x="480" y="2858"/>
                    <a:pt x="457" y="2670"/>
                  </a:cubicBezTo>
                  <a:cubicBezTo>
                    <a:pt x="436" y="2492"/>
                    <a:pt x="424" y="2313"/>
                    <a:pt x="417" y="2135"/>
                  </a:cubicBezTo>
                  <a:cubicBezTo>
                    <a:pt x="416" y="1855"/>
                    <a:pt x="422" y="1572"/>
                    <a:pt x="420" y="1293"/>
                  </a:cubicBezTo>
                  <a:cubicBezTo>
                    <a:pt x="419" y="1142"/>
                    <a:pt x="411" y="992"/>
                    <a:pt x="401" y="843"/>
                  </a:cubicBezTo>
                  <a:cubicBezTo>
                    <a:pt x="398" y="784"/>
                    <a:pt x="392" y="725"/>
                    <a:pt x="386" y="667"/>
                  </a:cubicBezTo>
                  <a:cubicBezTo>
                    <a:pt x="426" y="660"/>
                    <a:pt x="465" y="653"/>
                    <a:pt x="504" y="647"/>
                  </a:cubicBezTo>
                  <a:cubicBezTo>
                    <a:pt x="627" y="639"/>
                    <a:pt x="747" y="635"/>
                    <a:pt x="869" y="635"/>
                  </a:cubicBezTo>
                  <a:close/>
                  <a:moveTo>
                    <a:pt x="15189" y="11213"/>
                  </a:moveTo>
                  <a:cubicBezTo>
                    <a:pt x="15188" y="11214"/>
                    <a:pt x="15188" y="11214"/>
                    <a:pt x="15187" y="11214"/>
                  </a:cubicBezTo>
                  <a:cubicBezTo>
                    <a:pt x="15188" y="11214"/>
                    <a:pt x="15188" y="11214"/>
                    <a:pt x="15189" y="11213"/>
                  </a:cubicBezTo>
                  <a:close/>
                  <a:moveTo>
                    <a:pt x="15178" y="11218"/>
                  </a:moveTo>
                  <a:cubicBezTo>
                    <a:pt x="15176" y="11219"/>
                    <a:pt x="15174" y="11219"/>
                    <a:pt x="15172" y="11220"/>
                  </a:cubicBezTo>
                  <a:cubicBezTo>
                    <a:pt x="15174" y="11219"/>
                    <a:pt x="15176" y="11219"/>
                    <a:pt x="15178" y="11218"/>
                  </a:cubicBezTo>
                  <a:close/>
                  <a:moveTo>
                    <a:pt x="14932" y="11295"/>
                  </a:moveTo>
                  <a:cubicBezTo>
                    <a:pt x="14932" y="11295"/>
                    <a:pt x="14931" y="11295"/>
                    <a:pt x="14931" y="11295"/>
                  </a:cubicBezTo>
                  <a:lnTo>
                    <a:pt x="14931" y="11295"/>
                  </a:lnTo>
                  <a:cubicBezTo>
                    <a:pt x="14931" y="11295"/>
                    <a:pt x="14932" y="11295"/>
                    <a:pt x="14932" y="11295"/>
                  </a:cubicBezTo>
                  <a:close/>
                  <a:moveTo>
                    <a:pt x="15702" y="11403"/>
                  </a:moveTo>
                  <a:lnTo>
                    <a:pt x="15702" y="11403"/>
                  </a:lnTo>
                  <a:cubicBezTo>
                    <a:pt x="15700" y="11404"/>
                    <a:pt x="15698" y="11404"/>
                    <a:pt x="15696" y="11405"/>
                  </a:cubicBezTo>
                  <a:cubicBezTo>
                    <a:pt x="15698" y="11404"/>
                    <a:pt x="15700" y="11404"/>
                    <a:pt x="15702" y="11403"/>
                  </a:cubicBezTo>
                  <a:close/>
                  <a:moveTo>
                    <a:pt x="10171" y="11421"/>
                  </a:moveTo>
                  <a:lnTo>
                    <a:pt x="10171" y="11421"/>
                  </a:lnTo>
                  <a:cubicBezTo>
                    <a:pt x="10172" y="11422"/>
                    <a:pt x="10173" y="11423"/>
                    <a:pt x="10174" y="11424"/>
                  </a:cubicBezTo>
                  <a:lnTo>
                    <a:pt x="10174" y="11424"/>
                  </a:lnTo>
                  <a:cubicBezTo>
                    <a:pt x="10173" y="11423"/>
                    <a:pt x="10172" y="11422"/>
                    <a:pt x="10171" y="11421"/>
                  </a:cubicBezTo>
                  <a:close/>
                  <a:moveTo>
                    <a:pt x="20445" y="390"/>
                  </a:moveTo>
                  <a:cubicBezTo>
                    <a:pt x="20450" y="409"/>
                    <a:pt x="20453" y="430"/>
                    <a:pt x="20459" y="449"/>
                  </a:cubicBezTo>
                  <a:cubicBezTo>
                    <a:pt x="20478" y="518"/>
                    <a:pt x="20496" y="586"/>
                    <a:pt x="20515" y="655"/>
                  </a:cubicBezTo>
                  <a:lnTo>
                    <a:pt x="20515" y="655"/>
                  </a:lnTo>
                  <a:lnTo>
                    <a:pt x="20517" y="662"/>
                  </a:lnTo>
                  <a:cubicBezTo>
                    <a:pt x="20518" y="663"/>
                    <a:pt x="20518" y="665"/>
                    <a:pt x="20519" y="666"/>
                  </a:cubicBezTo>
                  <a:lnTo>
                    <a:pt x="20519" y="666"/>
                  </a:lnTo>
                  <a:cubicBezTo>
                    <a:pt x="20518" y="665"/>
                    <a:pt x="20518" y="664"/>
                    <a:pt x="20518" y="663"/>
                  </a:cubicBezTo>
                  <a:lnTo>
                    <a:pt x="20518" y="663"/>
                  </a:lnTo>
                  <a:cubicBezTo>
                    <a:pt x="20535" y="740"/>
                    <a:pt x="20555" y="815"/>
                    <a:pt x="20567" y="894"/>
                  </a:cubicBezTo>
                  <a:cubicBezTo>
                    <a:pt x="20582" y="982"/>
                    <a:pt x="20595" y="1071"/>
                    <a:pt x="20610" y="1161"/>
                  </a:cubicBezTo>
                  <a:cubicBezTo>
                    <a:pt x="20638" y="1346"/>
                    <a:pt x="20675" y="1529"/>
                    <a:pt x="20703" y="1715"/>
                  </a:cubicBezTo>
                  <a:cubicBezTo>
                    <a:pt x="20713" y="1817"/>
                    <a:pt x="20722" y="1917"/>
                    <a:pt x="20724" y="2020"/>
                  </a:cubicBezTo>
                  <a:cubicBezTo>
                    <a:pt x="20726" y="2129"/>
                    <a:pt x="20729" y="2238"/>
                    <a:pt x="20732" y="2346"/>
                  </a:cubicBezTo>
                  <a:cubicBezTo>
                    <a:pt x="20735" y="2455"/>
                    <a:pt x="20741" y="2562"/>
                    <a:pt x="20745" y="2671"/>
                  </a:cubicBezTo>
                  <a:cubicBezTo>
                    <a:pt x="20747" y="2767"/>
                    <a:pt x="20747" y="2863"/>
                    <a:pt x="20747" y="2960"/>
                  </a:cubicBezTo>
                  <a:cubicBezTo>
                    <a:pt x="20742" y="3218"/>
                    <a:pt x="20746" y="3474"/>
                    <a:pt x="20747" y="3731"/>
                  </a:cubicBezTo>
                  <a:cubicBezTo>
                    <a:pt x="20740" y="3946"/>
                    <a:pt x="20727" y="4161"/>
                    <a:pt x="20715" y="4376"/>
                  </a:cubicBezTo>
                  <a:cubicBezTo>
                    <a:pt x="20703" y="4590"/>
                    <a:pt x="20689" y="4801"/>
                    <a:pt x="20665" y="5014"/>
                  </a:cubicBezTo>
                  <a:cubicBezTo>
                    <a:pt x="20642" y="5159"/>
                    <a:pt x="20614" y="5301"/>
                    <a:pt x="20581" y="5444"/>
                  </a:cubicBezTo>
                  <a:cubicBezTo>
                    <a:pt x="20551" y="5577"/>
                    <a:pt x="20516" y="5708"/>
                    <a:pt x="20483" y="5840"/>
                  </a:cubicBezTo>
                  <a:cubicBezTo>
                    <a:pt x="20431" y="6019"/>
                    <a:pt x="20376" y="6196"/>
                    <a:pt x="20313" y="6371"/>
                  </a:cubicBezTo>
                  <a:cubicBezTo>
                    <a:pt x="20252" y="6541"/>
                    <a:pt x="20181" y="6706"/>
                    <a:pt x="20113" y="6873"/>
                  </a:cubicBezTo>
                  <a:lnTo>
                    <a:pt x="20113" y="6873"/>
                  </a:lnTo>
                  <a:cubicBezTo>
                    <a:pt x="20113" y="6873"/>
                    <a:pt x="20113" y="6873"/>
                    <a:pt x="20113" y="6873"/>
                  </a:cubicBezTo>
                  <a:lnTo>
                    <a:pt x="20113" y="6873"/>
                  </a:lnTo>
                  <a:cubicBezTo>
                    <a:pt x="20113" y="6873"/>
                    <a:pt x="20113" y="6874"/>
                    <a:pt x="20113" y="6874"/>
                  </a:cubicBezTo>
                  <a:lnTo>
                    <a:pt x="20113" y="6874"/>
                  </a:lnTo>
                  <a:cubicBezTo>
                    <a:pt x="20113" y="6874"/>
                    <a:pt x="20113" y="6873"/>
                    <a:pt x="20113" y="6873"/>
                  </a:cubicBezTo>
                  <a:lnTo>
                    <a:pt x="20113" y="6873"/>
                  </a:lnTo>
                  <a:cubicBezTo>
                    <a:pt x="20112" y="6873"/>
                    <a:pt x="20112" y="6874"/>
                    <a:pt x="20112" y="6875"/>
                  </a:cubicBezTo>
                  <a:lnTo>
                    <a:pt x="20112" y="6875"/>
                  </a:lnTo>
                  <a:cubicBezTo>
                    <a:pt x="20112" y="6874"/>
                    <a:pt x="20113" y="6874"/>
                    <a:pt x="20113" y="6874"/>
                  </a:cubicBezTo>
                  <a:lnTo>
                    <a:pt x="20113" y="6874"/>
                  </a:lnTo>
                  <a:cubicBezTo>
                    <a:pt x="20113" y="6874"/>
                    <a:pt x="20112" y="6875"/>
                    <a:pt x="20112" y="6876"/>
                  </a:cubicBezTo>
                  <a:cubicBezTo>
                    <a:pt x="20112" y="6875"/>
                    <a:pt x="20112" y="6875"/>
                    <a:pt x="20112" y="6875"/>
                  </a:cubicBezTo>
                  <a:lnTo>
                    <a:pt x="20112" y="6875"/>
                  </a:lnTo>
                  <a:cubicBezTo>
                    <a:pt x="20112" y="6876"/>
                    <a:pt x="20111" y="6878"/>
                    <a:pt x="20111" y="6879"/>
                  </a:cubicBezTo>
                  <a:cubicBezTo>
                    <a:pt x="20109" y="6885"/>
                    <a:pt x="20107" y="6889"/>
                    <a:pt x="20104" y="6895"/>
                  </a:cubicBezTo>
                  <a:cubicBezTo>
                    <a:pt x="20104" y="6894"/>
                    <a:pt x="20105" y="6893"/>
                    <a:pt x="20105" y="6890"/>
                  </a:cubicBezTo>
                  <a:lnTo>
                    <a:pt x="20105" y="6890"/>
                  </a:lnTo>
                  <a:cubicBezTo>
                    <a:pt x="19975" y="7192"/>
                    <a:pt x="19815" y="7482"/>
                    <a:pt x="19653" y="7766"/>
                  </a:cubicBezTo>
                  <a:cubicBezTo>
                    <a:pt x="19554" y="7930"/>
                    <a:pt x="19456" y="8093"/>
                    <a:pt x="19353" y="8255"/>
                  </a:cubicBezTo>
                  <a:cubicBezTo>
                    <a:pt x="19251" y="8414"/>
                    <a:pt x="19141" y="8563"/>
                    <a:pt x="19026" y="8712"/>
                  </a:cubicBezTo>
                  <a:cubicBezTo>
                    <a:pt x="18838" y="8940"/>
                    <a:pt x="18639" y="9155"/>
                    <a:pt x="18430" y="9360"/>
                  </a:cubicBezTo>
                  <a:cubicBezTo>
                    <a:pt x="18267" y="9511"/>
                    <a:pt x="18101" y="9661"/>
                    <a:pt x="17925" y="9799"/>
                  </a:cubicBezTo>
                  <a:cubicBezTo>
                    <a:pt x="17749" y="9926"/>
                    <a:pt x="17571" y="10051"/>
                    <a:pt x="17388" y="10167"/>
                  </a:cubicBezTo>
                  <a:cubicBezTo>
                    <a:pt x="17202" y="10283"/>
                    <a:pt x="17015" y="10396"/>
                    <a:pt x="16824" y="10504"/>
                  </a:cubicBezTo>
                  <a:cubicBezTo>
                    <a:pt x="16551" y="10648"/>
                    <a:pt x="16274" y="10785"/>
                    <a:pt x="15990" y="10906"/>
                  </a:cubicBezTo>
                  <a:cubicBezTo>
                    <a:pt x="15856" y="10958"/>
                    <a:pt x="15720" y="11004"/>
                    <a:pt x="15585" y="11052"/>
                  </a:cubicBezTo>
                  <a:cubicBezTo>
                    <a:pt x="15451" y="11101"/>
                    <a:pt x="15321" y="11160"/>
                    <a:pt x="15189" y="11213"/>
                  </a:cubicBezTo>
                  <a:lnTo>
                    <a:pt x="15189" y="11213"/>
                  </a:lnTo>
                  <a:cubicBezTo>
                    <a:pt x="15191" y="11213"/>
                    <a:pt x="15193" y="11213"/>
                    <a:pt x="15195" y="11212"/>
                  </a:cubicBezTo>
                  <a:lnTo>
                    <a:pt x="15195" y="11212"/>
                  </a:lnTo>
                  <a:cubicBezTo>
                    <a:pt x="15192" y="11213"/>
                    <a:pt x="15188" y="11214"/>
                    <a:pt x="15186" y="11215"/>
                  </a:cubicBezTo>
                  <a:cubicBezTo>
                    <a:pt x="15184" y="11216"/>
                    <a:pt x="15182" y="11216"/>
                    <a:pt x="15179" y="11217"/>
                  </a:cubicBezTo>
                  <a:lnTo>
                    <a:pt x="15179" y="11217"/>
                  </a:lnTo>
                  <a:cubicBezTo>
                    <a:pt x="15181" y="11217"/>
                    <a:pt x="15183" y="11216"/>
                    <a:pt x="15184" y="11215"/>
                  </a:cubicBezTo>
                  <a:lnTo>
                    <a:pt x="15184" y="11215"/>
                  </a:lnTo>
                  <a:cubicBezTo>
                    <a:pt x="15104" y="11245"/>
                    <a:pt x="15023" y="11271"/>
                    <a:pt x="14940" y="11293"/>
                  </a:cubicBezTo>
                  <a:cubicBezTo>
                    <a:pt x="14945" y="11292"/>
                    <a:pt x="14949" y="11291"/>
                    <a:pt x="14954" y="11291"/>
                  </a:cubicBezTo>
                  <a:cubicBezTo>
                    <a:pt x="14947" y="11292"/>
                    <a:pt x="14940" y="11293"/>
                    <a:pt x="14933" y="11295"/>
                  </a:cubicBezTo>
                  <a:cubicBezTo>
                    <a:pt x="14932" y="11295"/>
                    <a:pt x="14931" y="11295"/>
                    <a:pt x="14930" y="11296"/>
                  </a:cubicBezTo>
                  <a:cubicBezTo>
                    <a:pt x="14930" y="11296"/>
                    <a:pt x="14931" y="11296"/>
                    <a:pt x="14931" y="11295"/>
                  </a:cubicBezTo>
                  <a:lnTo>
                    <a:pt x="14931" y="11295"/>
                  </a:lnTo>
                  <a:cubicBezTo>
                    <a:pt x="14719" y="11347"/>
                    <a:pt x="14505" y="11391"/>
                    <a:pt x="14291" y="11429"/>
                  </a:cubicBezTo>
                  <a:cubicBezTo>
                    <a:pt x="14187" y="11447"/>
                    <a:pt x="14082" y="11460"/>
                    <a:pt x="13977" y="11475"/>
                  </a:cubicBezTo>
                  <a:cubicBezTo>
                    <a:pt x="13870" y="11491"/>
                    <a:pt x="13761" y="11506"/>
                    <a:pt x="13653" y="11520"/>
                  </a:cubicBezTo>
                  <a:cubicBezTo>
                    <a:pt x="13574" y="11528"/>
                    <a:pt x="13496" y="11534"/>
                    <a:pt x="13418" y="11541"/>
                  </a:cubicBezTo>
                  <a:cubicBezTo>
                    <a:pt x="13470" y="11437"/>
                    <a:pt x="13520" y="11333"/>
                    <a:pt x="13569" y="11228"/>
                  </a:cubicBezTo>
                  <a:cubicBezTo>
                    <a:pt x="13636" y="11089"/>
                    <a:pt x="13697" y="10950"/>
                    <a:pt x="13767" y="10813"/>
                  </a:cubicBezTo>
                  <a:cubicBezTo>
                    <a:pt x="13835" y="10680"/>
                    <a:pt x="13907" y="10552"/>
                    <a:pt x="13982" y="10424"/>
                  </a:cubicBezTo>
                  <a:cubicBezTo>
                    <a:pt x="14118" y="10197"/>
                    <a:pt x="14265" y="9977"/>
                    <a:pt x="14404" y="9753"/>
                  </a:cubicBezTo>
                  <a:cubicBezTo>
                    <a:pt x="14513" y="9578"/>
                    <a:pt x="14618" y="9400"/>
                    <a:pt x="14724" y="9224"/>
                  </a:cubicBezTo>
                  <a:cubicBezTo>
                    <a:pt x="14821" y="9062"/>
                    <a:pt x="14925" y="8902"/>
                    <a:pt x="15024" y="8741"/>
                  </a:cubicBezTo>
                  <a:cubicBezTo>
                    <a:pt x="15129" y="8573"/>
                    <a:pt x="15233" y="8403"/>
                    <a:pt x="15344" y="8240"/>
                  </a:cubicBezTo>
                  <a:cubicBezTo>
                    <a:pt x="15455" y="8076"/>
                    <a:pt x="15569" y="7915"/>
                    <a:pt x="15676" y="7750"/>
                  </a:cubicBezTo>
                  <a:cubicBezTo>
                    <a:pt x="15788" y="7578"/>
                    <a:pt x="15896" y="7402"/>
                    <a:pt x="16006" y="7228"/>
                  </a:cubicBezTo>
                  <a:cubicBezTo>
                    <a:pt x="16112" y="7061"/>
                    <a:pt x="16223" y="6896"/>
                    <a:pt x="16333" y="6732"/>
                  </a:cubicBezTo>
                  <a:cubicBezTo>
                    <a:pt x="16546" y="6409"/>
                    <a:pt x="16761" y="6087"/>
                    <a:pt x="16981" y="5769"/>
                  </a:cubicBezTo>
                  <a:cubicBezTo>
                    <a:pt x="17306" y="5300"/>
                    <a:pt x="17629" y="4830"/>
                    <a:pt x="17958" y="4365"/>
                  </a:cubicBezTo>
                  <a:cubicBezTo>
                    <a:pt x="18030" y="4256"/>
                    <a:pt x="18102" y="4147"/>
                    <a:pt x="18174" y="4039"/>
                  </a:cubicBezTo>
                  <a:cubicBezTo>
                    <a:pt x="18180" y="4031"/>
                    <a:pt x="18184" y="4023"/>
                    <a:pt x="18189" y="4015"/>
                  </a:cubicBezTo>
                  <a:cubicBezTo>
                    <a:pt x="18271" y="3879"/>
                    <a:pt x="18355" y="3744"/>
                    <a:pt x="18439" y="3606"/>
                  </a:cubicBezTo>
                  <a:cubicBezTo>
                    <a:pt x="18448" y="3592"/>
                    <a:pt x="18457" y="3576"/>
                    <a:pt x="18467" y="3562"/>
                  </a:cubicBezTo>
                  <a:lnTo>
                    <a:pt x="18467" y="3562"/>
                  </a:lnTo>
                  <a:cubicBezTo>
                    <a:pt x="18467" y="3562"/>
                    <a:pt x="18467" y="3562"/>
                    <a:pt x="18467" y="3562"/>
                  </a:cubicBezTo>
                  <a:cubicBezTo>
                    <a:pt x="18498" y="3510"/>
                    <a:pt x="18530" y="3459"/>
                    <a:pt x="18561" y="3407"/>
                  </a:cubicBezTo>
                  <a:cubicBezTo>
                    <a:pt x="18609" y="3321"/>
                    <a:pt x="18658" y="3231"/>
                    <a:pt x="18706" y="3143"/>
                  </a:cubicBezTo>
                  <a:cubicBezTo>
                    <a:pt x="18792" y="2988"/>
                    <a:pt x="18878" y="2831"/>
                    <a:pt x="18965" y="2676"/>
                  </a:cubicBezTo>
                  <a:cubicBezTo>
                    <a:pt x="18966" y="2673"/>
                    <a:pt x="18968" y="2672"/>
                    <a:pt x="18969" y="2670"/>
                  </a:cubicBezTo>
                  <a:lnTo>
                    <a:pt x="18969" y="2670"/>
                  </a:lnTo>
                  <a:cubicBezTo>
                    <a:pt x="18968" y="2672"/>
                    <a:pt x="18966" y="2674"/>
                    <a:pt x="18965" y="2677"/>
                  </a:cubicBezTo>
                  <a:cubicBezTo>
                    <a:pt x="19146" y="2346"/>
                    <a:pt x="19331" y="2015"/>
                    <a:pt x="19497" y="1675"/>
                  </a:cubicBezTo>
                  <a:lnTo>
                    <a:pt x="19497" y="1675"/>
                  </a:lnTo>
                  <a:cubicBezTo>
                    <a:pt x="19468" y="1689"/>
                    <a:pt x="19443" y="1709"/>
                    <a:pt x="19423" y="1737"/>
                  </a:cubicBezTo>
                  <a:cubicBezTo>
                    <a:pt x="19200" y="2048"/>
                    <a:pt x="18969" y="2353"/>
                    <a:pt x="18747" y="2664"/>
                  </a:cubicBezTo>
                  <a:cubicBezTo>
                    <a:pt x="18631" y="2828"/>
                    <a:pt x="18515" y="2990"/>
                    <a:pt x="18395" y="3151"/>
                  </a:cubicBezTo>
                  <a:cubicBezTo>
                    <a:pt x="18283" y="3301"/>
                    <a:pt x="18167" y="3449"/>
                    <a:pt x="18056" y="3600"/>
                  </a:cubicBezTo>
                  <a:cubicBezTo>
                    <a:pt x="17583" y="4241"/>
                    <a:pt x="17135" y="4900"/>
                    <a:pt x="16681" y="5554"/>
                  </a:cubicBezTo>
                  <a:cubicBezTo>
                    <a:pt x="16461" y="5870"/>
                    <a:pt x="16246" y="6191"/>
                    <a:pt x="16035" y="6512"/>
                  </a:cubicBezTo>
                  <a:cubicBezTo>
                    <a:pt x="15924" y="6680"/>
                    <a:pt x="15809" y="6846"/>
                    <a:pt x="15702" y="7017"/>
                  </a:cubicBezTo>
                  <a:cubicBezTo>
                    <a:pt x="15593" y="7189"/>
                    <a:pt x="15487" y="7363"/>
                    <a:pt x="15376" y="7533"/>
                  </a:cubicBezTo>
                  <a:cubicBezTo>
                    <a:pt x="15270" y="7698"/>
                    <a:pt x="15156" y="7858"/>
                    <a:pt x="15045" y="8020"/>
                  </a:cubicBezTo>
                  <a:cubicBezTo>
                    <a:pt x="14935" y="8185"/>
                    <a:pt x="14831" y="8352"/>
                    <a:pt x="14725" y="8521"/>
                  </a:cubicBezTo>
                  <a:cubicBezTo>
                    <a:pt x="14626" y="8685"/>
                    <a:pt x="14521" y="8845"/>
                    <a:pt x="14422" y="9009"/>
                  </a:cubicBezTo>
                  <a:cubicBezTo>
                    <a:pt x="14318" y="9183"/>
                    <a:pt x="14214" y="9358"/>
                    <a:pt x="14108" y="9530"/>
                  </a:cubicBezTo>
                  <a:cubicBezTo>
                    <a:pt x="13905" y="9857"/>
                    <a:pt x="13684" y="10172"/>
                    <a:pt x="13505" y="10513"/>
                  </a:cubicBezTo>
                  <a:cubicBezTo>
                    <a:pt x="13413" y="10691"/>
                    <a:pt x="13326" y="10871"/>
                    <a:pt x="13242" y="11054"/>
                  </a:cubicBezTo>
                  <a:cubicBezTo>
                    <a:pt x="13226" y="11089"/>
                    <a:pt x="13209" y="11124"/>
                    <a:pt x="13193" y="11158"/>
                  </a:cubicBezTo>
                  <a:cubicBezTo>
                    <a:pt x="13142" y="10952"/>
                    <a:pt x="13099" y="10744"/>
                    <a:pt x="13047" y="10538"/>
                  </a:cubicBezTo>
                  <a:cubicBezTo>
                    <a:pt x="13015" y="10415"/>
                    <a:pt x="12982" y="10290"/>
                    <a:pt x="12956" y="10165"/>
                  </a:cubicBezTo>
                  <a:cubicBezTo>
                    <a:pt x="12932" y="10049"/>
                    <a:pt x="12913" y="9933"/>
                    <a:pt x="12897" y="9817"/>
                  </a:cubicBezTo>
                  <a:cubicBezTo>
                    <a:pt x="12880" y="9625"/>
                    <a:pt x="12861" y="9430"/>
                    <a:pt x="12858" y="9237"/>
                  </a:cubicBezTo>
                  <a:cubicBezTo>
                    <a:pt x="12855" y="9047"/>
                    <a:pt x="12855" y="8858"/>
                    <a:pt x="12855" y="8669"/>
                  </a:cubicBezTo>
                  <a:lnTo>
                    <a:pt x="12855" y="8658"/>
                  </a:lnTo>
                  <a:lnTo>
                    <a:pt x="12855" y="8649"/>
                  </a:lnTo>
                  <a:cubicBezTo>
                    <a:pt x="12856" y="8595"/>
                    <a:pt x="12856" y="8541"/>
                    <a:pt x="12856" y="8487"/>
                  </a:cubicBezTo>
                  <a:lnTo>
                    <a:pt x="12856" y="8491"/>
                  </a:lnTo>
                  <a:cubicBezTo>
                    <a:pt x="12857" y="8259"/>
                    <a:pt x="12860" y="8027"/>
                    <a:pt x="12879" y="7796"/>
                  </a:cubicBezTo>
                  <a:cubicBezTo>
                    <a:pt x="12898" y="7558"/>
                    <a:pt x="12927" y="7322"/>
                    <a:pt x="12956" y="7086"/>
                  </a:cubicBezTo>
                  <a:cubicBezTo>
                    <a:pt x="12995" y="6821"/>
                    <a:pt x="13043" y="6557"/>
                    <a:pt x="13096" y="6295"/>
                  </a:cubicBezTo>
                  <a:cubicBezTo>
                    <a:pt x="13148" y="6036"/>
                    <a:pt x="13206" y="5781"/>
                    <a:pt x="13274" y="5527"/>
                  </a:cubicBezTo>
                  <a:lnTo>
                    <a:pt x="13274" y="5527"/>
                  </a:lnTo>
                  <a:cubicBezTo>
                    <a:pt x="13274" y="5531"/>
                    <a:pt x="13273" y="5535"/>
                    <a:pt x="13272" y="5538"/>
                  </a:cubicBezTo>
                  <a:lnTo>
                    <a:pt x="13272" y="5538"/>
                  </a:lnTo>
                  <a:cubicBezTo>
                    <a:pt x="13300" y="5444"/>
                    <a:pt x="13330" y="5351"/>
                    <a:pt x="13362" y="5259"/>
                  </a:cubicBezTo>
                  <a:cubicBezTo>
                    <a:pt x="13394" y="5168"/>
                    <a:pt x="13431" y="5080"/>
                    <a:pt x="13468" y="4992"/>
                  </a:cubicBezTo>
                  <a:lnTo>
                    <a:pt x="13468" y="4992"/>
                  </a:lnTo>
                  <a:cubicBezTo>
                    <a:pt x="13465" y="4999"/>
                    <a:pt x="13462" y="5005"/>
                    <a:pt x="13459" y="5012"/>
                  </a:cubicBezTo>
                  <a:lnTo>
                    <a:pt x="13459" y="5012"/>
                  </a:lnTo>
                  <a:cubicBezTo>
                    <a:pt x="13526" y="4858"/>
                    <a:pt x="13593" y="4708"/>
                    <a:pt x="13669" y="4559"/>
                  </a:cubicBezTo>
                  <a:cubicBezTo>
                    <a:pt x="13742" y="4414"/>
                    <a:pt x="13821" y="4274"/>
                    <a:pt x="13902" y="4134"/>
                  </a:cubicBezTo>
                  <a:cubicBezTo>
                    <a:pt x="14058" y="3876"/>
                    <a:pt x="14220" y="3625"/>
                    <a:pt x="14399" y="3383"/>
                  </a:cubicBezTo>
                  <a:cubicBezTo>
                    <a:pt x="14589" y="3162"/>
                    <a:pt x="14789" y="2949"/>
                    <a:pt x="14997" y="2744"/>
                  </a:cubicBezTo>
                  <a:cubicBezTo>
                    <a:pt x="15223" y="2544"/>
                    <a:pt x="15452" y="2349"/>
                    <a:pt x="15694" y="2165"/>
                  </a:cubicBezTo>
                  <a:lnTo>
                    <a:pt x="15694" y="2165"/>
                  </a:lnTo>
                  <a:cubicBezTo>
                    <a:pt x="15694" y="2165"/>
                    <a:pt x="15694" y="2165"/>
                    <a:pt x="15694" y="2166"/>
                  </a:cubicBezTo>
                  <a:cubicBezTo>
                    <a:pt x="15770" y="2112"/>
                    <a:pt x="15846" y="2058"/>
                    <a:pt x="15926" y="2009"/>
                  </a:cubicBezTo>
                  <a:cubicBezTo>
                    <a:pt x="16006" y="1959"/>
                    <a:pt x="16089" y="1911"/>
                    <a:pt x="16172" y="1863"/>
                  </a:cubicBezTo>
                  <a:cubicBezTo>
                    <a:pt x="16302" y="1793"/>
                    <a:pt x="16435" y="1723"/>
                    <a:pt x="16565" y="1652"/>
                  </a:cubicBezTo>
                  <a:cubicBezTo>
                    <a:pt x="16698" y="1579"/>
                    <a:pt x="16829" y="1507"/>
                    <a:pt x="16963" y="1437"/>
                  </a:cubicBezTo>
                  <a:cubicBezTo>
                    <a:pt x="17092" y="1371"/>
                    <a:pt x="17230" y="1317"/>
                    <a:pt x="17362" y="1257"/>
                  </a:cubicBezTo>
                  <a:cubicBezTo>
                    <a:pt x="17490" y="1198"/>
                    <a:pt x="17618" y="1140"/>
                    <a:pt x="17746" y="1084"/>
                  </a:cubicBezTo>
                  <a:cubicBezTo>
                    <a:pt x="18115" y="941"/>
                    <a:pt x="18487" y="816"/>
                    <a:pt x="18867" y="709"/>
                  </a:cubicBezTo>
                  <a:cubicBezTo>
                    <a:pt x="19146" y="643"/>
                    <a:pt x="19428" y="584"/>
                    <a:pt x="19709" y="520"/>
                  </a:cubicBezTo>
                  <a:cubicBezTo>
                    <a:pt x="19951" y="465"/>
                    <a:pt x="20198" y="424"/>
                    <a:pt x="20445" y="390"/>
                  </a:cubicBezTo>
                  <a:close/>
                  <a:moveTo>
                    <a:pt x="11007" y="17389"/>
                  </a:moveTo>
                  <a:lnTo>
                    <a:pt x="11007" y="17389"/>
                  </a:lnTo>
                  <a:cubicBezTo>
                    <a:pt x="11007" y="17391"/>
                    <a:pt x="11006" y="17394"/>
                    <a:pt x="11006" y="17396"/>
                  </a:cubicBezTo>
                  <a:lnTo>
                    <a:pt x="11006" y="17396"/>
                  </a:lnTo>
                  <a:cubicBezTo>
                    <a:pt x="11007" y="17394"/>
                    <a:pt x="11007" y="17391"/>
                    <a:pt x="11007" y="17389"/>
                  </a:cubicBezTo>
                  <a:close/>
                  <a:moveTo>
                    <a:pt x="9931" y="11132"/>
                  </a:moveTo>
                  <a:cubicBezTo>
                    <a:pt x="10010" y="11235"/>
                    <a:pt x="10090" y="11333"/>
                    <a:pt x="10177" y="11428"/>
                  </a:cubicBezTo>
                  <a:cubicBezTo>
                    <a:pt x="10177" y="11428"/>
                    <a:pt x="10176" y="11428"/>
                    <a:pt x="10176" y="11427"/>
                  </a:cubicBezTo>
                  <a:lnTo>
                    <a:pt x="10176" y="11427"/>
                  </a:lnTo>
                  <a:cubicBezTo>
                    <a:pt x="10179" y="11430"/>
                    <a:pt x="10181" y="11433"/>
                    <a:pt x="10183" y="11436"/>
                  </a:cubicBezTo>
                  <a:cubicBezTo>
                    <a:pt x="10183" y="11436"/>
                    <a:pt x="10185" y="11437"/>
                    <a:pt x="10185" y="11437"/>
                  </a:cubicBezTo>
                  <a:cubicBezTo>
                    <a:pt x="10244" y="11504"/>
                    <a:pt x="10301" y="11574"/>
                    <a:pt x="10361" y="11642"/>
                  </a:cubicBezTo>
                  <a:cubicBezTo>
                    <a:pt x="10425" y="11714"/>
                    <a:pt x="10491" y="11781"/>
                    <a:pt x="10556" y="11851"/>
                  </a:cubicBezTo>
                  <a:cubicBezTo>
                    <a:pt x="10649" y="11953"/>
                    <a:pt x="10740" y="12056"/>
                    <a:pt x="10820" y="12168"/>
                  </a:cubicBezTo>
                  <a:cubicBezTo>
                    <a:pt x="10904" y="12289"/>
                    <a:pt x="10994" y="12405"/>
                    <a:pt x="11080" y="12526"/>
                  </a:cubicBezTo>
                  <a:cubicBezTo>
                    <a:pt x="11153" y="12631"/>
                    <a:pt x="11223" y="12736"/>
                    <a:pt x="11283" y="12849"/>
                  </a:cubicBezTo>
                  <a:cubicBezTo>
                    <a:pt x="11281" y="12845"/>
                    <a:pt x="11279" y="12840"/>
                    <a:pt x="11277" y="12834"/>
                  </a:cubicBezTo>
                  <a:lnTo>
                    <a:pt x="11277" y="12834"/>
                  </a:lnTo>
                  <a:cubicBezTo>
                    <a:pt x="11282" y="12846"/>
                    <a:pt x="11287" y="12856"/>
                    <a:pt x="11293" y="12867"/>
                  </a:cubicBezTo>
                  <a:cubicBezTo>
                    <a:pt x="11296" y="12871"/>
                    <a:pt x="11301" y="12875"/>
                    <a:pt x="11304" y="12880"/>
                  </a:cubicBezTo>
                  <a:cubicBezTo>
                    <a:pt x="11378" y="12965"/>
                    <a:pt x="11437" y="13058"/>
                    <a:pt x="11488" y="13158"/>
                  </a:cubicBezTo>
                  <a:cubicBezTo>
                    <a:pt x="11517" y="13214"/>
                    <a:pt x="11540" y="13271"/>
                    <a:pt x="11565" y="13328"/>
                  </a:cubicBezTo>
                  <a:cubicBezTo>
                    <a:pt x="11568" y="13339"/>
                    <a:pt x="11573" y="13348"/>
                    <a:pt x="11576" y="13357"/>
                  </a:cubicBezTo>
                  <a:cubicBezTo>
                    <a:pt x="11583" y="13369"/>
                    <a:pt x="11588" y="13383"/>
                    <a:pt x="11592" y="13396"/>
                  </a:cubicBezTo>
                  <a:cubicBezTo>
                    <a:pt x="11593" y="13398"/>
                    <a:pt x="11594" y="13400"/>
                    <a:pt x="11596" y="13403"/>
                  </a:cubicBezTo>
                  <a:cubicBezTo>
                    <a:pt x="11664" y="13521"/>
                    <a:pt x="11726" y="13643"/>
                    <a:pt x="11785" y="13766"/>
                  </a:cubicBezTo>
                  <a:cubicBezTo>
                    <a:pt x="11841" y="13885"/>
                    <a:pt x="11884" y="14010"/>
                    <a:pt x="11931" y="14133"/>
                  </a:cubicBezTo>
                  <a:cubicBezTo>
                    <a:pt x="11946" y="14105"/>
                    <a:pt x="11954" y="14074"/>
                    <a:pt x="11952" y="14041"/>
                  </a:cubicBezTo>
                  <a:cubicBezTo>
                    <a:pt x="11948" y="13878"/>
                    <a:pt x="11924" y="13718"/>
                    <a:pt x="11894" y="13558"/>
                  </a:cubicBezTo>
                  <a:cubicBezTo>
                    <a:pt x="11903" y="13541"/>
                    <a:pt x="11909" y="13521"/>
                    <a:pt x="11911" y="13501"/>
                  </a:cubicBezTo>
                  <a:cubicBezTo>
                    <a:pt x="11915" y="13473"/>
                    <a:pt x="11911" y="13448"/>
                    <a:pt x="11903" y="13424"/>
                  </a:cubicBezTo>
                  <a:cubicBezTo>
                    <a:pt x="11910" y="13324"/>
                    <a:pt x="11923" y="13224"/>
                    <a:pt x="11939" y="13125"/>
                  </a:cubicBezTo>
                  <a:cubicBezTo>
                    <a:pt x="11949" y="13072"/>
                    <a:pt x="11962" y="13020"/>
                    <a:pt x="11978" y="12968"/>
                  </a:cubicBezTo>
                  <a:cubicBezTo>
                    <a:pt x="12003" y="12894"/>
                    <a:pt x="12034" y="12822"/>
                    <a:pt x="12067" y="12750"/>
                  </a:cubicBezTo>
                  <a:cubicBezTo>
                    <a:pt x="12106" y="12671"/>
                    <a:pt x="12150" y="12595"/>
                    <a:pt x="12195" y="12519"/>
                  </a:cubicBezTo>
                  <a:cubicBezTo>
                    <a:pt x="12237" y="12444"/>
                    <a:pt x="12278" y="12369"/>
                    <a:pt x="12323" y="12296"/>
                  </a:cubicBezTo>
                  <a:cubicBezTo>
                    <a:pt x="12437" y="12126"/>
                    <a:pt x="12574" y="11972"/>
                    <a:pt x="12706" y="11815"/>
                  </a:cubicBezTo>
                  <a:cubicBezTo>
                    <a:pt x="12777" y="11735"/>
                    <a:pt x="12850" y="11656"/>
                    <a:pt x="12925" y="11580"/>
                  </a:cubicBezTo>
                  <a:cubicBezTo>
                    <a:pt x="12932" y="11603"/>
                    <a:pt x="12939" y="11624"/>
                    <a:pt x="12946" y="11646"/>
                  </a:cubicBezTo>
                  <a:cubicBezTo>
                    <a:pt x="12947" y="11650"/>
                    <a:pt x="12950" y="11653"/>
                    <a:pt x="12951" y="11656"/>
                  </a:cubicBezTo>
                  <a:cubicBezTo>
                    <a:pt x="12945" y="11702"/>
                    <a:pt x="12955" y="11747"/>
                    <a:pt x="12983" y="11786"/>
                  </a:cubicBezTo>
                  <a:cubicBezTo>
                    <a:pt x="13003" y="11871"/>
                    <a:pt x="13080" y="11929"/>
                    <a:pt x="13169" y="11929"/>
                  </a:cubicBezTo>
                  <a:lnTo>
                    <a:pt x="13207" y="11929"/>
                  </a:lnTo>
                  <a:cubicBezTo>
                    <a:pt x="13257" y="11927"/>
                    <a:pt x="13306" y="11923"/>
                    <a:pt x="13357" y="11916"/>
                  </a:cubicBezTo>
                  <a:lnTo>
                    <a:pt x="13357" y="11916"/>
                  </a:lnTo>
                  <a:cubicBezTo>
                    <a:pt x="13349" y="11917"/>
                    <a:pt x="13341" y="11918"/>
                    <a:pt x="13334" y="11919"/>
                  </a:cubicBezTo>
                  <a:cubicBezTo>
                    <a:pt x="13350" y="11917"/>
                    <a:pt x="13366" y="11916"/>
                    <a:pt x="13381" y="11915"/>
                  </a:cubicBezTo>
                  <a:lnTo>
                    <a:pt x="13381" y="11915"/>
                  </a:lnTo>
                  <a:cubicBezTo>
                    <a:pt x="13355" y="11949"/>
                    <a:pt x="13330" y="11984"/>
                    <a:pt x="13305" y="12019"/>
                  </a:cubicBezTo>
                  <a:cubicBezTo>
                    <a:pt x="13254" y="12089"/>
                    <a:pt x="13203" y="12161"/>
                    <a:pt x="13150" y="12228"/>
                  </a:cubicBezTo>
                  <a:cubicBezTo>
                    <a:pt x="13098" y="12293"/>
                    <a:pt x="13041" y="12354"/>
                    <a:pt x="12994" y="12423"/>
                  </a:cubicBezTo>
                  <a:cubicBezTo>
                    <a:pt x="12994" y="12423"/>
                    <a:pt x="12994" y="12424"/>
                    <a:pt x="12994" y="12424"/>
                  </a:cubicBezTo>
                  <a:cubicBezTo>
                    <a:pt x="12988" y="12429"/>
                    <a:pt x="12985" y="12436"/>
                    <a:pt x="12980" y="12442"/>
                  </a:cubicBezTo>
                  <a:cubicBezTo>
                    <a:pt x="12976" y="12450"/>
                    <a:pt x="12971" y="12457"/>
                    <a:pt x="12966" y="12465"/>
                  </a:cubicBezTo>
                  <a:cubicBezTo>
                    <a:pt x="12946" y="12490"/>
                    <a:pt x="12930" y="12520"/>
                    <a:pt x="12913" y="12546"/>
                  </a:cubicBezTo>
                  <a:cubicBezTo>
                    <a:pt x="12889" y="12584"/>
                    <a:pt x="12866" y="12622"/>
                    <a:pt x="12845" y="12660"/>
                  </a:cubicBezTo>
                  <a:cubicBezTo>
                    <a:pt x="12804" y="12737"/>
                    <a:pt x="12772" y="12817"/>
                    <a:pt x="12736" y="12895"/>
                  </a:cubicBezTo>
                  <a:cubicBezTo>
                    <a:pt x="12699" y="12965"/>
                    <a:pt x="12660" y="13033"/>
                    <a:pt x="12626" y="13104"/>
                  </a:cubicBezTo>
                  <a:cubicBezTo>
                    <a:pt x="12585" y="13189"/>
                    <a:pt x="12556" y="13281"/>
                    <a:pt x="12538" y="13374"/>
                  </a:cubicBezTo>
                  <a:cubicBezTo>
                    <a:pt x="12518" y="13472"/>
                    <a:pt x="12500" y="13571"/>
                    <a:pt x="12486" y="13669"/>
                  </a:cubicBezTo>
                  <a:cubicBezTo>
                    <a:pt x="12473" y="13768"/>
                    <a:pt x="12461" y="13867"/>
                    <a:pt x="12445" y="13965"/>
                  </a:cubicBezTo>
                  <a:cubicBezTo>
                    <a:pt x="12432" y="14061"/>
                    <a:pt x="12413" y="14155"/>
                    <a:pt x="12397" y="14250"/>
                  </a:cubicBezTo>
                  <a:cubicBezTo>
                    <a:pt x="12365" y="14433"/>
                    <a:pt x="12349" y="14618"/>
                    <a:pt x="12321" y="14801"/>
                  </a:cubicBezTo>
                  <a:cubicBezTo>
                    <a:pt x="12290" y="14989"/>
                    <a:pt x="12281" y="15180"/>
                    <a:pt x="12259" y="15368"/>
                  </a:cubicBezTo>
                  <a:cubicBezTo>
                    <a:pt x="12236" y="15566"/>
                    <a:pt x="12209" y="15762"/>
                    <a:pt x="12187" y="15959"/>
                  </a:cubicBezTo>
                  <a:cubicBezTo>
                    <a:pt x="12166" y="16154"/>
                    <a:pt x="12151" y="16349"/>
                    <a:pt x="12131" y="16544"/>
                  </a:cubicBezTo>
                  <a:cubicBezTo>
                    <a:pt x="12088" y="16935"/>
                    <a:pt x="12074" y="17328"/>
                    <a:pt x="12052" y="17719"/>
                  </a:cubicBezTo>
                  <a:cubicBezTo>
                    <a:pt x="12047" y="17819"/>
                    <a:pt x="12040" y="17917"/>
                    <a:pt x="12037" y="18015"/>
                  </a:cubicBezTo>
                  <a:cubicBezTo>
                    <a:pt x="12035" y="18114"/>
                    <a:pt x="12034" y="18213"/>
                    <a:pt x="12029" y="18312"/>
                  </a:cubicBezTo>
                  <a:cubicBezTo>
                    <a:pt x="12019" y="18513"/>
                    <a:pt x="12005" y="18713"/>
                    <a:pt x="11998" y="18914"/>
                  </a:cubicBezTo>
                  <a:cubicBezTo>
                    <a:pt x="11984" y="19303"/>
                    <a:pt x="11962" y="19693"/>
                    <a:pt x="11948" y="20083"/>
                  </a:cubicBezTo>
                  <a:cubicBezTo>
                    <a:pt x="11941" y="20284"/>
                    <a:pt x="11928" y="20485"/>
                    <a:pt x="11922" y="20687"/>
                  </a:cubicBezTo>
                  <a:cubicBezTo>
                    <a:pt x="11916" y="20881"/>
                    <a:pt x="11919" y="21075"/>
                    <a:pt x="11914" y="21270"/>
                  </a:cubicBezTo>
                  <a:cubicBezTo>
                    <a:pt x="11908" y="21465"/>
                    <a:pt x="11904" y="21661"/>
                    <a:pt x="11902" y="21857"/>
                  </a:cubicBezTo>
                  <a:cubicBezTo>
                    <a:pt x="11902" y="21864"/>
                    <a:pt x="11902" y="21871"/>
                    <a:pt x="11902" y="21879"/>
                  </a:cubicBezTo>
                  <a:cubicBezTo>
                    <a:pt x="11819" y="21875"/>
                    <a:pt x="11736" y="21873"/>
                    <a:pt x="11653" y="21873"/>
                  </a:cubicBezTo>
                  <a:cubicBezTo>
                    <a:pt x="11606" y="21873"/>
                    <a:pt x="11560" y="21873"/>
                    <a:pt x="11513" y="21875"/>
                  </a:cubicBezTo>
                  <a:cubicBezTo>
                    <a:pt x="11444" y="21877"/>
                    <a:pt x="11374" y="21881"/>
                    <a:pt x="11304" y="21884"/>
                  </a:cubicBezTo>
                  <a:cubicBezTo>
                    <a:pt x="11235" y="21884"/>
                    <a:pt x="11166" y="21881"/>
                    <a:pt x="11097" y="21880"/>
                  </a:cubicBezTo>
                  <a:cubicBezTo>
                    <a:pt x="11023" y="21880"/>
                    <a:pt x="10947" y="21880"/>
                    <a:pt x="10872" y="21885"/>
                  </a:cubicBezTo>
                  <a:cubicBezTo>
                    <a:pt x="10825" y="21887"/>
                    <a:pt x="10777" y="21892"/>
                    <a:pt x="10730" y="21896"/>
                  </a:cubicBezTo>
                  <a:cubicBezTo>
                    <a:pt x="10738" y="21739"/>
                    <a:pt x="10751" y="21582"/>
                    <a:pt x="10764" y="21424"/>
                  </a:cubicBezTo>
                  <a:cubicBezTo>
                    <a:pt x="10779" y="21242"/>
                    <a:pt x="10792" y="21058"/>
                    <a:pt x="10803" y="20874"/>
                  </a:cubicBezTo>
                  <a:cubicBezTo>
                    <a:pt x="10815" y="20675"/>
                    <a:pt x="10828" y="20475"/>
                    <a:pt x="10843" y="20276"/>
                  </a:cubicBezTo>
                  <a:cubicBezTo>
                    <a:pt x="10858" y="20087"/>
                    <a:pt x="10881" y="19902"/>
                    <a:pt x="10894" y="19715"/>
                  </a:cubicBezTo>
                  <a:cubicBezTo>
                    <a:pt x="10908" y="19505"/>
                    <a:pt x="10919" y="19295"/>
                    <a:pt x="10932" y="19086"/>
                  </a:cubicBezTo>
                  <a:cubicBezTo>
                    <a:pt x="10943" y="18900"/>
                    <a:pt x="10955" y="18714"/>
                    <a:pt x="10963" y="18528"/>
                  </a:cubicBezTo>
                  <a:cubicBezTo>
                    <a:pt x="10964" y="18520"/>
                    <a:pt x="10964" y="18512"/>
                    <a:pt x="10965" y="18504"/>
                  </a:cubicBezTo>
                  <a:lnTo>
                    <a:pt x="10965" y="18504"/>
                  </a:lnTo>
                  <a:cubicBezTo>
                    <a:pt x="10965" y="18499"/>
                    <a:pt x="10965" y="18495"/>
                    <a:pt x="10965" y="18490"/>
                  </a:cubicBezTo>
                  <a:lnTo>
                    <a:pt x="10965" y="18490"/>
                  </a:lnTo>
                  <a:cubicBezTo>
                    <a:pt x="10966" y="18490"/>
                    <a:pt x="10966" y="18489"/>
                    <a:pt x="10966" y="18489"/>
                  </a:cubicBezTo>
                  <a:lnTo>
                    <a:pt x="10966" y="18489"/>
                  </a:lnTo>
                  <a:cubicBezTo>
                    <a:pt x="10966" y="18489"/>
                    <a:pt x="10966" y="18489"/>
                    <a:pt x="10965" y="18489"/>
                  </a:cubicBezTo>
                  <a:lnTo>
                    <a:pt x="10965" y="18489"/>
                  </a:lnTo>
                  <a:cubicBezTo>
                    <a:pt x="10966" y="18485"/>
                    <a:pt x="10966" y="18481"/>
                    <a:pt x="10966" y="18476"/>
                  </a:cubicBezTo>
                  <a:cubicBezTo>
                    <a:pt x="10966" y="18476"/>
                    <a:pt x="10966" y="18475"/>
                    <a:pt x="10966" y="18475"/>
                  </a:cubicBezTo>
                  <a:cubicBezTo>
                    <a:pt x="10967" y="18466"/>
                    <a:pt x="10967" y="18458"/>
                    <a:pt x="10967" y="18449"/>
                  </a:cubicBezTo>
                  <a:cubicBezTo>
                    <a:pt x="10968" y="18436"/>
                    <a:pt x="10968" y="18423"/>
                    <a:pt x="10969" y="18410"/>
                  </a:cubicBezTo>
                  <a:lnTo>
                    <a:pt x="10969" y="18410"/>
                  </a:lnTo>
                  <a:cubicBezTo>
                    <a:pt x="10969" y="18413"/>
                    <a:pt x="10968" y="18417"/>
                    <a:pt x="10968" y="18420"/>
                  </a:cubicBezTo>
                  <a:cubicBezTo>
                    <a:pt x="10968" y="18413"/>
                    <a:pt x="10969" y="18405"/>
                    <a:pt x="10969" y="18397"/>
                  </a:cubicBezTo>
                  <a:lnTo>
                    <a:pt x="10969" y="18397"/>
                  </a:lnTo>
                  <a:cubicBezTo>
                    <a:pt x="10969" y="18401"/>
                    <a:pt x="10969" y="18406"/>
                    <a:pt x="10969" y="18410"/>
                  </a:cubicBezTo>
                  <a:lnTo>
                    <a:pt x="10969" y="18410"/>
                  </a:lnTo>
                  <a:cubicBezTo>
                    <a:pt x="10969" y="18406"/>
                    <a:pt x="10969" y="18402"/>
                    <a:pt x="10969" y="18397"/>
                  </a:cubicBezTo>
                  <a:lnTo>
                    <a:pt x="10969" y="18397"/>
                  </a:lnTo>
                  <a:cubicBezTo>
                    <a:pt x="10969" y="18397"/>
                    <a:pt x="10969" y="18397"/>
                    <a:pt x="10969" y="18397"/>
                  </a:cubicBezTo>
                  <a:lnTo>
                    <a:pt x="10969" y="18397"/>
                  </a:lnTo>
                  <a:cubicBezTo>
                    <a:pt x="10969" y="18397"/>
                    <a:pt x="10969" y="18397"/>
                    <a:pt x="10969" y="18396"/>
                  </a:cubicBezTo>
                  <a:lnTo>
                    <a:pt x="10969" y="18396"/>
                  </a:lnTo>
                  <a:cubicBezTo>
                    <a:pt x="10969" y="18397"/>
                    <a:pt x="10969" y="18397"/>
                    <a:pt x="10969" y="18397"/>
                  </a:cubicBezTo>
                  <a:lnTo>
                    <a:pt x="10969" y="18397"/>
                  </a:lnTo>
                  <a:cubicBezTo>
                    <a:pt x="10970" y="18377"/>
                    <a:pt x="10972" y="18355"/>
                    <a:pt x="10972" y="18334"/>
                  </a:cubicBezTo>
                  <a:lnTo>
                    <a:pt x="10972" y="18334"/>
                  </a:lnTo>
                  <a:cubicBezTo>
                    <a:pt x="10971" y="18344"/>
                    <a:pt x="10971" y="18350"/>
                    <a:pt x="10970" y="18360"/>
                  </a:cubicBezTo>
                  <a:cubicBezTo>
                    <a:pt x="10985" y="18038"/>
                    <a:pt x="10993" y="17717"/>
                    <a:pt x="11006" y="17396"/>
                  </a:cubicBezTo>
                  <a:lnTo>
                    <a:pt x="11006" y="17396"/>
                  </a:lnTo>
                  <a:cubicBezTo>
                    <a:pt x="11006" y="17396"/>
                    <a:pt x="11006" y="17396"/>
                    <a:pt x="11006" y="17396"/>
                  </a:cubicBezTo>
                  <a:lnTo>
                    <a:pt x="11006" y="17396"/>
                  </a:lnTo>
                  <a:cubicBezTo>
                    <a:pt x="11006" y="17396"/>
                    <a:pt x="11006" y="17396"/>
                    <a:pt x="11006" y="17396"/>
                  </a:cubicBezTo>
                  <a:lnTo>
                    <a:pt x="11006" y="17396"/>
                  </a:lnTo>
                  <a:cubicBezTo>
                    <a:pt x="11006" y="17393"/>
                    <a:pt x="11007" y="17390"/>
                    <a:pt x="11007" y="17386"/>
                  </a:cubicBezTo>
                  <a:lnTo>
                    <a:pt x="11007" y="17386"/>
                  </a:lnTo>
                  <a:cubicBezTo>
                    <a:pt x="11007" y="17387"/>
                    <a:pt x="11007" y="17388"/>
                    <a:pt x="11007" y="17389"/>
                  </a:cubicBezTo>
                  <a:lnTo>
                    <a:pt x="11007" y="17389"/>
                  </a:lnTo>
                  <a:cubicBezTo>
                    <a:pt x="11020" y="17126"/>
                    <a:pt x="11040" y="16864"/>
                    <a:pt x="11051" y="16600"/>
                  </a:cubicBezTo>
                  <a:cubicBezTo>
                    <a:pt x="11064" y="16330"/>
                    <a:pt x="11070" y="16059"/>
                    <a:pt x="11078" y="15789"/>
                  </a:cubicBezTo>
                  <a:cubicBezTo>
                    <a:pt x="11090" y="15395"/>
                    <a:pt x="11105" y="15001"/>
                    <a:pt x="11094" y="14607"/>
                  </a:cubicBezTo>
                  <a:cubicBezTo>
                    <a:pt x="11088" y="14407"/>
                    <a:pt x="11074" y="14206"/>
                    <a:pt x="11044" y="14009"/>
                  </a:cubicBezTo>
                  <a:cubicBezTo>
                    <a:pt x="11015" y="13818"/>
                    <a:pt x="10944" y="13642"/>
                    <a:pt x="10875" y="13463"/>
                  </a:cubicBezTo>
                  <a:lnTo>
                    <a:pt x="10875" y="13463"/>
                  </a:lnTo>
                  <a:lnTo>
                    <a:pt x="10878" y="13468"/>
                  </a:lnTo>
                  <a:cubicBezTo>
                    <a:pt x="10848" y="13389"/>
                    <a:pt x="10822" y="13311"/>
                    <a:pt x="10800" y="13230"/>
                  </a:cubicBezTo>
                  <a:cubicBezTo>
                    <a:pt x="10788" y="13188"/>
                    <a:pt x="10776" y="13145"/>
                    <a:pt x="10756" y="13106"/>
                  </a:cubicBezTo>
                  <a:cubicBezTo>
                    <a:pt x="10738" y="13068"/>
                    <a:pt x="10715" y="13030"/>
                    <a:pt x="10692" y="12993"/>
                  </a:cubicBezTo>
                  <a:cubicBezTo>
                    <a:pt x="10605" y="12852"/>
                    <a:pt x="10502" y="12722"/>
                    <a:pt x="10406" y="12588"/>
                  </a:cubicBezTo>
                  <a:lnTo>
                    <a:pt x="10406" y="12588"/>
                  </a:lnTo>
                  <a:cubicBezTo>
                    <a:pt x="10407" y="12589"/>
                    <a:pt x="10408" y="12590"/>
                    <a:pt x="10409" y="12592"/>
                  </a:cubicBezTo>
                  <a:cubicBezTo>
                    <a:pt x="10406" y="12589"/>
                    <a:pt x="10404" y="12585"/>
                    <a:pt x="10402" y="12582"/>
                  </a:cubicBezTo>
                  <a:lnTo>
                    <a:pt x="10402" y="12582"/>
                  </a:lnTo>
                  <a:cubicBezTo>
                    <a:pt x="10403" y="12584"/>
                    <a:pt x="10405" y="12586"/>
                    <a:pt x="10406" y="12588"/>
                  </a:cubicBezTo>
                  <a:lnTo>
                    <a:pt x="10406" y="12588"/>
                  </a:lnTo>
                  <a:cubicBezTo>
                    <a:pt x="10403" y="12583"/>
                    <a:pt x="10400" y="12579"/>
                    <a:pt x="10397" y="12575"/>
                  </a:cubicBezTo>
                  <a:lnTo>
                    <a:pt x="10397" y="12575"/>
                  </a:lnTo>
                  <a:cubicBezTo>
                    <a:pt x="10398" y="12577"/>
                    <a:pt x="10400" y="12580"/>
                    <a:pt x="10402" y="12582"/>
                  </a:cubicBezTo>
                  <a:lnTo>
                    <a:pt x="10402" y="12582"/>
                  </a:lnTo>
                  <a:cubicBezTo>
                    <a:pt x="10400" y="12579"/>
                    <a:pt x="10397" y="12576"/>
                    <a:pt x="10395" y="12572"/>
                  </a:cubicBezTo>
                  <a:lnTo>
                    <a:pt x="10395" y="12572"/>
                  </a:lnTo>
                  <a:cubicBezTo>
                    <a:pt x="10396" y="12573"/>
                    <a:pt x="10396" y="12574"/>
                    <a:pt x="10397" y="12575"/>
                  </a:cubicBezTo>
                  <a:lnTo>
                    <a:pt x="10397" y="12575"/>
                  </a:lnTo>
                  <a:cubicBezTo>
                    <a:pt x="10277" y="12403"/>
                    <a:pt x="10160" y="12231"/>
                    <a:pt x="10038" y="12061"/>
                  </a:cubicBezTo>
                  <a:cubicBezTo>
                    <a:pt x="9973" y="11971"/>
                    <a:pt x="9910" y="11877"/>
                    <a:pt x="9838" y="11793"/>
                  </a:cubicBezTo>
                  <a:cubicBezTo>
                    <a:pt x="9770" y="11713"/>
                    <a:pt x="9696" y="11636"/>
                    <a:pt x="9625" y="11558"/>
                  </a:cubicBezTo>
                  <a:cubicBezTo>
                    <a:pt x="9600" y="11528"/>
                    <a:pt x="9577" y="11496"/>
                    <a:pt x="9553" y="11466"/>
                  </a:cubicBezTo>
                  <a:cubicBezTo>
                    <a:pt x="9560" y="11466"/>
                    <a:pt x="9567" y="11464"/>
                    <a:pt x="9575" y="11463"/>
                  </a:cubicBezTo>
                  <a:lnTo>
                    <a:pt x="9576" y="11463"/>
                  </a:lnTo>
                  <a:cubicBezTo>
                    <a:pt x="9629" y="11459"/>
                    <a:pt x="9681" y="11453"/>
                    <a:pt x="9735" y="11448"/>
                  </a:cubicBezTo>
                  <a:cubicBezTo>
                    <a:pt x="9767" y="11446"/>
                    <a:pt x="9800" y="11444"/>
                    <a:pt x="9832" y="11439"/>
                  </a:cubicBezTo>
                  <a:cubicBezTo>
                    <a:pt x="9838" y="11435"/>
                    <a:pt x="9843" y="11431"/>
                    <a:pt x="9850" y="11428"/>
                  </a:cubicBezTo>
                  <a:cubicBezTo>
                    <a:pt x="9856" y="11414"/>
                    <a:pt x="9861" y="11399"/>
                    <a:pt x="9866" y="11384"/>
                  </a:cubicBezTo>
                  <a:cubicBezTo>
                    <a:pt x="9878" y="11325"/>
                    <a:pt x="9893" y="11265"/>
                    <a:pt x="9908" y="11206"/>
                  </a:cubicBezTo>
                  <a:cubicBezTo>
                    <a:pt x="9916" y="11182"/>
                    <a:pt x="9923" y="11157"/>
                    <a:pt x="9931" y="11132"/>
                  </a:cubicBezTo>
                  <a:close/>
                  <a:moveTo>
                    <a:pt x="20576" y="1"/>
                  </a:moveTo>
                  <a:cubicBezTo>
                    <a:pt x="20571" y="1"/>
                    <a:pt x="20567" y="1"/>
                    <a:pt x="20563" y="1"/>
                  </a:cubicBezTo>
                  <a:cubicBezTo>
                    <a:pt x="20399" y="14"/>
                    <a:pt x="20237" y="44"/>
                    <a:pt x="20076" y="72"/>
                  </a:cubicBezTo>
                  <a:cubicBezTo>
                    <a:pt x="19856" y="109"/>
                    <a:pt x="19639" y="157"/>
                    <a:pt x="19422" y="207"/>
                  </a:cubicBezTo>
                  <a:cubicBezTo>
                    <a:pt x="19234" y="249"/>
                    <a:pt x="19045" y="286"/>
                    <a:pt x="18858" y="330"/>
                  </a:cubicBezTo>
                  <a:cubicBezTo>
                    <a:pt x="18655" y="380"/>
                    <a:pt x="18458" y="442"/>
                    <a:pt x="18260" y="505"/>
                  </a:cubicBezTo>
                  <a:cubicBezTo>
                    <a:pt x="18076" y="566"/>
                    <a:pt x="17893" y="630"/>
                    <a:pt x="17712" y="700"/>
                  </a:cubicBezTo>
                  <a:cubicBezTo>
                    <a:pt x="17522" y="773"/>
                    <a:pt x="17339" y="860"/>
                    <a:pt x="17155" y="944"/>
                  </a:cubicBezTo>
                  <a:cubicBezTo>
                    <a:pt x="16986" y="1022"/>
                    <a:pt x="16812" y="1092"/>
                    <a:pt x="16649" y="1183"/>
                  </a:cubicBezTo>
                  <a:cubicBezTo>
                    <a:pt x="16481" y="1277"/>
                    <a:pt x="16311" y="1367"/>
                    <a:pt x="16142" y="1459"/>
                  </a:cubicBezTo>
                  <a:cubicBezTo>
                    <a:pt x="15960" y="1556"/>
                    <a:pt x="15778" y="1656"/>
                    <a:pt x="15609" y="1773"/>
                  </a:cubicBezTo>
                  <a:cubicBezTo>
                    <a:pt x="15434" y="1895"/>
                    <a:pt x="15268" y="2025"/>
                    <a:pt x="15105" y="2161"/>
                  </a:cubicBezTo>
                  <a:cubicBezTo>
                    <a:pt x="14949" y="2291"/>
                    <a:pt x="14795" y="2426"/>
                    <a:pt x="14650" y="2569"/>
                  </a:cubicBezTo>
                  <a:cubicBezTo>
                    <a:pt x="14506" y="2710"/>
                    <a:pt x="14370" y="2861"/>
                    <a:pt x="14232" y="3010"/>
                  </a:cubicBezTo>
                  <a:cubicBezTo>
                    <a:pt x="14101" y="3152"/>
                    <a:pt x="13989" y="3313"/>
                    <a:pt x="13881" y="3475"/>
                  </a:cubicBezTo>
                  <a:cubicBezTo>
                    <a:pt x="13768" y="3645"/>
                    <a:pt x="13658" y="3817"/>
                    <a:pt x="13556" y="3995"/>
                  </a:cubicBezTo>
                  <a:cubicBezTo>
                    <a:pt x="13455" y="4170"/>
                    <a:pt x="13358" y="4346"/>
                    <a:pt x="13272" y="4529"/>
                  </a:cubicBezTo>
                  <a:cubicBezTo>
                    <a:pt x="13185" y="4712"/>
                    <a:pt x="13099" y="4899"/>
                    <a:pt x="13031" y="5089"/>
                  </a:cubicBezTo>
                  <a:cubicBezTo>
                    <a:pt x="12963" y="5279"/>
                    <a:pt x="12901" y="5474"/>
                    <a:pt x="12855" y="5672"/>
                  </a:cubicBezTo>
                  <a:cubicBezTo>
                    <a:pt x="12809" y="5865"/>
                    <a:pt x="12768" y="6059"/>
                    <a:pt x="12728" y="6255"/>
                  </a:cubicBezTo>
                  <a:cubicBezTo>
                    <a:pt x="12688" y="6459"/>
                    <a:pt x="12650" y="6664"/>
                    <a:pt x="12616" y="6870"/>
                  </a:cubicBezTo>
                  <a:cubicBezTo>
                    <a:pt x="12582" y="7069"/>
                    <a:pt x="12562" y="7270"/>
                    <a:pt x="12539" y="7470"/>
                  </a:cubicBezTo>
                  <a:cubicBezTo>
                    <a:pt x="12517" y="7658"/>
                    <a:pt x="12501" y="7846"/>
                    <a:pt x="12494" y="8035"/>
                  </a:cubicBezTo>
                  <a:cubicBezTo>
                    <a:pt x="12486" y="8245"/>
                    <a:pt x="12488" y="8455"/>
                    <a:pt x="12486" y="8665"/>
                  </a:cubicBezTo>
                  <a:cubicBezTo>
                    <a:pt x="12486" y="8657"/>
                    <a:pt x="12486" y="8648"/>
                    <a:pt x="12486" y="8640"/>
                  </a:cubicBezTo>
                  <a:lnTo>
                    <a:pt x="12486" y="8640"/>
                  </a:lnTo>
                  <a:cubicBezTo>
                    <a:pt x="12485" y="8917"/>
                    <a:pt x="12482" y="9193"/>
                    <a:pt x="12499" y="9470"/>
                  </a:cubicBezTo>
                  <a:cubicBezTo>
                    <a:pt x="12513" y="9677"/>
                    <a:pt x="12528" y="9882"/>
                    <a:pt x="12563" y="10085"/>
                  </a:cubicBezTo>
                  <a:cubicBezTo>
                    <a:pt x="12595" y="10271"/>
                    <a:pt x="12645" y="10451"/>
                    <a:pt x="12690" y="10634"/>
                  </a:cubicBezTo>
                  <a:cubicBezTo>
                    <a:pt x="12732" y="10811"/>
                    <a:pt x="12769" y="10991"/>
                    <a:pt x="12812" y="11168"/>
                  </a:cubicBezTo>
                  <a:cubicBezTo>
                    <a:pt x="12803" y="11176"/>
                    <a:pt x="12793" y="11182"/>
                    <a:pt x="12785" y="11192"/>
                  </a:cubicBezTo>
                  <a:cubicBezTo>
                    <a:pt x="12780" y="11196"/>
                    <a:pt x="12777" y="11201"/>
                    <a:pt x="12772" y="11206"/>
                  </a:cubicBezTo>
                  <a:cubicBezTo>
                    <a:pt x="12716" y="11270"/>
                    <a:pt x="12653" y="11328"/>
                    <a:pt x="12595" y="11389"/>
                  </a:cubicBezTo>
                  <a:cubicBezTo>
                    <a:pt x="12515" y="11471"/>
                    <a:pt x="12441" y="11556"/>
                    <a:pt x="12369" y="11644"/>
                  </a:cubicBezTo>
                  <a:cubicBezTo>
                    <a:pt x="12243" y="11796"/>
                    <a:pt x="12104" y="11942"/>
                    <a:pt x="12002" y="12112"/>
                  </a:cubicBezTo>
                  <a:cubicBezTo>
                    <a:pt x="11951" y="12195"/>
                    <a:pt x="11904" y="12282"/>
                    <a:pt x="11856" y="12367"/>
                  </a:cubicBezTo>
                  <a:cubicBezTo>
                    <a:pt x="11807" y="12450"/>
                    <a:pt x="11759" y="12534"/>
                    <a:pt x="11719" y="12620"/>
                  </a:cubicBezTo>
                  <a:cubicBezTo>
                    <a:pt x="11695" y="12670"/>
                    <a:pt x="11675" y="12721"/>
                    <a:pt x="11655" y="12773"/>
                  </a:cubicBezTo>
                  <a:cubicBezTo>
                    <a:pt x="11632" y="12722"/>
                    <a:pt x="11609" y="12673"/>
                    <a:pt x="11583" y="12625"/>
                  </a:cubicBezTo>
                  <a:cubicBezTo>
                    <a:pt x="11464" y="12406"/>
                    <a:pt x="11305" y="12213"/>
                    <a:pt x="11161" y="12011"/>
                  </a:cubicBezTo>
                  <a:lnTo>
                    <a:pt x="11161" y="12011"/>
                  </a:lnTo>
                  <a:cubicBezTo>
                    <a:pt x="11161" y="12012"/>
                    <a:pt x="11162" y="12012"/>
                    <a:pt x="11162" y="12013"/>
                  </a:cubicBezTo>
                  <a:cubicBezTo>
                    <a:pt x="11161" y="12012"/>
                    <a:pt x="11160" y="12010"/>
                    <a:pt x="11159" y="12009"/>
                  </a:cubicBezTo>
                  <a:lnTo>
                    <a:pt x="11159" y="12009"/>
                  </a:lnTo>
                  <a:cubicBezTo>
                    <a:pt x="11160" y="12010"/>
                    <a:pt x="11160" y="12010"/>
                    <a:pt x="11161" y="12011"/>
                  </a:cubicBezTo>
                  <a:lnTo>
                    <a:pt x="11161" y="12011"/>
                  </a:lnTo>
                  <a:cubicBezTo>
                    <a:pt x="11158" y="12006"/>
                    <a:pt x="11155" y="12002"/>
                    <a:pt x="11152" y="11998"/>
                  </a:cubicBezTo>
                  <a:lnTo>
                    <a:pt x="11152" y="11998"/>
                  </a:lnTo>
                  <a:cubicBezTo>
                    <a:pt x="11154" y="12002"/>
                    <a:pt x="11157" y="12005"/>
                    <a:pt x="11159" y="12009"/>
                  </a:cubicBezTo>
                  <a:lnTo>
                    <a:pt x="11159" y="12009"/>
                  </a:lnTo>
                  <a:cubicBezTo>
                    <a:pt x="11156" y="12004"/>
                    <a:pt x="11152" y="11999"/>
                    <a:pt x="11149" y="11994"/>
                  </a:cubicBezTo>
                  <a:lnTo>
                    <a:pt x="11149" y="11994"/>
                  </a:lnTo>
                  <a:cubicBezTo>
                    <a:pt x="11150" y="11995"/>
                    <a:pt x="11151" y="11997"/>
                    <a:pt x="11152" y="11998"/>
                  </a:cubicBezTo>
                  <a:lnTo>
                    <a:pt x="11152" y="11998"/>
                  </a:lnTo>
                  <a:cubicBezTo>
                    <a:pt x="11078" y="11892"/>
                    <a:pt x="10998" y="11791"/>
                    <a:pt x="10913" y="11694"/>
                  </a:cubicBezTo>
                  <a:cubicBezTo>
                    <a:pt x="10830" y="11602"/>
                    <a:pt x="10744" y="11514"/>
                    <a:pt x="10660" y="11421"/>
                  </a:cubicBezTo>
                  <a:cubicBezTo>
                    <a:pt x="10576" y="11326"/>
                    <a:pt x="10494" y="11229"/>
                    <a:pt x="10409" y="11135"/>
                  </a:cubicBezTo>
                  <a:cubicBezTo>
                    <a:pt x="10348" y="11066"/>
                    <a:pt x="10292" y="10994"/>
                    <a:pt x="10235" y="10922"/>
                  </a:cubicBezTo>
                  <a:cubicBezTo>
                    <a:pt x="10198" y="10873"/>
                    <a:pt x="10159" y="10826"/>
                    <a:pt x="10123" y="10776"/>
                  </a:cubicBezTo>
                  <a:cubicBezTo>
                    <a:pt x="10102" y="10729"/>
                    <a:pt x="10062" y="10693"/>
                    <a:pt x="10014" y="10675"/>
                  </a:cubicBezTo>
                  <a:cubicBezTo>
                    <a:pt x="10017" y="10639"/>
                    <a:pt x="10020" y="10602"/>
                    <a:pt x="10023" y="10566"/>
                  </a:cubicBezTo>
                  <a:cubicBezTo>
                    <a:pt x="10044" y="10336"/>
                    <a:pt x="10063" y="10107"/>
                    <a:pt x="10060" y="9876"/>
                  </a:cubicBezTo>
                  <a:cubicBezTo>
                    <a:pt x="10057" y="9692"/>
                    <a:pt x="10050" y="9509"/>
                    <a:pt x="10054" y="9325"/>
                  </a:cubicBezTo>
                  <a:cubicBezTo>
                    <a:pt x="10059" y="9142"/>
                    <a:pt x="10045" y="8959"/>
                    <a:pt x="10027" y="8776"/>
                  </a:cubicBezTo>
                  <a:cubicBezTo>
                    <a:pt x="10007" y="8586"/>
                    <a:pt x="9987" y="8395"/>
                    <a:pt x="9956" y="8207"/>
                  </a:cubicBezTo>
                  <a:cubicBezTo>
                    <a:pt x="9925" y="8015"/>
                    <a:pt x="9888" y="7825"/>
                    <a:pt x="9844" y="7636"/>
                  </a:cubicBezTo>
                  <a:cubicBezTo>
                    <a:pt x="9755" y="7247"/>
                    <a:pt x="9651" y="6862"/>
                    <a:pt x="9520" y="6485"/>
                  </a:cubicBezTo>
                  <a:cubicBezTo>
                    <a:pt x="9388" y="6098"/>
                    <a:pt x="9253" y="5713"/>
                    <a:pt x="9103" y="5332"/>
                  </a:cubicBezTo>
                  <a:cubicBezTo>
                    <a:pt x="9030" y="5148"/>
                    <a:pt x="8943" y="4971"/>
                    <a:pt x="8854" y="4796"/>
                  </a:cubicBezTo>
                  <a:cubicBezTo>
                    <a:pt x="8762" y="4615"/>
                    <a:pt x="8666" y="4438"/>
                    <a:pt x="8565" y="4263"/>
                  </a:cubicBezTo>
                  <a:cubicBezTo>
                    <a:pt x="8469" y="4098"/>
                    <a:pt x="8363" y="3939"/>
                    <a:pt x="8258" y="3781"/>
                  </a:cubicBezTo>
                  <a:cubicBezTo>
                    <a:pt x="8146" y="3613"/>
                    <a:pt x="8033" y="3445"/>
                    <a:pt x="7909" y="3287"/>
                  </a:cubicBezTo>
                  <a:cubicBezTo>
                    <a:pt x="7786" y="3128"/>
                    <a:pt x="7653" y="2977"/>
                    <a:pt x="7517" y="2831"/>
                  </a:cubicBezTo>
                  <a:cubicBezTo>
                    <a:pt x="7383" y="2686"/>
                    <a:pt x="7249" y="2541"/>
                    <a:pt x="7108" y="2402"/>
                  </a:cubicBezTo>
                  <a:cubicBezTo>
                    <a:pt x="6962" y="2262"/>
                    <a:pt x="6815" y="2120"/>
                    <a:pt x="6656" y="1995"/>
                  </a:cubicBezTo>
                  <a:cubicBezTo>
                    <a:pt x="6500" y="1874"/>
                    <a:pt x="6341" y="1759"/>
                    <a:pt x="6177" y="1650"/>
                  </a:cubicBezTo>
                  <a:cubicBezTo>
                    <a:pt x="6002" y="1538"/>
                    <a:pt x="5828" y="1421"/>
                    <a:pt x="5645" y="1326"/>
                  </a:cubicBezTo>
                  <a:cubicBezTo>
                    <a:pt x="5552" y="1278"/>
                    <a:pt x="5461" y="1231"/>
                    <a:pt x="5367" y="1187"/>
                  </a:cubicBezTo>
                  <a:cubicBezTo>
                    <a:pt x="5275" y="1143"/>
                    <a:pt x="5182" y="1102"/>
                    <a:pt x="5088" y="1060"/>
                  </a:cubicBezTo>
                  <a:cubicBezTo>
                    <a:pt x="4896" y="974"/>
                    <a:pt x="4702" y="894"/>
                    <a:pt x="4508" y="809"/>
                  </a:cubicBezTo>
                  <a:cubicBezTo>
                    <a:pt x="4410" y="766"/>
                    <a:pt x="4308" y="723"/>
                    <a:pt x="4207" y="686"/>
                  </a:cubicBezTo>
                  <a:cubicBezTo>
                    <a:pt x="4093" y="646"/>
                    <a:pt x="3979" y="608"/>
                    <a:pt x="3861" y="585"/>
                  </a:cubicBezTo>
                  <a:cubicBezTo>
                    <a:pt x="3805" y="575"/>
                    <a:pt x="3749" y="564"/>
                    <a:pt x="3693" y="553"/>
                  </a:cubicBezTo>
                  <a:cubicBezTo>
                    <a:pt x="3495" y="514"/>
                    <a:pt x="3294" y="488"/>
                    <a:pt x="3095" y="454"/>
                  </a:cubicBezTo>
                  <a:cubicBezTo>
                    <a:pt x="2902" y="420"/>
                    <a:pt x="2710" y="378"/>
                    <a:pt x="2516" y="346"/>
                  </a:cubicBezTo>
                  <a:cubicBezTo>
                    <a:pt x="2422" y="331"/>
                    <a:pt x="2326" y="315"/>
                    <a:pt x="2231" y="309"/>
                  </a:cubicBezTo>
                  <a:cubicBezTo>
                    <a:pt x="2122" y="301"/>
                    <a:pt x="2013" y="295"/>
                    <a:pt x="1905" y="290"/>
                  </a:cubicBezTo>
                  <a:cubicBezTo>
                    <a:pt x="1706" y="282"/>
                    <a:pt x="1508" y="282"/>
                    <a:pt x="1310" y="278"/>
                  </a:cubicBezTo>
                  <a:cubicBezTo>
                    <a:pt x="1144" y="272"/>
                    <a:pt x="978" y="263"/>
                    <a:pt x="812" y="263"/>
                  </a:cubicBezTo>
                  <a:cubicBezTo>
                    <a:pt x="781" y="263"/>
                    <a:pt x="749" y="263"/>
                    <a:pt x="718" y="264"/>
                  </a:cubicBezTo>
                  <a:cubicBezTo>
                    <a:pt x="611" y="267"/>
                    <a:pt x="507" y="274"/>
                    <a:pt x="402" y="287"/>
                  </a:cubicBezTo>
                  <a:cubicBezTo>
                    <a:pt x="355" y="291"/>
                    <a:pt x="310" y="302"/>
                    <a:pt x="263" y="311"/>
                  </a:cubicBezTo>
                  <a:cubicBezTo>
                    <a:pt x="250" y="313"/>
                    <a:pt x="238" y="317"/>
                    <a:pt x="225" y="319"/>
                  </a:cubicBezTo>
                  <a:cubicBezTo>
                    <a:pt x="211" y="316"/>
                    <a:pt x="197" y="313"/>
                    <a:pt x="183" y="313"/>
                  </a:cubicBezTo>
                  <a:cubicBezTo>
                    <a:pt x="180" y="313"/>
                    <a:pt x="178" y="313"/>
                    <a:pt x="176" y="313"/>
                  </a:cubicBezTo>
                  <a:cubicBezTo>
                    <a:pt x="74" y="321"/>
                    <a:pt x="1" y="410"/>
                    <a:pt x="5" y="511"/>
                  </a:cubicBezTo>
                  <a:cubicBezTo>
                    <a:pt x="11" y="631"/>
                    <a:pt x="25" y="750"/>
                    <a:pt x="33" y="869"/>
                  </a:cubicBezTo>
                  <a:cubicBezTo>
                    <a:pt x="41" y="1012"/>
                    <a:pt x="48" y="1153"/>
                    <a:pt x="51" y="1295"/>
                  </a:cubicBezTo>
                  <a:cubicBezTo>
                    <a:pt x="51" y="1294"/>
                    <a:pt x="52" y="1294"/>
                    <a:pt x="52" y="1292"/>
                  </a:cubicBezTo>
                  <a:lnTo>
                    <a:pt x="52" y="1292"/>
                  </a:lnTo>
                  <a:cubicBezTo>
                    <a:pt x="53" y="1632"/>
                    <a:pt x="42" y="1971"/>
                    <a:pt x="53" y="2310"/>
                  </a:cubicBezTo>
                  <a:cubicBezTo>
                    <a:pt x="59" y="2477"/>
                    <a:pt x="82" y="2644"/>
                    <a:pt x="103" y="2809"/>
                  </a:cubicBezTo>
                  <a:cubicBezTo>
                    <a:pt x="122" y="2967"/>
                    <a:pt x="138" y="3126"/>
                    <a:pt x="159" y="3284"/>
                  </a:cubicBezTo>
                  <a:cubicBezTo>
                    <a:pt x="158" y="3284"/>
                    <a:pt x="158" y="3283"/>
                    <a:pt x="158" y="3282"/>
                  </a:cubicBezTo>
                  <a:lnTo>
                    <a:pt x="158" y="3282"/>
                  </a:lnTo>
                  <a:cubicBezTo>
                    <a:pt x="159" y="3294"/>
                    <a:pt x="161" y="3305"/>
                    <a:pt x="162" y="3316"/>
                  </a:cubicBezTo>
                  <a:cubicBezTo>
                    <a:pt x="162" y="3313"/>
                    <a:pt x="162" y="3309"/>
                    <a:pt x="162" y="3306"/>
                  </a:cubicBezTo>
                  <a:lnTo>
                    <a:pt x="162" y="3306"/>
                  </a:lnTo>
                  <a:cubicBezTo>
                    <a:pt x="171" y="3377"/>
                    <a:pt x="181" y="3448"/>
                    <a:pt x="190" y="3519"/>
                  </a:cubicBezTo>
                  <a:lnTo>
                    <a:pt x="190" y="3519"/>
                  </a:lnTo>
                  <a:cubicBezTo>
                    <a:pt x="190" y="3512"/>
                    <a:pt x="189" y="3505"/>
                    <a:pt x="188" y="3498"/>
                  </a:cubicBezTo>
                  <a:lnTo>
                    <a:pt x="188" y="3498"/>
                  </a:lnTo>
                  <a:cubicBezTo>
                    <a:pt x="227" y="3782"/>
                    <a:pt x="296" y="4062"/>
                    <a:pt x="359" y="4341"/>
                  </a:cubicBezTo>
                  <a:cubicBezTo>
                    <a:pt x="422" y="4621"/>
                    <a:pt x="494" y="4896"/>
                    <a:pt x="579" y="5170"/>
                  </a:cubicBezTo>
                  <a:cubicBezTo>
                    <a:pt x="640" y="5363"/>
                    <a:pt x="721" y="5550"/>
                    <a:pt x="799" y="5738"/>
                  </a:cubicBezTo>
                  <a:cubicBezTo>
                    <a:pt x="870" y="5912"/>
                    <a:pt x="933" y="6087"/>
                    <a:pt x="997" y="6263"/>
                  </a:cubicBezTo>
                  <a:cubicBezTo>
                    <a:pt x="1137" y="6649"/>
                    <a:pt x="1322" y="7023"/>
                    <a:pt x="1548" y="7367"/>
                  </a:cubicBezTo>
                  <a:cubicBezTo>
                    <a:pt x="1665" y="7543"/>
                    <a:pt x="1786" y="7717"/>
                    <a:pt x="1906" y="7892"/>
                  </a:cubicBezTo>
                  <a:cubicBezTo>
                    <a:pt x="2013" y="8049"/>
                    <a:pt x="2127" y="8203"/>
                    <a:pt x="2244" y="8354"/>
                  </a:cubicBezTo>
                  <a:cubicBezTo>
                    <a:pt x="2314" y="8443"/>
                    <a:pt x="2384" y="8531"/>
                    <a:pt x="2454" y="8621"/>
                  </a:cubicBezTo>
                  <a:cubicBezTo>
                    <a:pt x="2511" y="8693"/>
                    <a:pt x="2567" y="8767"/>
                    <a:pt x="2629" y="8836"/>
                  </a:cubicBezTo>
                  <a:cubicBezTo>
                    <a:pt x="2767" y="8992"/>
                    <a:pt x="2908" y="9145"/>
                    <a:pt x="3048" y="9301"/>
                  </a:cubicBezTo>
                  <a:cubicBezTo>
                    <a:pt x="3181" y="9447"/>
                    <a:pt x="3312" y="9595"/>
                    <a:pt x="3453" y="9733"/>
                  </a:cubicBezTo>
                  <a:cubicBezTo>
                    <a:pt x="3594" y="9869"/>
                    <a:pt x="3742" y="9998"/>
                    <a:pt x="3900" y="10116"/>
                  </a:cubicBezTo>
                  <a:cubicBezTo>
                    <a:pt x="4060" y="10236"/>
                    <a:pt x="4225" y="10351"/>
                    <a:pt x="4399" y="10448"/>
                  </a:cubicBezTo>
                  <a:cubicBezTo>
                    <a:pt x="4582" y="10551"/>
                    <a:pt x="4767" y="10646"/>
                    <a:pt x="4957" y="10734"/>
                  </a:cubicBezTo>
                  <a:cubicBezTo>
                    <a:pt x="5143" y="10822"/>
                    <a:pt x="5332" y="10903"/>
                    <a:pt x="5524" y="10976"/>
                  </a:cubicBezTo>
                  <a:cubicBezTo>
                    <a:pt x="5700" y="11042"/>
                    <a:pt x="5877" y="11110"/>
                    <a:pt x="6056" y="11166"/>
                  </a:cubicBezTo>
                  <a:cubicBezTo>
                    <a:pt x="6440" y="11287"/>
                    <a:pt x="6831" y="11391"/>
                    <a:pt x="7230" y="11452"/>
                  </a:cubicBezTo>
                  <a:cubicBezTo>
                    <a:pt x="7439" y="11484"/>
                    <a:pt x="7648" y="11511"/>
                    <a:pt x="7859" y="11524"/>
                  </a:cubicBezTo>
                  <a:cubicBezTo>
                    <a:pt x="7948" y="11530"/>
                    <a:pt x="8036" y="11531"/>
                    <a:pt x="8125" y="11532"/>
                  </a:cubicBezTo>
                  <a:cubicBezTo>
                    <a:pt x="8212" y="11533"/>
                    <a:pt x="8299" y="11534"/>
                    <a:pt x="8386" y="11534"/>
                  </a:cubicBezTo>
                  <a:cubicBezTo>
                    <a:pt x="8407" y="11534"/>
                    <a:pt x="8427" y="11534"/>
                    <a:pt x="8448" y="11534"/>
                  </a:cubicBezTo>
                  <a:cubicBezTo>
                    <a:pt x="8505" y="11533"/>
                    <a:pt x="8563" y="11532"/>
                    <a:pt x="8620" y="11530"/>
                  </a:cubicBezTo>
                  <a:cubicBezTo>
                    <a:pt x="8660" y="11528"/>
                    <a:pt x="8702" y="11527"/>
                    <a:pt x="8742" y="11526"/>
                  </a:cubicBezTo>
                  <a:cubicBezTo>
                    <a:pt x="8830" y="11522"/>
                    <a:pt x="8918" y="11512"/>
                    <a:pt x="9007" y="11506"/>
                  </a:cubicBezTo>
                  <a:cubicBezTo>
                    <a:pt x="9039" y="11503"/>
                    <a:pt x="9071" y="11501"/>
                    <a:pt x="9103" y="11499"/>
                  </a:cubicBezTo>
                  <a:cubicBezTo>
                    <a:pt x="9118" y="11526"/>
                    <a:pt x="9138" y="11550"/>
                    <a:pt x="9165" y="11566"/>
                  </a:cubicBezTo>
                  <a:cubicBezTo>
                    <a:pt x="9210" y="11626"/>
                    <a:pt x="9253" y="11688"/>
                    <a:pt x="9301" y="11746"/>
                  </a:cubicBezTo>
                  <a:cubicBezTo>
                    <a:pt x="9361" y="11818"/>
                    <a:pt x="9426" y="11885"/>
                    <a:pt x="9491" y="11954"/>
                  </a:cubicBezTo>
                  <a:cubicBezTo>
                    <a:pt x="9629" y="12116"/>
                    <a:pt x="9750" y="12291"/>
                    <a:pt x="9874" y="12466"/>
                  </a:cubicBezTo>
                  <a:cubicBezTo>
                    <a:pt x="9947" y="12571"/>
                    <a:pt x="10019" y="12678"/>
                    <a:pt x="10093" y="12784"/>
                  </a:cubicBezTo>
                  <a:cubicBezTo>
                    <a:pt x="10166" y="12888"/>
                    <a:pt x="10244" y="12990"/>
                    <a:pt x="10317" y="13094"/>
                  </a:cubicBezTo>
                  <a:cubicBezTo>
                    <a:pt x="10353" y="13146"/>
                    <a:pt x="10387" y="13200"/>
                    <a:pt x="10418" y="13255"/>
                  </a:cubicBezTo>
                  <a:cubicBezTo>
                    <a:pt x="10421" y="13263"/>
                    <a:pt x="10425" y="13270"/>
                    <a:pt x="10428" y="13277"/>
                  </a:cubicBezTo>
                  <a:cubicBezTo>
                    <a:pt x="10454" y="13358"/>
                    <a:pt x="10474" y="13440"/>
                    <a:pt x="10502" y="13519"/>
                  </a:cubicBezTo>
                  <a:cubicBezTo>
                    <a:pt x="10533" y="13604"/>
                    <a:pt x="10567" y="13687"/>
                    <a:pt x="10599" y="13772"/>
                  </a:cubicBezTo>
                  <a:cubicBezTo>
                    <a:pt x="10599" y="13771"/>
                    <a:pt x="10597" y="13768"/>
                    <a:pt x="10597" y="13767"/>
                  </a:cubicBezTo>
                  <a:lnTo>
                    <a:pt x="10597" y="13767"/>
                  </a:lnTo>
                  <a:cubicBezTo>
                    <a:pt x="10621" y="13835"/>
                    <a:pt x="10642" y="13903"/>
                    <a:pt x="10660" y="13973"/>
                  </a:cubicBezTo>
                  <a:cubicBezTo>
                    <a:pt x="10677" y="14059"/>
                    <a:pt x="10690" y="14145"/>
                    <a:pt x="10700" y="14233"/>
                  </a:cubicBezTo>
                  <a:cubicBezTo>
                    <a:pt x="10731" y="14594"/>
                    <a:pt x="10733" y="14958"/>
                    <a:pt x="10724" y="15321"/>
                  </a:cubicBezTo>
                  <a:cubicBezTo>
                    <a:pt x="10720" y="15502"/>
                    <a:pt x="10712" y="15682"/>
                    <a:pt x="10707" y="15862"/>
                  </a:cubicBezTo>
                  <a:cubicBezTo>
                    <a:pt x="10701" y="16049"/>
                    <a:pt x="10697" y="16235"/>
                    <a:pt x="10690" y="16421"/>
                  </a:cubicBezTo>
                  <a:cubicBezTo>
                    <a:pt x="10691" y="16413"/>
                    <a:pt x="10691" y="16404"/>
                    <a:pt x="10692" y="16396"/>
                  </a:cubicBezTo>
                  <a:lnTo>
                    <a:pt x="10692" y="16396"/>
                  </a:lnTo>
                  <a:cubicBezTo>
                    <a:pt x="10676" y="16721"/>
                    <a:pt x="10653" y="17046"/>
                    <a:pt x="10637" y="17370"/>
                  </a:cubicBezTo>
                  <a:cubicBezTo>
                    <a:pt x="10623" y="17692"/>
                    <a:pt x="10617" y="18013"/>
                    <a:pt x="10603" y="18334"/>
                  </a:cubicBezTo>
                  <a:lnTo>
                    <a:pt x="10603" y="18331"/>
                  </a:lnTo>
                  <a:cubicBezTo>
                    <a:pt x="10602" y="18347"/>
                    <a:pt x="10602" y="18363"/>
                    <a:pt x="10601" y="18379"/>
                  </a:cubicBezTo>
                  <a:cubicBezTo>
                    <a:pt x="10599" y="18404"/>
                    <a:pt x="10596" y="18430"/>
                    <a:pt x="10597" y="18457"/>
                  </a:cubicBezTo>
                  <a:cubicBezTo>
                    <a:pt x="10597" y="18472"/>
                    <a:pt x="10596" y="18486"/>
                    <a:pt x="10596" y="18502"/>
                  </a:cubicBezTo>
                  <a:cubicBezTo>
                    <a:pt x="10596" y="18497"/>
                    <a:pt x="10596" y="18492"/>
                    <a:pt x="10596" y="18486"/>
                  </a:cubicBezTo>
                  <a:cubicBezTo>
                    <a:pt x="10596" y="18491"/>
                    <a:pt x="10596" y="18496"/>
                    <a:pt x="10595" y="18500"/>
                  </a:cubicBezTo>
                  <a:lnTo>
                    <a:pt x="10595" y="18496"/>
                  </a:lnTo>
                  <a:cubicBezTo>
                    <a:pt x="10575" y="18889"/>
                    <a:pt x="10554" y="19281"/>
                    <a:pt x="10526" y="19673"/>
                  </a:cubicBezTo>
                  <a:cubicBezTo>
                    <a:pt x="10514" y="19861"/>
                    <a:pt x="10491" y="20047"/>
                    <a:pt x="10476" y="20234"/>
                  </a:cubicBezTo>
                  <a:cubicBezTo>
                    <a:pt x="10460" y="20434"/>
                    <a:pt x="10448" y="20634"/>
                    <a:pt x="10436" y="20834"/>
                  </a:cubicBezTo>
                  <a:cubicBezTo>
                    <a:pt x="10424" y="21036"/>
                    <a:pt x="10410" y="21239"/>
                    <a:pt x="10392" y="21441"/>
                  </a:cubicBezTo>
                  <a:cubicBezTo>
                    <a:pt x="10382" y="21537"/>
                    <a:pt x="10374" y="21633"/>
                    <a:pt x="10369" y="21728"/>
                  </a:cubicBezTo>
                  <a:cubicBezTo>
                    <a:pt x="10363" y="21817"/>
                    <a:pt x="10353" y="21909"/>
                    <a:pt x="10357" y="21998"/>
                  </a:cubicBezTo>
                  <a:cubicBezTo>
                    <a:pt x="10360" y="22052"/>
                    <a:pt x="10386" y="22100"/>
                    <a:pt x="10425" y="22133"/>
                  </a:cubicBezTo>
                  <a:cubicBezTo>
                    <a:pt x="10435" y="22176"/>
                    <a:pt x="10461" y="22215"/>
                    <a:pt x="10498" y="22243"/>
                  </a:cubicBezTo>
                  <a:cubicBezTo>
                    <a:pt x="10531" y="22268"/>
                    <a:pt x="10571" y="22281"/>
                    <a:pt x="10612" y="22281"/>
                  </a:cubicBezTo>
                  <a:cubicBezTo>
                    <a:pt x="10613" y="22281"/>
                    <a:pt x="10615" y="22281"/>
                    <a:pt x="10617" y="22281"/>
                  </a:cubicBezTo>
                  <a:cubicBezTo>
                    <a:pt x="10635" y="22279"/>
                    <a:pt x="10653" y="22276"/>
                    <a:pt x="10672" y="22271"/>
                  </a:cubicBezTo>
                  <a:cubicBezTo>
                    <a:pt x="10713" y="22270"/>
                    <a:pt x="10754" y="22265"/>
                    <a:pt x="10794" y="22261"/>
                  </a:cubicBezTo>
                  <a:cubicBezTo>
                    <a:pt x="10840" y="22257"/>
                    <a:pt x="10883" y="22253"/>
                    <a:pt x="10928" y="22251"/>
                  </a:cubicBezTo>
                  <a:cubicBezTo>
                    <a:pt x="10957" y="22250"/>
                    <a:pt x="10986" y="22250"/>
                    <a:pt x="11015" y="22250"/>
                  </a:cubicBezTo>
                  <a:cubicBezTo>
                    <a:pt x="11094" y="22250"/>
                    <a:pt x="11173" y="22252"/>
                    <a:pt x="11251" y="22252"/>
                  </a:cubicBezTo>
                  <a:cubicBezTo>
                    <a:pt x="11312" y="22252"/>
                    <a:pt x="11372" y="22251"/>
                    <a:pt x="11432" y="22247"/>
                  </a:cubicBezTo>
                  <a:cubicBezTo>
                    <a:pt x="11511" y="22244"/>
                    <a:pt x="11591" y="22242"/>
                    <a:pt x="11670" y="22242"/>
                  </a:cubicBezTo>
                  <a:cubicBezTo>
                    <a:pt x="11718" y="22242"/>
                    <a:pt x="11766" y="22243"/>
                    <a:pt x="11814" y="22244"/>
                  </a:cubicBezTo>
                  <a:cubicBezTo>
                    <a:pt x="11823" y="22240"/>
                    <a:pt x="11833" y="22239"/>
                    <a:pt x="11845" y="22238"/>
                  </a:cubicBezTo>
                  <a:cubicBezTo>
                    <a:pt x="11876" y="22236"/>
                    <a:pt x="11906" y="22236"/>
                    <a:pt x="11938" y="22236"/>
                  </a:cubicBezTo>
                  <a:cubicBezTo>
                    <a:pt x="11945" y="22236"/>
                    <a:pt x="11953" y="22235"/>
                    <a:pt x="11961" y="22235"/>
                  </a:cubicBezTo>
                  <a:cubicBezTo>
                    <a:pt x="11965" y="22235"/>
                    <a:pt x="11969" y="22236"/>
                    <a:pt x="11973" y="22236"/>
                  </a:cubicBezTo>
                  <a:cubicBezTo>
                    <a:pt x="11998" y="22234"/>
                    <a:pt x="12023" y="22231"/>
                    <a:pt x="12048" y="22230"/>
                  </a:cubicBezTo>
                  <a:cubicBezTo>
                    <a:pt x="12098" y="22228"/>
                    <a:pt x="12148" y="22227"/>
                    <a:pt x="12198" y="22226"/>
                  </a:cubicBezTo>
                  <a:lnTo>
                    <a:pt x="12199" y="22226"/>
                  </a:lnTo>
                  <a:cubicBezTo>
                    <a:pt x="12219" y="22224"/>
                    <a:pt x="12238" y="22224"/>
                    <a:pt x="12258" y="22224"/>
                  </a:cubicBezTo>
                  <a:cubicBezTo>
                    <a:pt x="12257" y="22208"/>
                    <a:pt x="12258" y="22194"/>
                    <a:pt x="12259" y="22179"/>
                  </a:cubicBezTo>
                  <a:cubicBezTo>
                    <a:pt x="12260" y="22151"/>
                    <a:pt x="12261" y="22125"/>
                    <a:pt x="12262" y="22098"/>
                  </a:cubicBezTo>
                  <a:cubicBezTo>
                    <a:pt x="12262" y="22087"/>
                    <a:pt x="12263" y="22075"/>
                    <a:pt x="12263" y="22062"/>
                  </a:cubicBezTo>
                  <a:cubicBezTo>
                    <a:pt x="12265" y="22058"/>
                    <a:pt x="12265" y="22053"/>
                    <a:pt x="12265" y="22047"/>
                  </a:cubicBezTo>
                  <a:cubicBezTo>
                    <a:pt x="12266" y="22039"/>
                    <a:pt x="12267" y="22032"/>
                    <a:pt x="12268" y="22024"/>
                  </a:cubicBezTo>
                  <a:cubicBezTo>
                    <a:pt x="12270" y="22007"/>
                    <a:pt x="12274" y="21990"/>
                    <a:pt x="12281" y="21976"/>
                  </a:cubicBezTo>
                  <a:cubicBezTo>
                    <a:pt x="12278" y="21973"/>
                    <a:pt x="12275" y="21971"/>
                    <a:pt x="12273" y="21967"/>
                  </a:cubicBezTo>
                  <a:cubicBezTo>
                    <a:pt x="12271" y="21857"/>
                    <a:pt x="12275" y="21747"/>
                    <a:pt x="12277" y="21637"/>
                  </a:cubicBezTo>
                  <a:cubicBezTo>
                    <a:pt x="12282" y="21438"/>
                    <a:pt x="12287" y="21239"/>
                    <a:pt x="12290" y="21040"/>
                  </a:cubicBezTo>
                  <a:cubicBezTo>
                    <a:pt x="12293" y="20845"/>
                    <a:pt x="12293" y="20652"/>
                    <a:pt x="12303" y="20459"/>
                  </a:cubicBezTo>
                  <a:cubicBezTo>
                    <a:pt x="12324" y="20066"/>
                    <a:pt x="12337" y="19672"/>
                    <a:pt x="12355" y="19279"/>
                  </a:cubicBezTo>
                  <a:cubicBezTo>
                    <a:pt x="12364" y="19076"/>
                    <a:pt x="12370" y="18874"/>
                    <a:pt x="12380" y="18672"/>
                  </a:cubicBezTo>
                  <a:cubicBezTo>
                    <a:pt x="12389" y="18485"/>
                    <a:pt x="12401" y="18300"/>
                    <a:pt x="12406" y="18114"/>
                  </a:cubicBezTo>
                  <a:cubicBezTo>
                    <a:pt x="12418" y="17716"/>
                    <a:pt x="12445" y="17317"/>
                    <a:pt x="12469" y="16919"/>
                  </a:cubicBezTo>
                  <a:lnTo>
                    <a:pt x="12469" y="16919"/>
                  </a:lnTo>
                  <a:cubicBezTo>
                    <a:pt x="12469" y="16927"/>
                    <a:pt x="12468" y="16935"/>
                    <a:pt x="12468" y="16943"/>
                  </a:cubicBezTo>
                  <a:cubicBezTo>
                    <a:pt x="12482" y="16745"/>
                    <a:pt x="12506" y="16549"/>
                    <a:pt x="12522" y="16352"/>
                  </a:cubicBezTo>
                  <a:cubicBezTo>
                    <a:pt x="12539" y="16153"/>
                    <a:pt x="12561" y="15955"/>
                    <a:pt x="12587" y="15756"/>
                  </a:cubicBezTo>
                  <a:cubicBezTo>
                    <a:pt x="12611" y="15565"/>
                    <a:pt x="12633" y="15374"/>
                    <a:pt x="12649" y="15183"/>
                  </a:cubicBezTo>
                  <a:cubicBezTo>
                    <a:pt x="12657" y="15087"/>
                    <a:pt x="12665" y="14991"/>
                    <a:pt x="12681" y="14896"/>
                  </a:cubicBezTo>
                  <a:cubicBezTo>
                    <a:pt x="12696" y="14802"/>
                    <a:pt x="12713" y="14708"/>
                    <a:pt x="12722" y="14614"/>
                  </a:cubicBezTo>
                  <a:cubicBezTo>
                    <a:pt x="12740" y="14425"/>
                    <a:pt x="12776" y="14241"/>
                    <a:pt x="12808" y="14054"/>
                  </a:cubicBezTo>
                  <a:cubicBezTo>
                    <a:pt x="12824" y="13959"/>
                    <a:pt x="12834" y="13865"/>
                    <a:pt x="12847" y="13770"/>
                  </a:cubicBezTo>
                  <a:cubicBezTo>
                    <a:pt x="12860" y="13674"/>
                    <a:pt x="12877" y="13576"/>
                    <a:pt x="12895" y="13481"/>
                  </a:cubicBezTo>
                  <a:lnTo>
                    <a:pt x="12893" y="13481"/>
                  </a:lnTo>
                  <a:cubicBezTo>
                    <a:pt x="12905" y="13428"/>
                    <a:pt x="12919" y="13377"/>
                    <a:pt x="12935" y="13325"/>
                  </a:cubicBezTo>
                  <a:cubicBezTo>
                    <a:pt x="12943" y="13302"/>
                    <a:pt x="12953" y="13281"/>
                    <a:pt x="12962" y="13260"/>
                  </a:cubicBezTo>
                  <a:cubicBezTo>
                    <a:pt x="12994" y="13197"/>
                    <a:pt x="13028" y="13135"/>
                    <a:pt x="13060" y="13072"/>
                  </a:cubicBezTo>
                  <a:cubicBezTo>
                    <a:pt x="13092" y="13012"/>
                    <a:pt x="13116" y="12947"/>
                    <a:pt x="13146" y="12885"/>
                  </a:cubicBezTo>
                  <a:cubicBezTo>
                    <a:pt x="13182" y="12815"/>
                    <a:pt x="13223" y="12749"/>
                    <a:pt x="13265" y="12682"/>
                  </a:cubicBezTo>
                  <a:cubicBezTo>
                    <a:pt x="13275" y="12668"/>
                    <a:pt x="13285" y="12654"/>
                    <a:pt x="13294" y="12639"/>
                  </a:cubicBezTo>
                  <a:cubicBezTo>
                    <a:pt x="13301" y="12628"/>
                    <a:pt x="13309" y="12618"/>
                    <a:pt x="13317" y="12609"/>
                  </a:cubicBezTo>
                  <a:cubicBezTo>
                    <a:pt x="13358" y="12558"/>
                    <a:pt x="13401" y="12507"/>
                    <a:pt x="13442" y="12456"/>
                  </a:cubicBezTo>
                  <a:cubicBezTo>
                    <a:pt x="13528" y="12347"/>
                    <a:pt x="13608" y="12234"/>
                    <a:pt x="13689" y="12122"/>
                  </a:cubicBezTo>
                  <a:cubicBezTo>
                    <a:pt x="13732" y="12064"/>
                    <a:pt x="13773" y="12005"/>
                    <a:pt x="13814" y="11947"/>
                  </a:cubicBezTo>
                  <a:cubicBezTo>
                    <a:pt x="13836" y="11918"/>
                    <a:pt x="13859" y="11890"/>
                    <a:pt x="13881" y="11861"/>
                  </a:cubicBezTo>
                  <a:cubicBezTo>
                    <a:pt x="13934" y="11854"/>
                    <a:pt x="13987" y="11846"/>
                    <a:pt x="14039" y="11839"/>
                  </a:cubicBezTo>
                  <a:cubicBezTo>
                    <a:pt x="14220" y="11814"/>
                    <a:pt x="14398" y="11787"/>
                    <a:pt x="14577" y="11750"/>
                  </a:cubicBezTo>
                  <a:cubicBezTo>
                    <a:pt x="14675" y="11731"/>
                    <a:pt x="14776" y="11711"/>
                    <a:pt x="14875" y="11690"/>
                  </a:cubicBezTo>
                  <a:cubicBezTo>
                    <a:pt x="14969" y="11668"/>
                    <a:pt x="15065" y="11647"/>
                    <a:pt x="15156" y="11618"/>
                  </a:cubicBezTo>
                  <a:cubicBezTo>
                    <a:pt x="15337" y="11557"/>
                    <a:pt x="15510" y="11479"/>
                    <a:pt x="15688" y="11408"/>
                  </a:cubicBezTo>
                  <a:lnTo>
                    <a:pt x="15688" y="11408"/>
                  </a:lnTo>
                  <a:cubicBezTo>
                    <a:pt x="15687" y="11408"/>
                    <a:pt x="15687" y="11408"/>
                    <a:pt x="15686" y="11408"/>
                  </a:cubicBezTo>
                  <a:cubicBezTo>
                    <a:pt x="15687" y="11408"/>
                    <a:pt x="15688" y="11408"/>
                    <a:pt x="15688" y="11408"/>
                  </a:cubicBezTo>
                  <a:lnTo>
                    <a:pt x="15688" y="11408"/>
                  </a:lnTo>
                  <a:cubicBezTo>
                    <a:pt x="15688" y="11408"/>
                    <a:pt x="15688" y="11408"/>
                    <a:pt x="15688" y="11408"/>
                  </a:cubicBezTo>
                  <a:lnTo>
                    <a:pt x="15688" y="11408"/>
                  </a:lnTo>
                  <a:cubicBezTo>
                    <a:pt x="15689" y="11408"/>
                    <a:pt x="15689" y="11408"/>
                    <a:pt x="15690" y="11408"/>
                  </a:cubicBezTo>
                  <a:lnTo>
                    <a:pt x="15690" y="11408"/>
                  </a:lnTo>
                  <a:cubicBezTo>
                    <a:pt x="15689" y="11408"/>
                    <a:pt x="15689" y="11408"/>
                    <a:pt x="15688" y="11408"/>
                  </a:cubicBezTo>
                  <a:lnTo>
                    <a:pt x="15688" y="11408"/>
                  </a:lnTo>
                  <a:cubicBezTo>
                    <a:pt x="15689" y="11408"/>
                    <a:pt x="15690" y="11407"/>
                    <a:pt x="15690" y="11407"/>
                  </a:cubicBezTo>
                  <a:lnTo>
                    <a:pt x="15690" y="11407"/>
                  </a:lnTo>
                  <a:cubicBezTo>
                    <a:pt x="15690" y="11407"/>
                    <a:pt x="15690" y="11407"/>
                    <a:pt x="15690" y="11408"/>
                  </a:cubicBezTo>
                  <a:lnTo>
                    <a:pt x="15690" y="11408"/>
                  </a:lnTo>
                  <a:cubicBezTo>
                    <a:pt x="15691" y="11407"/>
                    <a:pt x="15692" y="11407"/>
                    <a:pt x="15693" y="11407"/>
                  </a:cubicBezTo>
                  <a:lnTo>
                    <a:pt x="15708" y="11401"/>
                  </a:lnTo>
                  <a:lnTo>
                    <a:pt x="15708" y="11401"/>
                  </a:lnTo>
                  <a:cubicBezTo>
                    <a:pt x="15882" y="11338"/>
                    <a:pt x="16057" y="11281"/>
                    <a:pt x="16227" y="11208"/>
                  </a:cubicBezTo>
                  <a:cubicBezTo>
                    <a:pt x="16397" y="11134"/>
                    <a:pt x="16564" y="11050"/>
                    <a:pt x="16730" y="10968"/>
                  </a:cubicBezTo>
                  <a:cubicBezTo>
                    <a:pt x="16910" y="10878"/>
                    <a:pt x="17089" y="10783"/>
                    <a:pt x="17262" y="10679"/>
                  </a:cubicBezTo>
                  <a:cubicBezTo>
                    <a:pt x="17434" y="10575"/>
                    <a:pt x="17608" y="10472"/>
                    <a:pt x="17774" y="10357"/>
                  </a:cubicBezTo>
                  <a:cubicBezTo>
                    <a:pt x="17856" y="10301"/>
                    <a:pt x="17938" y="10245"/>
                    <a:pt x="18020" y="10187"/>
                  </a:cubicBezTo>
                  <a:cubicBezTo>
                    <a:pt x="18099" y="10131"/>
                    <a:pt x="18179" y="10075"/>
                    <a:pt x="18253" y="10012"/>
                  </a:cubicBezTo>
                  <a:cubicBezTo>
                    <a:pt x="18407" y="9883"/>
                    <a:pt x="18559" y="9750"/>
                    <a:pt x="18703" y="9610"/>
                  </a:cubicBezTo>
                  <a:cubicBezTo>
                    <a:pt x="18853" y="9464"/>
                    <a:pt x="18996" y="9315"/>
                    <a:pt x="19135" y="9159"/>
                  </a:cubicBezTo>
                  <a:cubicBezTo>
                    <a:pt x="19200" y="9085"/>
                    <a:pt x="19264" y="9008"/>
                    <a:pt x="19324" y="8930"/>
                  </a:cubicBezTo>
                  <a:cubicBezTo>
                    <a:pt x="19385" y="8854"/>
                    <a:pt x="19446" y="8777"/>
                    <a:pt x="19502" y="8698"/>
                  </a:cubicBezTo>
                  <a:cubicBezTo>
                    <a:pt x="19559" y="8617"/>
                    <a:pt x="19615" y="8537"/>
                    <a:pt x="19666" y="8452"/>
                  </a:cubicBezTo>
                  <a:cubicBezTo>
                    <a:pt x="19721" y="8362"/>
                    <a:pt x="19777" y="8272"/>
                    <a:pt x="19832" y="8183"/>
                  </a:cubicBezTo>
                  <a:cubicBezTo>
                    <a:pt x="19935" y="8018"/>
                    <a:pt x="20031" y="7849"/>
                    <a:pt x="20125" y="7678"/>
                  </a:cubicBezTo>
                  <a:cubicBezTo>
                    <a:pt x="20221" y="7503"/>
                    <a:pt x="20313" y="7326"/>
                    <a:pt x="20399" y="7144"/>
                  </a:cubicBezTo>
                  <a:cubicBezTo>
                    <a:pt x="20439" y="7060"/>
                    <a:pt x="20472" y="6971"/>
                    <a:pt x="20509" y="6884"/>
                  </a:cubicBezTo>
                  <a:cubicBezTo>
                    <a:pt x="20548" y="6791"/>
                    <a:pt x="20590" y="6698"/>
                    <a:pt x="20623" y="6602"/>
                  </a:cubicBezTo>
                  <a:cubicBezTo>
                    <a:pt x="20690" y="6421"/>
                    <a:pt x="20755" y="6236"/>
                    <a:pt x="20807" y="6050"/>
                  </a:cubicBezTo>
                  <a:cubicBezTo>
                    <a:pt x="20862" y="5860"/>
                    <a:pt x="20910" y="5668"/>
                    <a:pt x="20955" y="5476"/>
                  </a:cubicBezTo>
                  <a:cubicBezTo>
                    <a:pt x="21000" y="5283"/>
                    <a:pt x="21033" y="5088"/>
                    <a:pt x="21051" y="4891"/>
                  </a:cubicBezTo>
                  <a:cubicBezTo>
                    <a:pt x="21069" y="4685"/>
                    <a:pt x="21081" y="4477"/>
                    <a:pt x="21093" y="4270"/>
                  </a:cubicBezTo>
                  <a:cubicBezTo>
                    <a:pt x="21104" y="4081"/>
                    <a:pt x="21120" y="3892"/>
                    <a:pt x="21117" y="3704"/>
                  </a:cubicBezTo>
                  <a:cubicBezTo>
                    <a:pt x="21115" y="3503"/>
                    <a:pt x="21112" y="3303"/>
                    <a:pt x="21114" y="3102"/>
                  </a:cubicBezTo>
                  <a:lnTo>
                    <a:pt x="21114" y="3102"/>
                  </a:lnTo>
                  <a:cubicBezTo>
                    <a:pt x="21113" y="3110"/>
                    <a:pt x="21114" y="3118"/>
                    <a:pt x="21113" y="3126"/>
                  </a:cubicBezTo>
                  <a:cubicBezTo>
                    <a:pt x="21116" y="2961"/>
                    <a:pt x="21118" y="2797"/>
                    <a:pt x="21113" y="2632"/>
                  </a:cubicBezTo>
                  <a:cubicBezTo>
                    <a:pt x="21107" y="2425"/>
                    <a:pt x="21098" y="2217"/>
                    <a:pt x="21094" y="2010"/>
                  </a:cubicBezTo>
                  <a:cubicBezTo>
                    <a:pt x="21090" y="1815"/>
                    <a:pt x="21068" y="1619"/>
                    <a:pt x="21032" y="1428"/>
                  </a:cubicBezTo>
                  <a:cubicBezTo>
                    <a:pt x="20994" y="1228"/>
                    <a:pt x="20965" y="1028"/>
                    <a:pt x="20932" y="827"/>
                  </a:cubicBezTo>
                  <a:cubicBezTo>
                    <a:pt x="20901" y="639"/>
                    <a:pt x="20843" y="458"/>
                    <a:pt x="20796" y="274"/>
                  </a:cubicBezTo>
                  <a:cubicBezTo>
                    <a:pt x="20783" y="218"/>
                    <a:pt x="20774" y="158"/>
                    <a:pt x="20741" y="111"/>
                  </a:cubicBezTo>
                  <a:cubicBezTo>
                    <a:pt x="20712" y="46"/>
                    <a:pt x="20648" y="1"/>
                    <a:pt x="20576" y="1"/>
                  </a:cubicBezTo>
                  <a:close/>
                </a:path>
              </a:pathLst>
            </a:custGeom>
            <a:solidFill>
              <a:srgbClr val="1919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46" name="Google Shape;1046;p36"/>
          <p:cNvGrpSpPr/>
          <p:nvPr/>
        </p:nvGrpSpPr>
        <p:grpSpPr>
          <a:xfrm>
            <a:off x="7352440" y="89083"/>
            <a:ext cx="1659852" cy="1371609"/>
            <a:chOff x="234249" y="559465"/>
            <a:chExt cx="2175428" cy="1805937"/>
          </a:xfrm>
        </p:grpSpPr>
        <p:grpSp>
          <p:nvGrpSpPr>
            <p:cNvPr id="1047" name="Google Shape;1047;p36"/>
            <p:cNvGrpSpPr/>
            <p:nvPr/>
          </p:nvGrpSpPr>
          <p:grpSpPr>
            <a:xfrm>
              <a:off x="234249" y="559465"/>
              <a:ext cx="2175428" cy="1805937"/>
              <a:chOff x="216499" y="559465"/>
              <a:chExt cx="2175428" cy="1805937"/>
            </a:xfrm>
          </p:grpSpPr>
          <p:sp>
            <p:nvSpPr>
              <p:cNvPr id="1048" name="Google Shape;1048;p36"/>
              <p:cNvSpPr/>
              <p:nvPr/>
            </p:nvSpPr>
            <p:spPr>
              <a:xfrm>
                <a:off x="793025" y="1022119"/>
                <a:ext cx="1101489" cy="1098004"/>
              </a:xfrm>
              <a:custGeom>
                <a:avLst/>
                <a:gdLst/>
                <a:ahLst/>
                <a:cxnLst/>
                <a:rect l="l" t="t" r="r" b="b"/>
                <a:pathLst>
                  <a:path w="23349" h="23493" extrusionOk="0">
                    <a:moveTo>
                      <a:pt x="7773" y="2955"/>
                    </a:moveTo>
                    <a:cubicBezTo>
                      <a:pt x="7975" y="2955"/>
                      <a:pt x="8176" y="2975"/>
                      <a:pt x="8366" y="3008"/>
                    </a:cubicBezTo>
                    <a:cubicBezTo>
                      <a:pt x="9191" y="3222"/>
                      <a:pt x="9924" y="3847"/>
                      <a:pt x="10135" y="4693"/>
                    </a:cubicBezTo>
                    <a:cubicBezTo>
                      <a:pt x="10171" y="4811"/>
                      <a:pt x="10182" y="4933"/>
                      <a:pt x="10206" y="5054"/>
                    </a:cubicBezTo>
                    <a:cubicBezTo>
                      <a:pt x="10187" y="5007"/>
                      <a:pt x="10166" y="4962"/>
                      <a:pt x="10144" y="4917"/>
                    </a:cubicBezTo>
                    <a:cubicBezTo>
                      <a:pt x="10122" y="4870"/>
                      <a:pt x="10103" y="4820"/>
                      <a:pt x="10081" y="4773"/>
                    </a:cubicBezTo>
                    <a:cubicBezTo>
                      <a:pt x="10061" y="4728"/>
                      <a:pt x="10040" y="4685"/>
                      <a:pt x="10017" y="4642"/>
                    </a:cubicBezTo>
                    <a:cubicBezTo>
                      <a:pt x="10015" y="4636"/>
                      <a:pt x="10011" y="4630"/>
                      <a:pt x="10008" y="4626"/>
                    </a:cubicBezTo>
                    <a:cubicBezTo>
                      <a:pt x="9977" y="4567"/>
                      <a:pt x="9943" y="4510"/>
                      <a:pt x="9908" y="4453"/>
                    </a:cubicBezTo>
                    <a:cubicBezTo>
                      <a:pt x="9877" y="4403"/>
                      <a:pt x="9848" y="4351"/>
                      <a:pt x="9817" y="4301"/>
                    </a:cubicBezTo>
                    <a:cubicBezTo>
                      <a:pt x="9779" y="4240"/>
                      <a:pt x="9742" y="4180"/>
                      <a:pt x="9701" y="4124"/>
                    </a:cubicBezTo>
                    <a:cubicBezTo>
                      <a:pt x="9659" y="4066"/>
                      <a:pt x="9614" y="4010"/>
                      <a:pt x="9566" y="3957"/>
                    </a:cubicBezTo>
                    <a:cubicBezTo>
                      <a:pt x="9548" y="3935"/>
                      <a:pt x="9529" y="3913"/>
                      <a:pt x="9508" y="3893"/>
                    </a:cubicBezTo>
                    <a:cubicBezTo>
                      <a:pt x="9414" y="3785"/>
                      <a:pt x="9306" y="3689"/>
                      <a:pt x="9180" y="3607"/>
                    </a:cubicBezTo>
                    <a:cubicBezTo>
                      <a:pt x="8852" y="3393"/>
                      <a:pt x="8510" y="3181"/>
                      <a:pt x="8114" y="3161"/>
                    </a:cubicBezTo>
                    <a:cubicBezTo>
                      <a:pt x="7986" y="3153"/>
                      <a:pt x="7855" y="3145"/>
                      <a:pt x="7725" y="3145"/>
                    </a:cubicBezTo>
                    <a:cubicBezTo>
                      <a:pt x="7617" y="3145"/>
                      <a:pt x="7509" y="3150"/>
                      <a:pt x="7403" y="3164"/>
                    </a:cubicBezTo>
                    <a:cubicBezTo>
                      <a:pt x="7372" y="3164"/>
                      <a:pt x="7340" y="3165"/>
                      <a:pt x="7308" y="3168"/>
                    </a:cubicBezTo>
                    <a:cubicBezTo>
                      <a:pt x="7255" y="3172"/>
                      <a:pt x="7203" y="3177"/>
                      <a:pt x="7151" y="3186"/>
                    </a:cubicBezTo>
                    <a:cubicBezTo>
                      <a:pt x="7047" y="3204"/>
                      <a:pt x="6944" y="3227"/>
                      <a:pt x="6843" y="3259"/>
                    </a:cubicBezTo>
                    <a:cubicBezTo>
                      <a:pt x="6741" y="3291"/>
                      <a:pt x="6645" y="3343"/>
                      <a:pt x="6550" y="3389"/>
                    </a:cubicBezTo>
                    <a:cubicBezTo>
                      <a:pt x="6509" y="3411"/>
                      <a:pt x="6465" y="3433"/>
                      <a:pt x="6425" y="3457"/>
                    </a:cubicBezTo>
                    <a:cubicBezTo>
                      <a:pt x="6399" y="3473"/>
                      <a:pt x="6371" y="3488"/>
                      <a:pt x="6345" y="3504"/>
                    </a:cubicBezTo>
                    <a:cubicBezTo>
                      <a:pt x="6698" y="3095"/>
                      <a:pt x="7237" y="2955"/>
                      <a:pt x="7773" y="2955"/>
                    </a:cubicBezTo>
                    <a:close/>
                    <a:moveTo>
                      <a:pt x="19878" y="10319"/>
                    </a:moveTo>
                    <a:cubicBezTo>
                      <a:pt x="19878" y="10320"/>
                      <a:pt x="19878" y="10321"/>
                      <a:pt x="19878" y="10322"/>
                    </a:cubicBezTo>
                    <a:cubicBezTo>
                      <a:pt x="19878" y="10322"/>
                      <a:pt x="19878" y="10320"/>
                      <a:pt x="19878" y="10319"/>
                    </a:cubicBezTo>
                    <a:close/>
                    <a:moveTo>
                      <a:pt x="4737" y="7107"/>
                    </a:moveTo>
                    <a:lnTo>
                      <a:pt x="4737" y="7107"/>
                    </a:lnTo>
                    <a:cubicBezTo>
                      <a:pt x="4729" y="7161"/>
                      <a:pt x="4723" y="7215"/>
                      <a:pt x="4717" y="7268"/>
                    </a:cubicBezTo>
                    <a:lnTo>
                      <a:pt x="4717" y="7268"/>
                    </a:lnTo>
                    <a:cubicBezTo>
                      <a:pt x="4717" y="7267"/>
                      <a:pt x="4717" y="7266"/>
                      <a:pt x="4717" y="7266"/>
                    </a:cubicBezTo>
                    <a:lnTo>
                      <a:pt x="4717" y="7266"/>
                    </a:lnTo>
                    <a:cubicBezTo>
                      <a:pt x="4709" y="7328"/>
                      <a:pt x="4708" y="7390"/>
                      <a:pt x="4708" y="7453"/>
                    </a:cubicBezTo>
                    <a:cubicBezTo>
                      <a:pt x="4705" y="7513"/>
                      <a:pt x="4702" y="7573"/>
                      <a:pt x="4702" y="7634"/>
                    </a:cubicBezTo>
                    <a:cubicBezTo>
                      <a:pt x="4700" y="7755"/>
                      <a:pt x="4709" y="7876"/>
                      <a:pt x="4716" y="7998"/>
                    </a:cubicBezTo>
                    <a:cubicBezTo>
                      <a:pt x="4716" y="8008"/>
                      <a:pt x="4716" y="8018"/>
                      <a:pt x="4717" y="8029"/>
                    </a:cubicBezTo>
                    <a:cubicBezTo>
                      <a:pt x="4729" y="8235"/>
                      <a:pt x="4750" y="8444"/>
                      <a:pt x="4810" y="8643"/>
                    </a:cubicBezTo>
                    <a:cubicBezTo>
                      <a:pt x="4812" y="8648"/>
                      <a:pt x="4814" y="8654"/>
                      <a:pt x="4815" y="8660"/>
                    </a:cubicBezTo>
                    <a:lnTo>
                      <a:pt x="4815" y="8661"/>
                    </a:lnTo>
                    <a:cubicBezTo>
                      <a:pt x="4816" y="8662"/>
                      <a:pt x="4816" y="8663"/>
                      <a:pt x="4816" y="8664"/>
                    </a:cubicBezTo>
                    <a:cubicBezTo>
                      <a:pt x="4816" y="8664"/>
                      <a:pt x="4816" y="8664"/>
                      <a:pt x="4816" y="8665"/>
                    </a:cubicBezTo>
                    <a:cubicBezTo>
                      <a:pt x="4816" y="8667"/>
                      <a:pt x="4816" y="8667"/>
                      <a:pt x="4818" y="8668"/>
                    </a:cubicBezTo>
                    <a:cubicBezTo>
                      <a:pt x="4820" y="8676"/>
                      <a:pt x="4822" y="8684"/>
                      <a:pt x="4826" y="8693"/>
                    </a:cubicBezTo>
                    <a:cubicBezTo>
                      <a:pt x="4832" y="8743"/>
                      <a:pt x="4842" y="8792"/>
                      <a:pt x="4851" y="8840"/>
                    </a:cubicBezTo>
                    <a:cubicBezTo>
                      <a:pt x="4952" y="9225"/>
                      <a:pt x="5222" y="9545"/>
                      <a:pt x="5486" y="9828"/>
                    </a:cubicBezTo>
                    <a:cubicBezTo>
                      <a:pt x="5807" y="10157"/>
                      <a:pt x="6128" y="10293"/>
                      <a:pt x="6438" y="10293"/>
                    </a:cubicBezTo>
                    <a:cubicBezTo>
                      <a:pt x="6830" y="10293"/>
                      <a:pt x="7206" y="10077"/>
                      <a:pt x="7549" y="9765"/>
                    </a:cubicBezTo>
                    <a:cubicBezTo>
                      <a:pt x="7557" y="9761"/>
                      <a:pt x="7565" y="9756"/>
                      <a:pt x="7572" y="9752"/>
                    </a:cubicBezTo>
                    <a:cubicBezTo>
                      <a:pt x="7621" y="9721"/>
                      <a:pt x="7662" y="9677"/>
                      <a:pt x="7702" y="9637"/>
                    </a:cubicBezTo>
                    <a:cubicBezTo>
                      <a:pt x="7727" y="9613"/>
                      <a:pt x="7751" y="9589"/>
                      <a:pt x="7775" y="9566"/>
                    </a:cubicBezTo>
                    <a:cubicBezTo>
                      <a:pt x="7800" y="9544"/>
                      <a:pt x="7826" y="9522"/>
                      <a:pt x="7850" y="9498"/>
                    </a:cubicBezTo>
                    <a:cubicBezTo>
                      <a:pt x="7896" y="9456"/>
                      <a:pt x="7935" y="9409"/>
                      <a:pt x="7976" y="9362"/>
                    </a:cubicBezTo>
                    <a:cubicBezTo>
                      <a:pt x="7977" y="9361"/>
                      <a:pt x="7978" y="9358"/>
                      <a:pt x="7979" y="9358"/>
                    </a:cubicBezTo>
                    <a:cubicBezTo>
                      <a:pt x="7980" y="9356"/>
                      <a:pt x="7981" y="9356"/>
                      <a:pt x="7981" y="9356"/>
                    </a:cubicBezTo>
                    <a:lnTo>
                      <a:pt x="7981" y="9355"/>
                    </a:lnTo>
                    <a:lnTo>
                      <a:pt x="7983" y="9355"/>
                    </a:lnTo>
                    <a:cubicBezTo>
                      <a:pt x="7984" y="9354"/>
                      <a:pt x="7984" y="9354"/>
                      <a:pt x="7985" y="9352"/>
                    </a:cubicBezTo>
                    <a:cubicBezTo>
                      <a:pt x="8076" y="9254"/>
                      <a:pt x="8169" y="9157"/>
                      <a:pt x="8256" y="9055"/>
                    </a:cubicBezTo>
                    <a:cubicBezTo>
                      <a:pt x="8259" y="9052"/>
                      <a:pt x="8264" y="9046"/>
                      <a:pt x="8267" y="9042"/>
                    </a:cubicBezTo>
                    <a:cubicBezTo>
                      <a:pt x="8277" y="9032"/>
                      <a:pt x="8285" y="9023"/>
                      <a:pt x="8293" y="9014"/>
                    </a:cubicBezTo>
                    <a:lnTo>
                      <a:pt x="8293" y="9013"/>
                    </a:lnTo>
                    <a:cubicBezTo>
                      <a:pt x="8295" y="9012"/>
                      <a:pt x="8296" y="9010"/>
                      <a:pt x="8297" y="9007"/>
                    </a:cubicBezTo>
                    <a:cubicBezTo>
                      <a:pt x="8302" y="9004"/>
                      <a:pt x="8305" y="8999"/>
                      <a:pt x="8309" y="8996"/>
                    </a:cubicBezTo>
                    <a:cubicBezTo>
                      <a:pt x="8309" y="8996"/>
                      <a:pt x="8309" y="8996"/>
                      <a:pt x="8309" y="8995"/>
                    </a:cubicBezTo>
                    <a:cubicBezTo>
                      <a:pt x="8310" y="8994"/>
                      <a:pt x="8311" y="8994"/>
                      <a:pt x="8311" y="8994"/>
                    </a:cubicBezTo>
                    <a:cubicBezTo>
                      <a:pt x="8311" y="8994"/>
                      <a:pt x="8312" y="8992"/>
                      <a:pt x="8312" y="8991"/>
                    </a:cubicBezTo>
                    <a:cubicBezTo>
                      <a:pt x="8313" y="8990"/>
                      <a:pt x="8314" y="8989"/>
                      <a:pt x="8314" y="8989"/>
                    </a:cubicBezTo>
                    <a:cubicBezTo>
                      <a:pt x="8315" y="8989"/>
                      <a:pt x="8315" y="8988"/>
                      <a:pt x="8315" y="8988"/>
                    </a:cubicBezTo>
                    <a:cubicBezTo>
                      <a:pt x="8317" y="8988"/>
                      <a:pt x="8317" y="8987"/>
                      <a:pt x="8317" y="8987"/>
                    </a:cubicBezTo>
                    <a:cubicBezTo>
                      <a:pt x="8319" y="8984"/>
                      <a:pt x="8320" y="8982"/>
                      <a:pt x="8322" y="8981"/>
                    </a:cubicBezTo>
                    <a:cubicBezTo>
                      <a:pt x="8326" y="8975"/>
                      <a:pt x="8330" y="8971"/>
                      <a:pt x="8335" y="8966"/>
                    </a:cubicBezTo>
                    <a:cubicBezTo>
                      <a:pt x="8336" y="8964"/>
                      <a:pt x="8338" y="8963"/>
                      <a:pt x="8339" y="8962"/>
                    </a:cubicBezTo>
                    <a:cubicBezTo>
                      <a:pt x="8350" y="8950"/>
                      <a:pt x="8360" y="8940"/>
                      <a:pt x="8369" y="8930"/>
                    </a:cubicBezTo>
                    <a:lnTo>
                      <a:pt x="8370" y="8928"/>
                    </a:lnTo>
                    <a:cubicBezTo>
                      <a:pt x="8377" y="8920"/>
                      <a:pt x="8385" y="8912"/>
                      <a:pt x="8392" y="8906"/>
                    </a:cubicBezTo>
                    <a:cubicBezTo>
                      <a:pt x="8393" y="8904"/>
                      <a:pt x="8393" y="8903"/>
                      <a:pt x="8393" y="8903"/>
                    </a:cubicBezTo>
                    <a:cubicBezTo>
                      <a:pt x="8443" y="8854"/>
                      <a:pt x="8494" y="8806"/>
                      <a:pt x="8541" y="8753"/>
                    </a:cubicBezTo>
                    <a:cubicBezTo>
                      <a:pt x="8588" y="8702"/>
                      <a:pt x="8631" y="8648"/>
                      <a:pt x="8673" y="8593"/>
                    </a:cubicBezTo>
                    <a:cubicBezTo>
                      <a:pt x="8694" y="8567"/>
                      <a:pt x="8714" y="8542"/>
                      <a:pt x="8737" y="8517"/>
                    </a:cubicBezTo>
                    <a:cubicBezTo>
                      <a:pt x="8761" y="8490"/>
                      <a:pt x="8788" y="8464"/>
                      <a:pt x="8813" y="8437"/>
                    </a:cubicBezTo>
                    <a:cubicBezTo>
                      <a:pt x="8819" y="8430"/>
                      <a:pt x="8823" y="8424"/>
                      <a:pt x="8828" y="8418"/>
                    </a:cubicBezTo>
                    <a:lnTo>
                      <a:pt x="8828" y="8418"/>
                    </a:lnTo>
                    <a:cubicBezTo>
                      <a:pt x="8679" y="8663"/>
                      <a:pt x="8529" y="8907"/>
                      <a:pt x="8359" y="9138"/>
                    </a:cubicBezTo>
                    <a:cubicBezTo>
                      <a:pt x="8129" y="9458"/>
                      <a:pt x="7855" y="9744"/>
                      <a:pt x="7548" y="9990"/>
                    </a:cubicBezTo>
                    <a:cubicBezTo>
                      <a:pt x="7300" y="10225"/>
                      <a:pt x="7007" y="10439"/>
                      <a:pt x="6661" y="10470"/>
                    </a:cubicBezTo>
                    <a:cubicBezTo>
                      <a:pt x="6637" y="10472"/>
                      <a:pt x="6612" y="10473"/>
                      <a:pt x="6587" y="10473"/>
                    </a:cubicBezTo>
                    <a:cubicBezTo>
                      <a:pt x="6578" y="10473"/>
                      <a:pt x="6569" y="10472"/>
                      <a:pt x="6559" y="10472"/>
                    </a:cubicBezTo>
                    <a:cubicBezTo>
                      <a:pt x="6523" y="10475"/>
                      <a:pt x="6487" y="10477"/>
                      <a:pt x="6452" y="10477"/>
                    </a:cubicBezTo>
                    <a:cubicBezTo>
                      <a:pt x="5743" y="10477"/>
                      <a:pt x="5215" y="9891"/>
                      <a:pt x="4858" y="9330"/>
                    </a:cubicBezTo>
                    <a:cubicBezTo>
                      <a:pt x="4539" y="8805"/>
                      <a:pt x="4573" y="8155"/>
                      <a:pt x="4646" y="7568"/>
                    </a:cubicBezTo>
                    <a:cubicBezTo>
                      <a:pt x="4669" y="7480"/>
                      <a:pt x="4687" y="7269"/>
                      <a:pt x="4737" y="7107"/>
                    </a:cubicBezTo>
                    <a:close/>
                    <a:moveTo>
                      <a:pt x="17320" y="7755"/>
                    </a:moveTo>
                    <a:cubicBezTo>
                      <a:pt x="18407" y="7755"/>
                      <a:pt x="19526" y="8435"/>
                      <a:pt x="19842" y="9491"/>
                    </a:cubicBezTo>
                    <a:cubicBezTo>
                      <a:pt x="20018" y="9879"/>
                      <a:pt x="19981" y="10289"/>
                      <a:pt x="19924" y="10697"/>
                    </a:cubicBezTo>
                    <a:cubicBezTo>
                      <a:pt x="19911" y="10570"/>
                      <a:pt x="19891" y="10444"/>
                      <a:pt x="19877" y="10318"/>
                    </a:cubicBezTo>
                    <a:lnTo>
                      <a:pt x="19877" y="10318"/>
                    </a:lnTo>
                    <a:cubicBezTo>
                      <a:pt x="19877" y="10318"/>
                      <a:pt x="19878" y="10319"/>
                      <a:pt x="19878" y="10319"/>
                    </a:cubicBezTo>
                    <a:lnTo>
                      <a:pt x="19878" y="10319"/>
                    </a:lnTo>
                    <a:cubicBezTo>
                      <a:pt x="19870" y="10236"/>
                      <a:pt x="19861" y="10152"/>
                      <a:pt x="19844" y="10070"/>
                    </a:cubicBezTo>
                    <a:cubicBezTo>
                      <a:pt x="19827" y="9990"/>
                      <a:pt x="19811" y="9907"/>
                      <a:pt x="19788" y="9827"/>
                    </a:cubicBezTo>
                    <a:cubicBezTo>
                      <a:pt x="19778" y="9791"/>
                      <a:pt x="19760" y="9755"/>
                      <a:pt x="19746" y="9720"/>
                    </a:cubicBezTo>
                    <a:cubicBezTo>
                      <a:pt x="19730" y="9681"/>
                      <a:pt x="19714" y="9642"/>
                      <a:pt x="19699" y="9603"/>
                    </a:cubicBezTo>
                    <a:cubicBezTo>
                      <a:pt x="19682" y="9560"/>
                      <a:pt x="19662" y="9515"/>
                      <a:pt x="19644" y="9473"/>
                    </a:cubicBezTo>
                    <a:cubicBezTo>
                      <a:pt x="19624" y="9420"/>
                      <a:pt x="19603" y="9369"/>
                      <a:pt x="19580" y="9317"/>
                    </a:cubicBezTo>
                    <a:cubicBezTo>
                      <a:pt x="19202" y="8486"/>
                      <a:pt x="18284" y="7963"/>
                      <a:pt x="17376" y="7943"/>
                    </a:cubicBezTo>
                    <a:cubicBezTo>
                      <a:pt x="17331" y="7936"/>
                      <a:pt x="17284" y="7930"/>
                      <a:pt x="17239" y="7928"/>
                    </a:cubicBezTo>
                    <a:cubicBezTo>
                      <a:pt x="17193" y="7925"/>
                      <a:pt x="17148" y="7923"/>
                      <a:pt x="17103" y="7923"/>
                    </a:cubicBezTo>
                    <a:cubicBezTo>
                      <a:pt x="17080" y="7923"/>
                      <a:pt x="17058" y="7924"/>
                      <a:pt x="17036" y="7924"/>
                    </a:cubicBezTo>
                    <a:cubicBezTo>
                      <a:pt x="17034" y="7923"/>
                      <a:pt x="17032" y="7923"/>
                      <a:pt x="17031" y="7923"/>
                    </a:cubicBezTo>
                    <a:cubicBezTo>
                      <a:pt x="17030" y="7923"/>
                      <a:pt x="17029" y="7923"/>
                      <a:pt x="17029" y="7924"/>
                    </a:cubicBezTo>
                    <a:lnTo>
                      <a:pt x="17023" y="7924"/>
                    </a:lnTo>
                    <a:cubicBezTo>
                      <a:pt x="16985" y="7926"/>
                      <a:pt x="16947" y="7928"/>
                      <a:pt x="16910" y="7930"/>
                    </a:cubicBezTo>
                    <a:lnTo>
                      <a:pt x="16912" y="7930"/>
                    </a:lnTo>
                    <a:cubicBezTo>
                      <a:pt x="16899" y="7931"/>
                      <a:pt x="16886" y="7932"/>
                      <a:pt x="16873" y="7934"/>
                    </a:cubicBezTo>
                    <a:cubicBezTo>
                      <a:pt x="16768" y="7940"/>
                      <a:pt x="16665" y="7952"/>
                      <a:pt x="16561" y="7967"/>
                    </a:cubicBezTo>
                    <a:cubicBezTo>
                      <a:pt x="16464" y="7979"/>
                      <a:pt x="16369" y="7994"/>
                      <a:pt x="16275" y="8019"/>
                    </a:cubicBezTo>
                    <a:cubicBezTo>
                      <a:pt x="16256" y="8024"/>
                      <a:pt x="16239" y="8029"/>
                      <a:pt x="16220" y="8034"/>
                    </a:cubicBezTo>
                    <a:cubicBezTo>
                      <a:pt x="16213" y="8037"/>
                      <a:pt x="16205" y="8038"/>
                      <a:pt x="16200" y="8040"/>
                    </a:cubicBezTo>
                    <a:cubicBezTo>
                      <a:pt x="16188" y="8043"/>
                      <a:pt x="16177" y="8047"/>
                      <a:pt x="16166" y="8050"/>
                    </a:cubicBezTo>
                    <a:cubicBezTo>
                      <a:pt x="16518" y="7848"/>
                      <a:pt x="16917" y="7755"/>
                      <a:pt x="17320" y="7755"/>
                    </a:cubicBezTo>
                    <a:close/>
                    <a:moveTo>
                      <a:pt x="8121" y="12658"/>
                    </a:moveTo>
                    <a:cubicBezTo>
                      <a:pt x="8121" y="12659"/>
                      <a:pt x="8121" y="12659"/>
                      <a:pt x="8121" y="12659"/>
                    </a:cubicBezTo>
                    <a:lnTo>
                      <a:pt x="8121" y="12659"/>
                    </a:lnTo>
                    <a:cubicBezTo>
                      <a:pt x="8121" y="12659"/>
                      <a:pt x="8121" y="12659"/>
                      <a:pt x="8121" y="12658"/>
                    </a:cubicBezTo>
                    <a:close/>
                    <a:moveTo>
                      <a:pt x="11019" y="10070"/>
                    </a:moveTo>
                    <a:cubicBezTo>
                      <a:pt x="11585" y="10070"/>
                      <a:pt x="12177" y="10341"/>
                      <a:pt x="12517" y="10864"/>
                    </a:cubicBezTo>
                    <a:cubicBezTo>
                      <a:pt x="12664" y="11091"/>
                      <a:pt x="12815" y="11331"/>
                      <a:pt x="12824" y="11610"/>
                    </a:cubicBezTo>
                    <a:cubicBezTo>
                      <a:pt x="12800" y="12413"/>
                      <a:pt x="12108" y="13109"/>
                      <a:pt x="11319" y="13179"/>
                    </a:cubicBezTo>
                    <a:cubicBezTo>
                      <a:pt x="11287" y="13181"/>
                      <a:pt x="11256" y="13183"/>
                      <a:pt x="11224" y="13183"/>
                    </a:cubicBezTo>
                    <a:cubicBezTo>
                      <a:pt x="11165" y="13190"/>
                      <a:pt x="11107" y="13193"/>
                      <a:pt x="11051" y="13193"/>
                    </a:cubicBezTo>
                    <a:cubicBezTo>
                      <a:pt x="10065" y="13193"/>
                      <a:pt x="9419" y="12280"/>
                      <a:pt x="9563" y="11310"/>
                    </a:cubicBezTo>
                    <a:cubicBezTo>
                      <a:pt x="9675" y="10472"/>
                      <a:pt x="10328" y="10070"/>
                      <a:pt x="11019" y="10070"/>
                    </a:cubicBezTo>
                    <a:close/>
                    <a:moveTo>
                      <a:pt x="14825" y="10610"/>
                    </a:moveTo>
                    <a:lnTo>
                      <a:pt x="14798" y="10765"/>
                    </a:lnTo>
                    <a:cubicBezTo>
                      <a:pt x="14782" y="10838"/>
                      <a:pt x="14768" y="10911"/>
                      <a:pt x="14761" y="10986"/>
                    </a:cubicBezTo>
                    <a:cubicBezTo>
                      <a:pt x="14754" y="11059"/>
                      <a:pt x="14755" y="11134"/>
                      <a:pt x="14752" y="11207"/>
                    </a:cubicBezTo>
                    <a:cubicBezTo>
                      <a:pt x="14746" y="11301"/>
                      <a:pt x="14737" y="11394"/>
                      <a:pt x="14737" y="11489"/>
                    </a:cubicBezTo>
                    <a:cubicBezTo>
                      <a:pt x="14738" y="11586"/>
                      <a:pt x="14743" y="11683"/>
                      <a:pt x="14741" y="11780"/>
                    </a:cubicBezTo>
                    <a:cubicBezTo>
                      <a:pt x="14741" y="11807"/>
                      <a:pt x="14741" y="11833"/>
                      <a:pt x="14741" y="11858"/>
                    </a:cubicBezTo>
                    <a:cubicBezTo>
                      <a:pt x="14741" y="11901"/>
                      <a:pt x="14742" y="11946"/>
                      <a:pt x="14747" y="11990"/>
                    </a:cubicBezTo>
                    <a:cubicBezTo>
                      <a:pt x="14752" y="12032"/>
                      <a:pt x="14758" y="12072"/>
                      <a:pt x="14765" y="12113"/>
                    </a:cubicBezTo>
                    <a:cubicBezTo>
                      <a:pt x="14778" y="12194"/>
                      <a:pt x="14787" y="12275"/>
                      <a:pt x="14805" y="12355"/>
                    </a:cubicBezTo>
                    <a:cubicBezTo>
                      <a:pt x="14814" y="12395"/>
                      <a:pt x="14822" y="12437"/>
                      <a:pt x="14833" y="12475"/>
                    </a:cubicBezTo>
                    <a:cubicBezTo>
                      <a:pt x="14835" y="12485"/>
                      <a:pt x="14838" y="12494"/>
                      <a:pt x="14841" y="12502"/>
                    </a:cubicBezTo>
                    <a:cubicBezTo>
                      <a:pt x="15010" y="13362"/>
                      <a:pt x="15541" y="13990"/>
                      <a:pt x="16297" y="13990"/>
                    </a:cubicBezTo>
                    <a:cubicBezTo>
                      <a:pt x="16743" y="13990"/>
                      <a:pt x="17268" y="13771"/>
                      <a:pt x="17843" y="13252"/>
                    </a:cubicBezTo>
                    <a:cubicBezTo>
                      <a:pt x="17871" y="13223"/>
                      <a:pt x="17899" y="13194"/>
                      <a:pt x="17926" y="13164"/>
                    </a:cubicBezTo>
                    <a:cubicBezTo>
                      <a:pt x="17982" y="13118"/>
                      <a:pt x="18037" y="13069"/>
                      <a:pt x="18086" y="13016"/>
                    </a:cubicBezTo>
                    <a:cubicBezTo>
                      <a:pt x="18128" y="12971"/>
                      <a:pt x="18165" y="12923"/>
                      <a:pt x="18206" y="12877"/>
                    </a:cubicBezTo>
                    <a:cubicBezTo>
                      <a:pt x="18252" y="12825"/>
                      <a:pt x="18300" y="12777"/>
                      <a:pt x="18346" y="12727"/>
                    </a:cubicBezTo>
                    <a:cubicBezTo>
                      <a:pt x="18375" y="12694"/>
                      <a:pt x="18403" y="12660"/>
                      <a:pt x="18434" y="12628"/>
                    </a:cubicBezTo>
                    <a:cubicBezTo>
                      <a:pt x="18439" y="12622"/>
                      <a:pt x="18443" y="12617"/>
                      <a:pt x="18449" y="12612"/>
                    </a:cubicBezTo>
                    <a:cubicBezTo>
                      <a:pt x="18450" y="12610"/>
                      <a:pt x="18450" y="12609"/>
                      <a:pt x="18452" y="12608"/>
                    </a:cubicBezTo>
                    <a:cubicBezTo>
                      <a:pt x="18452" y="12608"/>
                      <a:pt x="18452" y="12608"/>
                      <a:pt x="18453" y="12607"/>
                    </a:cubicBezTo>
                    <a:cubicBezTo>
                      <a:pt x="18455" y="12606"/>
                      <a:pt x="18456" y="12605"/>
                      <a:pt x="18457" y="12604"/>
                    </a:cubicBezTo>
                    <a:cubicBezTo>
                      <a:pt x="18520" y="12537"/>
                      <a:pt x="18579" y="12472"/>
                      <a:pt x="18641" y="12406"/>
                    </a:cubicBezTo>
                    <a:cubicBezTo>
                      <a:pt x="18672" y="12374"/>
                      <a:pt x="18703" y="12342"/>
                      <a:pt x="18732" y="12309"/>
                    </a:cubicBezTo>
                    <a:cubicBezTo>
                      <a:pt x="18763" y="12275"/>
                      <a:pt x="18792" y="12242"/>
                      <a:pt x="18822" y="12208"/>
                    </a:cubicBezTo>
                    <a:lnTo>
                      <a:pt x="18822" y="12208"/>
                    </a:lnTo>
                    <a:cubicBezTo>
                      <a:pt x="18818" y="12216"/>
                      <a:pt x="18815" y="12224"/>
                      <a:pt x="18810" y="12233"/>
                    </a:cubicBezTo>
                    <a:cubicBezTo>
                      <a:pt x="18775" y="12315"/>
                      <a:pt x="18736" y="12397"/>
                      <a:pt x="18694" y="12478"/>
                    </a:cubicBezTo>
                    <a:cubicBezTo>
                      <a:pt x="18640" y="12550"/>
                      <a:pt x="18591" y="12615"/>
                      <a:pt x="18573" y="12656"/>
                    </a:cubicBezTo>
                    <a:cubicBezTo>
                      <a:pt x="18081" y="13398"/>
                      <a:pt x="17351" y="14075"/>
                      <a:pt x="16441" y="14155"/>
                    </a:cubicBezTo>
                    <a:cubicBezTo>
                      <a:pt x="16379" y="14161"/>
                      <a:pt x="16316" y="14164"/>
                      <a:pt x="16253" y="14164"/>
                    </a:cubicBezTo>
                    <a:cubicBezTo>
                      <a:pt x="16233" y="14164"/>
                      <a:pt x="16212" y="14164"/>
                      <a:pt x="16192" y="14163"/>
                    </a:cubicBezTo>
                    <a:cubicBezTo>
                      <a:pt x="16186" y="14163"/>
                      <a:pt x="16181" y="14163"/>
                      <a:pt x="16176" y="14163"/>
                    </a:cubicBezTo>
                    <a:cubicBezTo>
                      <a:pt x="15507" y="14163"/>
                      <a:pt x="15004" y="13573"/>
                      <a:pt x="14775" y="12992"/>
                    </a:cubicBezTo>
                    <a:cubicBezTo>
                      <a:pt x="14498" y="12233"/>
                      <a:pt x="14572" y="11412"/>
                      <a:pt x="14805" y="10656"/>
                    </a:cubicBezTo>
                    <a:cubicBezTo>
                      <a:pt x="14807" y="10637"/>
                      <a:pt x="14816" y="10621"/>
                      <a:pt x="14825" y="10610"/>
                    </a:cubicBezTo>
                    <a:close/>
                    <a:moveTo>
                      <a:pt x="8087" y="12303"/>
                    </a:moveTo>
                    <a:cubicBezTo>
                      <a:pt x="8087" y="12357"/>
                      <a:pt x="8088" y="12410"/>
                      <a:pt x="8092" y="12463"/>
                    </a:cubicBezTo>
                    <a:cubicBezTo>
                      <a:pt x="8099" y="12529"/>
                      <a:pt x="8108" y="12597"/>
                      <a:pt x="8122" y="12661"/>
                    </a:cubicBezTo>
                    <a:cubicBezTo>
                      <a:pt x="8122" y="12661"/>
                      <a:pt x="8121" y="12660"/>
                      <a:pt x="8121" y="12659"/>
                    </a:cubicBezTo>
                    <a:lnTo>
                      <a:pt x="8121" y="12659"/>
                    </a:lnTo>
                    <a:cubicBezTo>
                      <a:pt x="8130" y="12704"/>
                      <a:pt x="8141" y="12746"/>
                      <a:pt x="8152" y="12788"/>
                    </a:cubicBezTo>
                    <a:cubicBezTo>
                      <a:pt x="8152" y="12788"/>
                      <a:pt x="8152" y="12788"/>
                      <a:pt x="8152" y="12788"/>
                    </a:cubicBezTo>
                    <a:lnTo>
                      <a:pt x="8152" y="12788"/>
                    </a:lnTo>
                    <a:cubicBezTo>
                      <a:pt x="8170" y="12858"/>
                      <a:pt x="8190" y="12926"/>
                      <a:pt x="8214" y="12995"/>
                    </a:cubicBezTo>
                    <a:cubicBezTo>
                      <a:pt x="8212" y="12995"/>
                      <a:pt x="8212" y="12993"/>
                      <a:pt x="8211" y="12993"/>
                    </a:cubicBezTo>
                    <a:lnTo>
                      <a:pt x="8211" y="12993"/>
                    </a:lnTo>
                    <a:cubicBezTo>
                      <a:pt x="8227" y="13047"/>
                      <a:pt x="8241" y="13101"/>
                      <a:pt x="8261" y="13152"/>
                    </a:cubicBezTo>
                    <a:cubicBezTo>
                      <a:pt x="8281" y="13212"/>
                      <a:pt x="8301" y="13274"/>
                      <a:pt x="8326" y="13331"/>
                    </a:cubicBezTo>
                    <a:cubicBezTo>
                      <a:pt x="8342" y="13370"/>
                      <a:pt x="8359" y="13407"/>
                      <a:pt x="8377" y="13445"/>
                    </a:cubicBezTo>
                    <a:cubicBezTo>
                      <a:pt x="8654" y="14208"/>
                      <a:pt x="9320" y="14841"/>
                      <a:pt x="10130" y="14841"/>
                    </a:cubicBezTo>
                    <a:cubicBezTo>
                      <a:pt x="10218" y="14841"/>
                      <a:pt x="10309" y="14833"/>
                      <a:pt x="10401" y="14817"/>
                    </a:cubicBezTo>
                    <a:cubicBezTo>
                      <a:pt x="10434" y="14815"/>
                      <a:pt x="10469" y="14813"/>
                      <a:pt x="10503" y="14810"/>
                    </a:cubicBezTo>
                    <a:cubicBezTo>
                      <a:pt x="10522" y="14809"/>
                      <a:pt x="10543" y="14808"/>
                      <a:pt x="10563" y="14806"/>
                    </a:cubicBezTo>
                    <a:cubicBezTo>
                      <a:pt x="10583" y="14805"/>
                      <a:pt x="10603" y="14802"/>
                      <a:pt x="10623" y="14800"/>
                    </a:cubicBezTo>
                    <a:cubicBezTo>
                      <a:pt x="10661" y="14796"/>
                      <a:pt x="10697" y="14788"/>
                      <a:pt x="10733" y="14780"/>
                    </a:cubicBezTo>
                    <a:cubicBezTo>
                      <a:pt x="10742" y="14777"/>
                      <a:pt x="10751" y="14775"/>
                      <a:pt x="10760" y="14774"/>
                    </a:cubicBezTo>
                    <a:cubicBezTo>
                      <a:pt x="10919" y="14736"/>
                      <a:pt x="11076" y="14693"/>
                      <a:pt x="11230" y="14642"/>
                    </a:cubicBezTo>
                    <a:cubicBezTo>
                      <a:pt x="11365" y="14598"/>
                      <a:pt x="11495" y="14542"/>
                      <a:pt x="11623" y="14483"/>
                    </a:cubicBezTo>
                    <a:cubicBezTo>
                      <a:pt x="11626" y="14482"/>
                      <a:pt x="11627" y="14481"/>
                      <a:pt x="11628" y="14480"/>
                    </a:cubicBezTo>
                    <a:cubicBezTo>
                      <a:pt x="11629" y="14480"/>
                      <a:pt x="11631" y="14479"/>
                      <a:pt x="11633" y="14479"/>
                    </a:cubicBezTo>
                    <a:cubicBezTo>
                      <a:pt x="11633" y="14479"/>
                      <a:pt x="11634" y="14478"/>
                      <a:pt x="11635" y="14478"/>
                    </a:cubicBezTo>
                    <a:cubicBezTo>
                      <a:pt x="11678" y="14458"/>
                      <a:pt x="11721" y="14438"/>
                      <a:pt x="11763" y="14417"/>
                    </a:cubicBezTo>
                    <a:cubicBezTo>
                      <a:pt x="11806" y="14395"/>
                      <a:pt x="11848" y="14370"/>
                      <a:pt x="11889" y="14345"/>
                    </a:cubicBezTo>
                    <a:cubicBezTo>
                      <a:pt x="11933" y="14319"/>
                      <a:pt x="11980" y="14294"/>
                      <a:pt x="12025" y="14265"/>
                    </a:cubicBezTo>
                    <a:cubicBezTo>
                      <a:pt x="12049" y="14248"/>
                      <a:pt x="12074" y="14232"/>
                      <a:pt x="12099" y="14215"/>
                    </a:cubicBezTo>
                    <a:lnTo>
                      <a:pt x="12099" y="14215"/>
                    </a:lnTo>
                    <a:cubicBezTo>
                      <a:pt x="12083" y="14231"/>
                      <a:pt x="12069" y="14244"/>
                      <a:pt x="12059" y="14258"/>
                    </a:cubicBezTo>
                    <a:cubicBezTo>
                      <a:pt x="11578" y="14718"/>
                      <a:pt x="10934" y="14968"/>
                      <a:pt x="10276" y="15025"/>
                    </a:cubicBezTo>
                    <a:cubicBezTo>
                      <a:pt x="10239" y="15029"/>
                      <a:pt x="10202" y="15031"/>
                      <a:pt x="10166" y="15033"/>
                    </a:cubicBezTo>
                    <a:cubicBezTo>
                      <a:pt x="10164" y="15033"/>
                      <a:pt x="10163" y="15033"/>
                      <a:pt x="10162" y="15033"/>
                    </a:cubicBezTo>
                    <a:cubicBezTo>
                      <a:pt x="8835" y="15033"/>
                      <a:pt x="7896" y="13616"/>
                      <a:pt x="8078" y="12373"/>
                    </a:cubicBezTo>
                    <a:cubicBezTo>
                      <a:pt x="8080" y="12349"/>
                      <a:pt x="8082" y="12327"/>
                      <a:pt x="8087" y="12303"/>
                    </a:cubicBezTo>
                    <a:close/>
                    <a:moveTo>
                      <a:pt x="12526" y="0"/>
                    </a:moveTo>
                    <a:cubicBezTo>
                      <a:pt x="11133" y="0"/>
                      <a:pt x="9783" y="346"/>
                      <a:pt x="8385" y="833"/>
                    </a:cubicBezTo>
                    <a:cubicBezTo>
                      <a:pt x="7510" y="1157"/>
                      <a:pt x="6618" y="1467"/>
                      <a:pt x="5831" y="1973"/>
                    </a:cubicBezTo>
                    <a:cubicBezTo>
                      <a:pt x="4784" y="2711"/>
                      <a:pt x="3823" y="3584"/>
                      <a:pt x="2947" y="4517"/>
                    </a:cubicBezTo>
                    <a:cubicBezTo>
                      <a:pt x="1341" y="6581"/>
                      <a:pt x="225" y="9193"/>
                      <a:pt x="18" y="11808"/>
                    </a:cubicBezTo>
                    <a:cubicBezTo>
                      <a:pt x="1" y="12446"/>
                      <a:pt x="0" y="13077"/>
                      <a:pt x="95" y="13705"/>
                    </a:cubicBezTo>
                    <a:cubicBezTo>
                      <a:pt x="448" y="13763"/>
                      <a:pt x="800" y="13856"/>
                      <a:pt x="1152" y="13986"/>
                    </a:cubicBezTo>
                    <a:cubicBezTo>
                      <a:pt x="2834" y="14586"/>
                      <a:pt x="4458" y="15864"/>
                      <a:pt x="4954" y="17612"/>
                    </a:cubicBezTo>
                    <a:cubicBezTo>
                      <a:pt x="5113" y="17583"/>
                      <a:pt x="5242" y="17565"/>
                      <a:pt x="5292" y="17559"/>
                    </a:cubicBezTo>
                    <a:cubicBezTo>
                      <a:pt x="5470" y="17546"/>
                      <a:pt x="5653" y="17539"/>
                      <a:pt x="5840" y="17539"/>
                    </a:cubicBezTo>
                    <a:cubicBezTo>
                      <a:pt x="8290" y="17539"/>
                      <a:pt x="11398" y="18691"/>
                      <a:pt x="11884" y="21272"/>
                    </a:cubicBezTo>
                    <a:cubicBezTo>
                      <a:pt x="12213" y="21120"/>
                      <a:pt x="12566" y="21049"/>
                      <a:pt x="12920" y="21049"/>
                    </a:cubicBezTo>
                    <a:cubicBezTo>
                      <a:pt x="13424" y="21049"/>
                      <a:pt x="13931" y="21194"/>
                      <a:pt x="14372" y="21456"/>
                    </a:cubicBezTo>
                    <a:cubicBezTo>
                      <a:pt x="15065" y="21820"/>
                      <a:pt x="15606" y="22436"/>
                      <a:pt x="15676" y="23240"/>
                    </a:cubicBezTo>
                    <a:cubicBezTo>
                      <a:pt x="15691" y="23324"/>
                      <a:pt x="15699" y="23408"/>
                      <a:pt x="15703" y="23493"/>
                    </a:cubicBezTo>
                    <a:cubicBezTo>
                      <a:pt x="15909" y="23419"/>
                      <a:pt x="16093" y="23305"/>
                      <a:pt x="16284" y="23188"/>
                    </a:cubicBezTo>
                    <a:cubicBezTo>
                      <a:pt x="17054" y="22785"/>
                      <a:pt x="17775" y="22291"/>
                      <a:pt x="18461" y="21766"/>
                    </a:cubicBezTo>
                    <a:cubicBezTo>
                      <a:pt x="19807" y="20791"/>
                      <a:pt x="20800" y="19424"/>
                      <a:pt x="21687" y="18038"/>
                    </a:cubicBezTo>
                    <a:cubicBezTo>
                      <a:pt x="22556" y="16442"/>
                      <a:pt x="23095" y="14644"/>
                      <a:pt x="23303" y="12840"/>
                    </a:cubicBezTo>
                    <a:cubicBezTo>
                      <a:pt x="23349" y="11586"/>
                      <a:pt x="23237" y="10319"/>
                      <a:pt x="23026" y="9085"/>
                    </a:cubicBezTo>
                    <a:cubicBezTo>
                      <a:pt x="22829" y="8127"/>
                      <a:pt x="22460" y="7219"/>
                      <a:pt x="22058" y="6335"/>
                    </a:cubicBezTo>
                    <a:cubicBezTo>
                      <a:pt x="21583" y="5224"/>
                      <a:pt x="20930" y="4214"/>
                      <a:pt x="20087" y="3354"/>
                    </a:cubicBezTo>
                    <a:cubicBezTo>
                      <a:pt x="19999" y="3262"/>
                      <a:pt x="19909" y="3174"/>
                      <a:pt x="19816" y="3088"/>
                    </a:cubicBezTo>
                    <a:cubicBezTo>
                      <a:pt x="19814" y="3086"/>
                      <a:pt x="19814" y="3085"/>
                      <a:pt x="19812" y="3084"/>
                    </a:cubicBezTo>
                    <a:cubicBezTo>
                      <a:pt x="19810" y="3082"/>
                      <a:pt x="19808" y="3081"/>
                      <a:pt x="19806" y="3078"/>
                    </a:cubicBezTo>
                    <a:cubicBezTo>
                      <a:pt x="19743" y="3017"/>
                      <a:pt x="19686" y="2948"/>
                      <a:pt x="19621" y="2889"/>
                    </a:cubicBezTo>
                    <a:cubicBezTo>
                      <a:pt x="19572" y="2844"/>
                      <a:pt x="19523" y="2799"/>
                      <a:pt x="19473" y="2755"/>
                    </a:cubicBezTo>
                    <a:cubicBezTo>
                      <a:pt x="19472" y="2755"/>
                      <a:pt x="19472" y="2754"/>
                      <a:pt x="19472" y="2754"/>
                    </a:cubicBezTo>
                    <a:lnTo>
                      <a:pt x="19470" y="2754"/>
                    </a:lnTo>
                    <a:lnTo>
                      <a:pt x="19470" y="2753"/>
                    </a:lnTo>
                    <a:cubicBezTo>
                      <a:pt x="19449" y="2733"/>
                      <a:pt x="19430" y="2712"/>
                      <a:pt x="19408" y="2693"/>
                    </a:cubicBezTo>
                    <a:cubicBezTo>
                      <a:pt x="19390" y="2674"/>
                      <a:pt x="19368" y="2655"/>
                      <a:pt x="19348" y="2638"/>
                    </a:cubicBezTo>
                    <a:lnTo>
                      <a:pt x="19348" y="2637"/>
                    </a:lnTo>
                    <a:cubicBezTo>
                      <a:pt x="19344" y="2635"/>
                      <a:pt x="19341" y="2632"/>
                      <a:pt x="19337" y="2630"/>
                    </a:cubicBezTo>
                    <a:lnTo>
                      <a:pt x="19337" y="2629"/>
                    </a:lnTo>
                    <a:cubicBezTo>
                      <a:pt x="19327" y="2620"/>
                      <a:pt x="19317" y="2610"/>
                      <a:pt x="19305" y="2599"/>
                    </a:cubicBezTo>
                    <a:cubicBezTo>
                      <a:pt x="19300" y="2595"/>
                      <a:pt x="19293" y="2589"/>
                      <a:pt x="19286" y="2583"/>
                    </a:cubicBezTo>
                    <a:cubicBezTo>
                      <a:pt x="19285" y="2582"/>
                      <a:pt x="19284" y="2581"/>
                      <a:pt x="19282" y="2580"/>
                    </a:cubicBezTo>
                    <a:cubicBezTo>
                      <a:pt x="19277" y="2576"/>
                      <a:pt x="19271" y="2572"/>
                      <a:pt x="19265" y="2568"/>
                    </a:cubicBezTo>
                    <a:cubicBezTo>
                      <a:pt x="19264" y="2567"/>
                      <a:pt x="19263" y="2566"/>
                      <a:pt x="19262" y="2565"/>
                    </a:cubicBezTo>
                    <a:cubicBezTo>
                      <a:pt x="19261" y="2564"/>
                      <a:pt x="19258" y="2563"/>
                      <a:pt x="19257" y="2560"/>
                    </a:cubicBezTo>
                    <a:cubicBezTo>
                      <a:pt x="19247" y="2554"/>
                      <a:pt x="19236" y="2547"/>
                      <a:pt x="19225" y="2539"/>
                    </a:cubicBezTo>
                    <a:cubicBezTo>
                      <a:pt x="19213" y="2526"/>
                      <a:pt x="19201" y="2512"/>
                      <a:pt x="19192" y="2498"/>
                    </a:cubicBezTo>
                    <a:cubicBezTo>
                      <a:pt x="19125" y="2433"/>
                      <a:pt x="19055" y="2372"/>
                      <a:pt x="18983" y="2312"/>
                    </a:cubicBezTo>
                    <a:cubicBezTo>
                      <a:pt x="17710" y="1391"/>
                      <a:pt x="16252" y="682"/>
                      <a:pt x="14725" y="303"/>
                    </a:cubicBezTo>
                    <a:cubicBezTo>
                      <a:pt x="13972" y="92"/>
                      <a:pt x="13243" y="0"/>
                      <a:pt x="1252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" name="Google Shape;1049;p36"/>
              <p:cNvSpPr/>
              <p:nvPr/>
            </p:nvSpPr>
            <p:spPr>
              <a:xfrm>
                <a:off x="274619" y="576664"/>
                <a:ext cx="2089947" cy="1733728"/>
              </a:xfrm>
              <a:custGeom>
                <a:avLst/>
                <a:gdLst/>
                <a:ahLst/>
                <a:cxnLst/>
                <a:rect l="l" t="t" r="r" b="b"/>
                <a:pathLst>
                  <a:path w="44302" h="37095" extrusionOk="0">
                    <a:moveTo>
                      <a:pt x="25630" y="0"/>
                    </a:moveTo>
                    <a:cubicBezTo>
                      <a:pt x="25212" y="626"/>
                      <a:pt x="24849" y="1283"/>
                      <a:pt x="24436" y="1916"/>
                    </a:cubicBezTo>
                    <a:cubicBezTo>
                      <a:pt x="23805" y="2614"/>
                      <a:pt x="23380" y="3447"/>
                      <a:pt x="22827" y="4204"/>
                    </a:cubicBezTo>
                    <a:cubicBezTo>
                      <a:pt x="22209" y="4969"/>
                      <a:pt x="21649" y="5771"/>
                      <a:pt x="21021" y="6528"/>
                    </a:cubicBezTo>
                    <a:cubicBezTo>
                      <a:pt x="20993" y="6552"/>
                      <a:pt x="20965" y="6589"/>
                      <a:pt x="20934" y="6629"/>
                    </a:cubicBezTo>
                    <a:cubicBezTo>
                      <a:pt x="20913" y="6598"/>
                      <a:pt x="20889" y="6568"/>
                      <a:pt x="20866" y="6540"/>
                    </a:cubicBezTo>
                    <a:cubicBezTo>
                      <a:pt x="20849" y="6518"/>
                      <a:pt x="20833" y="6498"/>
                      <a:pt x="20816" y="6476"/>
                    </a:cubicBezTo>
                    <a:cubicBezTo>
                      <a:pt x="20817" y="6474"/>
                      <a:pt x="20819" y="6471"/>
                      <a:pt x="20822" y="6469"/>
                    </a:cubicBezTo>
                    <a:cubicBezTo>
                      <a:pt x="20813" y="6466"/>
                      <a:pt x="20805" y="6460"/>
                      <a:pt x="20797" y="6452"/>
                    </a:cubicBezTo>
                    <a:cubicBezTo>
                      <a:pt x="20794" y="6449"/>
                      <a:pt x="20792" y="6446"/>
                      <a:pt x="20789" y="6444"/>
                    </a:cubicBezTo>
                    <a:cubicBezTo>
                      <a:pt x="20784" y="6435"/>
                      <a:pt x="20777" y="6427"/>
                      <a:pt x="20771" y="6419"/>
                    </a:cubicBezTo>
                    <a:cubicBezTo>
                      <a:pt x="20770" y="6417"/>
                      <a:pt x="20769" y="6415"/>
                      <a:pt x="20768" y="6414"/>
                    </a:cubicBezTo>
                    <a:cubicBezTo>
                      <a:pt x="19878" y="5104"/>
                      <a:pt x="19080" y="3739"/>
                      <a:pt x="18235" y="2402"/>
                    </a:cubicBezTo>
                    <a:cubicBezTo>
                      <a:pt x="17835" y="1762"/>
                      <a:pt x="17445" y="1117"/>
                      <a:pt x="17046" y="478"/>
                    </a:cubicBezTo>
                    <a:cubicBezTo>
                      <a:pt x="16784" y="2079"/>
                      <a:pt x="16616" y="3706"/>
                      <a:pt x="16108" y="5256"/>
                    </a:cubicBezTo>
                    <a:cubicBezTo>
                      <a:pt x="15923" y="6029"/>
                      <a:pt x="15709" y="6788"/>
                      <a:pt x="15492" y="7552"/>
                    </a:cubicBezTo>
                    <a:cubicBezTo>
                      <a:pt x="15457" y="7534"/>
                      <a:pt x="15420" y="7516"/>
                      <a:pt x="15383" y="7501"/>
                    </a:cubicBezTo>
                    <a:cubicBezTo>
                      <a:pt x="15363" y="7493"/>
                      <a:pt x="15342" y="7485"/>
                      <a:pt x="15322" y="7476"/>
                    </a:cubicBezTo>
                    <a:cubicBezTo>
                      <a:pt x="15323" y="7474"/>
                      <a:pt x="15323" y="7471"/>
                      <a:pt x="15324" y="7467"/>
                    </a:cubicBezTo>
                    <a:lnTo>
                      <a:pt x="15324" y="7467"/>
                    </a:lnTo>
                    <a:cubicBezTo>
                      <a:pt x="15317" y="7468"/>
                      <a:pt x="15311" y="7468"/>
                      <a:pt x="15305" y="7468"/>
                    </a:cubicBezTo>
                    <a:cubicBezTo>
                      <a:pt x="13013" y="6300"/>
                      <a:pt x="10621" y="5325"/>
                      <a:pt x="8276" y="4262"/>
                    </a:cubicBezTo>
                    <a:lnTo>
                      <a:pt x="8276" y="4262"/>
                    </a:lnTo>
                    <a:cubicBezTo>
                      <a:pt x="8494" y="4995"/>
                      <a:pt x="8722" y="5722"/>
                      <a:pt x="8887" y="6470"/>
                    </a:cubicBezTo>
                    <a:cubicBezTo>
                      <a:pt x="9166" y="7623"/>
                      <a:pt x="9363" y="8794"/>
                      <a:pt x="9634" y="9947"/>
                    </a:cubicBezTo>
                    <a:cubicBezTo>
                      <a:pt x="9656" y="10455"/>
                      <a:pt x="9752" y="10950"/>
                      <a:pt x="9828" y="11450"/>
                    </a:cubicBezTo>
                    <a:cubicBezTo>
                      <a:pt x="9794" y="11445"/>
                      <a:pt x="9760" y="11442"/>
                      <a:pt x="9726" y="11440"/>
                    </a:cubicBezTo>
                    <a:cubicBezTo>
                      <a:pt x="9695" y="11437"/>
                      <a:pt x="9664" y="11435"/>
                      <a:pt x="9632" y="11433"/>
                    </a:cubicBezTo>
                    <a:cubicBezTo>
                      <a:pt x="9632" y="11428"/>
                      <a:pt x="9632" y="11425"/>
                      <a:pt x="9631" y="11420"/>
                    </a:cubicBezTo>
                    <a:cubicBezTo>
                      <a:pt x="9621" y="11425"/>
                      <a:pt x="9611" y="11427"/>
                      <a:pt x="9601" y="11428"/>
                    </a:cubicBezTo>
                    <a:cubicBezTo>
                      <a:pt x="9598" y="11429"/>
                      <a:pt x="9595" y="11429"/>
                      <a:pt x="9592" y="11429"/>
                    </a:cubicBezTo>
                    <a:cubicBezTo>
                      <a:pt x="9589" y="11429"/>
                      <a:pt x="9585" y="11429"/>
                      <a:pt x="9583" y="11428"/>
                    </a:cubicBezTo>
                    <a:cubicBezTo>
                      <a:pt x="7472" y="11219"/>
                      <a:pt x="5384" y="10725"/>
                      <a:pt x="3256" y="10512"/>
                    </a:cubicBezTo>
                    <a:lnTo>
                      <a:pt x="3256" y="10512"/>
                    </a:lnTo>
                    <a:cubicBezTo>
                      <a:pt x="4279" y="11894"/>
                      <a:pt x="5107" y="13491"/>
                      <a:pt x="5984" y="14963"/>
                    </a:cubicBezTo>
                    <a:cubicBezTo>
                      <a:pt x="6033" y="15059"/>
                      <a:pt x="6704" y="16229"/>
                      <a:pt x="6983" y="16905"/>
                    </a:cubicBezTo>
                    <a:cubicBezTo>
                      <a:pt x="6985" y="16909"/>
                      <a:pt x="6986" y="16913"/>
                      <a:pt x="6987" y="16917"/>
                    </a:cubicBezTo>
                    <a:cubicBezTo>
                      <a:pt x="7002" y="16959"/>
                      <a:pt x="7015" y="17000"/>
                      <a:pt x="7033" y="17042"/>
                    </a:cubicBezTo>
                    <a:cubicBezTo>
                      <a:pt x="7035" y="17045"/>
                      <a:pt x="7036" y="17050"/>
                      <a:pt x="7036" y="17052"/>
                    </a:cubicBezTo>
                    <a:lnTo>
                      <a:pt x="7037" y="17052"/>
                    </a:lnTo>
                    <a:lnTo>
                      <a:pt x="7037" y="17053"/>
                    </a:lnTo>
                    <a:cubicBezTo>
                      <a:pt x="7041" y="17060"/>
                      <a:pt x="7044" y="17068"/>
                      <a:pt x="7049" y="17077"/>
                    </a:cubicBezTo>
                    <a:cubicBezTo>
                      <a:pt x="7049" y="17080"/>
                      <a:pt x="7051" y="17085"/>
                      <a:pt x="7053" y="17088"/>
                    </a:cubicBezTo>
                    <a:cubicBezTo>
                      <a:pt x="7053" y="17090"/>
                      <a:pt x="7053" y="17090"/>
                      <a:pt x="7053" y="17090"/>
                    </a:cubicBezTo>
                    <a:cubicBezTo>
                      <a:pt x="7053" y="17090"/>
                      <a:pt x="7053" y="17091"/>
                      <a:pt x="7054" y="17091"/>
                    </a:cubicBezTo>
                    <a:cubicBezTo>
                      <a:pt x="7042" y="17094"/>
                      <a:pt x="7030" y="17098"/>
                      <a:pt x="7018" y="17102"/>
                    </a:cubicBezTo>
                    <a:cubicBezTo>
                      <a:pt x="6979" y="17108"/>
                      <a:pt x="6940" y="17114"/>
                      <a:pt x="6901" y="17122"/>
                    </a:cubicBezTo>
                    <a:cubicBezTo>
                      <a:pt x="6890" y="17124"/>
                      <a:pt x="6877" y="17126"/>
                      <a:pt x="6865" y="17131"/>
                    </a:cubicBezTo>
                    <a:cubicBezTo>
                      <a:pt x="6865" y="17130"/>
                      <a:pt x="6865" y="17128"/>
                      <a:pt x="6863" y="17127"/>
                    </a:cubicBezTo>
                    <a:cubicBezTo>
                      <a:pt x="5448" y="17462"/>
                      <a:pt x="4010" y="17689"/>
                      <a:pt x="2604" y="18065"/>
                    </a:cubicBezTo>
                    <a:cubicBezTo>
                      <a:pt x="1733" y="18273"/>
                      <a:pt x="870" y="18518"/>
                      <a:pt x="0" y="18730"/>
                    </a:cubicBezTo>
                    <a:cubicBezTo>
                      <a:pt x="598" y="18972"/>
                      <a:pt x="1227" y="19135"/>
                      <a:pt x="1815" y="19410"/>
                    </a:cubicBezTo>
                    <a:cubicBezTo>
                      <a:pt x="2994" y="19896"/>
                      <a:pt x="4137" y="20458"/>
                      <a:pt x="5259" y="21063"/>
                    </a:cubicBezTo>
                    <a:cubicBezTo>
                      <a:pt x="5606" y="21238"/>
                      <a:pt x="5958" y="21398"/>
                      <a:pt x="6312" y="21557"/>
                    </a:cubicBezTo>
                    <a:cubicBezTo>
                      <a:pt x="6312" y="21556"/>
                      <a:pt x="6313" y="21555"/>
                      <a:pt x="6315" y="21554"/>
                    </a:cubicBezTo>
                    <a:cubicBezTo>
                      <a:pt x="6328" y="21562"/>
                      <a:pt x="6343" y="21570"/>
                      <a:pt x="6358" y="21578"/>
                    </a:cubicBezTo>
                    <a:cubicBezTo>
                      <a:pt x="6366" y="21583"/>
                      <a:pt x="6376" y="21588"/>
                      <a:pt x="6385" y="21594"/>
                    </a:cubicBezTo>
                    <a:cubicBezTo>
                      <a:pt x="6415" y="21610"/>
                      <a:pt x="6446" y="21627"/>
                      <a:pt x="6476" y="21645"/>
                    </a:cubicBezTo>
                    <a:cubicBezTo>
                      <a:pt x="6477" y="21645"/>
                      <a:pt x="6478" y="21646"/>
                      <a:pt x="6479" y="21647"/>
                    </a:cubicBezTo>
                    <a:cubicBezTo>
                      <a:pt x="6472" y="21658"/>
                      <a:pt x="6465" y="21669"/>
                      <a:pt x="6459" y="21679"/>
                    </a:cubicBezTo>
                    <a:cubicBezTo>
                      <a:pt x="6441" y="21703"/>
                      <a:pt x="6424" y="21726"/>
                      <a:pt x="6406" y="21750"/>
                    </a:cubicBezTo>
                    <a:cubicBezTo>
                      <a:pt x="6400" y="21758"/>
                      <a:pt x="6393" y="21767"/>
                      <a:pt x="6388" y="21777"/>
                    </a:cubicBezTo>
                    <a:cubicBezTo>
                      <a:pt x="6383" y="21781"/>
                      <a:pt x="6379" y="21788"/>
                      <a:pt x="6375" y="21794"/>
                    </a:cubicBezTo>
                    <a:cubicBezTo>
                      <a:pt x="6360" y="21814"/>
                      <a:pt x="6344" y="21835"/>
                      <a:pt x="6329" y="21857"/>
                    </a:cubicBezTo>
                    <a:cubicBezTo>
                      <a:pt x="6320" y="21869"/>
                      <a:pt x="6313" y="21882"/>
                      <a:pt x="6309" y="21897"/>
                    </a:cubicBezTo>
                    <a:cubicBezTo>
                      <a:pt x="5411" y="23240"/>
                      <a:pt x="4517" y="24580"/>
                      <a:pt x="3697" y="25973"/>
                    </a:cubicBezTo>
                    <a:cubicBezTo>
                      <a:pt x="3449" y="26419"/>
                      <a:pt x="3181" y="26851"/>
                      <a:pt x="2924" y="27293"/>
                    </a:cubicBezTo>
                    <a:cubicBezTo>
                      <a:pt x="3363" y="27119"/>
                      <a:pt x="3817" y="26997"/>
                      <a:pt x="4251" y="26958"/>
                    </a:cubicBezTo>
                    <a:cubicBezTo>
                      <a:pt x="4315" y="26801"/>
                      <a:pt x="4432" y="26624"/>
                      <a:pt x="4459" y="26546"/>
                    </a:cubicBezTo>
                    <a:cubicBezTo>
                      <a:pt x="4753" y="26009"/>
                      <a:pt x="5122" y="25506"/>
                      <a:pt x="5570" y="25092"/>
                    </a:cubicBezTo>
                    <a:cubicBezTo>
                      <a:pt x="6850" y="23906"/>
                      <a:pt x="8481" y="23161"/>
                      <a:pt x="10165" y="23161"/>
                    </a:cubicBezTo>
                    <a:cubicBezTo>
                      <a:pt x="10410" y="23161"/>
                      <a:pt x="10655" y="23177"/>
                      <a:pt x="10901" y="23209"/>
                    </a:cubicBezTo>
                    <a:cubicBezTo>
                      <a:pt x="10485" y="20534"/>
                      <a:pt x="11428" y="17794"/>
                      <a:pt x="12741" y="15480"/>
                    </a:cubicBezTo>
                    <a:cubicBezTo>
                      <a:pt x="13361" y="14272"/>
                      <a:pt x="14317" y="13307"/>
                      <a:pt x="15341" y="12440"/>
                    </a:cubicBezTo>
                    <a:cubicBezTo>
                      <a:pt x="15891" y="11960"/>
                      <a:pt x="16447" y="11483"/>
                      <a:pt x="17085" y="11123"/>
                    </a:cubicBezTo>
                    <a:cubicBezTo>
                      <a:pt x="18050" y="10622"/>
                      <a:pt x="19081" y="10244"/>
                      <a:pt x="20122" y="9930"/>
                    </a:cubicBezTo>
                    <a:cubicBezTo>
                      <a:pt x="21248" y="9553"/>
                      <a:pt x="22351" y="9348"/>
                      <a:pt x="23463" y="9348"/>
                    </a:cubicBezTo>
                    <a:cubicBezTo>
                      <a:pt x="24331" y="9348"/>
                      <a:pt x="25205" y="9473"/>
                      <a:pt x="26100" y="9739"/>
                    </a:cubicBezTo>
                    <a:cubicBezTo>
                      <a:pt x="26965" y="9986"/>
                      <a:pt x="27806" y="10321"/>
                      <a:pt x="28586" y="10772"/>
                    </a:cubicBezTo>
                    <a:cubicBezTo>
                      <a:pt x="29217" y="11113"/>
                      <a:pt x="29868" y="11446"/>
                      <a:pt x="30379" y="11959"/>
                    </a:cubicBezTo>
                    <a:cubicBezTo>
                      <a:pt x="30379" y="11959"/>
                      <a:pt x="30380" y="11959"/>
                      <a:pt x="30380" y="11960"/>
                    </a:cubicBezTo>
                    <a:cubicBezTo>
                      <a:pt x="30531" y="12087"/>
                      <a:pt x="30723" y="12325"/>
                      <a:pt x="30789" y="12352"/>
                    </a:cubicBezTo>
                    <a:cubicBezTo>
                      <a:pt x="31965" y="13394"/>
                      <a:pt x="32801" y="14739"/>
                      <a:pt x="33393" y="16184"/>
                    </a:cubicBezTo>
                    <a:cubicBezTo>
                      <a:pt x="34014" y="17527"/>
                      <a:pt x="34362" y="18967"/>
                      <a:pt x="34425" y="20444"/>
                    </a:cubicBezTo>
                    <a:cubicBezTo>
                      <a:pt x="34481" y="21247"/>
                      <a:pt x="34549" y="22057"/>
                      <a:pt x="34431" y="22857"/>
                    </a:cubicBezTo>
                    <a:cubicBezTo>
                      <a:pt x="34163" y="24417"/>
                      <a:pt x="33714" y="25961"/>
                      <a:pt x="33000" y="27376"/>
                    </a:cubicBezTo>
                    <a:cubicBezTo>
                      <a:pt x="32521" y="28260"/>
                      <a:pt x="31883" y="29042"/>
                      <a:pt x="31272" y="29838"/>
                    </a:cubicBezTo>
                    <a:cubicBezTo>
                      <a:pt x="30229" y="31087"/>
                      <a:pt x="28856" y="32047"/>
                      <a:pt x="27444" y="32837"/>
                    </a:cubicBezTo>
                    <a:cubicBezTo>
                      <a:pt x="27359" y="32888"/>
                      <a:pt x="27274" y="32939"/>
                      <a:pt x="27189" y="32988"/>
                    </a:cubicBezTo>
                    <a:cubicBezTo>
                      <a:pt x="27384" y="32951"/>
                      <a:pt x="27584" y="32929"/>
                      <a:pt x="27784" y="32924"/>
                    </a:cubicBezTo>
                    <a:cubicBezTo>
                      <a:pt x="27812" y="32923"/>
                      <a:pt x="27840" y="32923"/>
                      <a:pt x="27867" y="32923"/>
                    </a:cubicBezTo>
                    <a:cubicBezTo>
                      <a:pt x="28184" y="32923"/>
                      <a:pt x="28499" y="32993"/>
                      <a:pt x="28806" y="33067"/>
                    </a:cubicBezTo>
                    <a:cubicBezTo>
                      <a:pt x="29311" y="33171"/>
                      <a:pt x="29814" y="33333"/>
                      <a:pt x="30204" y="33686"/>
                    </a:cubicBezTo>
                    <a:cubicBezTo>
                      <a:pt x="30950" y="34284"/>
                      <a:pt x="31240" y="35306"/>
                      <a:pt x="30929" y="36131"/>
                    </a:cubicBezTo>
                    <a:cubicBezTo>
                      <a:pt x="33218" y="36557"/>
                      <a:pt x="35555" y="36788"/>
                      <a:pt x="37869" y="37080"/>
                    </a:cubicBezTo>
                    <a:cubicBezTo>
                      <a:pt x="37908" y="37084"/>
                      <a:pt x="37946" y="37090"/>
                      <a:pt x="37985" y="37095"/>
                    </a:cubicBezTo>
                    <a:cubicBezTo>
                      <a:pt x="37590" y="36537"/>
                      <a:pt x="37153" y="36007"/>
                      <a:pt x="36804" y="35417"/>
                    </a:cubicBezTo>
                    <a:cubicBezTo>
                      <a:pt x="36080" y="34423"/>
                      <a:pt x="35454" y="33365"/>
                      <a:pt x="34762" y="32352"/>
                    </a:cubicBezTo>
                    <a:cubicBezTo>
                      <a:pt x="34753" y="32332"/>
                      <a:pt x="34740" y="32315"/>
                      <a:pt x="34730" y="32298"/>
                    </a:cubicBezTo>
                    <a:cubicBezTo>
                      <a:pt x="34713" y="32273"/>
                      <a:pt x="34696" y="32245"/>
                      <a:pt x="34678" y="32220"/>
                    </a:cubicBezTo>
                    <a:cubicBezTo>
                      <a:pt x="34672" y="32211"/>
                      <a:pt x="34666" y="32202"/>
                      <a:pt x="34659" y="32193"/>
                    </a:cubicBezTo>
                    <a:cubicBezTo>
                      <a:pt x="34648" y="32175"/>
                      <a:pt x="34636" y="32159"/>
                      <a:pt x="34626" y="32143"/>
                    </a:cubicBezTo>
                    <a:cubicBezTo>
                      <a:pt x="34609" y="32117"/>
                      <a:pt x="34593" y="32091"/>
                      <a:pt x="34577" y="32065"/>
                    </a:cubicBezTo>
                    <a:cubicBezTo>
                      <a:pt x="34567" y="32051"/>
                      <a:pt x="34558" y="32036"/>
                      <a:pt x="34549" y="32022"/>
                    </a:cubicBezTo>
                    <a:cubicBezTo>
                      <a:pt x="34546" y="32018"/>
                      <a:pt x="34543" y="32013"/>
                      <a:pt x="34540" y="32008"/>
                    </a:cubicBezTo>
                    <a:lnTo>
                      <a:pt x="34540" y="32007"/>
                    </a:lnTo>
                    <a:cubicBezTo>
                      <a:pt x="34572" y="32011"/>
                      <a:pt x="34603" y="32014"/>
                      <a:pt x="34635" y="32016"/>
                    </a:cubicBezTo>
                    <a:lnTo>
                      <a:pt x="34636" y="32016"/>
                    </a:lnTo>
                    <a:cubicBezTo>
                      <a:pt x="34678" y="32019"/>
                      <a:pt x="34722" y="32020"/>
                      <a:pt x="34765" y="32021"/>
                    </a:cubicBezTo>
                    <a:cubicBezTo>
                      <a:pt x="34773" y="32021"/>
                      <a:pt x="34781" y="32022"/>
                      <a:pt x="34789" y="32022"/>
                    </a:cubicBezTo>
                    <a:cubicBezTo>
                      <a:pt x="36460" y="32231"/>
                      <a:pt x="38118" y="32544"/>
                      <a:pt x="39800" y="32655"/>
                    </a:cubicBezTo>
                    <a:cubicBezTo>
                      <a:pt x="40531" y="32692"/>
                      <a:pt x="41257" y="32778"/>
                      <a:pt x="41982" y="32872"/>
                    </a:cubicBezTo>
                    <a:cubicBezTo>
                      <a:pt x="40668" y="31304"/>
                      <a:pt x="39356" y="29726"/>
                      <a:pt x="38129" y="28090"/>
                    </a:cubicBezTo>
                    <a:cubicBezTo>
                      <a:pt x="38022" y="27973"/>
                      <a:pt x="37924" y="27847"/>
                      <a:pt x="37828" y="27720"/>
                    </a:cubicBezTo>
                    <a:cubicBezTo>
                      <a:pt x="37825" y="27718"/>
                      <a:pt x="37823" y="27715"/>
                      <a:pt x="37822" y="27711"/>
                    </a:cubicBezTo>
                    <a:cubicBezTo>
                      <a:pt x="37817" y="27706"/>
                      <a:pt x="37814" y="27701"/>
                      <a:pt x="37810" y="27696"/>
                    </a:cubicBezTo>
                    <a:cubicBezTo>
                      <a:pt x="37807" y="27693"/>
                      <a:pt x="37805" y="27688"/>
                      <a:pt x="37802" y="27685"/>
                    </a:cubicBezTo>
                    <a:cubicBezTo>
                      <a:pt x="37792" y="27674"/>
                      <a:pt x="37783" y="27662"/>
                      <a:pt x="37775" y="27651"/>
                    </a:cubicBezTo>
                    <a:cubicBezTo>
                      <a:pt x="37743" y="27610"/>
                      <a:pt x="37711" y="27567"/>
                      <a:pt x="37680" y="27525"/>
                    </a:cubicBezTo>
                    <a:cubicBezTo>
                      <a:pt x="37678" y="27523"/>
                      <a:pt x="37677" y="27521"/>
                      <a:pt x="37675" y="27519"/>
                    </a:cubicBezTo>
                    <a:lnTo>
                      <a:pt x="37674" y="27519"/>
                    </a:lnTo>
                    <a:cubicBezTo>
                      <a:pt x="37643" y="27477"/>
                      <a:pt x="37613" y="27436"/>
                      <a:pt x="37581" y="27395"/>
                    </a:cubicBezTo>
                    <a:cubicBezTo>
                      <a:pt x="37570" y="27380"/>
                      <a:pt x="37561" y="27366"/>
                      <a:pt x="37551" y="27351"/>
                    </a:cubicBezTo>
                    <a:cubicBezTo>
                      <a:pt x="37574" y="27345"/>
                      <a:pt x="37598" y="27337"/>
                      <a:pt x="37621" y="27332"/>
                    </a:cubicBezTo>
                    <a:cubicBezTo>
                      <a:pt x="37662" y="27318"/>
                      <a:pt x="37704" y="27304"/>
                      <a:pt x="37745" y="27290"/>
                    </a:cubicBezTo>
                    <a:cubicBezTo>
                      <a:pt x="37745" y="27290"/>
                      <a:pt x="37745" y="27292"/>
                      <a:pt x="37745" y="27292"/>
                    </a:cubicBezTo>
                    <a:cubicBezTo>
                      <a:pt x="37768" y="27284"/>
                      <a:pt x="37790" y="27277"/>
                      <a:pt x="37813" y="27270"/>
                    </a:cubicBezTo>
                    <a:cubicBezTo>
                      <a:pt x="38084" y="27198"/>
                      <a:pt x="38354" y="27144"/>
                      <a:pt x="38438" y="27116"/>
                    </a:cubicBezTo>
                    <a:cubicBezTo>
                      <a:pt x="39810" y="26808"/>
                      <a:pt x="41193" y="26545"/>
                      <a:pt x="42552" y="26185"/>
                    </a:cubicBezTo>
                    <a:cubicBezTo>
                      <a:pt x="43144" y="26060"/>
                      <a:pt x="43720" y="25881"/>
                      <a:pt x="44302" y="25725"/>
                    </a:cubicBezTo>
                    <a:cubicBezTo>
                      <a:pt x="43827" y="25478"/>
                      <a:pt x="43340" y="25246"/>
                      <a:pt x="42865" y="25002"/>
                    </a:cubicBezTo>
                    <a:cubicBezTo>
                      <a:pt x="41933" y="24490"/>
                      <a:pt x="41000" y="23986"/>
                      <a:pt x="40052" y="23504"/>
                    </a:cubicBezTo>
                    <a:cubicBezTo>
                      <a:pt x="39538" y="23235"/>
                      <a:pt x="39003" y="23012"/>
                      <a:pt x="38483" y="22755"/>
                    </a:cubicBezTo>
                    <a:cubicBezTo>
                      <a:pt x="38451" y="22737"/>
                      <a:pt x="38418" y="22720"/>
                      <a:pt x="38386" y="22702"/>
                    </a:cubicBezTo>
                    <a:cubicBezTo>
                      <a:pt x="38307" y="22659"/>
                      <a:pt x="38228" y="22617"/>
                      <a:pt x="38150" y="22576"/>
                    </a:cubicBezTo>
                    <a:cubicBezTo>
                      <a:pt x="38125" y="22562"/>
                      <a:pt x="38099" y="22550"/>
                      <a:pt x="38073" y="22536"/>
                    </a:cubicBezTo>
                    <a:cubicBezTo>
                      <a:pt x="38069" y="22534"/>
                      <a:pt x="38065" y="22530"/>
                      <a:pt x="38061" y="22528"/>
                    </a:cubicBezTo>
                    <a:cubicBezTo>
                      <a:pt x="38061" y="22527"/>
                      <a:pt x="38058" y="22527"/>
                      <a:pt x="38058" y="22526"/>
                    </a:cubicBezTo>
                    <a:cubicBezTo>
                      <a:pt x="38072" y="22516"/>
                      <a:pt x="38086" y="22506"/>
                      <a:pt x="38101" y="22497"/>
                    </a:cubicBezTo>
                    <a:cubicBezTo>
                      <a:pt x="38112" y="22488"/>
                      <a:pt x="38124" y="22480"/>
                      <a:pt x="38135" y="22470"/>
                    </a:cubicBezTo>
                    <a:cubicBezTo>
                      <a:pt x="38159" y="22454"/>
                      <a:pt x="38183" y="22436"/>
                      <a:pt x="38206" y="22418"/>
                    </a:cubicBezTo>
                    <a:cubicBezTo>
                      <a:pt x="38211" y="22415"/>
                      <a:pt x="38216" y="22410"/>
                      <a:pt x="38221" y="22406"/>
                    </a:cubicBezTo>
                    <a:cubicBezTo>
                      <a:pt x="38225" y="22408"/>
                      <a:pt x="38228" y="22410"/>
                      <a:pt x="38232" y="22411"/>
                    </a:cubicBezTo>
                    <a:cubicBezTo>
                      <a:pt x="38379" y="22313"/>
                      <a:pt x="38524" y="22212"/>
                      <a:pt x="38668" y="22109"/>
                    </a:cubicBezTo>
                    <a:cubicBezTo>
                      <a:pt x="39249" y="21668"/>
                      <a:pt x="39851" y="21275"/>
                      <a:pt x="40444" y="20850"/>
                    </a:cubicBezTo>
                    <a:cubicBezTo>
                      <a:pt x="41681" y="19963"/>
                      <a:pt x="42852" y="19008"/>
                      <a:pt x="44049" y="18075"/>
                    </a:cubicBezTo>
                    <a:cubicBezTo>
                      <a:pt x="43321" y="17951"/>
                      <a:pt x="42553" y="18001"/>
                      <a:pt x="41832" y="17842"/>
                    </a:cubicBezTo>
                    <a:cubicBezTo>
                      <a:pt x="40532" y="17635"/>
                      <a:pt x="39248" y="17348"/>
                      <a:pt x="37944" y="17173"/>
                    </a:cubicBezTo>
                    <a:cubicBezTo>
                      <a:pt x="37934" y="17167"/>
                      <a:pt x="37922" y="17162"/>
                      <a:pt x="37910" y="17160"/>
                    </a:cubicBezTo>
                    <a:cubicBezTo>
                      <a:pt x="37903" y="17159"/>
                      <a:pt x="37895" y="17158"/>
                      <a:pt x="37889" y="17157"/>
                    </a:cubicBezTo>
                    <a:cubicBezTo>
                      <a:pt x="37808" y="17147"/>
                      <a:pt x="37727" y="17135"/>
                      <a:pt x="37646" y="17124"/>
                    </a:cubicBezTo>
                    <a:cubicBezTo>
                      <a:pt x="37582" y="17114"/>
                      <a:pt x="37518" y="17104"/>
                      <a:pt x="37454" y="17095"/>
                    </a:cubicBezTo>
                    <a:lnTo>
                      <a:pt x="37455" y="17094"/>
                    </a:lnTo>
                    <a:cubicBezTo>
                      <a:pt x="37458" y="17090"/>
                      <a:pt x="37462" y="17085"/>
                      <a:pt x="37464" y="17080"/>
                    </a:cubicBezTo>
                    <a:cubicBezTo>
                      <a:pt x="37479" y="17056"/>
                      <a:pt x="37494" y="17032"/>
                      <a:pt x="37507" y="17009"/>
                    </a:cubicBezTo>
                    <a:cubicBezTo>
                      <a:pt x="37521" y="16985"/>
                      <a:pt x="37536" y="16961"/>
                      <a:pt x="37549" y="16936"/>
                    </a:cubicBezTo>
                    <a:cubicBezTo>
                      <a:pt x="37560" y="16917"/>
                      <a:pt x="37570" y="16897"/>
                      <a:pt x="37581" y="16877"/>
                    </a:cubicBezTo>
                    <a:cubicBezTo>
                      <a:pt x="37583" y="16871"/>
                      <a:pt x="37587" y="16867"/>
                      <a:pt x="37590" y="16861"/>
                    </a:cubicBezTo>
                    <a:cubicBezTo>
                      <a:pt x="37608" y="16830"/>
                      <a:pt x="37627" y="16799"/>
                      <a:pt x="37639" y="16765"/>
                    </a:cubicBezTo>
                    <a:cubicBezTo>
                      <a:pt x="37639" y="16764"/>
                      <a:pt x="37639" y="16764"/>
                      <a:pt x="37639" y="16763"/>
                    </a:cubicBezTo>
                    <a:cubicBezTo>
                      <a:pt x="37666" y="16714"/>
                      <a:pt x="37693" y="16666"/>
                      <a:pt x="37720" y="16617"/>
                    </a:cubicBezTo>
                    <a:cubicBezTo>
                      <a:pt x="38432" y="15389"/>
                      <a:pt x="39098" y="14133"/>
                      <a:pt x="39781" y="12887"/>
                    </a:cubicBezTo>
                    <a:cubicBezTo>
                      <a:pt x="40224" y="12069"/>
                      <a:pt x="40604" y="11218"/>
                      <a:pt x="41022" y="10385"/>
                    </a:cubicBezTo>
                    <a:lnTo>
                      <a:pt x="41022" y="10385"/>
                    </a:lnTo>
                    <a:cubicBezTo>
                      <a:pt x="40237" y="10576"/>
                      <a:pt x="39481" y="10885"/>
                      <a:pt x="38684" y="11035"/>
                    </a:cubicBezTo>
                    <a:cubicBezTo>
                      <a:pt x="37316" y="11296"/>
                      <a:pt x="35956" y="11605"/>
                      <a:pt x="34589" y="11860"/>
                    </a:cubicBezTo>
                    <a:cubicBezTo>
                      <a:pt x="34378" y="11878"/>
                      <a:pt x="34164" y="11880"/>
                      <a:pt x="33952" y="11900"/>
                    </a:cubicBezTo>
                    <a:lnTo>
                      <a:pt x="33951" y="11912"/>
                    </a:lnTo>
                    <a:cubicBezTo>
                      <a:pt x="33927" y="11911"/>
                      <a:pt x="33903" y="11910"/>
                      <a:pt x="33879" y="11907"/>
                    </a:cubicBezTo>
                    <a:lnTo>
                      <a:pt x="33867" y="11907"/>
                    </a:lnTo>
                    <a:cubicBezTo>
                      <a:pt x="33863" y="11907"/>
                      <a:pt x="33861" y="11907"/>
                      <a:pt x="33859" y="11906"/>
                    </a:cubicBezTo>
                    <a:cubicBezTo>
                      <a:pt x="33826" y="11906"/>
                      <a:pt x="33794" y="11904"/>
                      <a:pt x="33762" y="11902"/>
                    </a:cubicBezTo>
                    <a:cubicBezTo>
                      <a:pt x="33762" y="11902"/>
                      <a:pt x="33762" y="11902"/>
                      <a:pt x="33762" y="11900"/>
                    </a:cubicBezTo>
                    <a:lnTo>
                      <a:pt x="33758" y="11900"/>
                    </a:lnTo>
                    <a:cubicBezTo>
                      <a:pt x="33759" y="11894"/>
                      <a:pt x="33759" y="11887"/>
                      <a:pt x="33760" y="11880"/>
                    </a:cubicBezTo>
                    <a:cubicBezTo>
                      <a:pt x="33765" y="11840"/>
                      <a:pt x="33770" y="11800"/>
                      <a:pt x="33775" y="11760"/>
                    </a:cubicBezTo>
                    <a:cubicBezTo>
                      <a:pt x="33776" y="11748"/>
                      <a:pt x="33778" y="11736"/>
                      <a:pt x="33780" y="11725"/>
                    </a:cubicBezTo>
                    <a:cubicBezTo>
                      <a:pt x="33783" y="11724"/>
                      <a:pt x="33785" y="11723"/>
                      <a:pt x="33789" y="11723"/>
                    </a:cubicBezTo>
                    <a:cubicBezTo>
                      <a:pt x="33831" y="11405"/>
                      <a:pt x="33862" y="11084"/>
                      <a:pt x="33905" y="10764"/>
                    </a:cubicBezTo>
                    <a:cubicBezTo>
                      <a:pt x="34173" y="8548"/>
                      <a:pt x="34549" y="6339"/>
                      <a:pt x="34676" y="4109"/>
                    </a:cubicBezTo>
                    <a:lnTo>
                      <a:pt x="34676" y="4109"/>
                    </a:lnTo>
                    <a:cubicBezTo>
                      <a:pt x="34562" y="4156"/>
                      <a:pt x="34471" y="4197"/>
                      <a:pt x="34431" y="4227"/>
                    </a:cubicBezTo>
                    <a:cubicBezTo>
                      <a:pt x="33575" y="4659"/>
                      <a:pt x="32744" y="5143"/>
                      <a:pt x="31886" y="5572"/>
                    </a:cubicBezTo>
                    <a:cubicBezTo>
                      <a:pt x="30932" y="6012"/>
                      <a:pt x="29986" y="6462"/>
                      <a:pt x="29022" y="6877"/>
                    </a:cubicBezTo>
                    <a:cubicBezTo>
                      <a:pt x="28919" y="6927"/>
                      <a:pt x="28817" y="6979"/>
                      <a:pt x="28713" y="7028"/>
                    </a:cubicBezTo>
                    <a:cubicBezTo>
                      <a:pt x="28679" y="7041"/>
                      <a:pt x="28645" y="7054"/>
                      <a:pt x="28611" y="7067"/>
                    </a:cubicBezTo>
                    <a:cubicBezTo>
                      <a:pt x="28609" y="7068"/>
                      <a:pt x="28605" y="7070"/>
                      <a:pt x="28602" y="7072"/>
                    </a:cubicBezTo>
                    <a:cubicBezTo>
                      <a:pt x="28568" y="7084"/>
                      <a:pt x="28533" y="7098"/>
                      <a:pt x="28498" y="7110"/>
                    </a:cubicBezTo>
                    <a:cubicBezTo>
                      <a:pt x="28482" y="7117"/>
                      <a:pt x="28466" y="7123"/>
                      <a:pt x="28448" y="7129"/>
                    </a:cubicBezTo>
                    <a:cubicBezTo>
                      <a:pt x="28446" y="7126"/>
                      <a:pt x="28446" y="7125"/>
                      <a:pt x="28445" y="7123"/>
                    </a:cubicBezTo>
                    <a:cubicBezTo>
                      <a:pt x="28426" y="7073"/>
                      <a:pt x="28408" y="7021"/>
                      <a:pt x="28389" y="6971"/>
                    </a:cubicBezTo>
                    <a:cubicBezTo>
                      <a:pt x="28389" y="6970"/>
                      <a:pt x="28388" y="6967"/>
                      <a:pt x="28388" y="6966"/>
                    </a:cubicBezTo>
                    <a:cubicBezTo>
                      <a:pt x="28382" y="6948"/>
                      <a:pt x="28376" y="6931"/>
                      <a:pt x="28370" y="6913"/>
                    </a:cubicBezTo>
                    <a:cubicBezTo>
                      <a:pt x="28358" y="6879"/>
                      <a:pt x="28350" y="6843"/>
                      <a:pt x="28332" y="6813"/>
                    </a:cubicBezTo>
                    <a:cubicBezTo>
                      <a:pt x="28328" y="6805"/>
                      <a:pt x="28322" y="6799"/>
                      <a:pt x="28315" y="6793"/>
                    </a:cubicBezTo>
                    <a:cubicBezTo>
                      <a:pt x="27928" y="5687"/>
                      <a:pt x="27555" y="4574"/>
                      <a:pt x="27029" y="3521"/>
                    </a:cubicBezTo>
                    <a:cubicBezTo>
                      <a:pt x="26552" y="2355"/>
                      <a:pt x="26152" y="1147"/>
                      <a:pt x="2563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0" name="Google Shape;1050;p36"/>
              <p:cNvSpPr/>
              <p:nvPr/>
            </p:nvSpPr>
            <p:spPr>
              <a:xfrm>
                <a:off x="1090841" y="1165043"/>
                <a:ext cx="183794" cy="90671"/>
              </a:xfrm>
              <a:custGeom>
                <a:avLst/>
                <a:gdLst/>
                <a:ahLst/>
                <a:cxnLst/>
                <a:rect l="l" t="t" r="r" b="b"/>
                <a:pathLst>
                  <a:path w="3896" h="1940" extrusionOk="0">
                    <a:moveTo>
                      <a:pt x="1389" y="0"/>
                    </a:moveTo>
                    <a:cubicBezTo>
                      <a:pt x="1241" y="0"/>
                      <a:pt x="1094" y="14"/>
                      <a:pt x="953" y="41"/>
                    </a:cubicBezTo>
                    <a:cubicBezTo>
                      <a:pt x="902" y="52"/>
                      <a:pt x="882" y="91"/>
                      <a:pt x="885" y="131"/>
                    </a:cubicBezTo>
                    <a:cubicBezTo>
                      <a:pt x="697" y="140"/>
                      <a:pt x="507" y="167"/>
                      <a:pt x="318" y="211"/>
                    </a:cubicBezTo>
                    <a:cubicBezTo>
                      <a:pt x="212" y="309"/>
                      <a:pt x="108" y="408"/>
                      <a:pt x="0" y="504"/>
                    </a:cubicBezTo>
                    <a:cubicBezTo>
                      <a:pt x="7" y="501"/>
                      <a:pt x="14" y="497"/>
                      <a:pt x="21" y="490"/>
                    </a:cubicBezTo>
                    <a:cubicBezTo>
                      <a:pt x="373" y="371"/>
                      <a:pt x="722" y="315"/>
                      <a:pt x="1061" y="315"/>
                    </a:cubicBezTo>
                    <a:cubicBezTo>
                      <a:pt x="2199" y="315"/>
                      <a:pt x="3224" y="947"/>
                      <a:pt x="3896" y="1939"/>
                    </a:cubicBezTo>
                    <a:cubicBezTo>
                      <a:pt x="3885" y="1898"/>
                      <a:pt x="3874" y="1856"/>
                      <a:pt x="3871" y="1812"/>
                    </a:cubicBezTo>
                    <a:cubicBezTo>
                      <a:pt x="3871" y="1812"/>
                      <a:pt x="3871" y="1812"/>
                      <a:pt x="3870" y="1812"/>
                    </a:cubicBezTo>
                    <a:cubicBezTo>
                      <a:pt x="3870" y="1812"/>
                      <a:pt x="3870" y="1812"/>
                      <a:pt x="3870" y="1811"/>
                    </a:cubicBezTo>
                    <a:cubicBezTo>
                      <a:pt x="3839" y="1706"/>
                      <a:pt x="3815" y="1597"/>
                      <a:pt x="3785" y="1492"/>
                    </a:cubicBezTo>
                    <a:cubicBezTo>
                      <a:pt x="3784" y="1485"/>
                      <a:pt x="3782" y="1478"/>
                      <a:pt x="3779" y="1473"/>
                    </a:cubicBezTo>
                    <a:cubicBezTo>
                      <a:pt x="3712" y="1390"/>
                      <a:pt x="3642" y="1311"/>
                      <a:pt x="3568" y="1236"/>
                    </a:cubicBezTo>
                    <a:cubicBezTo>
                      <a:pt x="3672" y="976"/>
                      <a:pt x="2454" y="270"/>
                      <a:pt x="2272" y="179"/>
                    </a:cubicBezTo>
                    <a:cubicBezTo>
                      <a:pt x="2001" y="59"/>
                      <a:pt x="1694" y="0"/>
                      <a:pt x="1389" y="0"/>
                    </a:cubicBezTo>
                    <a:close/>
                  </a:path>
                </a:pathLst>
              </a:custGeom>
              <a:solidFill>
                <a:srgbClr val="010101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1" name="Google Shape;1051;p36"/>
              <p:cNvSpPr/>
              <p:nvPr/>
            </p:nvSpPr>
            <p:spPr>
              <a:xfrm>
                <a:off x="1551929" y="1388915"/>
                <a:ext cx="182662" cy="124836"/>
              </a:xfrm>
              <a:custGeom>
                <a:avLst/>
                <a:gdLst/>
                <a:ahLst/>
                <a:cxnLst/>
                <a:rect l="l" t="t" r="r" b="b"/>
                <a:pathLst>
                  <a:path w="3872" h="2671" extrusionOk="0">
                    <a:moveTo>
                      <a:pt x="1078" y="0"/>
                    </a:moveTo>
                    <a:cubicBezTo>
                      <a:pt x="1030" y="0"/>
                      <a:pt x="983" y="3"/>
                      <a:pt x="937" y="8"/>
                    </a:cubicBezTo>
                    <a:cubicBezTo>
                      <a:pt x="884" y="33"/>
                      <a:pt x="864" y="67"/>
                      <a:pt x="866" y="99"/>
                    </a:cubicBezTo>
                    <a:lnTo>
                      <a:pt x="865" y="99"/>
                    </a:lnTo>
                    <a:cubicBezTo>
                      <a:pt x="736" y="86"/>
                      <a:pt x="605" y="79"/>
                      <a:pt x="473" y="79"/>
                    </a:cubicBezTo>
                    <a:cubicBezTo>
                      <a:pt x="424" y="79"/>
                      <a:pt x="374" y="80"/>
                      <a:pt x="324" y="82"/>
                    </a:cubicBezTo>
                    <a:cubicBezTo>
                      <a:pt x="291" y="95"/>
                      <a:pt x="260" y="108"/>
                      <a:pt x="227" y="122"/>
                    </a:cubicBezTo>
                    <a:cubicBezTo>
                      <a:pt x="153" y="152"/>
                      <a:pt x="77" y="183"/>
                      <a:pt x="1" y="214"/>
                    </a:cubicBezTo>
                    <a:lnTo>
                      <a:pt x="22" y="214"/>
                    </a:lnTo>
                    <a:cubicBezTo>
                      <a:pt x="69" y="215"/>
                      <a:pt x="116" y="222"/>
                      <a:pt x="162" y="229"/>
                    </a:cubicBezTo>
                    <a:cubicBezTo>
                      <a:pt x="209" y="237"/>
                      <a:pt x="257" y="245"/>
                      <a:pt x="304" y="251"/>
                    </a:cubicBezTo>
                    <a:lnTo>
                      <a:pt x="306" y="251"/>
                    </a:lnTo>
                    <a:lnTo>
                      <a:pt x="306" y="250"/>
                    </a:lnTo>
                    <a:cubicBezTo>
                      <a:pt x="397" y="261"/>
                      <a:pt x="485" y="272"/>
                      <a:pt x="577" y="286"/>
                    </a:cubicBezTo>
                    <a:cubicBezTo>
                      <a:pt x="803" y="289"/>
                      <a:pt x="1029" y="301"/>
                      <a:pt x="1252" y="344"/>
                    </a:cubicBezTo>
                    <a:cubicBezTo>
                      <a:pt x="2493" y="560"/>
                      <a:pt x="3356" y="1556"/>
                      <a:pt x="3829" y="2671"/>
                    </a:cubicBezTo>
                    <a:cubicBezTo>
                      <a:pt x="3837" y="2608"/>
                      <a:pt x="3845" y="2548"/>
                      <a:pt x="3853" y="2485"/>
                    </a:cubicBezTo>
                    <a:cubicBezTo>
                      <a:pt x="3854" y="2479"/>
                      <a:pt x="3855" y="2473"/>
                      <a:pt x="3856" y="2467"/>
                    </a:cubicBezTo>
                    <a:cubicBezTo>
                      <a:pt x="3858" y="2432"/>
                      <a:pt x="3860" y="2394"/>
                      <a:pt x="3867" y="2359"/>
                    </a:cubicBezTo>
                    <a:cubicBezTo>
                      <a:pt x="3868" y="2354"/>
                      <a:pt x="3869" y="2349"/>
                      <a:pt x="3871" y="2344"/>
                    </a:cubicBezTo>
                    <a:cubicBezTo>
                      <a:pt x="3823" y="2226"/>
                      <a:pt x="3771" y="2112"/>
                      <a:pt x="3712" y="2003"/>
                    </a:cubicBezTo>
                    <a:cubicBezTo>
                      <a:pt x="3712" y="2003"/>
                      <a:pt x="3712" y="2002"/>
                      <a:pt x="3711" y="2002"/>
                    </a:cubicBezTo>
                    <a:cubicBezTo>
                      <a:pt x="3742" y="1973"/>
                      <a:pt x="3750" y="1927"/>
                      <a:pt x="3731" y="1888"/>
                    </a:cubicBezTo>
                    <a:cubicBezTo>
                      <a:pt x="3670" y="1772"/>
                      <a:pt x="3623" y="1650"/>
                      <a:pt x="3569" y="1531"/>
                    </a:cubicBezTo>
                    <a:cubicBezTo>
                      <a:pt x="3621" y="1380"/>
                      <a:pt x="3439" y="1246"/>
                      <a:pt x="3354" y="1139"/>
                    </a:cubicBezTo>
                    <a:cubicBezTo>
                      <a:pt x="3283" y="929"/>
                      <a:pt x="3086" y="766"/>
                      <a:pt x="2900" y="649"/>
                    </a:cubicBezTo>
                    <a:cubicBezTo>
                      <a:pt x="2491" y="328"/>
                      <a:pt x="1987" y="159"/>
                      <a:pt x="1478" y="78"/>
                    </a:cubicBezTo>
                    <a:cubicBezTo>
                      <a:pt x="1359" y="23"/>
                      <a:pt x="1216" y="0"/>
                      <a:pt x="1078" y="0"/>
                    </a:cubicBezTo>
                    <a:close/>
                  </a:path>
                </a:pathLst>
              </a:custGeom>
              <a:solidFill>
                <a:srgbClr val="010101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2" name="Google Shape;1052;p36"/>
              <p:cNvSpPr/>
              <p:nvPr/>
            </p:nvSpPr>
            <p:spPr>
              <a:xfrm>
                <a:off x="1220713" y="1538055"/>
                <a:ext cx="149686" cy="119882"/>
              </a:xfrm>
              <a:custGeom>
                <a:avLst/>
                <a:gdLst/>
                <a:ahLst/>
                <a:cxnLst/>
                <a:rect l="l" t="t" r="r" b="b"/>
                <a:pathLst>
                  <a:path w="3173" h="2565" extrusionOk="0">
                    <a:moveTo>
                      <a:pt x="984" y="2047"/>
                    </a:moveTo>
                    <a:lnTo>
                      <a:pt x="984" y="2047"/>
                    </a:lnTo>
                    <a:cubicBezTo>
                      <a:pt x="994" y="2053"/>
                      <a:pt x="1003" y="2061"/>
                      <a:pt x="1014" y="2067"/>
                    </a:cubicBezTo>
                    <a:cubicBezTo>
                      <a:pt x="1015" y="2072"/>
                      <a:pt x="1018" y="2077"/>
                      <a:pt x="1019" y="2081"/>
                    </a:cubicBezTo>
                    <a:cubicBezTo>
                      <a:pt x="1007" y="2070"/>
                      <a:pt x="997" y="2059"/>
                      <a:pt x="984" y="2047"/>
                    </a:cubicBezTo>
                    <a:close/>
                    <a:moveTo>
                      <a:pt x="608" y="1"/>
                    </a:moveTo>
                    <a:cubicBezTo>
                      <a:pt x="584" y="1"/>
                      <a:pt x="559" y="11"/>
                      <a:pt x="539" y="37"/>
                    </a:cubicBezTo>
                    <a:cubicBezTo>
                      <a:pt x="513" y="71"/>
                      <a:pt x="496" y="111"/>
                      <a:pt x="479" y="150"/>
                    </a:cubicBezTo>
                    <a:cubicBezTo>
                      <a:pt x="1" y="1067"/>
                      <a:pt x="547" y="2399"/>
                      <a:pt x="1607" y="2558"/>
                    </a:cubicBezTo>
                    <a:cubicBezTo>
                      <a:pt x="1649" y="2562"/>
                      <a:pt x="1691" y="2564"/>
                      <a:pt x="1732" y="2564"/>
                    </a:cubicBezTo>
                    <a:cubicBezTo>
                      <a:pt x="2288" y="2564"/>
                      <a:pt x="2763" y="2196"/>
                      <a:pt x="3103" y="1776"/>
                    </a:cubicBezTo>
                    <a:cubicBezTo>
                      <a:pt x="3172" y="1711"/>
                      <a:pt x="3107" y="1615"/>
                      <a:pt x="3034" y="1615"/>
                    </a:cubicBezTo>
                    <a:cubicBezTo>
                      <a:pt x="3013" y="1615"/>
                      <a:pt x="2992" y="1623"/>
                      <a:pt x="2973" y="1642"/>
                    </a:cubicBezTo>
                    <a:cubicBezTo>
                      <a:pt x="2936" y="1682"/>
                      <a:pt x="2918" y="1711"/>
                      <a:pt x="2872" y="1750"/>
                    </a:cubicBezTo>
                    <a:cubicBezTo>
                      <a:pt x="2798" y="1845"/>
                      <a:pt x="2711" y="1934"/>
                      <a:pt x="2617" y="2014"/>
                    </a:cubicBezTo>
                    <a:cubicBezTo>
                      <a:pt x="2600" y="2006"/>
                      <a:pt x="2582" y="2003"/>
                      <a:pt x="2564" y="2003"/>
                    </a:cubicBezTo>
                    <a:cubicBezTo>
                      <a:pt x="2533" y="2003"/>
                      <a:pt x="2502" y="2014"/>
                      <a:pt x="2480" y="2039"/>
                    </a:cubicBezTo>
                    <a:cubicBezTo>
                      <a:pt x="2471" y="2041"/>
                      <a:pt x="2463" y="2045"/>
                      <a:pt x="2453" y="2047"/>
                    </a:cubicBezTo>
                    <a:cubicBezTo>
                      <a:pt x="2436" y="2053"/>
                      <a:pt x="2415" y="2060"/>
                      <a:pt x="2393" y="2065"/>
                    </a:cubicBezTo>
                    <a:cubicBezTo>
                      <a:pt x="2366" y="2054"/>
                      <a:pt x="2338" y="2050"/>
                      <a:pt x="2310" y="2050"/>
                    </a:cubicBezTo>
                    <a:cubicBezTo>
                      <a:pt x="2246" y="2050"/>
                      <a:pt x="2181" y="2070"/>
                      <a:pt x="2118" y="2070"/>
                    </a:cubicBezTo>
                    <a:cubicBezTo>
                      <a:pt x="2097" y="2070"/>
                      <a:pt x="2076" y="2068"/>
                      <a:pt x="2055" y="2062"/>
                    </a:cubicBezTo>
                    <a:cubicBezTo>
                      <a:pt x="2044" y="2062"/>
                      <a:pt x="2032" y="2063"/>
                      <a:pt x="2020" y="2063"/>
                    </a:cubicBezTo>
                    <a:cubicBezTo>
                      <a:pt x="1774" y="2063"/>
                      <a:pt x="1550" y="1975"/>
                      <a:pt x="1313" y="1919"/>
                    </a:cubicBezTo>
                    <a:cubicBezTo>
                      <a:pt x="1149" y="1778"/>
                      <a:pt x="1005" y="1608"/>
                      <a:pt x="805" y="1514"/>
                    </a:cubicBezTo>
                    <a:cubicBezTo>
                      <a:pt x="768" y="1339"/>
                      <a:pt x="635" y="1180"/>
                      <a:pt x="611" y="1003"/>
                    </a:cubicBezTo>
                    <a:cubicBezTo>
                      <a:pt x="630" y="944"/>
                      <a:pt x="576" y="887"/>
                      <a:pt x="520" y="887"/>
                    </a:cubicBezTo>
                    <a:cubicBezTo>
                      <a:pt x="511" y="887"/>
                      <a:pt x="501" y="889"/>
                      <a:pt x="492" y="892"/>
                    </a:cubicBezTo>
                    <a:cubicBezTo>
                      <a:pt x="492" y="641"/>
                      <a:pt x="554" y="386"/>
                      <a:pt x="687" y="152"/>
                    </a:cubicBezTo>
                    <a:cubicBezTo>
                      <a:pt x="741" y="83"/>
                      <a:pt x="676" y="1"/>
                      <a:pt x="608" y="1"/>
                    </a:cubicBezTo>
                    <a:close/>
                  </a:path>
                </a:pathLst>
              </a:custGeom>
              <a:solidFill>
                <a:srgbClr val="010101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3" name="Google Shape;1053;p36"/>
              <p:cNvSpPr/>
              <p:nvPr/>
            </p:nvSpPr>
            <p:spPr>
              <a:xfrm>
                <a:off x="1175708" y="1756132"/>
                <a:ext cx="41891" cy="33043"/>
              </a:xfrm>
              <a:custGeom>
                <a:avLst/>
                <a:gdLst/>
                <a:ahLst/>
                <a:cxnLst/>
                <a:rect l="l" t="t" r="r" b="b"/>
                <a:pathLst>
                  <a:path w="888" h="707" extrusionOk="0">
                    <a:moveTo>
                      <a:pt x="439" y="0"/>
                    </a:moveTo>
                    <a:cubicBezTo>
                      <a:pt x="0" y="0"/>
                      <a:pt x="13" y="639"/>
                      <a:pt x="421" y="706"/>
                    </a:cubicBezTo>
                    <a:cubicBezTo>
                      <a:pt x="427" y="707"/>
                      <a:pt x="433" y="707"/>
                      <a:pt x="439" y="707"/>
                    </a:cubicBezTo>
                    <a:cubicBezTo>
                      <a:pt x="590" y="707"/>
                      <a:pt x="732" y="600"/>
                      <a:pt x="809" y="476"/>
                    </a:cubicBezTo>
                    <a:cubicBezTo>
                      <a:pt x="887" y="260"/>
                      <a:pt x="669" y="33"/>
                      <a:pt x="463" y="1"/>
                    </a:cubicBezTo>
                    <a:cubicBezTo>
                      <a:pt x="455" y="0"/>
                      <a:pt x="447" y="0"/>
                      <a:pt x="439" y="0"/>
                    </a:cubicBezTo>
                    <a:close/>
                  </a:path>
                </a:pathLst>
              </a:custGeom>
              <a:solidFill>
                <a:srgbClr val="010101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4" name="Google Shape;1054;p36"/>
              <p:cNvSpPr/>
              <p:nvPr/>
            </p:nvSpPr>
            <p:spPr>
              <a:xfrm>
                <a:off x="408549" y="963417"/>
                <a:ext cx="1551350" cy="1310940"/>
              </a:xfrm>
              <a:custGeom>
                <a:avLst/>
                <a:gdLst/>
                <a:ahLst/>
                <a:cxnLst/>
                <a:rect l="l" t="t" r="r" b="b"/>
                <a:pathLst>
                  <a:path w="32885" h="28049" extrusionOk="0">
                    <a:moveTo>
                      <a:pt x="20966" y="1130"/>
                    </a:moveTo>
                    <a:cubicBezTo>
                      <a:pt x="21096" y="1130"/>
                      <a:pt x="21227" y="1136"/>
                      <a:pt x="21357" y="1149"/>
                    </a:cubicBezTo>
                    <a:cubicBezTo>
                      <a:pt x="21395" y="1152"/>
                      <a:pt x="21427" y="1181"/>
                      <a:pt x="21437" y="1216"/>
                    </a:cubicBezTo>
                    <a:cubicBezTo>
                      <a:pt x="21845" y="1248"/>
                      <a:pt x="22251" y="1309"/>
                      <a:pt x="22650" y="1398"/>
                    </a:cubicBezTo>
                    <a:cubicBezTo>
                      <a:pt x="22660" y="1399"/>
                      <a:pt x="22669" y="1400"/>
                      <a:pt x="22677" y="1401"/>
                    </a:cubicBezTo>
                    <a:cubicBezTo>
                      <a:pt x="22684" y="1403"/>
                      <a:pt x="22690" y="1406"/>
                      <a:pt x="22697" y="1408"/>
                    </a:cubicBezTo>
                    <a:cubicBezTo>
                      <a:pt x="22883" y="1451"/>
                      <a:pt x="23068" y="1499"/>
                      <a:pt x="23250" y="1553"/>
                    </a:cubicBezTo>
                    <a:cubicBezTo>
                      <a:pt x="23761" y="1720"/>
                      <a:pt x="24306" y="1810"/>
                      <a:pt x="24786" y="2057"/>
                    </a:cubicBezTo>
                    <a:cubicBezTo>
                      <a:pt x="24816" y="2156"/>
                      <a:pt x="24998" y="2196"/>
                      <a:pt x="25080" y="2252"/>
                    </a:cubicBezTo>
                    <a:cubicBezTo>
                      <a:pt x="25746" y="2466"/>
                      <a:pt x="26336" y="2827"/>
                      <a:pt x="26885" y="3250"/>
                    </a:cubicBezTo>
                    <a:cubicBezTo>
                      <a:pt x="27067" y="3370"/>
                      <a:pt x="27246" y="3496"/>
                      <a:pt x="27423" y="3627"/>
                    </a:cubicBezTo>
                    <a:cubicBezTo>
                      <a:pt x="27453" y="3647"/>
                      <a:pt x="27466" y="3687"/>
                      <a:pt x="27456" y="3723"/>
                    </a:cubicBezTo>
                    <a:cubicBezTo>
                      <a:pt x="27579" y="3828"/>
                      <a:pt x="27698" y="3935"/>
                      <a:pt x="27817" y="4044"/>
                    </a:cubicBezTo>
                    <a:cubicBezTo>
                      <a:pt x="28271" y="4416"/>
                      <a:pt x="28642" y="4863"/>
                      <a:pt x="28993" y="5327"/>
                    </a:cubicBezTo>
                    <a:cubicBezTo>
                      <a:pt x="29015" y="5340"/>
                      <a:pt x="29031" y="5359"/>
                      <a:pt x="29038" y="5382"/>
                    </a:cubicBezTo>
                    <a:cubicBezTo>
                      <a:pt x="29038" y="5384"/>
                      <a:pt x="29039" y="5386"/>
                      <a:pt x="29039" y="5389"/>
                    </a:cubicBezTo>
                    <a:cubicBezTo>
                      <a:pt x="29189" y="5589"/>
                      <a:pt x="29336" y="5792"/>
                      <a:pt x="29484" y="5994"/>
                    </a:cubicBezTo>
                    <a:cubicBezTo>
                      <a:pt x="29994" y="6675"/>
                      <a:pt x="30327" y="7464"/>
                      <a:pt x="30663" y="8236"/>
                    </a:cubicBezTo>
                    <a:cubicBezTo>
                      <a:pt x="30689" y="8343"/>
                      <a:pt x="30718" y="8450"/>
                      <a:pt x="30758" y="8556"/>
                    </a:cubicBezTo>
                    <a:cubicBezTo>
                      <a:pt x="30921" y="8969"/>
                      <a:pt x="31076" y="9385"/>
                      <a:pt x="31210" y="9811"/>
                    </a:cubicBezTo>
                    <a:cubicBezTo>
                      <a:pt x="31183" y="9833"/>
                      <a:pt x="31169" y="9873"/>
                      <a:pt x="31181" y="9911"/>
                    </a:cubicBezTo>
                    <a:cubicBezTo>
                      <a:pt x="31246" y="10163"/>
                      <a:pt x="31323" y="10393"/>
                      <a:pt x="31363" y="10654"/>
                    </a:cubicBezTo>
                    <a:cubicBezTo>
                      <a:pt x="31513" y="11684"/>
                      <a:pt x="31525" y="12744"/>
                      <a:pt x="31644" y="13775"/>
                    </a:cubicBezTo>
                    <a:cubicBezTo>
                      <a:pt x="31596" y="14315"/>
                      <a:pt x="31510" y="14850"/>
                      <a:pt x="31416" y="15384"/>
                    </a:cubicBezTo>
                    <a:cubicBezTo>
                      <a:pt x="31417" y="15385"/>
                      <a:pt x="31417" y="15385"/>
                      <a:pt x="31417" y="15385"/>
                    </a:cubicBezTo>
                    <a:cubicBezTo>
                      <a:pt x="31077" y="16705"/>
                      <a:pt x="30763" y="18088"/>
                      <a:pt x="30017" y="19242"/>
                    </a:cubicBezTo>
                    <a:cubicBezTo>
                      <a:pt x="29615" y="19850"/>
                      <a:pt x="29293" y="20513"/>
                      <a:pt x="28797" y="21055"/>
                    </a:cubicBezTo>
                    <a:cubicBezTo>
                      <a:pt x="28743" y="21138"/>
                      <a:pt x="28531" y="21321"/>
                      <a:pt x="28476" y="21464"/>
                    </a:cubicBezTo>
                    <a:cubicBezTo>
                      <a:pt x="27743" y="22201"/>
                      <a:pt x="26975" y="22912"/>
                      <a:pt x="26095" y="23473"/>
                    </a:cubicBezTo>
                    <a:cubicBezTo>
                      <a:pt x="25870" y="23627"/>
                      <a:pt x="25651" y="23778"/>
                      <a:pt x="25413" y="23920"/>
                    </a:cubicBezTo>
                    <a:cubicBezTo>
                      <a:pt x="25360" y="23942"/>
                      <a:pt x="25333" y="24004"/>
                      <a:pt x="25363" y="24056"/>
                    </a:cubicBezTo>
                    <a:cubicBezTo>
                      <a:pt x="25115" y="24185"/>
                      <a:pt x="24853" y="24289"/>
                      <a:pt x="24623" y="24449"/>
                    </a:cubicBezTo>
                    <a:cubicBezTo>
                      <a:pt x="24610" y="24455"/>
                      <a:pt x="24598" y="24462"/>
                      <a:pt x="24584" y="24468"/>
                    </a:cubicBezTo>
                    <a:cubicBezTo>
                      <a:pt x="24584" y="24465"/>
                      <a:pt x="24584" y="24462"/>
                      <a:pt x="24584" y="24460"/>
                    </a:cubicBezTo>
                    <a:cubicBezTo>
                      <a:pt x="24264" y="22810"/>
                      <a:pt x="22653" y="21574"/>
                      <a:pt x="21015" y="21574"/>
                    </a:cubicBezTo>
                    <a:cubicBezTo>
                      <a:pt x="20812" y="21574"/>
                      <a:pt x="20610" y="21593"/>
                      <a:pt x="20409" y="21632"/>
                    </a:cubicBezTo>
                    <a:cubicBezTo>
                      <a:pt x="20262" y="21346"/>
                      <a:pt x="20099" y="21075"/>
                      <a:pt x="20050" y="20982"/>
                    </a:cubicBezTo>
                    <a:cubicBezTo>
                      <a:pt x="18850" y="19085"/>
                      <a:pt x="16641" y="18072"/>
                      <a:pt x="14436" y="18072"/>
                    </a:cubicBezTo>
                    <a:cubicBezTo>
                      <a:pt x="14053" y="18072"/>
                      <a:pt x="13670" y="18103"/>
                      <a:pt x="13292" y="18165"/>
                    </a:cubicBezTo>
                    <a:cubicBezTo>
                      <a:pt x="13233" y="18013"/>
                      <a:pt x="13170" y="17864"/>
                      <a:pt x="13094" y="17719"/>
                    </a:cubicBezTo>
                    <a:cubicBezTo>
                      <a:pt x="12780" y="17121"/>
                      <a:pt x="12361" y="16576"/>
                      <a:pt x="11881" y="16101"/>
                    </a:cubicBezTo>
                    <a:cubicBezTo>
                      <a:pt x="10795" y="15051"/>
                      <a:pt x="9420" y="14463"/>
                      <a:pt x="8003" y="14323"/>
                    </a:cubicBezTo>
                    <a:cubicBezTo>
                      <a:pt x="7977" y="13743"/>
                      <a:pt x="7980" y="13155"/>
                      <a:pt x="8063" y="12580"/>
                    </a:cubicBezTo>
                    <a:cubicBezTo>
                      <a:pt x="8120" y="12570"/>
                      <a:pt x="8153" y="12515"/>
                      <a:pt x="8169" y="12462"/>
                    </a:cubicBezTo>
                    <a:cubicBezTo>
                      <a:pt x="8245" y="12119"/>
                      <a:pt x="8282" y="11768"/>
                      <a:pt x="8376" y="11429"/>
                    </a:cubicBezTo>
                    <a:cubicBezTo>
                      <a:pt x="8511" y="10931"/>
                      <a:pt x="8622" y="10423"/>
                      <a:pt x="8716" y="9918"/>
                    </a:cubicBezTo>
                    <a:cubicBezTo>
                      <a:pt x="8721" y="9883"/>
                      <a:pt x="8699" y="9847"/>
                      <a:pt x="8668" y="9830"/>
                    </a:cubicBezTo>
                    <a:cubicBezTo>
                      <a:pt x="8835" y="9483"/>
                      <a:pt x="8958" y="9120"/>
                      <a:pt x="9114" y="8769"/>
                    </a:cubicBezTo>
                    <a:cubicBezTo>
                      <a:pt x="9117" y="8769"/>
                      <a:pt x="9119" y="8769"/>
                      <a:pt x="9122" y="8769"/>
                    </a:cubicBezTo>
                    <a:cubicBezTo>
                      <a:pt x="9159" y="8769"/>
                      <a:pt x="9196" y="8746"/>
                      <a:pt x="9211" y="8708"/>
                    </a:cubicBezTo>
                    <a:cubicBezTo>
                      <a:pt x="9251" y="8586"/>
                      <a:pt x="9337" y="8471"/>
                      <a:pt x="9346" y="8345"/>
                    </a:cubicBezTo>
                    <a:cubicBezTo>
                      <a:pt x="9519" y="7994"/>
                      <a:pt x="9647" y="7622"/>
                      <a:pt x="9852" y="7279"/>
                    </a:cubicBezTo>
                    <a:cubicBezTo>
                      <a:pt x="10192" y="6735"/>
                      <a:pt x="10651" y="6290"/>
                      <a:pt x="11064" y="5801"/>
                    </a:cubicBezTo>
                    <a:cubicBezTo>
                      <a:pt x="12199" y="4518"/>
                      <a:pt x="13498" y="3317"/>
                      <a:pt x="15019" y="2504"/>
                    </a:cubicBezTo>
                    <a:cubicBezTo>
                      <a:pt x="15038" y="2498"/>
                      <a:pt x="15057" y="2490"/>
                      <a:pt x="15076" y="2480"/>
                    </a:cubicBezTo>
                    <a:cubicBezTo>
                      <a:pt x="15097" y="2486"/>
                      <a:pt x="15117" y="2489"/>
                      <a:pt x="15137" y="2489"/>
                    </a:cubicBezTo>
                    <a:cubicBezTo>
                      <a:pt x="15269" y="2489"/>
                      <a:pt x="15391" y="2358"/>
                      <a:pt x="15523" y="2314"/>
                    </a:cubicBezTo>
                    <a:cubicBezTo>
                      <a:pt x="15946" y="2141"/>
                      <a:pt x="16438" y="2062"/>
                      <a:pt x="16831" y="1816"/>
                    </a:cubicBezTo>
                    <a:cubicBezTo>
                      <a:pt x="17073" y="1759"/>
                      <a:pt x="17316" y="1710"/>
                      <a:pt x="17560" y="1658"/>
                    </a:cubicBezTo>
                    <a:cubicBezTo>
                      <a:pt x="18002" y="1576"/>
                      <a:pt x="18439" y="1446"/>
                      <a:pt x="18880" y="1352"/>
                    </a:cubicBezTo>
                    <a:cubicBezTo>
                      <a:pt x="18904" y="1329"/>
                      <a:pt x="18942" y="1317"/>
                      <a:pt x="18992" y="1317"/>
                    </a:cubicBezTo>
                    <a:cubicBezTo>
                      <a:pt x="19002" y="1318"/>
                      <a:pt x="19011" y="1320"/>
                      <a:pt x="19020" y="1324"/>
                    </a:cubicBezTo>
                    <a:cubicBezTo>
                      <a:pt x="19143" y="1301"/>
                      <a:pt x="19268" y="1280"/>
                      <a:pt x="19394" y="1265"/>
                    </a:cubicBezTo>
                    <a:cubicBezTo>
                      <a:pt x="19526" y="1248"/>
                      <a:pt x="19660" y="1234"/>
                      <a:pt x="19794" y="1223"/>
                    </a:cubicBezTo>
                    <a:cubicBezTo>
                      <a:pt x="19894" y="1203"/>
                      <a:pt x="19994" y="1184"/>
                      <a:pt x="20092" y="1184"/>
                    </a:cubicBezTo>
                    <a:cubicBezTo>
                      <a:pt x="20119" y="1184"/>
                      <a:pt x="20145" y="1186"/>
                      <a:pt x="20171" y="1189"/>
                    </a:cubicBezTo>
                    <a:lnTo>
                      <a:pt x="20179" y="1189"/>
                    </a:lnTo>
                    <a:cubicBezTo>
                      <a:pt x="20274" y="1142"/>
                      <a:pt x="20382" y="1132"/>
                      <a:pt x="20494" y="1132"/>
                    </a:cubicBezTo>
                    <a:cubicBezTo>
                      <a:pt x="20574" y="1132"/>
                      <a:pt x="20656" y="1137"/>
                      <a:pt x="20735" y="1137"/>
                    </a:cubicBezTo>
                    <a:cubicBezTo>
                      <a:pt x="20776" y="1137"/>
                      <a:pt x="20816" y="1136"/>
                      <a:pt x="20854" y="1132"/>
                    </a:cubicBezTo>
                    <a:cubicBezTo>
                      <a:pt x="20891" y="1131"/>
                      <a:pt x="20928" y="1130"/>
                      <a:pt x="20966" y="1130"/>
                    </a:cubicBezTo>
                    <a:close/>
                    <a:moveTo>
                      <a:pt x="20510" y="0"/>
                    </a:moveTo>
                    <a:cubicBezTo>
                      <a:pt x="19258" y="0"/>
                      <a:pt x="18010" y="198"/>
                      <a:pt x="16828" y="609"/>
                    </a:cubicBezTo>
                    <a:cubicBezTo>
                      <a:pt x="16501" y="731"/>
                      <a:pt x="16173" y="850"/>
                      <a:pt x="15846" y="974"/>
                    </a:cubicBezTo>
                    <a:cubicBezTo>
                      <a:pt x="15782" y="985"/>
                      <a:pt x="15720" y="1001"/>
                      <a:pt x="15684" y="1034"/>
                    </a:cubicBezTo>
                    <a:cubicBezTo>
                      <a:pt x="15009" y="1293"/>
                      <a:pt x="14343" y="1576"/>
                      <a:pt x="13723" y="1956"/>
                    </a:cubicBezTo>
                    <a:cubicBezTo>
                      <a:pt x="13679" y="1983"/>
                      <a:pt x="13623" y="2026"/>
                      <a:pt x="13610" y="2076"/>
                    </a:cubicBezTo>
                    <a:cubicBezTo>
                      <a:pt x="10463" y="3842"/>
                      <a:pt x="7949" y="7267"/>
                      <a:pt x="7291" y="10733"/>
                    </a:cubicBezTo>
                    <a:cubicBezTo>
                      <a:pt x="7128" y="11709"/>
                      <a:pt x="7021" y="12698"/>
                      <a:pt x="7028" y="13689"/>
                    </a:cubicBezTo>
                    <a:cubicBezTo>
                      <a:pt x="7033" y="13890"/>
                      <a:pt x="7041" y="14094"/>
                      <a:pt x="7061" y="14294"/>
                    </a:cubicBezTo>
                    <a:cubicBezTo>
                      <a:pt x="5481" y="14355"/>
                      <a:pt x="3915" y="14957"/>
                      <a:pt x="2692" y="16081"/>
                    </a:cubicBezTo>
                    <a:cubicBezTo>
                      <a:pt x="2467" y="16261"/>
                      <a:pt x="1246" y="17537"/>
                      <a:pt x="1080" y="18065"/>
                    </a:cubicBezTo>
                    <a:cubicBezTo>
                      <a:pt x="927" y="18095"/>
                      <a:pt x="611" y="18136"/>
                      <a:pt x="456" y="18217"/>
                    </a:cubicBezTo>
                    <a:cubicBezTo>
                      <a:pt x="448" y="18217"/>
                      <a:pt x="440" y="18217"/>
                      <a:pt x="433" y="18218"/>
                    </a:cubicBezTo>
                    <a:cubicBezTo>
                      <a:pt x="432" y="18218"/>
                      <a:pt x="432" y="18218"/>
                      <a:pt x="432" y="18218"/>
                    </a:cubicBezTo>
                    <a:cubicBezTo>
                      <a:pt x="335" y="18218"/>
                      <a:pt x="304" y="18355"/>
                      <a:pt x="392" y="18397"/>
                    </a:cubicBezTo>
                    <a:cubicBezTo>
                      <a:pt x="334" y="18421"/>
                      <a:pt x="301" y="18496"/>
                      <a:pt x="344" y="18548"/>
                    </a:cubicBezTo>
                    <a:cubicBezTo>
                      <a:pt x="257" y="18604"/>
                      <a:pt x="59" y="18664"/>
                      <a:pt x="116" y="18798"/>
                    </a:cubicBezTo>
                    <a:cubicBezTo>
                      <a:pt x="111" y="18807"/>
                      <a:pt x="109" y="18817"/>
                      <a:pt x="107" y="18828"/>
                    </a:cubicBezTo>
                    <a:cubicBezTo>
                      <a:pt x="106" y="18838"/>
                      <a:pt x="106" y="18847"/>
                      <a:pt x="108" y="18857"/>
                    </a:cubicBezTo>
                    <a:cubicBezTo>
                      <a:pt x="41" y="18897"/>
                      <a:pt x="1" y="19007"/>
                      <a:pt x="81" y="19056"/>
                    </a:cubicBezTo>
                    <a:cubicBezTo>
                      <a:pt x="95" y="19064"/>
                      <a:pt x="111" y="19068"/>
                      <a:pt x="127" y="19068"/>
                    </a:cubicBezTo>
                    <a:cubicBezTo>
                      <a:pt x="164" y="19068"/>
                      <a:pt x="201" y="19047"/>
                      <a:pt x="216" y="19010"/>
                    </a:cubicBezTo>
                    <a:cubicBezTo>
                      <a:pt x="625" y="18857"/>
                      <a:pt x="1086" y="18853"/>
                      <a:pt x="1492" y="18688"/>
                    </a:cubicBezTo>
                    <a:cubicBezTo>
                      <a:pt x="1569" y="18612"/>
                      <a:pt x="1623" y="18512"/>
                      <a:pt x="1679" y="18420"/>
                    </a:cubicBezTo>
                    <a:cubicBezTo>
                      <a:pt x="1705" y="18369"/>
                      <a:pt x="1758" y="18313"/>
                      <a:pt x="1729" y="18253"/>
                    </a:cubicBezTo>
                    <a:cubicBezTo>
                      <a:pt x="1766" y="18246"/>
                      <a:pt x="1799" y="18228"/>
                      <a:pt x="1814" y="18192"/>
                    </a:cubicBezTo>
                    <a:cubicBezTo>
                      <a:pt x="1820" y="18176"/>
                      <a:pt x="1821" y="18162"/>
                      <a:pt x="1820" y="18149"/>
                    </a:cubicBezTo>
                    <a:cubicBezTo>
                      <a:pt x="1877" y="18134"/>
                      <a:pt x="1918" y="18104"/>
                      <a:pt x="1917" y="18040"/>
                    </a:cubicBezTo>
                    <a:cubicBezTo>
                      <a:pt x="1914" y="18007"/>
                      <a:pt x="1891" y="17978"/>
                      <a:pt x="1860" y="17967"/>
                    </a:cubicBezTo>
                    <a:cubicBezTo>
                      <a:pt x="1886" y="17926"/>
                      <a:pt x="1911" y="17888"/>
                      <a:pt x="1934" y="17864"/>
                    </a:cubicBezTo>
                    <a:cubicBezTo>
                      <a:pt x="2183" y="17575"/>
                      <a:pt x="2438" y="17276"/>
                      <a:pt x="2682" y="16980"/>
                    </a:cubicBezTo>
                    <a:cubicBezTo>
                      <a:pt x="3822" y="15752"/>
                      <a:pt x="5470" y="14899"/>
                      <a:pt x="7164" y="14897"/>
                    </a:cubicBezTo>
                    <a:cubicBezTo>
                      <a:pt x="7176" y="14917"/>
                      <a:pt x="7196" y="14934"/>
                      <a:pt x="7223" y="14940"/>
                    </a:cubicBezTo>
                    <a:cubicBezTo>
                      <a:pt x="7231" y="14941"/>
                      <a:pt x="7239" y="14942"/>
                      <a:pt x="7246" y="14942"/>
                    </a:cubicBezTo>
                    <a:cubicBezTo>
                      <a:pt x="7285" y="14942"/>
                      <a:pt x="7308" y="14929"/>
                      <a:pt x="7321" y="14909"/>
                    </a:cubicBezTo>
                    <a:cubicBezTo>
                      <a:pt x="7362" y="14940"/>
                      <a:pt x="7430" y="14942"/>
                      <a:pt x="7480" y="14948"/>
                    </a:cubicBezTo>
                    <a:cubicBezTo>
                      <a:pt x="7616" y="14966"/>
                      <a:pt x="7773" y="14987"/>
                      <a:pt x="7912" y="14995"/>
                    </a:cubicBezTo>
                    <a:cubicBezTo>
                      <a:pt x="7929" y="14998"/>
                      <a:pt x="7944" y="14999"/>
                      <a:pt x="7957" y="14999"/>
                    </a:cubicBezTo>
                    <a:cubicBezTo>
                      <a:pt x="8003" y="14999"/>
                      <a:pt x="8031" y="14984"/>
                      <a:pt x="8048" y="14958"/>
                    </a:cubicBezTo>
                    <a:cubicBezTo>
                      <a:pt x="8061" y="14960"/>
                      <a:pt x="8075" y="14961"/>
                      <a:pt x="8086" y="14963"/>
                    </a:cubicBezTo>
                    <a:cubicBezTo>
                      <a:pt x="10135" y="15350"/>
                      <a:pt x="12220" y="16539"/>
                      <a:pt x="12901" y="18612"/>
                    </a:cubicBezTo>
                    <a:cubicBezTo>
                      <a:pt x="12921" y="18632"/>
                      <a:pt x="12943" y="18640"/>
                      <a:pt x="12964" y="18640"/>
                    </a:cubicBezTo>
                    <a:cubicBezTo>
                      <a:pt x="12987" y="18640"/>
                      <a:pt x="13009" y="18630"/>
                      <a:pt x="13026" y="18615"/>
                    </a:cubicBezTo>
                    <a:cubicBezTo>
                      <a:pt x="13026" y="18616"/>
                      <a:pt x="13026" y="18618"/>
                      <a:pt x="13026" y="18619"/>
                    </a:cubicBezTo>
                    <a:cubicBezTo>
                      <a:pt x="13032" y="18638"/>
                      <a:pt x="13035" y="18659"/>
                      <a:pt x="13048" y="18676"/>
                    </a:cubicBezTo>
                    <a:cubicBezTo>
                      <a:pt x="13027" y="18702"/>
                      <a:pt x="13021" y="18735"/>
                      <a:pt x="13030" y="18766"/>
                    </a:cubicBezTo>
                    <a:cubicBezTo>
                      <a:pt x="12982" y="18849"/>
                      <a:pt x="13062" y="18914"/>
                      <a:pt x="13140" y="18914"/>
                    </a:cubicBezTo>
                    <a:cubicBezTo>
                      <a:pt x="13150" y="18914"/>
                      <a:pt x="13160" y="18912"/>
                      <a:pt x="13170" y="18910"/>
                    </a:cubicBezTo>
                    <a:cubicBezTo>
                      <a:pt x="13237" y="18907"/>
                      <a:pt x="13305" y="18903"/>
                      <a:pt x="13372" y="18901"/>
                    </a:cubicBezTo>
                    <a:cubicBezTo>
                      <a:pt x="13375" y="18909"/>
                      <a:pt x="13377" y="18916"/>
                      <a:pt x="13379" y="18924"/>
                    </a:cubicBezTo>
                    <a:cubicBezTo>
                      <a:pt x="13399" y="18953"/>
                      <a:pt x="13425" y="18965"/>
                      <a:pt x="13451" y="18965"/>
                    </a:cubicBezTo>
                    <a:cubicBezTo>
                      <a:pt x="13492" y="18965"/>
                      <a:pt x="13533" y="18935"/>
                      <a:pt x="13546" y="18895"/>
                    </a:cubicBezTo>
                    <a:cubicBezTo>
                      <a:pt x="13652" y="18893"/>
                      <a:pt x="13757" y="18891"/>
                      <a:pt x="13863" y="18891"/>
                    </a:cubicBezTo>
                    <a:cubicBezTo>
                      <a:pt x="14083" y="18891"/>
                      <a:pt x="14303" y="18898"/>
                      <a:pt x="14521" y="18911"/>
                    </a:cubicBezTo>
                    <a:cubicBezTo>
                      <a:pt x="15815" y="19048"/>
                      <a:pt x="17140" y="19345"/>
                      <a:pt x="18254" y="20045"/>
                    </a:cubicBezTo>
                    <a:cubicBezTo>
                      <a:pt x="18888" y="20529"/>
                      <a:pt x="19360" y="21210"/>
                      <a:pt x="19733" y="21914"/>
                    </a:cubicBezTo>
                    <a:cubicBezTo>
                      <a:pt x="19736" y="21941"/>
                      <a:pt x="19748" y="21967"/>
                      <a:pt x="19770" y="21983"/>
                    </a:cubicBezTo>
                    <a:cubicBezTo>
                      <a:pt x="19784" y="22010"/>
                      <a:pt x="19799" y="22038"/>
                      <a:pt x="19812" y="22065"/>
                    </a:cubicBezTo>
                    <a:cubicBezTo>
                      <a:pt x="19833" y="22091"/>
                      <a:pt x="19863" y="22105"/>
                      <a:pt x="19892" y="22105"/>
                    </a:cubicBezTo>
                    <a:cubicBezTo>
                      <a:pt x="19895" y="22105"/>
                      <a:pt x="19898" y="22104"/>
                      <a:pt x="19902" y="22104"/>
                    </a:cubicBezTo>
                    <a:cubicBezTo>
                      <a:pt x="19910" y="22122"/>
                      <a:pt x="19920" y="22139"/>
                      <a:pt x="19934" y="22152"/>
                    </a:cubicBezTo>
                    <a:cubicBezTo>
                      <a:pt x="19931" y="22200"/>
                      <a:pt x="19956" y="22246"/>
                      <a:pt x="19993" y="22277"/>
                    </a:cubicBezTo>
                    <a:cubicBezTo>
                      <a:pt x="19988" y="22287"/>
                      <a:pt x="19986" y="22298"/>
                      <a:pt x="19985" y="22311"/>
                    </a:cubicBezTo>
                    <a:cubicBezTo>
                      <a:pt x="19983" y="22330"/>
                      <a:pt x="19984" y="22351"/>
                      <a:pt x="19993" y="22369"/>
                    </a:cubicBezTo>
                    <a:cubicBezTo>
                      <a:pt x="19950" y="22393"/>
                      <a:pt x="19915" y="22446"/>
                      <a:pt x="19937" y="22496"/>
                    </a:cubicBezTo>
                    <a:cubicBezTo>
                      <a:pt x="19956" y="22554"/>
                      <a:pt x="20002" y="22573"/>
                      <a:pt x="20054" y="22573"/>
                    </a:cubicBezTo>
                    <a:cubicBezTo>
                      <a:pt x="20105" y="22573"/>
                      <a:pt x="20162" y="22555"/>
                      <a:pt x="20206" y="22541"/>
                    </a:cubicBezTo>
                    <a:cubicBezTo>
                      <a:pt x="20314" y="22496"/>
                      <a:pt x="20429" y="22464"/>
                      <a:pt x="20538" y="22423"/>
                    </a:cubicBezTo>
                    <a:cubicBezTo>
                      <a:pt x="20554" y="22435"/>
                      <a:pt x="20573" y="22441"/>
                      <a:pt x="20593" y="22441"/>
                    </a:cubicBezTo>
                    <a:cubicBezTo>
                      <a:pt x="20602" y="22441"/>
                      <a:pt x="20611" y="22440"/>
                      <a:pt x="20620" y="22438"/>
                    </a:cubicBezTo>
                    <a:cubicBezTo>
                      <a:pt x="20638" y="22430"/>
                      <a:pt x="20652" y="22415"/>
                      <a:pt x="20660" y="22396"/>
                    </a:cubicBezTo>
                    <a:cubicBezTo>
                      <a:pt x="20779" y="22383"/>
                      <a:pt x="20899" y="22376"/>
                      <a:pt x="21018" y="22376"/>
                    </a:cubicBezTo>
                    <a:cubicBezTo>
                      <a:pt x="21623" y="22376"/>
                      <a:pt x="22222" y="22548"/>
                      <a:pt x="22703" y="22941"/>
                    </a:cubicBezTo>
                    <a:cubicBezTo>
                      <a:pt x="23094" y="23215"/>
                      <a:pt x="23372" y="23603"/>
                      <a:pt x="23622" y="24004"/>
                    </a:cubicBezTo>
                    <a:cubicBezTo>
                      <a:pt x="23724" y="24215"/>
                      <a:pt x="23765" y="24464"/>
                      <a:pt x="23804" y="24693"/>
                    </a:cubicBezTo>
                    <a:cubicBezTo>
                      <a:pt x="23804" y="24695"/>
                      <a:pt x="23805" y="24696"/>
                      <a:pt x="23806" y="24697"/>
                    </a:cubicBezTo>
                    <a:cubicBezTo>
                      <a:pt x="23790" y="24725"/>
                      <a:pt x="23790" y="24760"/>
                      <a:pt x="23805" y="24788"/>
                    </a:cubicBezTo>
                    <a:cubicBezTo>
                      <a:pt x="23829" y="24820"/>
                      <a:pt x="23859" y="24833"/>
                      <a:pt x="23894" y="24833"/>
                    </a:cubicBezTo>
                    <a:cubicBezTo>
                      <a:pt x="23975" y="24833"/>
                      <a:pt x="24082" y="24761"/>
                      <a:pt x="24177" y="24696"/>
                    </a:cubicBezTo>
                    <a:cubicBezTo>
                      <a:pt x="24187" y="24742"/>
                      <a:pt x="24234" y="24780"/>
                      <a:pt x="24291" y="24780"/>
                    </a:cubicBezTo>
                    <a:cubicBezTo>
                      <a:pt x="24299" y="24780"/>
                      <a:pt x="24308" y="24779"/>
                      <a:pt x="24316" y="24777"/>
                    </a:cubicBezTo>
                    <a:cubicBezTo>
                      <a:pt x="24865" y="24781"/>
                      <a:pt x="25400" y="24816"/>
                      <a:pt x="25948" y="24858"/>
                    </a:cubicBezTo>
                    <a:cubicBezTo>
                      <a:pt x="25949" y="24872"/>
                      <a:pt x="25955" y="24887"/>
                      <a:pt x="25965" y="24901"/>
                    </a:cubicBezTo>
                    <a:cubicBezTo>
                      <a:pt x="25985" y="24928"/>
                      <a:pt x="26009" y="24938"/>
                      <a:pt x="26035" y="24938"/>
                    </a:cubicBezTo>
                    <a:cubicBezTo>
                      <a:pt x="26073" y="24938"/>
                      <a:pt x="26114" y="24915"/>
                      <a:pt x="26145" y="24891"/>
                    </a:cubicBezTo>
                    <a:cubicBezTo>
                      <a:pt x="26170" y="24872"/>
                      <a:pt x="26196" y="24856"/>
                      <a:pt x="26224" y="24839"/>
                    </a:cubicBezTo>
                    <a:cubicBezTo>
                      <a:pt x="26240" y="24868"/>
                      <a:pt x="26268" y="24890"/>
                      <a:pt x="26305" y="24895"/>
                    </a:cubicBezTo>
                    <a:cubicBezTo>
                      <a:pt x="26697" y="25051"/>
                      <a:pt x="27063" y="25273"/>
                      <a:pt x="27379" y="25553"/>
                    </a:cubicBezTo>
                    <a:cubicBezTo>
                      <a:pt x="27602" y="25796"/>
                      <a:pt x="27889" y="26018"/>
                      <a:pt x="28017" y="26331"/>
                    </a:cubicBezTo>
                    <a:cubicBezTo>
                      <a:pt x="28121" y="26801"/>
                      <a:pt x="28194" y="27322"/>
                      <a:pt x="28073" y="27797"/>
                    </a:cubicBezTo>
                    <a:cubicBezTo>
                      <a:pt x="28028" y="27857"/>
                      <a:pt x="28081" y="27952"/>
                      <a:pt x="28157" y="27952"/>
                    </a:cubicBezTo>
                    <a:cubicBezTo>
                      <a:pt x="28163" y="27952"/>
                      <a:pt x="28171" y="27951"/>
                      <a:pt x="28178" y="27949"/>
                    </a:cubicBezTo>
                    <a:cubicBezTo>
                      <a:pt x="28271" y="27959"/>
                      <a:pt x="28361" y="27997"/>
                      <a:pt x="28455" y="28016"/>
                    </a:cubicBezTo>
                    <a:cubicBezTo>
                      <a:pt x="28467" y="28031"/>
                      <a:pt x="28484" y="28042"/>
                      <a:pt x="28504" y="28048"/>
                    </a:cubicBezTo>
                    <a:cubicBezTo>
                      <a:pt x="28506" y="28048"/>
                      <a:pt x="28509" y="28048"/>
                      <a:pt x="28511" y="28048"/>
                    </a:cubicBezTo>
                    <a:cubicBezTo>
                      <a:pt x="28762" y="28048"/>
                      <a:pt x="28808" y="26876"/>
                      <a:pt x="28769" y="26664"/>
                    </a:cubicBezTo>
                    <a:cubicBezTo>
                      <a:pt x="28679" y="25558"/>
                      <a:pt x="27838" y="24776"/>
                      <a:pt x="26831" y="24464"/>
                    </a:cubicBezTo>
                    <a:cubicBezTo>
                      <a:pt x="27590" y="23994"/>
                      <a:pt x="28259" y="23382"/>
                      <a:pt x="28822" y="22689"/>
                    </a:cubicBezTo>
                    <a:cubicBezTo>
                      <a:pt x="29320" y="22002"/>
                      <a:pt x="29997" y="21453"/>
                      <a:pt x="30362" y="20672"/>
                    </a:cubicBezTo>
                    <a:cubicBezTo>
                      <a:pt x="31483" y="18877"/>
                      <a:pt x="32395" y="16877"/>
                      <a:pt x="32604" y="14747"/>
                    </a:cubicBezTo>
                    <a:cubicBezTo>
                      <a:pt x="32885" y="13196"/>
                      <a:pt x="32697" y="11619"/>
                      <a:pt x="32417" y="10086"/>
                    </a:cubicBezTo>
                    <a:cubicBezTo>
                      <a:pt x="32163" y="8967"/>
                      <a:pt x="31850" y="7851"/>
                      <a:pt x="31352" y="6811"/>
                    </a:cubicBezTo>
                    <a:cubicBezTo>
                      <a:pt x="31328" y="6754"/>
                      <a:pt x="31311" y="6672"/>
                      <a:pt x="31260" y="6645"/>
                    </a:cubicBezTo>
                    <a:cubicBezTo>
                      <a:pt x="31138" y="6394"/>
                      <a:pt x="31004" y="6147"/>
                      <a:pt x="30864" y="5906"/>
                    </a:cubicBezTo>
                    <a:cubicBezTo>
                      <a:pt x="30546" y="5366"/>
                      <a:pt x="30171" y="4859"/>
                      <a:pt x="29786" y="4365"/>
                    </a:cubicBezTo>
                    <a:cubicBezTo>
                      <a:pt x="27601" y="1575"/>
                      <a:pt x="24042" y="0"/>
                      <a:pt x="20510" y="0"/>
                    </a:cubicBezTo>
                    <a:close/>
                  </a:path>
                </a:pathLst>
              </a:custGeom>
              <a:solidFill>
                <a:srgbClr val="010101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5" name="Google Shape;1055;p36"/>
              <p:cNvSpPr/>
              <p:nvPr/>
            </p:nvSpPr>
            <p:spPr>
              <a:xfrm>
                <a:off x="691646" y="1592597"/>
                <a:ext cx="9388" cy="8787"/>
              </a:xfrm>
              <a:custGeom>
                <a:avLst/>
                <a:gdLst/>
                <a:ahLst/>
                <a:cxnLst/>
                <a:rect l="l" t="t" r="r" b="b"/>
                <a:pathLst>
                  <a:path w="199" h="188" extrusionOk="0">
                    <a:moveTo>
                      <a:pt x="96" y="0"/>
                    </a:moveTo>
                    <a:cubicBezTo>
                      <a:pt x="93" y="0"/>
                      <a:pt x="90" y="0"/>
                      <a:pt x="87" y="1"/>
                    </a:cubicBezTo>
                    <a:cubicBezTo>
                      <a:pt x="36" y="5"/>
                      <a:pt x="0" y="57"/>
                      <a:pt x="6" y="107"/>
                    </a:cubicBezTo>
                    <a:cubicBezTo>
                      <a:pt x="13" y="155"/>
                      <a:pt x="55" y="188"/>
                      <a:pt x="103" y="188"/>
                    </a:cubicBezTo>
                    <a:cubicBezTo>
                      <a:pt x="106" y="188"/>
                      <a:pt x="109" y="187"/>
                      <a:pt x="113" y="187"/>
                    </a:cubicBezTo>
                    <a:cubicBezTo>
                      <a:pt x="163" y="183"/>
                      <a:pt x="198" y="131"/>
                      <a:pt x="193" y="82"/>
                    </a:cubicBezTo>
                    <a:cubicBezTo>
                      <a:pt x="186" y="34"/>
                      <a:pt x="143" y="0"/>
                      <a:pt x="96" y="0"/>
                    </a:cubicBezTo>
                    <a:close/>
                  </a:path>
                </a:pathLst>
              </a:custGeom>
              <a:solidFill>
                <a:srgbClr val="DFA8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6" name="Google Shape;1056;p36"/>
              <p:cNvSpPr/>
              <p:nvPr/>
            </p:nvSpPr>
            <p:spPr>
              <a:xfrm>
                <a:off x="694005" y="1576987"/>
                <a:ext cx="9388" cy="8740"/>
              </a:xfrm>
              <a:custGeom>
                <a:avLst/>
                <a:gdLst/>
                <a:ahLst/>
                <a:cxnLst/>
                <a:rect l="l" t="t" r="r" b="b"/>
                <a:pathLst>
                  <a:path w="199" h="187" extrusionOk="0">
                    <a:moveTo>
                      <a:pt x="96" y="0"/>
                    </a:moveTo>
                    <a:cubicBezTo>
                      <a:pt x="93" y="0"/>
                      <a:pt x="90" y="1"/>
                      <a:pt x="87" y="1"/>
                    </a:cubicBezTo>
                    <a:cubicBezTo>
                      <a:pt x="36" y="5"/>
                      <a:pt x="1" y="57"/>
                      <a:pt x="7" y="106"/>
                    </a:cubicBezTo>
                    <a:cubicBezTo>
                      <a:pt x="13" y="154"/>
                      <a:pt x="56" y="187"/>
                      <a:pt x="102" y="187"/>
                    </a:cubicBezTo>
                    <a:cubicBezTo>
                      <a:pt x="106" y="187"/>
                      <a:pt x="109" y="186"/>
                      <a:pt x="112" y="186"/>
                    </a:cubicBezTo>
                    <a:cubicBezTo>
                      <a:pt x="163" y="182"/>
                      <a:pt x="199" y="130"/>
                      <a:pt x="193" y="81"/>
                    </a:cubicBezTo>
                    <a:cubicBezTo>
                      <a:pt x="186" y="33"/>
                      <a:pt x="144" y="0"/>
                      <a:pt x="96" y="0"/>
                    </a:cubicBezTo>
                    <a:close/>
                  </a:path>
                </a:pathLst>
              </a:custGeom>
              <a:solidFill>
                <a:srgbClr val="DFA8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7" name="Google Shape;1057;p36"/>
              <p:cNvSpPr/>
              <p:nvPr/>
            </p:nvSpPr>
            <p:spPr>
              <a:xfrm>
                <a:off x="716601" y="1290112"/>
                <a:ext cx="9388" cy="8740"/>
              </a:xfrm>
              <a:custGeom>
                <a:avLst/>
                <a:gdLst/>
                <a:ahLst/>
                <a:cxnLst/>
                <a:rect l="l" t="t" r="r" b="b"/>
                <a:pathLst>
                  <a:path w="199" h="187" extrusionOk="0">
                    <a:moveTo>
                      <a:pt x="97" y="0"/>
                    </a:moveTo>
                    <a:cubicBezTo>
                      <a:pt x="94" y="0"/>
                      <a:pt x="91" y="0"/>
                      <a:pt x="88" y="1"/>
                    </a:cubicBezTo>
                    <a:cubicBezTo>
                      <a:pt x="36" y="5"/>
                      <a:pt x="1" y="57"/>
                      <a:pt x="7" y="106"/>
                    </a:cubicBezTo>
                    <a:cubicBezTo>
                      <a:pt x="13" y="154"/>
                      <a:pt x="56" y="186"/>
                      <a:pt x="104" y="186"/>
                    </a:cubicBezTo>
                    <a:cubicBezTo>
                      <a:pt x="107" y="186"/>
                      <a:pt x="110" y="186"/>
                      <a:pt x="113" y="186"/>
                    </a:cubicBezTo>
                    <a:cubicBezTo>
                      <a:pt x="163" y="181"/>
                      <a:pt x="199" y="130"/>
                      <a:pt x="193" y="81"/>
                    </a:cubicBezTo>
                    <a:cubicBezTo>
                      <a:pt x="187" y="32"/>
                      <a:pt x="144" y="0"/>
                      <a:pt x="97" y="0"/>
                    </a:cubicBezTo>
                    <a:close/>
                  </a:path>
                </a:pathLst>
              </a:custGeom>
              <a:solidFill>
                <a:srgbClr val="DFA8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8" name="Google Shape;1058;p36"/>
              <p:cNvSpPr/>
              <p:nvPr/>
            </p:nvSpPr>
            <p:spPr>
              <a:xfrm>
                <a:off x="724008" y="1276558"/>
                <a:ext cx="9435" cy="8787"/>
              </a:xfrm>
              <a:custGeom>
                <a:avLst/>
                <a:gdLst/>
                <a:ahLst/>
                <a:cxnLst/>
                <a:rect l="l" t="t" r="r" b="b"/>
                <a:pathLst>
                  <a:path w="200" h="188" extrusionOk="0">
                    <a:moveTo>
                      <a:pt x="97" y="1"/>
                    </a:moveTo>
                    <a:cubicBezTo>
                      <a:pt x="94" y="1"/>
                      <a:pt x="91" y="1"/>
                      <a:pt x="87" y="1"/>
                    </a:cubicBezTo>
                    <a:cubicBezTo>
                      <a:pt x="37" y="6"/>
                      <a:pt x="1" y="57"/>
                      <a:pt x="7" y="107"/>
                    </a:cubicBezTo>
                    <a:cubicBezTo>
                      <a:pt x="14" y="155"/>
                      <a:pt x="56" y="187"/>
                      <a:pt x="103" y="187"/>
                    </a:cubicBezTo>
                    <a:cubicBezTo>
                      <a:pt x="106" y="187"/>
                      <a:pt x="109" y="187"/>
                      <a:pt x="113" y="187"/>
                    </a:cubicBezTo>
                    <a:cubicBezTo>
                      <a:pt x="163" y="183"/>
                      <a:pt x="200" y="131"/>
                      <a:pt x="193" y="81"/>
                    </a:cubicBezTo>
                    <a:cubicBezTo>
                      <a:pt x="186" y="33"/>
                      <a:pt x="144" y="1"/>
                      <a:pt x="97" y="1"/>
                    </a:cubicBezTo>
                    <a:close/>
                  </a:path>
                </a:pathLst>
              </a:custGeom>
              <a:solidFill>
                <a:srgbClr val="DFA8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9" name="Google Shape;1059;p36"/>
              <p:cNvSpPr/>
              <p:nvPr/>
            </p:nvSpPr>
            <p:spPr>
              <a:xfrm>
                <a:off x="732641" y="1287214"/>
                <a:ext cx="9435" cy="8787"/>
              </a:xfrm>
              <a:custGeom>
                <a:avLst/>
                <a:gdLst/>
                <a:ahLst/>
                <a:cxnLst/>
                <a:rect l="l" t="t" r="r" b="b"/>
                <a:pathLst>
                  <a:path w="200" h="188" extrusionOk="0">
                    <a:moveTo>
                      <a:pt x="97" y="1"/>
                    </a:moveTo>
                    <a:cubicBezTo>
                      <a:pt x="94" y="1"/>
                      <a:pt x="91" y="1"/>
                      <a:pt x="87" y="1"/>
                    </a:cubicBezTo>
                    <a:cubicBezTo>
                      <a:pt x="37" y="6"/>
                      <a:pt x="1" y="57"/>
                      <a:pt x="7" y="106"/>
                    </a:cubicBezTo>
                    <a:cubicBezTo>
                      <a:pt x="14" y="155"/>
                      <a:pt x="56" y="188"/>
                      <a:pt x="103" y="188"/>
                    </a:cubicBezTo>
                    <a:cubicBezTo>
                      <a:pt x="106" y="188"/>
                      <a:pt x="109" y="188"/>
                      <a:pt x="113" y="187"/>
                    </a:cubicBezTo>
                    <a:cubicBezTo>
                      <a:pt x="163" y="183"/>
                      <a:pt x="199" y="130"/>
                      <a:pt x="193" y="81"/>
                    </a:cubicBezTo>
                    <a:cubicBezTo>
                      <a:pt x="186" y="33"/>
                      <a:pt x="143" y="1"/>
                      <a:pt x="97" y="1"/>
                    </a:cubicBezTo>
                    <a:close/>
                  </a:path>
                </a:pathLst>
              </a:custGeom>
              <a:solidFill>
                <a:srgbClr val="DFA8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0" name="Google Shape;1060;p36"/>
              <p:cNvSpPr/>
              <p:nvPr/>
            </p:nvSpPr>
            <p:spPr>
              <a:xfrm>
                <a:off x="915680" y="1041842"/>
                <a:ext cx="9435" cy="8833"/>
              </a:xfrm>
              <a:custGeom>
                <a:avLst/>
                <a:gdLst/>
                <a:ahLst/>
                <a:cxnLst/>
                <a:rect l="l" t="t" r="r" b="b"/>
                <a:pathLst>
                  <a:path w="200" h="189" extrusionOk="0">
                    <a:moveTo>
                      <a:pt x="96" y="1"/>
                    </a:moveTo>
                    <a:cubicBezTo>
                      <a:pt x="93" y="1"/>
                      <a:pt x="90" y="1"/>
                      <a:pt x="87" y="1"/>
                    </a:cubicBezTo>
                    <a:cubicBezTo>
                      <a:pt x="37" y="6"/>
                      <a:pt x="0" y="57"/>
                      <a:pt x="7" y="108"/>
                    </a:cubicBezTo>
                    <a:cubicBezTo>
                      <a:pt x="14" y="156"/>
                      <a:pt x="55" y="188"/>
                      <a:pt x="103" y="188"/>
                    </a:cubicBezTo>
                    <a:cubicBezTo>
                      <a:pt x="106" y="188"/>
                      <a:pt x="109" y="188"/>
                      <a:pt x="112" y="188"/>
                    </a:cubicBezTo>
                    <a:cubicBezTo>
                      <a:pt x="163" y="183"/>
                      <a:pt x="199" y="132"/>
                      <a:pt x="192" y="82"/>
                    </a:cubicBezTo>
                    <a:cubicBezTo>
                      <a:pt x="186" y="34"/>
                      <a:pt x="144" y="1"/>
                      <a:pt x="96" y="1"/>
                    </a:cubicBezTo>
                    <a:close/>
                  </a:path>
                </a:pathLst>
              </a:custGeom>
              <a:solidFill>
                <a:srgbClr val="DFA8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1" name="Google Shape;1061;p36"/>
              <p:cNvSpPr/>
              <p:nvPr/>
            </p:nvSpPr>
            <p:spPr>
              <a:xfrm>
                <a:off x="1316007" y="920792"/>
                <a:ext cx="9199" cy="8833"/>
              </a:xfrm>
              <a:custGeom>
                <a:avLst/>
                <a:gdLst/>
                <a:ahLst/>
                <a:cxnLst/>
                <a:rect l="l" t="t" r="r" b="b"/>
                <a:pathLst>
                  <a:path w="195" h="189" extrusionOk="0">
                    <a:moveTo>
                      <a:pt x="97" y="1"/>
                    </a:moveTo>
                    <a:cubicBezTo>
                      <a:pt x="95" y="1"/>
                      <a:pt x="92" y="1"/>
                      <a:pt x="89" y="1"/>
                    </a:cubicBezTo>
                    <a:cubicBezTo>
                      <a:pt x="38" y="6"/>
                      <a:pt x="0" y="52"/>
                      <a:pt x="3" y="103"/>
                    </a:cubicBezTo>
                    <a:cubicBezTo>
                      <a:pt x="7" y="150"/>
                      <a:pt x="50" y="189"/>
                      <a:pt x="98" y="189"/>
                    </a:cubicBezTo>
                    <a:cubicBezTo>
                      <a:pt x="100" y="189"/>
                      <a:pt x="102" y="189"/>
                      <a:pt x="104" y="189"/>
                    </a:cubicBezTo>
                    <a:cubicBezTo>
                      <a:pt x="156" y="184"/>
                      <a:pt x="194" y="138"/>
                      <a:pt x="190" y="87"/>
                    </a:cubicBezTo>
                    <a:cubicBezTo>
                      <a:pt x="187" y="39"/>
                      <a:pt x="145" y="1"/>
                      <a:pt x="97" y="1"/>
                    </a:cubicBezTo>
                    <a:close/>
                  </a:path>
                </a:pathLst>
              </a:custGeom>
              <a:solidFill>
                <a:srgbClr val="DFA8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2" name="Google Shape;1062;p36"/>
              <p:cNvSpPr/>
              <p:nvPr/>
            </p:nvSpPr>
            <p:spPr>
              <a:xfrm>
                <a:off x="1332848" y="919390"/>
                <a:ext cx="9246" cy="8787"/>
              </a:xfrm>
              <a:custGeom>
                <a:avLst/>
                <a:gdLst/>
                <a:ahLst/>
                <a:cxnLst/>
                <a:rect l="l" t="t" r="r" b="b"/>
                <a:pathLst>
                  <a:path w="196" h="188" extrusionOk="0">
                    <a:moveTo>
                      <a:pt x="98" y="0"/>
                    </a:moveTo>
                    <a:cubicBezTo>
                      <a:pt x="95" y="0"/>
                      <a:pt x="93" y="0"/>
                      <a:pt x="90" y="0"/>
                    </a:cubicBezTo>
                    <a:cubicBezTo>
                      <a:pt x="40" y="5"/>
                      <a:pt x="1" y="50"/>
                      <a:pt x="4" y="101"/>
                    </a:cubicBezTo>
                    <a:cubicBezTo>
                      <a:pt x="9" y="149"/>
                      <a:pt x="50" y="187"/>
                      <a:pt x="98" y="187"/>
                    </a:cubicBezTo>
                    <a:cubicBezTo>
                      <a:pt x="101" y="187"/>
                      <a:pt x="103" y="187"/>
                      <a:pt x="106" y="187"/>
                    </a:cubicBezTo>
                    <a:cubicBezTo>
                      <a:pt x="156" y="182"/>
                      <a:pt x="195" y="136"/>
                      <a:pt x="192" y="86"/>
                    </a:cubicBezTo>
                    <a:cubicBezTo>
                      <a:pt x="188" y="38"/>
                      <a:pt x="146" y="0"/>
                      <a:pt x="98" y="0"/>
                    </a:cubicBezTo>
                    <a:close/>
                  </a:path>
                </a:pathLst>
              </a:custGeom>
              <a:solidFill>
                <a:srgbClr val="DFA8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3" name="Google Shape;1063;p36"/>
              <p:cNvSpPr/>
              <p:nvPr/>
            </p:nvSpPr>
            <p:spPr>
              <a:xfrm>
                <a:off x="1727090" y="1029644"/>
                <a:ext cx="9199" cy="8787"/>
              </a:xfrm>
              <a:custGeom>
                <a:avLst/>
                <a:gdLst/>
                <a:ahLst/>
                <a:cxnLst/>
                <a:rect l="l" t="t" r="r" b="b"/>
                <a:pathLst>
                  <a:path w="195" h="188" extrusionOk="0">
                    <a:moveTo>
                      <a:pt x="98" y="0"/>
                    </a:moveTo>
                    <a:cubicBezTo>
                      <a:pt x="95" y="0"/>
                      <a:pt x="92" y="0"/>
                      <a:pt x="90" y="0"/>
                    </a:cubicBezTo>
                    <a:cubicBezTo>
                      <a:pt x="39" y="5"/>
                      <a:pt x="0" y="50"/>
                      <a:pt x="4" y="101"/>
                    </a:cubicBezTo>
                    <a:cubicBezTo>
                      <a:pt x="8" y="149"/>
                      <a:pt x="50" y="187"/>
                      <a:pt x="98" y="187"/>
                    </a:cubicBezTo>
                    <a:cubicBezTo>
                      <a:pt x="100" y="187"/>
                      <a:pt x="103" y="187"/>
                      <a:pt x="106" y="187"/>
                    </a:cubicBezTo>
                    <a:cubicBezTo>
                      <a:pt x="156" y="182"/>
                      <a:pt x="195" y="136"/>
                      <a:pt x="191" y="86"/>
                    </a:cubicBezTo>
                    <a:cubicBezTo>
                      <a:pt x="187" y="38"/>
                      <a:pt x="146" y="0"/>
                      <a:pt x="98" y="0"/>
                    </a:cubicBezTo>
                    <a:close/>
                  </a:path>
                </a:pathLst>
              </a:custGeom>
              <a:solidFill>
                <a:srgbClr val="DFA8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4" name="Google Shape;1064;p36"/>
              <p:cNvSpPr/>
              <p:nvPr/>
            </p:nvSpPr>
            <p:spPr>
              <a:xfrm>
                <a:off x="1738082" y="1041842"/>
                <a:ext cx="9246" cy="8787"/>
              </a:xfrm>
              <a:custGeom>
                <a:avLst/>
                <a:gdLst/>
                <a:ahLst/>
                <a:cxnLst/>
                <a:rect l="l" t="t" r="r" b="b"/>
                <a:pathLst>
                  <a:path w="196" h="188" extrusionOk="0">
                    <a:moveTo>
                      <a:pt x="99" y="1"/>
                    </a:moveTo>
                    <a:cubicBezTo>
                      <a:pt x="96" y="1"/>
                      <a:pt x="94" y="1"/>
                      <a:pt x="91" y="1"/>
                    </a:cubicBezTo>
                    <a:cubicBezTo>
                      <a:pt x="40" y="6"/>
                      <a:pt x="1" y="50"/>
                      <a:pt x="5" y="102"/>
                    </a:cubicBezTo>
                    <a:cubicBezTo>
                      <a:pt x="9" y="150"/>
                      <a:pt x="50" y="188"/>
                      <a:pt x="98" y="188"/>
                    </a:cubicBezTo>
                    <a:cubicBezTo>
                      <a:pt x="101" y="188"/>
                      <a:pt x="103" y="188"/>
                      <a:pt x="106" y="188"/>
                    </a:cubicBezTo>
                    <a:cubicBezTo>
                      <a:pt x="157" y="183"/>
                      <a:pt x="195" y="138"/>
                      <a:pt x="192" y="87"/>
                    </a:cubicBezTo>
                    <a:cubicBezTo>
                      <a:pt x="188" y="39"/>
                      <a:pt x="147" y="1"/>
                      <a:pt x="99" y="1"/>
                    </a:cubicBezTo>
                    <a:close/>
                  </a:path>
                </a:pathLst>
              </a:custGeom>
              <a:solidFill>
                <a:srgbClr val="DFA8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5" name="Google Shape;1065;p36"/>
              <p:cNvSpPr/>
              <p:nvPr/>
            </p:nvSpPr>
            <p:spPr>
              <a:xfrm>
                <a:off x="1743790" y="1025578"/>
                <a:ext cx="9246" cy="8787"/>
              </a:xfrm>
              <a:custGeom>
                <a:avLst/>
                <a:gdLst/>
                <a:ahLst/>
                <a:cxnLst/>
                <a:rect l="l" t="t" r="r" b="b"/>
                <a:pathLst>
                  <a:path w="196" h="188" extrusionOk="0">
                    <a:moveTo>
                      <a:pt x="98" y="0"/>
                    </a:moveTo>
                    <a:cubicBezTo>
                      <a:pt x="95" y="0"/>
                      <a:pt x="93" y="0"/>
                      <a:pt x="90" y="0"/>
                    </a:cubicBezTo>
                    <a:cubicBezTo>
                      <a:pt x="40" y="5"/>
                      <a:pt x="1" y="51"/>
                      <a:pt x="4" y="101"/>
                    </a:cubicBezTo>
                    <a:cubicBezTo>
                      <a:pt x="9" y="149"/>
                      <a:pt x="50" y="187"/>
                      <a:pt x="97" y="187"/>
                    </a:cubicBezTo>
                    <a:cubicBezTo>
                      <a:pt x="100" y="187"/>
                      <a:pt x="102" y="187"/>
                      <a:pt x="105" y="187"/>
                    </a:cubicBezTo>
                    <a:cubicBezTo>
                      <a:pt x="156" y="183"/>
                      <a:pt x="195" y="138"/>
                      <a:pt x="191" y="86"/>
                    </a:cubicBezTo>
                    <a:cubicBezTo>
                      <a:pt x="187" y="39"/>
                      <a:pt x="146" y="0"/>
                      <a:pt x="98" y="0"/>
                    </a:cubicBezTo>
                    <a:close/>
                  </a:path>
                </a:pathLst>
              </a:custGeom>
              <a:solidFill>
                <a:srgbClr val="DFA8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6" name="Google Shape;1066;p36"/>
              <p:cNvSpPr/>
              <p:nvPr/>
            </p:nvSpPr>
            <p:spPr>
              <a:xfrm>
                <a:off x="1947303" y="1331942"/>
                <a:ext cx="9199" cy="8787"/>
              </a:xfrm>
              <a:custGeom>
                <a:avLst/>
                <a:gdLst/>
                <a:ahLst/>
                <a:cxnLst/>
                <a:rect l="l" t="t" r="r" b="b"/>
                <a:pathLst>
                  <a:path w="195" h="188" extrusionOk="0">
                    <a:moveTo>
                      <a:pt x="98" y="1"/>
                    </a:moveTo>
                    <a:cubicBezTo>
                      <a:pt x="96" y="1"/>
                      <a:pt x="93" y="1"/>
                      <a:pt x="90" y="1"/>
                    </a:cubicBezTo>
                    <a:cubicBezTo>
                      <a:pt x="39" y="6"/>
                      <a:pt x="0" y="51"/>
                      <a:pt x="5" y="102"/>
                    </a:cubicBezTo>
                    <a:cubicBezTo>
                      <a:pt x="8" y="149"/>
                      <a:pt x="49" y="188"/>
                      <a:pt x="97" y="188"/>
                    </a:cubicBezTo>
                    <a:cubicBezTo>
                      <a:pt x="100" y="188"/>
                      <a:pt x="103" y="188"/>
                      <a:pt x="105" y="187"/>
                    </a:cubicBezTo>
                    <a:cubicBezTo>
                      <a:pt x="156" y="184"/>
                      <a:pt x="194" y="138"/>
                      <a:pt x="191" y="87"/>
                    </a:cubicBezTo>
                    <a:cubicBezTo>
                      <a:pt x="188" y="39"/>
                      <a:pt x="146" y="1"/>
                      <a:pt x="98" y="1"/>
                    </a:cubicBezTo>
                    <a:close/>
                  </a:path>
                </a:pathLst>
              </a:custGeom>
              <a:solidFill>
                <a:srgbClr val="DFA8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7" name="Google Shape;1067;p36"/>
              <p:cNvSpPr/>
              <p:nvPr/>
            </p:nvSpPr>
            <p:spPr>
              <a:xfrm>
                <a:off x="1973909" y="1644523"/>
                <a:ext cx="9293" cy="8787"/>
              </a:xfrm>
              <a:custGeom>
                <a:avLst/>
                <a:gdLst/>
                <a:ahLst/>
                <a:cxnLst/>
                <a:rect l="l" t="t" r="r" b="b"/>
                <a:pathLst>
                  <a:path w="197" h="188" extrusionOk="0">
                    <a:moveTo>
                      <a:pt x="97" y="1"/>
                    </a:moveTo>
                    <a:cubicBezTo>
                      <a:pt x="95" y="1"/>
                      <a:pt x="92" y="1"/>
                      <a:pt x="89" y="1"/>
                    </a:cubicBezTo>
                    <a:cubicBezTo>
                      <a:pt x="39" y="6"/>
                      <a:pt x="1" y="53"/>
                      <a:pt x="6" y="103"/>
                    </a:cubicBezTo>
                    <a:cubicBezTo>
                      <a:pt x="10" y="152"/>
                      <a:pt x="51" y="188"/>
                      <a:pt x="99" y="188"/>
                    </a:cubicBezTo>
                    <a:cubicBezTo>
                      <a:pt x="102" y="188"/>
                      <a:pt x="104" y="188"/>
                      <a:pt x="107" y="188"/>
                    </a:cubicBezTo>
                    <a:cubicBezTo>
                      <a:pt x="158" y="183"/>
                      <a:pt x="197" y="136"/>
                      <a:pt x="192" y="85"/>
                    </a:cubicBezTo>
                    <a:cubicBezTo>
                      <a:pt x="188" y="37"/>
                      <a:pt x="146" y="1"/>
                      <a:pt x="97" y="1"/>
                    </a:cubicBezTo>
                    <a:close/>
                  </a:path>
                </a:pathLst>
              </a:custGeom>
              <a:solidFill>
                <a:srgbClr val="DFA8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8" name="Google Shape;1068;p36"/>
              <p:cNvSpPr/>
              <p:nvPr/>
            </p:nvSpPr>
            <p:spPr>
              <a:xfrm>
                <a:off x="1973909" y="1661582"/>
                <a:ext cx="9293" cy="8787"/>
              </a:xfrm>
              <a:custGeom>
                <a:avLst/>
                <a:gdLst/>
                <a:ahLst/>
                <a:cxnLst/>
                <a:rect l="l" t="t" r="r" b="b"/>
                <a:pathLst>
                  <a:path w="197" h="188" extrusionOk="0">
                    <a:moveTo>
                      <a:pt x="98" y="1"/>
                    </a:moveTo>
                    <a:cubicBezTo>
                      <a:pt x="96" y="1"/>
                      <a:pt x="93" y="1"/>
                      <a:pt x="90" y="1"/>
                    </a:cubicBezTo>
                    <a:cubicBezTo>
                      <a:pt x="40" y="6"/>
                      <a:pt x="1" y="51"/>
                      <a:pt x="6" y="103"/>
                    </a:cubicBezTo>
                    <a:cubicBezTo>
                      <a:pt x="10" y="151"/>
                      <a:pt x="52" y="188"/>
                      <a:pt x="99" y="188"/>
                    </a:cubicBezTo>
                    <a:cubicBezTo>
                      <a:pt x="102" y="188"/>
                      <a:pt x="105" y="188"/>
                      <a:pt x="107" y="187"/>
                    </a:cubicBezTo>
                    <a:cubicBezTo>
                      <a:pt x="158" y="183"/>
                      <a:pt x="197" y="136"/>
                      <a:pt x="192" y="84"/>
                    </a:cubicBezTo>
                    <a:cubicBezTo>
                      <a:pt x="188" y="37"/>
                      <a:pt x="146" y="1"/>
                      <a:pt x="98" y="1"/>
                    </a:cubicBezTo>
                    <a:close/>
                  </a:path>
                </a:pathLst>
              </a:custGeom>
              <a:solidFill>
                <a:srgbClr val="DFA8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9" name="Google Shape;1069;p36"/>
              <p:cNvSpPr/>
              <p:nvPr/>
            </p:nvSpPr>
            <p:spPr>
              <a:xfrm>
                <a:off x="1942774" y="1940978"/>
                <a:ext cx="8916" cy="8833"/>
              </a:xfrm>
              <a:custGeom>
                <a:avLst/>
                <a:gdLst/>
                <a:ahLst/>
                <a:cxnLst/>
                <a:rect l="l" t="t" r="r" b="b"/>
                <a:pathLst>
                  <a:path w="189" h="189" extrusionOk="0">
                    <a:moveTo>
                      <a:pt x="99" y="1"/>
                    </a:moveTo>
                    <a:cubicBezTo>
                      <a:pt x="97" y="1"/>
                      <a:pt x="95" y="1"/>
                      <a:pt x="93" y="1"/>
                    </a:cubicBezTo>
                    <a:cubicBezTo>
                      <a:pt x="41" y="6"/>
                      <a:pt x="0" y="45"/>
                      <a:pt x="1" y="97"/>
                    </a:cubicBezTo>
                    <a:cubicBezTo>
                      <a:pt x="2" y="145"/>
                      <a:pt x="44" y="189"/>
                      <a:pt x="92" y="189"/>
                    </a:cubicBezTo>
                    <a:cubicBezTo>
                      <a:pt x="94" y="189"/>
                      <a:pt x="95" y="189"/>
                      <a:pt x="97" y="189"/>
                    </a:cubicBezTo>
                    <a:cubicBezTo>
                      <a:pt x="148" y="184"/>
                      <a:pt x="189" y="144"/>
                      <a:pt x="189" y="91"/>
                    </a:cubicBezTo>
                    <a:cubicBezTo>
                      <a:pt x="187" y="46"/>
                      <a:pt x="147" y="1"/>
                      <a:pt x="99" y="1"/>
                    </a:cubicBezTo>
                    <a:close/>
                  </a:path>
                </a:pathLst>
              </a:custGeom>
              <a:solidFill>
                <a:srgbClr val="DFA8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0" name="Google Shape;1070;p36"/>
              <p:cNvSpPr/>
              <p:nvPr/>
            </p:nvSpPr>
            <p:spPr>
              <a:xfrm>
                <a:off x="1773887" y="2059224"/>
                <a:ext cx="9010" cy="8833"/>
              </a:xfrm>
              <a:custGeom>
                <a:avLst/>
                <a:gdLst/>
                <a:ahLst/>
                <a:cxnLst/>
                <a:rect l="l" t="t" r="r" b="b"/>
                <a:pathLst>
                  <a:path w="191" h="189" extrusionOk="0">
                    <a:moveTo>
                      <a:pt x="100" y="0"/>
                    </a:moveTo>
                    <a:cubicBezTo>
                      <a:pt x="98" y="0"/>
                      <a:pt x="96" y="0"/>
                      <a:pt x="94" y="0"/>
                    </a:cubicBezTo>
                    <a:cubicBezTo>
                      <a:pt x="42" y="5"/>
                      <a:pt x="1" y="44"/>
                      <a:pt x="2" y="97"/>
                    </a:cubicBezTo>
                    <a:cubicBezTo>
                      <a:pt x="3" y="143"/>
                      <a:pt x="44" y="188"/>
                      <a:pt x="91" y="188"/>
                    </a:cubicBezTo>
                    <a:cubicBezTo>
                      <a:pt x="94" y="188"/>
                      <a:pt x="96" y="188"/>
                      <a:pt x="98" y="188"/>
                    </a:cubicBezTo>
                    <a:cubicBezTo>
                      <a:pt x="150" y="183"/>
                      <a:pt x="191" y="145"/>
                      <a:pt x="190" y="92"/>
                    </a:cubicBezTo>
                    <a:cubicBezTo>
                      <a:pt x="189" y="45"/>
                      <a:pt x="148" y="0"/>
                      <a:pt x="100" y="0"/>
                    </a:cubicBezTo>
                    <a:close/>
                  </a:path>
                </a:pathLst>
              </a:custGeom>
              <a:solidFill>
                <a:srgbClr val="DFA8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1" name="Google Shape;1071;p36"/>
              <p:cNvSpPr/>
              <p:nvPr/>
            </p:nvSpPr>
            <p:spPr>
              <a:xfrm>
                <a:off x="1762094" y="2071516"/>
                <a:ext cx="8963" cy="8787"/>
              </a:xfrm>
              <a:custGeom>
                <a:avLst/>
                <a:gdLst/>
                <a:ahLst/>
                <a:cxnLst/>
                <a:rect l="l" t="t" r="r" b="b"/>
                <a:pathLst>
                  <a:path w="190" h="188" extrusionOk="0">
                    <a:moveTo>
                      <a:pt x="99" y="0"/>
                    </a:moveTo>
                    <a:cubicBezTo>
                      <a:pt x="97" y="0"/>
                      <a:pt x="94" y="0"/>
                      <a:pt x="92" y="0"/>
                    </a:cubicBezTo>
                    <a:cubicBezTo>
                      <a:pt x="42" y="4"/>
                      <a:pt x="1" y="43"/>
                      <a:pt x="1" y="97"/>
                    </a:cubicBezTo>
                    <a:cubicBezTo>
                      <a:pt x="3" y="142"/>
                      <a:pt x="43" y="187"/>
                      <a:pt x="90" y="187"/>
                    </a:cubicBezTo>
                    <a:cubicBezTo>
                      <a:pt x="92" y="187"/>
                      <a:pt x="94" y="187"/>
                      <a:pt x="97" y="187"/>
                    </a:cubicBezTo>
                    <a:cubicBezTo>
                      <a:pt x="148" y="183"/>
                      <a:pt x="189" y="145"/>
                      <a:pt x="188" y="91"/>
                    </a:cubicBezTo>
                    <a:cubicBezTo>
                      <a:pt x="187" y="45"/>
                      <a:pt x="146" y="0"/>
                      <a:pt x="99" y="0"/>
                    </a:cubicBezTo>
                    <a:close/>
                  </a:path>
                </a:pathLst>
              </a:custGeom>
              <a:solidFill>
                <a:srgbClr val="DFA8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2" name="Google Shape;1072;p36"/>
              <p:cNvSpPr/>
              <p:nvPr/>
            </p:nvSpPr>
            <p:spPr>
              <a:xfrm>
                <a:off x="1778275" y="2074554"/>
                <a:ext cx="9010" cy="8833"/>
              </a:xfrm>
              <a:custGeom>
                <a:avLst/>
                <a:gdLst/>
                <a:ahLst/>
                <a:cxnLst/>
                <a:rect l="l" t="t" r="r" b="b"/>
                <a:pathLst>
                  <a:path w="191" h="189" extrusionOk="0">
                    <a:moveTo>
                      <a:pt x="100" y="0"/>
                    </a:moveTo>
                    <a:cubicBezTo>
                      <a:pt x="98" y="0"/>
                      <a:pt x="95" y="0"/>
                      <a:pt x="93" y="1"/>
                    </a:cubicBezTo>
                    <a:cubicBezTo>
                      <a:pt x="42" y="5"/>
                      <a:pt x="1" y="44"/>
                      <a:pt x="2" y="97"/>
                    </a:cubicBezTo>
                    <a:cubicBezTo>
                      <a:pt x="3" y="144"/>
                      <a:pt x="44" y="188"/>
                      <a:pt x="91" y="188"/>
                    </a:cubicBezTo>
                    <a:cubicBezTo>
                      <a:pt x="93" y="188"/>
                      <a:pt x="95" y="188"/>
                      <a:pt x="98" y="188"/>
                    </a:cubicBezTo>
                    <a:cubicBezTo>
                      <a:pt x="148" y="184"/>
                      <a:pt x="190" y="145"/>
                      <a:pt x="189" y="92"/>
                    </a:cubicBezTo>
                    <a:cubicBezTo>
                      <a:pt x="188" y="45"/>
                      <a:pt x="147" y="0"/>
                      <a:pt x="100" y="0"/>
                    </a:cubicBezTo>
                    <a:close/>
                  </a:path>
                </a:pathLst>
              </a:custGeom>
              <a:solidFill>
                <a:srgbClr val="DFA8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3" name="Google Shape;1073;p36"/>
              <p:cNvSpPr/>
              <p:nvPr/>
            </p:nvSpPr>
            <p:spPr>
              <a:xfrm>
                <a:off x="588380" y="1494776"/>
                <a:ext cx="9246" cy="8787"/>
              </a:xfrm>
              <a:custGeom>
                <a:avLst/>
                <a:gdLst/>
                <a:ahLst/>
                <a:cxnLst/>
                <a:rect l="l" t="t" r="r" b="b"/>
                <a:pathLst>
                  <a:path w="196" h="188" extrusionOk="0">
                    <a:moveTo>
                      <a:pt x="99" y="1"/>
                    </a:moveTo>
                    <a:cubicBezTo>
                      <a:pt x="96" y="1"/>
                      <a:pt x="94" y="1"/>
                      <a:pt x="91" y="1"/>
                    </a:cubicBezTo>
                    <a:cubicBezTo>
                      <a:pt x="41" y="6"/>
                      <a:pt x="1" y="49"/>
                      <a:pt x="4" y="102"/>
                    </a:cubicBezTo>
                    <a:cubicBezTo>
                      <a:pt x="8" y="148"/>
                      <a:pt x="49" y="188"/>
                      <a:pt x="97" y="188"/>
                    </a:cubicBezTo>
                    <a:cubicBezTo>
                      <a:pt x="100" y="188"/>
                      <a:pt x="102" y="188"/>
                      <a:pt x="105" y="188"/>
                    </a:cubicBezTo>
                    <a:cubicBezTo>
                      <a:pt x="155" y="183"/>
                      <a:pt x="195" y="140"/>
                      <a:pt x="192" y="88"/>
                    </a:cubicBezTo>
                    <a:cubicBezTo>
                      <a:pt x="187" y="40"/>
                      <a:pt x="147" y="1"/>
                      <a:pt x="99" y="1"/>
                    </a:cubicBezTo>
                    <a:close/>
                  </a:path>
                </a:pathLst>
              </a:custGeom>
              <a:solidFill>
                <a:srgbClr val="DFA8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4" name="Google Shape;1074;p36"/>
              <p:cNvSpPr/>
              <p:nvPr/>
            </p:nvSpPr>
            <p:spPr>
              <a:xfrm>
                <a:off x="869967" y="1516181"/>
                <a:ext cx="139025" cy="128809"/>
              </a:xfrm>
              <a:custGeom>
                <a:avLst/>
                <a:gdLst/>
                <a:ahLst/>
                <a:cxnLst/>
                <a:rect l="l" t="t" r="r" b="b"/>
                <a:pathLst>
                  <a:path w="2947" h="2756" extrusionOk="0">
                    <a:moveTo>
                      <a:pt x="1354" y="1"/>
                    </a:moveTo>
                    <a:cubicBezTo>
                      <a:pt x="584" y="1"/>
                      <a:pt x="1" y="821"/>
                      <a:pt x="41" y="1556"/>
                    </a:cubicBezTo>
                    <a:cubicBezTo>
                      <a:pt x="62" y="2295"/>
                      <a:pt x="870" y="2756"/>
                      <a:pt x="1548" y="2756"/>
                    </a:cubicBezTo>
                    <a:cubicBezTo>
                      <a:pt x="1559" y="2756"/>
                      <a:pt x="1569" y="2755"/>
                      <a:pt x="1580" y="2755"/>
                    </a:cubicBezTo>
                    <a:cubicBezTo>
                      <a:pt x="1592" y="2756"/>
                      <a:pt x="1603" y="2756"/>
                      <a:pt x="1615" y="2756"/>
                    </a:cubicBezTo>
                    <a:cubicBezTo>
                      <a:pt x="2481" y="2756"/>
                      <a:pt x="2947" y="1659"/>
                      <a:pt x="2707" y="915"/>
                    </a:cubicBezTo>
                    <a:cubicBezTo>
                      <a:pt x="2515" y="380"/>
                      <a:pt x="1953" y="96"/>
                      <a:pt x="1422" y="3"/>
                    </a:cubicBezTo>
                    <a:cubicBezTo>
                      <a:pt x="1399" y="1"/>
                      <a:pt x="1377" y="1"/>
                      <a:pt x="1354" y="1"/>
                    </a:cubicBezTo>
                    <a:close/>
                  </a:path>
                </a:pathLst>
              </a:custGeom>
              <a:solidFill>
                <a:srgbClr val="FFFFFF">
                  <a:alpha val="38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5" name="Google Shape;1075;p36"/>
              <p:cNvSpPr/>
              <p:nvPr/>
            </p:nvSpPr>
            <p:spPr>
              <a:xfrm>
                <a:off x="1481355" y="1777444"/>
                <a:ext cx="198229" cy="147457"/>
              </a:xfrm>
              <a:custGeom>
                <a:avLst/>
                <a:gdLst/>
                <a:ahLst/>
                <a:cxnLst/>
                <a:rect l="l" t="t" r="r" b="b"/>
                <a:pathLst>
                  <a:path w="4202" h="3155" extrusionOk="0">
                    <a:moveTo>
                      <a:pt x="2235" y="0"/>
                    </a:moveTo>
                    <a:cubicBezTo>
                      <a:pt x="1790" y="0"/>
                      <a:pt x="1335" y="175"/>
                      <a:pt x="988" y="449"/>
                    </a:cubicBezTo>
                    <a:cubicBezTo>
                      <a:pt x="1" y="1498"/>
                      <a:pt x="897" y="3040"/>
                      <a:pt x="2220" y="3154"/>
                    </a:cubicBezTo>
                    <a:cubicBezTo>
                      <a:pt x="2240" y="3154"/>
                      <a:pt x="2259" y="3155"/>
                      <a:pt x="2278" y="3155"/>
                    </a:cubicBezTo>
                    <a:cubicBezTo>
                      <a:pt x="3272" y="3155"/>
                      <a:pt x="4202" y="2056"/>
                      <a:pt x="3772" y="1090"/>
                    </a:cubicBezTo>
                    <a:cubicBezTo>
                      <a:pt x="3631" y="777"/>
                      <a:pt x="3474" y="397"/>
                      <a:pt x="3121" y="287"/>
                    </a:cubicBezTo>
                    <a:cubicBezTo>
                      <a:pt x="2858" y="87"/>
                      <a:pt x="2549" y="0"/>
                      <a:pt x="2235" y="0"/>
                    </a:cubicBezTo>
                    <a:close/>
                  </a:path>
                </a:pathLst>
              </a:custGeom>
              <a:solidFill>
                <a:srgbClr val="FFFFFF">
                  <a:alpha val="38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6" name="Google Shape;1076;p36"/>
              <p:cNvSpPr/>
              <p:nvPr/>
            </p:nvSpPr>
            <p:spPr>
              <a:xfrm>
                <a:off x="1289164" y="1016184"/>
                <a:ext cx="490337" cy="223779"/>
              </a:xfrm>
              <a:custGeom>
                <a:avLst/>
                <a:gdLst/>
                <a:ahLst/>
                <a:cxnLst/>
                <a:rect l="l" t="t" r="r" b="b"/>
                <a:pathLst>
                  <a:path w="10394" h="4788" extrusionOk="0">
                    <a:moveTo>
                      <a:pt x="2299" y="1"/>
                    </a:moveTo>
                    <a:cubicBezTo>
                      <a:pt x="2262" y="1"/>
                      <a:pt x="2224" y="2"/>
                      <a:pt x="2187" y="3"/>
                    </a:cubicBezTo>
                    <a:cubicBezTo>
                      <a:pt x="2148" y="7"/>
                      <a:pt x="2108" y="8"/>
                      <a:pt x="2067" y="8"/>
                    </a:cubicBezTo>
                    <a:cubicBezTo>
                      <a:pt x="1989" y="8"/>
                      <a:pt x="1909" y="3"/>
                      <a:pt x="1830" y="3"/>
                    </a:cubicBezTo>
                    <a:cubicBezTo>
                      <a:pt x="1718" y="3"/>
                      <a:pt x="1608" y="13"/>
                      <a:pt x="1514" y="60"/>
                    </a:cubicBezTo>
                    <a:lnTo>
                      <a:pt x="1506" y="60"/>
                    </a:lnTo>
                    <a:cubicBezTo>
                      <a:pt x="1479" y="57"/>
                      <a:pt x="1453" y="55"/>
                      <a:pt x="1426" y="55"/>
                    </a:cubicBezTo>
                    <a:cubicBezTo>
                      <a:pt x="1328" y="55"/>
                      <a:pt x="1227" y="74"/>
                      <a:pt x="1128" y="94"/>
                    </a:cubicBezTo>
                    <a:cubicBezTo>
                      <a:pt x="1052" y="109"/>
                      <a:pt x="974" y="124"/>
                      <a:pt x="898" y="132"/>
                    </a:cubicBezTo>
                    <a:cubicBezTo>
                      <a:pt x="795" y="168"/>
                      <a:pt x="495" y="149"/>
                      <a:pt x="398" y="238"/>
                    </a:cubicBezTo>
                    <a:cubicBezTo>
                      <a:pt x="388" y="220"/>
                      <a:pt x="373" y="204"/>
                      <a:pt x="353" y="196"/>
                    </a:cubicBezTo>
                    <a:cubicBezTo>
                      <a:pt x="345" y="191"/>
                      <a:pt x="336" y="190"/>
                      <a:pt x="327" y="188"/>
                    </a:cubicBezTo>
                    <a:cubicBezTo>
                      <a:pt x="275" y="188"/>
                      <a:pt x="239" y="201"/>
                      <a:pt x="215" y="224"/>
                    </a:cubicBezTo>
                    <a:cubicBezTo>
                      <a:pt x="1" y="415"/>
                      <a:pt x="624" y="1331"/>
                      <a:pt x="726" y="1510"/>
                    </a:cubicBezTo>
                    <a:cubicBezTo>
                      <a:pt x="2178" y="3669"/>
                      <a:pt x="4817" y="4788"/>
                      <a:pt x="7376" y="4788"/>
                    </a:cubicBezTo>
                    <a:cubicBezTo>
                      <a:pt x="7423" y="4788"/>
                      <a:pt x="7471" y="4788"/>
                      <a:pt x="7518" y="4787"/>
                    </a:cubicBezTo>
                    <a:cubicBezTo>
                      <a:pt x="7544" y="4787"/>
                      <a:pt x="7569" y="4787"/>
                      <a:pt x="7595" y="4787"/>
                    </a:cubicBezTo>
                    <a:cubicBezTo>
                      <a:pt x="8449" y="4787"/>
                      <a:pt x="9289" y="4605"/>
                      <a:pt x="10119" y="4420"/>
                    </a:cubicBezTo>
                    <a:cubicBezTo>
                      <a:pt x="10209" y="4390"/>
                      <a:pt x="10394" y="4393"/>
                      <a:pt x="10373" y="4260"/>
                    </a:cubicBezTo>
                    <a:cubicBezTo>
                      <a:pt x="10373" y="4257"/>
                      <a:pt x="10372" y="4256"/>
                      <a:pt x="10372" y="4254"/>
                    </a:cubicBezTo>
                    <a:cubicBezTo>
                      <a:pt x="10365" y="4231"/>
                      <a:pt x="10348" y="4211"/>
                      <a:pt x="10327" y="4199"/>
                    </a:cubicBezTo>
                    <a:cubicBezTo>
                      <a:pt x="10314" y="4191"/>
                      <a:pt x="10298" y="4186"/>
                      <a:pt x="10282" y="4186"/>
                    </a:cubicBezTo>
                    <a:cubicBezTo>
                      <a:pt x="10273" y="4186"/>
                      <a:pt x="10264" y="4188"/>
                      <a:pt x="10255" y="4191"/>
                    </a:cubicBezTo>
                    <a:cubicBezTo>
                      <a:pt x="10243" y="4196"/>
                      <a:pt x="10230" y="4199"/>
                      <a:pt x="10218" y="4201"/>
                    </a:cubicBezTo>
                    <a:cubicBezTo>
                      <a:pt x="10229" y="4177"/>
                      <a:pt x="10228" y="4149"/>
                      <a:pt x="10210" y="4121"/>
                    </a:cubicBezTo>
                    <a:cubicBezTo>
                      <a:pt x="10093" y="3904"/>
                      <a:pt x="9865" y="3745"/>
                      <a:pt x="9713" y="3545"/>
                    </a:cubicBezTo>
                    <a:cubicBezTo>
                      <a:pt x="9617" y="3459"/>
                      <a:pt x="9558" y="3322"/>
                      <a:pt x="9439" y="3273"/>
                    </a:cubicBezTo>
                    <a:cubicBezTo>
                      <a:pt x="9223" y="3053"/>
                      <a:pt x="8995" y="2845"/>
                      <a:pt x="8769" y="2638"/>
                    </a:cubicBezTo>
                    <a:cubicBezTo>
                      <a:pt x="8780" y="2626"/>
                      <a:pt x="8788" y="2610"/>
                      <a:pt x="8791" y="2594"/>
                    </a:cubicBezTo>
                    <a:cubicBezTo>
                      <a:pt x="8800" y="2558"/>
                      <a:pt x="8786" y="2519"/>
                      <a:pt x="8756" y="2498"/>
                    </a:cubicBezTo>
                    <a:cubicBezTo>
                      <a:pt x="8580" y="2368"/>
                      <a:pt x="8401" y="2241"/>
                      <a:pt x="8219" y="2121"/>
                    </a:cubicBezTo>
                    <a:cubicBezTo>
                      <a:pt x="8194" y="2104"/>
                      <a:pt x="8167" y="2087"/>
                      <a:pt x="8143" y="2071"/>
                    </a:cubicBezTo>
                    <a:cubicBezTo>
                      <a:pt x="7933" y="1935"/>
                      <a:pt x="7725" y="1797"/>
                      <a:pt x="7504" y="1681"/>
                    </a:cubicBezTo>
                    <a:cubicBezTo>
                      <a:pt x="7489" y="1674"/>
                      <a:pt x="7473" y="1670"/>
                      <a:pt x="7458" y="1670"/>
                    </a:cubicBezTo>
                    <a:cubicBezTo>
                      <a:pt x="7437" y="1670"/>
                      <a:pt x="7416" y="1677"/>
                      <a:pt x="7399" y="1691"/>
                    </a:cubicBezTo>
                    <a:cubicBezTo>
                      <a:pt x="7243" y="1600"/>
                      <a:pt x="7086" y="1515"/>
                      <a:pt x="6926" y="1433"/>
                    </a:cubicBezTo>
                    <a:cubicBezTo>
                      <a:pt x="6594" y="1170"/>
                      <a:pt x="6151" y="1024"/>
                      <a:pt x="5767" y="837"/>
                    </a:cubicBezTo>
                    <a:cubicBezTo>
                      <a:pt x="5509" y="761"/>
                      <a:pt x="5240" y="577"/>
                      <a:pt x="4970" y="577"/>
                    </a:cubicBezTo>
                    <a:cubicBezTo>
                      <a:pt x="4945" y="577"/>
                      <a:pt x="4920" y="579"/>
                      <a:pt x="4895" y="582"/>
                    </a:cubicBezTo>
                    <a:cubicBezTo>
                      <a:pt x="4694" y="526"/>
                      <a:pt x="4489" y="408"/>
                      <a:pt x="4282" y="408"/>
                    </a:cubicBezTo>
                    <a:cubicBezTo>
                      <a:pt x="4273" y="408"/>
                      <a:pt x="4264" y="408"/>
                      <a:pt x="4254" y="408"/>
                    </a:cubicBezTo>
                    <a:lnTo>
                      <a:pt x="4253" y="408"/>
                    </a:lnTo>
                    <a:cubicBezTo>
                      <a:pt x="4237" y="403"/>
                      <a:pt x="4220" y="397"/>
                      <a:pt x="4203" y="391"/>
                    </a:cubicBezTo>
                    <a:cubicBezTo>
                      <a:pt x="4163" y="380"/>
                      <a:pt x="4123" y="368"/>
                      <a:pt x="4082" y="357"/>
                    </a:cubicBezTo>
                    <a:cubicBezTo>
                      <a:pt x="4079" y="325"/>
                      <a:pt x="4060" y="293"/>
                      <a:pt x="4031" y="279"/>
                    </a:cubicBezTo>
                    <a:cubicBezTo>
                      <a:pt x="4025" y="277"/>
                      <a:pt x="4018" y="275"/>
                      <a:pt x="4011" y="272"/>
                    </a:cubicBezTo>
                    <a:cubicBezTo>
                      <a:pt x="4003" y="271"/>
                      <a:pt x="3994" y="270"/>
                      <a:pt x="3985" y="269"/>
                    </a:cubicBezTo>
                    <a:cubicBezTo>
                      <a:pt x="3582" y="215"/>
                      <a:pt x="3180" y="153"/>
                      <a:pt x="2775" y="116"/>
                    </a:cubicBezTo>
                    <a:cubicBezTo>
                      <a:pt x="2775" y="107"/>
                      <a:pt x="2774" y="96"/>
                      <a:pt x="2771" y="87"/>
                    </a:cubicBezTo>
                    <a:cubicBezTo>
                      <a:pt x="2761" y="52"/>
                      <a:pt x="2729" y="23"/>
                      <a:pt x="2691" y="20"/>
                    </a:cubicBezTo>
                    <a:cubicBezTo>
                      <a:pt x="2561" y="7"/>
                      <a:pt x="2430" y="1"/>
                      <a:pt x="2299" y="1"/>
                    </a:cubicBezTo>
                    <a:close/>
                  </a:path>
                </a:pathLst>
              </a:custGeom>
              <a:solidFill>
                <a:srgbClr val="FFFFFF">
                  <a:alpha val="38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7" name="Google Shape;1077;p36"/>
              <p:cNvSpPr/>
              <p:nvPr/>
            </p:nvSpPr>
            <p:spPr>
              <a:xfrm>
                <a:off x="1964286" y="2231312"/>
                <a:ext cx="103643" cy="80482"/>
              </a:xfrm>
              <a:custGeom>
                <a:avLst/>
                <a:gdLst/>
                <a:ahLst/>
                <a:cxnLst/>
                <a:rect l="l" t="t" r="r" b="b"/>
                <a:pathLst>
                  <a:path w="2197" h="1722" extrusionOk="0">
                    <a:moveTo>
                      <a:pt x="1160" y="0"/>
                    </a:moveTo>
                    <a:cubicBezTo>
                      <a:pt x="1151" y="15"/>
                      <a:pt x="1141" y="31"/>
                      <a:pt x="1132" y="46"/>
                    </a:cubicBezTo>
                    <a:cubicBezTo>
                      <a:pt x="787" y="565"/>
                      <a:pt x="398" y="1056"/>
                      <a:pt x="0" y="1536"/>
                    </a:cubicBezTo>
                    <a:cubicBezTo>
                      <a:pt x="8" y="1536"/>
                      <a:pt x="16" y="1537"/>
                      <a:pt x="24" y="1538"/>
                    </a:cubicBezTo>
                    <a:cubicBezTo>
                      <a:pt x="65" y="1548"/>
                      <a:pt x="105" y="1561"/>
                      <a:pt x="143" y="1575"/>
                    </a:cubicBezTo>
                    <a:cubicBezTo>
                      <a:pt x="162" y="1581"/>
                      <a:pt x="179" y="1586"/>
                      <a:pt x="197" y="1593"/>
                    </a:cubicBezTo>
                    <a:cubicBezTo>
                      <a:pt x="212" y="1575"/>
                      <a:pt x="226" y="1557"/>
                      <a:pt x="239" y="1538"/>
                    </a:cubicBezTo>
                    <a:cubicBezTo>
                      <a:pt x="250" y="1526"/>
                      <a:pt x="261" y="1513"/>
                      <a:pt x="271" y="1500"/>
                    </a:cubicBezTo>
                    <a:cubicBezTo>
                      <a:pt x="462" y="1558"/>
                      <a:pt x="672" y="1540"/>
                      <a:pt x="870" y="1550"/>
                    </a:cubicBezTo>
                    <a:cubicBezTo>
                      <a:pt x="1248" y="1568"/>
                      <a:pt x="1618" y="1663"/>
                      <a:pt x="1992" y="1713"/>
                    </a:cubicBezTo>
                    <a:cubicBezTo>
                      <a:pt x="2008" y="1719"/>
                      <a:pt x="2025" y="1721"/>
                      <a:pt x="2042" y="1721"/>
                    </a:cubicBezTo>
                    <a:cubicBezTo>
                      <a:pt x="2048" y="1721"/>
                      <a:pt x="2053" y="1721"/>
                      <a:pt x="2059" y="1720"/>
                    </a:cubicBezTo>
                    <a:cubicBezTo>
                      <a:pt x="2131" y="1715"/>
                      <a:pt x="2197" y="1665"/>
                      <a:pt x="2168" y="1584"/>
                    </a:cubicBezTo>
                    <a:cubicBezTo>
                      <a:pt x="2113" y="1484"/>
                      <a:pt x="2030" y="1398"/>
                      <a:pt x="1968" y="1297"/>
                    </a:cubicBezTo>
                    <a:cubicBezTo>
                      <a:pt x="1704" y="966"/>
                      <a:pt x="1466" y="609"/>
                      <a:pt x="1200" y="277"/>
                    </a:cubicBezTo>
                    <a:cubicBezTo>
                      <a:pt x="1219" y="246"/>
                      <a:pt x="1240" y="215"/>
                      <a:pt x="1260" y="186"/>
                    </a:cubicBezTo>
                    <a:cubicBezTo>
                      <a:pt x="1242" y="153"/>
                      <a:pt x="1224" y="121"/>
                      <a:pt x="1206" y="87"/>
                    </a:cubicBezTo>
                    <a:cubicBezTo>
                      <a:pt x="1189" y="59"/>
                      <a:pt x="1173" y="30"/>
                      <a:pt x="1160" y="0"/>
                    </a:cubicBezTo>
                    <a:close/>
                  </a:path>
                </a:pathLst>
              </a:custGeom>
              <a:solidFill>
                <a:srgbClr val="FFFFFF">
                  <a:alpha val="38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8" name="Google Shape;1078;p36"/>
              <p:cNvSpPr/>
              <p:nvPr/>
            </p:nvSpPr>
            <p:spPr>
              <a:xfrm>
                <a:off x="2091045" y="1975704"/>
                <a:ext cx="172000" cy="138577"/>
              </a:xfrm>
              <a:custGeom>
                <a:avLst/>
                <a:gdLst/>
                <a:ahLst/>
                <a:cxnLst/>
                <a:rect l="l" t="t" r="r" b="b"/>
                <a:pathLst>
                  <a:path w="3646" h="2965" extrusionOk="0">
                    <a:moveTo>
                      <a:pt x="1223" y="0"/>
                    </a:moveTo>
                    <a:cubicBezTo>
                      <a:pt x="1003" y="557"/>
                      <a:pt x="756" y="1104"/>
                      <a:pt x="486" y="1640"/>
                    </a:cubicBezTo>
                    <a:cubicBezTo>
                      <a:pt x="321" y="1999"/>
                      <a:pt x="163" y="2363"/>
                      <a:pt x="0" y="2724"/>
                    </a:cubicBezTo>
                    <a:cubicBezTo>
                      <a:pt x="23" y="2735"/>
                      <a:pt x="46" y="2747"/>
                      <a:pt x="69" y="2758"/>
                    </a:cubicBezTo>
                    <a:cubicBezTo>
                      <a:pt x="72" y="2761"/>
                      <a:pt x="75" y="2762"/>
                      <a:pt x="78" y="2763"/>
                    </a:cubicBezTo>
                    <a:cubicBezTo>
                      <a:pt x="85" y="2751"/>
                      <a:pt x="95" y="2742"/>
                      <a:pt x="108" y="2735"/>
                    </a:cubicBezTo>
                    <a:cubicBezTo>
                      <a:pt x="126" y="2726"/>
                      <a:pt x="143" y="2722"/>
                      <a:pt x="164" y="2721"/>
                    </a:cubicBezTo>
                    <a:cubicBezTo>
                      <a:pt x="167" y="2720"/>
                      <a:pt x="169" y="2720"/>
                      <a:pt x="172" y="2720"/>
                    </a:cubicBezTo>
                    <a:cubicBezTo>
                      <a:pt x="185" y="2720"/>
                      <a:pt x="198" y="2723"/>
                      <a:pt x="210" y="2727"/>
                    </a:cubicBezTo>
                    <a:cubicBezTo>
                      <a:pt x="220" y="2705"/>
                      <a:pt x="230" y="2682"/>
                      <a:pt x="241" y="2658"/>
                    </a:cubicBezTo>
                    <a:cubicBezTo>
                      <a:pt x="826" y="2714"/>
                      <a:pt x="1417" y="2749"/>
                      <a:pt x="2004" y="2835"/>
                    </a:cubicBezTo>
                    <a:cubicBezTo>
                      <a:pt x="2491" y="2876"/>
                      <a:pt x="2983" y="2850"/>
                      <a:pt x="3461" y="2964"/>
                    </a:cubicBezTo>
                    <a:cubicBezTo>
                      <a:pt x="3646" y="2917"/>
                      <a:pt x="3480" y="2722"/>
                      <a:pt x="3403" y="2643"/>
                    </a:cubicBezTo>
                    <a:cubicBezTo>
                      <a:pt x="2640" y="1897"/>
                      <a:pt x="2063" y="998"/>
                      <a:pt x="1353" y="208"/>
                    </a:cubicBezTo>
                    <a:cubicBezTo>
                      <a:pt x="1350" y="203"/>
                      <a:pt x="1345" y="198"/>
                      <a:pt x="1339" y="193"/>
                    </a:cubicBezTo>
                    <a:cubicBezTo>
                      <a:pt x="1344" y="183"/>
                      <a:pt x="1347" y="173"/>
                      <a:pt x="1352" y="161"/>
                    </a:cubicBezTo>
                    <a:cubicBezTo>
                      <a:pt x="1339" y="148"/>
                      <a:pt x="1328" y="133"/>
                      <a:pt x="1315" y="118"/>
                    </a:cubicBezTo>
                    <a:cubicBezTo>
                      <a:pt x="1283" y="80"/>
                      <a:pt x="1253" y="40"/>
                      <a:pt x="1223" y="0"/>
                    </a:cubicBezTo>
                    <a:close/>
                  </a:path>
                </a:pathLst>
              </a:custGeom>
              <a:solidFill>
                <a:srgbClr val="FFFFFF">
                  <a:alpha val="38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9" name="Google Shape;1079;p36"/>
              <p:cNvSpPr/>
              <p:nvPr/>
            </p:nvSpPr>
            <p:spPr>
              <a:xfrm>
                <a:off x="2181432" y="1392888"/>
                <a:ext cx="173415" cy="150168"/>
              </a:xfrm>
              <a:custGeom>
                <a:avLst/>
                <a:gdLst/>
                <a:ahLst/>
                <a:cxnLst/>
                <a:rect l="l" t="t" r="r" b="b"/>
                <a:pathLst>
                  <a:path w="3676" h="3213" extrusionOk="0">
                    <a:moveTo>
                      <a:pt x="2" y="0"/>
                    </a:moveTo>
                    <a:cubicBezTo>
                      <a:pt x="2" y="0"/>
                      <a:pt x="1" y="0"/>
                      <a:pt x="1" y="1"/>
                    </a:cubicBezTo>
                    <a:cubicBezTo>
                      <a:pt x="235" y="1057"/>
                      <a:pt x="386" y="2134"/>
                      <a:pt x="496" y="3213"/>
                    </a:cubicBezTo>
                    <a:cubicBezTo>
                      <a:pt x="504" y="3211"/>
                      <a:pt x="512" y="3211"/>
                      <a:pt x="519" y="3211"/>
                    </a:cubicBezTo>
                    <a:cubicBezTo>
                      <a:pt x="521" y="3211"/>
                      <a:pt x="523" y="3211"/>
                      <a:pt x="527" y="3210"/>
                    </a:cubicBezTo>
                    <a:cubicBezTo>
                      <a:pt x="549" y="3152"/>
                      <a:pt x="605" y="3119"/>
                      <a:pt x="649" y="3080"/>
                    </a:cubicBezTo>
                    <a:cubicBezTo>
                      <a:pt x="650" y="3080"/>
                      <a:pt x="650" y="3080"/>
                      <a:pt x="652" y="3079"/>
                    </a:cubicBezTo>
                    <a:cubicBezTo>
                      <a:pt x="652" y="3078"/>
                      <a:pt x="653" y="3077"/>
                      <a:pt x="653" y="3075"/>
                    </a:cubicBezTo>
                    <a:cubicBezTo>
                      <a:pt x="656" y="3064"/>
                      <a:pt x="662" y="3055"/>
                      <a:pt x="669" y="3047"/>
                    </a:cubicBezTo>
                    <a:cubicBezTo>
                      <a:pt x="663" y="2995"/>
                      <a:pt x="658" y="2944"/>
                      <a:pt x="653" y="2892"/>
                    </a:cubicBezTo>
                    <a:cubicBezTo>
                      <a:pt x="900" y="2812"/>
                      <a:pt x="1326" y="2436"/>
                      <a:pt x="1449" y="2368"/>
                    </a:cubicBezTo>
                    <a:cubicBezTo>
                      <a:pt x="2169" y="1798"/>
                      <a:pt x="2890" y="1225"/>
                      <a:pt x="3619" y="670"/>
                    </a:cubicBezTo>
                    <a:cubicBezTo>
                      <a:pt x="3675" y="598"/>
                      <a:pt x="3610" y="507"/>
                      <a:pt x="3530" y="507"/>
                    </a:cubicBezTo>
                    <a:cubicBezTo>
                      <a:pt x="3521" y="507"/>
                      <a:pt x="3511" y="508"/>
                      <a:pt x="3502" y="511"/>
                    </a:cubicBezTo>
                    <a:cubicBezTo>
                      <a:pt x="3317" y="508"/>
                      <a:pt x="3112" y="476"/>
                      <a:pt x="2920" y="461"/>
                    </a:cubicBezTo>
                    <a:cubicBezTo>
                      <a:pt x="2163" y="418"/>
                      <a:pt x="1402" y="381"/>
                      <a:pt x="657" y="206"/>
                    </a:cubicBezTo>
                    <a:cubicBezTo>
                      <a:pt x="523" y="185"/>
                      <a:pt x="389" y="139"/>
                      <a:pt x="248" y="124"/>
                    </a:cubicBezTo>
                    <a:cubicBezTo>
                      <a:pt x="240" y="122"/>
                      <a:pt x="233" y="121"/>
                      <a:pt x="225" y="121"/>
                    </a:cubicBezTo>
                    <a:cubicBezTo>
                      <a:pt x="223" y="121"/>
                      <a:pt x="220" y="122"/>
                      <a:pt x="217" y="122"/>
                    </a:cubicBezTo>
                    <a:cubicBezTo>
                      <a:pt x="211" y="93"/>
                      <a:pt x="206" y="66"/>
                      <a:pt x="200" y="37"/>
                    </a:cubicBezTo>
                    <a:cubicBezTo>
                      <a:pt x="184" y="35"/>
                      <a:pt x="169" y="33"/>
                      <a:pt x="154" y="30"/>
                    </a:cubicBezTo>
                    <a:cubicBezTo>
                      <a:pt x="104" y="23"/>
                      <a:pt x="54" y="11"/>
                      <a:pt x="3" y="1"/>
                    </a:cubicBezTo>
                    <a:cubicBezTo>
                      <a:pt x="2" y="1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FFFFFF">
                  <a:alpha val="38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0" name="Google Shape;1080;p36"/>
              <p:cNvSpPr/>
              <p:nvPr/>
            </p:nvSpPr>
            <p:spPr>
              <a:xfrm>
                <a:off x="2058258" y="1059182"/>
                <a:ext cx="154262" cy="173770"/>
              </a:xfrm>
              <a:custGeom>
                <a:avLst/>
                <a:gdLst/>
                <a:ahLst/>
                <a:cxnLst/>
                <a:rect l="l" t="t" r="r" b="b"/>
                <a:pathLst>
                  <a:path w="3270" h="3718" extrusionOk="0">
                    <a:moveTo>
                      <a:pt x="3163" y="1"/>
                    </a:moveTo>
                    <a:cubicBezTo>
                      <a:pt x="3132" y="1"/>
                      <a:pt x="3102" y="17"/>
                      <a:pt x="3084" y="44"/>
                    </a:cubicBezTo>
                    <a:cubicBezTo>
                      <a:pt x="3067" y="33"/>
                      <a:pt x="3047" y="27"/>
                      <a:pt x="3028" y="27"/>
                    </a:cubicBezTo>
                    <a:cubicBezTo>
                      <a:pt x="2987" y="27"/>
                      <a:pt x="2948" y="51"/>
                      <a:pt x="2937" y="93"/>
                    </a:cubicBezTo>
                    <a:cubicBezTo>
                      <a:pt x="2183" y="400"/>
                      <a:pt x="1364" y="529"/>
                      <a:pt x="578" y="723"/>
                    </a:cubicBezTo>
                    <a:cubicBezTo>
                      <a:pt x="461" y="750"/>
                      <a:pt x="352" y="774"/>
                      <a:pt x="237" y="795"/>
                    </a:cubicBezTo>
                    <a:cubicBezTo>
                      <a:pt x="225" y="777"/>
                      <a:pt x="215" y="759"/>
                      <a:pt x="204" y="742"/>
                    </a:cubicBezTo>
                    <a:cubicBezTo>
                      <a:pt x="192" y="743"/>
                      <a:pt x="181" y="745"/>
                      <a:pt x="168" y="747"/>
                    </a:cubicBezTo>
                    <a:cubicBezTo>
                      <a:pt x="115" y="755"/>
                      <a:pt x="60" y="759"/>
                      <a:pt x="6" y="766"/>
                    </a:cubicBezTo>
                    <a:lnTo>
                      <a:pt x="0" y="766"/>
                    </a:lnTo>
                    <a:cubicBezTo>
                      <a:pt x="15" y="791"/>
                      <a:pt x="30" y="816"/>
                      <a:pt x="45" y="840"/>
                    </a:cubicBezTo>
                    <a:cubicBezTo>
                      <a:pt x="589" y="1758"/>
                      <a:pt x="1032" y="2731"/>
                      <a:pt x="1442" y="3717"/>
                    </a:cubicBezTo>
                    <a:cubicBezTo>
                      <a:pt x="1454" y="3702"/>
                      <a:pt x="1464" y="3686"/>
                      <a:pt x="1475" y="3671"/>
                    </a:cubicBezTo>
                    <a:cubicBezTo>
                      <a:pt x="1495" y="3637"/>
                      <a:pt x="1514" y="3604"/>
                      <a:pt x="1534" y="3570"/>
                    </a:cubicBezTo>
                    <a:cubicBezTo>
                      <a:pt x="1544" y="3554"/>
                      <a:pt x="1553" y="3536"/>
                      <a:pt x="1562" y="3520"/>
                    </a:cubicBezTo>
                    <a:cubicBezTo>
                      <a:pt x="1552" y="3495"/>
                      <a:pt x="1542" y="3470"/>
                      <a:pt x="1530" y="3445"/>
                    </a:cubicBezTo>
                    <a:cubicBezTo>
                      <a:pt x="1653" y="3342"/>
                      <a:pt x="1744" y="3031"/>
                      <a:pt x="1799" y="2937"/>
                    </a:cubicBezTo>
                    <a:cubicBezTo>
                      <a:pt x="1972" y="2585"/>
                      <a:pt x="2142" y="2226"/>
                      <a:pt x="2334" y="1877"/>
                    </a:cubicBezTo>
                    <a:cubicBezTo>
                      <a:pt x="2612" y="1289"/>
                      <a:pt x="2981" y="727"/>
                      <a:pt x="3249" y="130"/>
                    </a:cubicBezTo>
                    <a:cubicBezTo>
                      <a:pt x="3269" y="83"/>
                      <a:pt x="3244" y="27"/>
                      <a:pt x="3197" y="8"/>
                    </a:cubicBezTo>
                    <a:cubicBezTo>
                      <a:pt x="3186" y="3"/>
                      <a:pt x="3175" y="1"/>
                      <a:pt x="3163" y="1"/>
                    </a:cubicBezTo>
                    <a:close/>
                  </a:path>
                </a:pathLst>
              </a:custGeom>
              <a:solidFill>
                <a:srgbClr val="FFFFFF">
                  <a:alpha val="38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1" name="Google Shape;1081;p36"/>
              <p:cNvSpPr/>
              <p:nvPr/>
            </p:nvSpPr>
            <p:spPr>
              <a:xfrm>
                <a:off x="1786247" y="766839"/>
                <a:ext cx="127089" cy="139231"/>
              </a:xfrm>
              <a:custGeom>
                <a:avLst/>
                <a:gdLst/>
                <a:ahLst/>
                <a:cxnLst/>
                <a:rect l="l" t="t" r="r" b="b"/>
                <a:pathLst>
                  <a:path w="2694" h="2979" extrusionOk="0">
                    <a:moveTo>
                      <a:pt x="2598" y="1"/>
                    </a:moveTo>
                    <a:cubicBezTo>
                      <a:pt x="2568" y="1"/>
                      <a:pt x="2538" y="14"/>
                      <a:pt x="2519" y="38"/>
                    </a:cubicBezTo>
                    <a:cubicBezTo>
                      <a:pt x="2518" y="36"/>
                      <a:pt x="2516" y="36"/>
                      <a:pt x="2515" y="35"/>
                    </a:cubicBezTo>
                    <a:cubicBezTo>
                      <a:pt x="2506" y="32"/>
                      <a:pt x="2497" y="31"/>
                      <a:pt x="2487" y="31"/>
                    </a:cubicBezTo>
                    <a:cubicBezTo>
                      <a:pt x="2454" y="31"/>
                      <a:pt x="2420" y="49"/>
                      <a:pt x="2404" y="76"/>
                    </a:cubicBezTo>
                    <a:cubicBezTo>
                      <a:pt x="1854" y="413"/>
                      <a:pt x="1279" y="740"/>
                      <a:pt x="706" y="1039"/>
                    </a:cubicBezTo>
                    <a:cubicBezTo>
                      <a:pt x="622" y="1095"/>
                      <a:pt x="375" y="1124"/>
                      <a:pt x="302" y="1220"/>
                    </a:cubicBezTo>
                    <a:cubicBezTo>
                      <a:pt x="271" y="1202"/>
                      <a:pt x="240" y="1183"/>
                      <a:pt x="208" y="1164"/>
                    </a:cubicBezTo>
                    <a:cubicBezTo>
                      <a:pt x="185" y="1174"/>
                      <a:pt x="162" y="1184"/>
                      <a:pt x="139" y="1195"/>
                    </a:cubicBezTo>
                    <a:cubicBezTo>
                      <a:pt x="112" y="1207"/>
                      <a:pt x="84" y="1219"/>
                      <a:pt x="57" y="1231"/>
                    </a:cubicBezTo>
                    <a:cubicBezTo>
                      <a:pt x="39" y="1242"/>
                      <a:pt x="19" y="1251"/>
                      <a:pt x="1" y="1260"/>
                    </a:cubicBezTo>
                    <a:cubicBezTo>
                      <a:pt x="231" y="1394"/>
                      <a:pt x="456" y="1535"/>
                      <a:pt x="678" y="1681"/>
                    </a:cubicBezTo>
                    <a:cubicBezTo>
                      <a:pt x="1314" y="2075"/>
                      <a:pt x="1931" y="2482"/>
                      <a:pt x="2486" y="2979"/>
                    </a:cubicBezTo>
                    <a:cubicBezTo>
                      <a:pt x="2488" y="2966"/>
                      <a:pt x="2490" y="2955"/>
                      <a:pt x="2492" y="2942"/>
                    </a:cubicBezTo>
                    <a:cubicBezTo>
                      <a:pt x="2500" y="2904"/>
                      <a:pt x="2507" y="2868"/>
                      <a:pt x="2515" y="2831"/>
                    </a:cubicBezTo>
                    <a:cubicBezTo>
                      <a:pt x="2519" y="2810"/>
                      <a:pt x="2523" y="2790"/>
                      <a:pt x="2528" y="2769"/>
                    </a:cubicBezTo>
                    <a:cubicBezTo>
                      <a:pt x="2479" y="2726"/>
                      <a:pt x="2428" y="2682"/>
                      <a:pt x="2377" y="2640"/>
                    </a:cubicBezTo>
                    <a:cubicBezTo>
                      <a:pt x="2422" y="2488"/>
                      <a:pt x="2443" y="2327"/>
                      <a:pt x="2476" y="2171"/>
                    </a:cubicBezTo>
                    <a:cubicBezTo>
                      <a:pt x="2567" y="1471"/>
                      <a:pt x="2694" y="768"/>
                      <a:pt x="2682" y="62"/>
                    </a:cubicBezTo>
                    <a:cubicBezTo>
                      <a:pt x="2669" y="19"/>
                      <a:pt x="2634" y="1"/>
                      <a:pt x="2598" y="1"/>
                    </a:cubicBezTo>
                    <a:close/>
                  </a:path>
                </a:pathLst>
              </a:custGeom>
              <a:solidFill>
                <a:srgbClr val="FFFFFF">
                  <a:alpha val="38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2" name="Google Shape;1082;p36"/>
              <p:cNvSpPr/>
              <p:nvPr/>
            </p:nvSpPr>
            <p:spPr>
              <a:xfrm>
                <a:off x="1381108" y="573766"/>
                <a:ext cx="175066" cy="161244"/>
              </a:xfrm>
              <a:custGeom>
                <a:avLst/>
                <a:gdLst/>
                <a:ahLst/>
                <a:cxnLst/>
                <a:rect l="l" t="t" r="r" b="b"/>
                <a:pathLst>
                  <a:path w="3711" h="3450" extrusionOk="0">
                    <a:moveTo>
                      <a:pt x="2150" y="0"/>
                    </a:moveTo>
                    <a:cubicBezTo>
                      <a:pt x="2143" y="0"/>
                      <a:pt x="2136" y="1"/>
                      <a:pt x="2129" y="3"/>
                    </a:cubicBezTo>
                    <a:cubicBezTo>
                      <a:pt x="2015" y="59"/>
                      <a:pt x="2018" y="170"/>
                      <a:pt x="2053" y="285"/>
                    </a:cubicBezTo>
                    <a:cubicBezTo>
                      <a:pt x="2052" y="286"/>
                      <a:pt x="2052" y="288"/>
                      <a:pt x="2052" y="288"/>
                    </a:cubicBezTo>
                    <a:cubicBezTo>
                      <a:pt x="2040" y="283"/>
                      <a:pt x="2030" y="281"/>
                      <a:pt x="2020" y="281"/>
                    </a:cubicBezTo>
                    <a:cubicBezTo>
                      <a:pt x="1968" y="281"/>
                      <a:pt x="1931" y="335"/>
                      <a:pt x="1903" y="377"/>
                    </a:cubicBezTo>
                    <a:cubicBezTo>
                      <a:pt x="1540" y="827"/>
                      <a:pt x="1319" y="1372"/>
                      <a:pt x="971" y="1839"/>
                    </a:cubicBezTo>
                    <a:cubicBezTo>
                      <a:pt x="866" y="2079"/>
                      <a:pt x="255" y="2580"/>
                      <a:pt x="241" y="2870"/>
                    </a:cubicBezTo>
                    <a:lnTo>
                      <a:pt x="134" y="2870"/>
                    </a:lnTo>
                    <a:cubicBezTo>
                      <a:pt x="127" y="2882"/>
                      <a:pt x="117" y="2895"/>
                      <a:pt x="108" y="2907"/>
                    </a:cubicBezTo>
                    <a:lnTo>
                      <a:pt x="31" y="3016"/>
                    </a:lnTo>
                    <a:cubicBezTo>
                      <a:pt x="21" y="3030"/>
                      <a:pt x="10" y="3044"/>
                      <a:pt x="0" y="3059"/>
                    </a:cubicBezTo>
                    <a:cubicBezTo>
                      <a:pt x="121" y="3057"/>
                      <a:pt x="243" y="3056"/>
                      <a:pt x="364" y="3056"/>
                    </a:cubicBezTo>
                    <a:cubicBezTo>
                      <a:pt x="1291" y="3056"/>
                      <a:pt x="2216" y="3119"/>
                      <a:pt x="3125" y="3326"/>
                    </a:cubicBezTo>
                    <a:cubicBezTo>
                      <a:pt x="3322" y="3361"/>
                      <a:pt x="3518" y="3402"/>
                      <a:pt x="3711" y="3449"/>
                    </a:cubicBezTo>
                    <a:cubicBezTo>
                      <a:pt x="3676" y="3377"/>
                      <a:pt x="3646" y="3304"/>
                      <a:pt x="3614" y="3232"/>
                    </a:cubicBezTo>
                    <a:cubicBezTo>
                      <a:pt x="3561" y="3219"/>
                      <a:pt x="3510" y="3207"/>
                      <a:pt x="3458" y="3195"/>
                    </a:cubicBezTo>
                    <a:cubicBezTo>
                      <a:pt x="3473" y="3149"/>
                      <a:pt x="3456" y="3091"/>
                      <a:pt x="3403" y="3067"/>
                    </a:cubicBezTo>
                    <a:cubicBezTo>
                      <a:pt x="3211" y="2619"/>
                      <a:pt x="3036" y="2147"/>
                      <a:pt x="2849" y="1694"/>
                    </a:cubicBezTo>
                    <a:cubicBezTo>
                      <a:pt x="2879" y="1672"/>
                      <a:pt x="2897" y="1633"/>
                      <a:pt x="2889" y="1593"/>
                    </a:cubicBezTo>
                    <a:cubicBezTo>
                      <a:pt x="2813" y="1233"/>
                      <a:pt x="2592" y="921"/>
                      <a:pt x="2452" y="583"/>
                    </a:cubicBezTo>
                    <a:cubicBezTo>
                      <a:pt x="2379" y="425"/>
                      <a:pt x="2332" y="227"/>
                      <a:pt x="2251" y="66"/>
                    </a:cubicBezTo>
                    <a:cubicBezTo>
                      <a:pt x="2230" y="29"/>
                      <a:pt x="2192" y="0"/>
                      <a:pt x="2150" y="0"/>
                    </a:cubicBezTo>
                    <a:close/>
                  </a:path>
                </a:pathLst>
              </a:custGeom>
              <a:solidFill>
                <a:srgbClr val="FFFFFF">
                  <a:alpha val="38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3" name="Google Shape;1083;p36"/>
              <p:cNvSpPr/>
              <p:nvPr/>
            </p:nvSpPr>
            <p:spPr>
              <a:xfrm>
                <a:off x="1045317" y="597182"/>
                <a:ext cx="126476" cy="167788"/>
              </a:xfrm>
              <a:custGeom>
                <a:avLst/>
                <a:gdLst/>
                <a:ahLst/>
                <a:cxnLst/>
                <a:rect l="l" t="t" r="r" b="b"/>
                <a:pathLst>
                  <a:path w="2681" h="3590" extrusionOk="0">
                    <a:moveTo>
                      <a:pt x="709" y="1"/>
                    </a:moveTo>
                    <a:cubicBezTo>
                      <a:pt x="701" y="1"/>
                      <a:pt x="691" y="2"/>
                      <a:pt x="682" y="5"/>
                    </a:cubicBezTo>
                    <a:cubicBezTo>
                      <a:pt x="596" y="30"/>
                      <a:pt x="612" y="127"/>
                      <a:pt x="622" y="196"/>
                    </a:cubicBezTo>
                    <a:cubicBezTo>
                      <a:pt x="666" y="1075"/>
                      <a:pt x="405" y="1924"/>
                      <a:pt x="281" y="2787"/>
                    </a:cubicBezTo>
                    <a:cubicBezTo>
                      <a:pt x="291" y="2915"/>
                      <a:pt x="98" y="3202"/>
                      <a:pt x="85" y="3375"/>
                    </a:cubicBezTo>
                    <a:cubicBezTo>
                      <a:pt x="76" y="3377"/>
                      <a:pt x="66" y="3380"/>
                      <a:pt x="57" y="3383"/>
                    </a:cubicBezTo>
                    <a:cubicBezTo>
                      <a:pt x="54" y="3392"/>
                      <a:pt x="50" y="3401"/>
                      <a:pt x="47" y="3410"/>
                    </a:cubicBezTo>
                    <a:cubicBezTo>
                      <a:pt x="31" y="3470"/>
                      <a:pt x="16" y="3529"/>
                      <a:pt x="0" y="3590"/>
                    </a:cubicBezTo>
                    <a:cubicBezTo>
                      <a:pt x="877" y="3338"/>
                      <a:pt x="1775" y="3154"/>
                      <a:pt x="2680" y="3005"/>
                    </a:cubicBezTo>
                    <a:cubicBezTo>
                      <a:pt x="2662" y="2976"/>
                      <a:pt x="2651" y="2943"/>
                      <a:pt x="2636" y="2912"/>
                    </a:cubicBezTo>
                    <a:cubicBezTo>
                      <a:pt x="2623" y="2885"/>
                      <a:pt x="2611" y="2860"/>
                      <a:pt x="2596" y="2835"/>
                    </a:cubicBezTo>
                    <a:cubicBezTo>
                      <a:pt x="2595" y="2834"/>
                      <a:pt x="2593" y="2833"/>
                      <a:pt x="2592" y="2830"/>
                    </a:cubicBezTo>
                    <a:cubicBezTo>
                      <a:pt x="2553" y="2837"/>
                      <a:pt x="2515" y="2844"/>
                      <a:pt x="2477" y="2851"/>
                    </a:cubicBezTo>
                    <a:cubicBezTo>
                      <a:pt x="2485" y="2820"/>
                      <a:pt x="2477" y="2787"/>
                      <a:pt x="2444" y="2760"/>
                    </a:cubicBezTo>
                    <a:cubicBezTo>
                      <a:pt x="2039" y="2190"/>
                      <a:pt x="1625" y="1622"/>
                      <a:pt x="1300" y="1002"/>
                    </a:cubicBezTo>
                    <a:cubicBezTo>
                      <a:pt x="1147" y="702"/>
                      <a:pt x="907" y="457"/>
                      <a:pt x="819" y="123"/>
                    </a:cubicBezTo>
                    <a:cubicBezTo>
                      <a:pt x="806" y="65"/>
                      <a:pt x="770" y="1"/>
                      <a:pt x="709" y="1"/>
                    </a:cubicBezTo>
                    <a:close/>
                  </a:path>
                </a:pathLst>
              </a:custGeom>
              <a:solidFill>
                <a:srgbClr val="FFFFFF">
                  <a:alpha val="38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4" name="Google Shape;1084;p36"/>
              <p:cNvSpPr/>
              <p:nvPr/>
            </p:nvSpPr>
            <p:spPr>
              <a:xfrm>
                <a:off x="844163" y="850172"/>
                <a:ext cx="142" cy="140"/>
              </a:xfrm>
              <a:custGeom>
                <a:avLst/>
                <a:gdLst/>
                <a:ahLst/>
                <a:cxnLst/>
                <a:rect l="l" t="t" r="r" b="b"/>
                <a:pathLst>
                  <a:path w="3" h="3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1" y="1"/>
                      <a:pt x="2" y="2"/>
                      <a:pt x="2" y="3"/>
                    </a:cubicBezTo>
                    <a:cubicBezTo>
                      <a:pt x="1" y="2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rgbClr val="FFD8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5" name="Google Shape;1085;p36"/>
              <p:cNvSpPr/>
              <p:nvPr/>
            </p:nvSpPr>
            <p:spPr>
              <a:xfrm>
                <a:off x="658246" y="774644"/>
                <a:ext cx="188653" cy="181108"/>
              </a:xfrm>
              <a:custGeom>
                <a:avLst/>
                <a:gdLst/>
                <a:ahLst/>
                <a:cxnLst/>
                <a:rect l="l" t="t" r="r" b="b"/>
                <a:pathLst>
                  <a:path w="3999" h="3875" extrusionOk="0">
                    <a:moveTo>
                      <a:pt x="130" y="1"/>
                    </a:moveTo>
                    <a:cubicBezTo>
                      <a:pt x="39" y="1"/>
                      <a:pt x="0" y="142"/>
                      <a:pt x="97" y="182"/>
                    </a:cubicBezTo>
                    <a:cubicBezTo>
                      <a:pt x="110" y="187"/>
                      <a:pt x="124" y="194"/>
                      <a:pt x="139" y="201"/>
                    </a:cubicBezTo>
                    <a:cubicBezTo>
                      <a:pt x="307" y="481"/>
                      <a:pt x="300" y="839"/>
                      <a:pt x="445" y="1136"/>
                    </a:cubicBezTo>
                    <a:cubicBezTo>
                      <a:pt x="748" y="1926"/>
                      <a:pt x="808" y="2775"/>
                      <a:pt x="955" y="3601"/>
                    </a:cubicBezTo>
                    <a:cubicBezTo>
                      <a:pt x="957" y="3625"/>
                      <a:pt x="968" y="3645"/>
                      <a:pt x="985" y="3660"/>
                    </a:cubicBezTo>
                    <a:cubicBezTo>
                      <a:pt x="979" y="3666"/>
                      <a:pt x="974" y="3670"/>
                      <a:pt x="967" y="3676"/>
                    </a:cubicBezTo>
                    <a:cubicBezTo>
                      <a:pt x="968" y="3677"/>
                      <a:pt x="968" y="3678"/>
                      <a:pt x="968" y="3681"/>
                    </a:cubicBezTo>
                    <a:cubicBezTo>
                      <a:pt x="981" y="3718"/>
                      <a:pt x="991" y="3757"/>
                      <a:pt x="1002" y="3795"/>
                    </a:cubicBezTo>
                    <a:cubicBezTo>
                      <a:pt x="1009" y="3822"/>
                      <a:pt x="1017" y="3849"/>
                      <a:pt x="1024" y="3875"/>
                    </a:cubicBezTo>
                    <a:cubicBezTo>
                      <a:pt x="1961" y="3078"/>
                      <a:pt x="2951" y="2328"/>
                      <a:pt x="3998" y="1678"/>
                    </a:cubicBezTo>
                    <a:cubicBezTo>
                      <a:pt x="3987" y="1670"/>
                      <a:pt x="3978" y="1661"/>
                      <a:pt x="3971" y="1649"/>
                    </a:cubicBezTo>
                    <a:cubicBezTo>
                      <a:pt x="3971" y="1647"/>
                      <a:pt x="3970" y="1645"/>
                      <a:pt x="3970" y="1644"/>
                    </a:cubicBezTo>
                    <a:cubicBezTo>
                      <a:pt x="3967" y="1643"/>
                      <a:pt x="3967" y="1642"/>
                      <a:pt x="3965" y="1641"/>
                    </a:cubicBezTo>
                    <a:cubicBezTo>
                      <a:pt x="3957" y="1631"/>
                      <a:pt x="3949" y="1623"/>
                      <a:pt x="3941" y="1617"/>
                    </a:cubicBezTo>
                    <a:cubicBezTo>
                      <a:pt x="3936" y="1612"/>
                      <a:pt x="3932" y="1609"/>
                      <a:pt x="3926" y="1605"/>
                    </a:cubicBezTo>
                    <a:cubicBezTo>
                      <a:pt x="3916" y="1597"/>
                      <a:pt x="3906" y="1590"/>
                      <a:pt x="3894" y="1583"/>
                    </a:cubicBezTo>
                    <a:cubicBezTo>
                      <a:pt x="3893" y="1583"/>
                      <a:pt x="3892" y="1582"/>
                      <a:pt x="3891" y="1582"/>
                    </a:cubicBezTo>
                    <a:cubicBezTo>
                      <a:pt x="3890" y="1582"/>
                      <a:pt x="3890" y="1582"/>
                      <a:pt x="3890" y="1583"/>
                    </a:cubicBezTo>
                    <a:cubicBezTo>
                      <a:pt x="3871" y="1597"/>
                      <a:pt x="3848" y="1605"/>
                      <a:pt x="3824" y="1605"/>
                    </a:cubicBezTo>
                    <a:cubicBezTo>
                      <a:pt x="3816" y="1605"/>
                      <a:pt x="3807" y="1604"/>
                      <a:pt x="3799" y="1602"/>
                    </a:cubicBezTo>
                    <a:cubicBezTo>
                      <a:pt x="3794" y="1601"/>
                      <a:pt x="3789" y="1598"/>
                      <a:pt x="3783" y="1596"/>
                    </a:cubicBezTo>
                    <a:cubicBezTo>
                      <a:pt x="3775" y="1601"/>
                      <a:pt x="3767" y="1606"/>
                      <a:pt x="3759" y="1611"/>
                    </a:cubicBezTo>
                    <a:cubicBezTo>
                      <a:pt x="3560" y="1404"/>
                      <a:pt x="2675" y="1159"/>
                      <a:pt x="2517" y="1083"/>
                    </a:cubicBezTo>
                    <a:cubicBezTo>
                      <a:pt x="1738" y="709"/>
                      <a:pt x="953" y="350"/>
                      <a:pt x="160" y="5"/>
                    </a:cubicBezTo>
                    <a:cubicBezTo>
                      <a:pt x="149" y="2"/>
                      <a:pt x="139" y="1"/>
                      <a:pt x="130" y="1"/>
                    </a:cubicBezTo>
                    <a:close/>
                  </a:path>
                </a:pathLst>
              </a:custGeom>
              <a:solidFill>
                <a:srgbClr val="FFFFFF">
                  <a:alpha val="38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6" name="Google Shape;1086;p36"/>
              <p:cNvSpPr/>
              <p:nvPr/>
            </p:nvSpPr>
            <p:spPr>
              <a:xfrm>
                <a:off x="427230" y="1065398"/>
                <a:ext cx="151196" cy="134697"/>
              </a:xfrm>
              <a:custGeom>
                <a:avLst/>
                <a:gdLst/>
                <a:ahLst/>
                <a:cxnLst/>
                <a:rect l="l" t="t" r="r" b="b"/>
                <a:pathLst>
                  <a:path w="3205" h="2882" extrusionOk="0">
                    <a:moveTo>
                      <a:pt x="107" y="1"/>
                    </a:moveTo>
                    <a:cubicBezTo>
                      <a:pt x="99" y="1"/>
                      <a:pt x="91" y="1"/>
                      <a:pt x="84" y="2"/>
                    </a:cubicBezTo>
                    <a:cubicBezTo>
                      <a:pt x="5" y="24"/>
                      <a:pt x="0" y="132"/>
                      <a:pt x="64" y="174"/>
                    </a:cubicBezTo>
                    <a:cubicBezTo>
                      <a:pt x="21" y="206"/>
                      <a:pt x="15" y="268"/>
                      <a:pt x="47" y="308"/>
                    </a:cubicBezTo>
                    <a:cubicBezTo>
                      <a:pt x="310" y="643"/>
                      <a:pt x="549" y="994"/>
                      <a:pt x="783" y="1351"/>
                    </a:cubicBezTo>
                    <a:cubicBezTo>
                      <a:pt x="1048" y="1749"/>
                      <a:pt x="1233" y="2208"/>
                      <a:pt x="1523" y="2594"/>
                    </a:cubicBezTo>
                    <a:cubicBezTo>
                      <a:pt x="1538" y="2610"/>
                      <a:pt x="1555" y="2629"/>
                      <a:pt x="1574" y="2645"/>
                    </a:cubicBezTo>
                    <a:cubicBezTo>
                      <a:pt x="1566" y="2662"/>
                      <a:pt x="1558" y="2680"/>
                      <a:pt x="1548" y="2697"/>
                    </a:cubicBezTo>
                    <a:cubicBezTo>
                      <a:pt x="1583" y="2757"/>
                      <a:pt x="1614" y="2819"/>
                      <a:pt x="1644" y="2882"/>
                    </a:cubicBezTo>
                    <a:cubicBezTo>
                      <a:pt x="1792" y="2582"/>
                      <a:pt x="1951" y="2290"/>
                      <a:pt x="2120" y="2001"/>
                    </a:cubicBezTo>
                    <a:cubicBezTo>
                      <a:pt x="2446" y="1446"/>
                      <a:pt x="2810" y="916"/>
                      <a:pt x="3204" y="411"/>
                    </a:cubicBezTo>
                    <a:cubicBezTo>
                      <a:pt x="3190" y="407"/>
                      <a:pt x="3178" y="405"/>
                      <a:pt x="3164" y="402"/>
                    </a:cubicBezTo>
                    <a:cubicBezTo>
                      <a:pt x="3161" y="401"/>
                      <a:pt x="3157" y="401"/>
                      <a:pt x="3154" y="399"/>
                    </a:cubicBezTo>
                    <a:cubicBezTo>
                      <a:pt x="3100" y="390"/>
                      <a:pt x="3049" y="381"/>
                      <a:pt x="2996" y="370"/>
                    </a:cubicBezTo>
                    <a:cubicBezTo>
                      <a:pt x="2978" y="394"/>
                      <a:pt x="2959" y="418"/>
                      <a:pt x="2941" y="443"/>
                    </a:cubicBezTo>
                    <a:cubicBezTo>
                      <a:pt x="2932" y="435"/>
                      <a:pt x="2922" y="429"/>
                      <a:pt x="2909" y="426"/>
                    </a:cubicBezTo>
                    <a:cubicBezTo>
                      <a:pt x="2076" y="341"/>
                      <a:pt x="1252" y="168"/>
                      <a:pt x="419" y="63"/>
                    </a:cubicBezTo>
                    <a:cubicBezTo>
                      <a:pt x="316" y="42"/>
                      <a:pt x="211" y="1"/>
                      <a:pt x="107" y="1"/>
                    </a:cubicBezTo>
                    <a:close/>
                  </a:path>
                </a:pathLst>
              </a:custGeom>
              <a:solidFill>
                <a:srgbClr val="FFFFFF">
                  <a:alpha val="38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7" name="Google Shape;1087;p36"/>
              <p:cNvSpPr/>
              <p:nvPr/>
            </p:nvSpPr>
            <p:spPr>
              <a:xfrm>
                <a:off x="265042" y="1405413"/>
                <a:ext cx="171340" cy="109599"/>
              </a:xfrm>
              <a:custGeom>
                <a:avLst/>
                <a:gdLst/>
                <a:ahLst/>
                <a:cxnLst/>
                <a:rect l="l" t="t" r="r" b="b"/>
                <a:pathLst>
                  <a:path w="3632" h="2345" extrusionOk="0">
                    <a:moveTo>
                      <a:pt x="3631" y="0"/>
                    </a:moveTo>
                    <a:cubicBezTo>
                      <a:pt x="3619" y="5"/>
                      <a:pt x="3607" y="9"/>
                      <a:pt x="3596" y="13"/>
                    </a:cubicBezTo>
                    <a:cubicBezTo>
                      <a:pt x="3581" y="18"/>
                      <a:pt x="3565" y="20"/>
                      <a:pt x="3549" y="20"/>
                    </a:cubicBezTo>
                    <a:cubicBezTo>
                      <a:pt x="3537" y="20"/>
                      <a:pt x="3525" y="19"/>
                      <a:pt x="3514" y="17"/>
                    </a:cubicBezTo>
                    <a:cubicBezTo>
                      <a:pt x="3504" y="31"/>
                      <a:pt x="3493" y="45"/>
                      <a:pt x="3479" y="54"/>
                    </a:cubicBezTo>
                    <a:cubicBezTo>
                      <a:pt x="3467" y="61"/>
                      <a:pt x="3453" y="65"/>
                      <a:pt x="3439" y="66"/>
                    </a:cubicBezTo>
                    <a:cubicBezTo>
                      <a:pt x="3437" y="67"/>
                      <a:pt x="3435" y="67"/>
                      <a:pt x="3433" y="67"/>
                    </a:cubicBezTo>
                    <a:cubicBezTo>
                      <a:pt x="3429" y="67"/>
                      <a:pt x="3424" y="66"/>
                      <a:pt x="3420" y="66"/>
                    </a:cubicBezTo>
                    <a:cubicBezTo>
                      <a:pt x="3414" y="92"/>
                      <a:pt x="3410" y="118"/>
                      <a:pt x="3404" y="144"/>
                    </a:cubicBezTo>
                    <a:cubicBezTo>
                      <a:pt x="3387" y="132"/>
                      <a:pt x="3368" y="124"/>
                      <a:pt x="3346" y="124"/>
                    </a:cubicBezTo>
                    <a:cubicBezTo>
                      <a:pt x="3342" y="124"/>
                      <a:pt x="3338" y="124"/>
                      <a:pt x="3334" y="125"/>
                    </a:cubicBezTo>
                    <a:cubicBezTo>
                      <a:pt x="2494" y="475"/>
                      <a:pt x="1543" y="463"/>
                      <a:pt x="704" y="833"/>
                    </a:cubicBezTo>
                    <a:cubicBezTo>
                      <a:pt x="586" y="889"/>
                      <a:pt x="1" y="870"/>
                      <a:pt x="246" y="1101"/>
                    </a:cubicBezTo>
                    <a:cubicBezTo>
                      <a:pt x="574" y="1137"/>
                      <a:pt x="900" y="1211"/>
                      <a:pt x="1213" y="1319"/>
                    </a:cubicBezTo>
                    <a:cubicBezTo>
                      <a:pt x="1212" y="1321"/>
                      <a:pt x="1210" y="1325"/>
                      <a:pt x="1208" y="1328"/>
                    </a:cubicBezTo>
                    <a:cubicBezTo>
                      <a:pt x="1168" y="1486"/>
                      <a:pt x="1407" y="1484"/>
                      <a:pt x="1501" y="1551"/>
                    </a:cubicBezTo>
                    <a:cubicBezTo>
                      <a:pt x="2027" y="1781"/>
                      <a:pt x="2539" y="2047"/>
                      <a:pt x="3083" y="2228"/>
                    </a:cubicBezTo>
                    <a:cubicBezTo>
                      <a:pt x="3083" y="2232"/>
                      <a:pt x="3083" y="2235"/>
                      <a:pt x="3083" y="2238"/>
                    </a:cubicBezTo>
                    <a:cubicBezTo>
                      <a:pt x="3092" y="2243"/>
                      <a:pt x="3101" y="2247"/>
                      <a:pt x="3109" y="2252"/>
                    </a:cubicBezTo>
                    <a:cubicBezTo>
                      <a:pt x="3165" y="2278"/>
                      <a:pt x="3217" y="2310"/>
                      <a:pt x="3269" y="2344"/>
                    </a:cubicBezTo>
                    <a:cubicBezTo>
                      <a:pt x="3311" y="2010"/>
                      <a:pt x="3356" y="1675"/>
                      <a:pt x="3388" y="1343"/>
                    </a:cubicBezTo>
                    <a:cubicBezTo>
                      <a:pt x="3459" y="894"/>
                      <a:pt x="3539" y="446"/>
                      <a:pt x="3631" y="0"/>
                    </a:cubicBezTo>
                    <a:close/>
                  </a:path>
                </a:pathLst>
              </a:custGeom>
              <a:solidFill>
                <a:srgbClr val="FFFFFF">
                  <a:alpha val="38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8" name="Google Shape;1088;p36"/>
              <p:cNvSpPr/>
              <p:nvPr/>
            </p:nvSpPr>
            <p:spPr>
              <a:xfrm>
                <a:off x="216499" y="1667471"/>
                <a:ext cx="1128992" cy="606793"/>
              </a:xfrm>
              <a:custGeom>
                <a:avLst/>
                <a:gdLst/>
                <a:ahLst/>
                <a:cxnLst/>
                <a:rect l="l" t="t" r="r" b="b"/>
                <a:pathLst>
                  <a:path w="23932" h="12983" extrusionOk="0">
                    <a:moveTo>
                      <a:pt x="11323" y="1"/>
                    </a:moveTo>
                    <a:cubicBezTo>
                      <a:pt x="9901" y="1"/>
                      <a:pt x="8519" y="633"/>
                      <a:pt x="7397" y="1487"/>
                    </a:cubicBezTo>
                    <a:cubicBezTo>
                      <a:pt x="6742" y="1993"/>
                      <a:pt x="6203" y="2628"/>
                      <a:pt x="5820" y="3361"/>
                    </a:cubicBezTo>
                    <a:cubicBezTo>
                      <a:pt x="5780" y="3444"/>
                      <a:pt x="5736" y="3525"/>
                      <a:pt x="5699" y="3608"/>
                    </a:cubicBezTo>
                    <a:cubicBezTo>
                      <a:pt x="5701" y="3608"/>
                      <a:pt x="5703" y="3607"/>
                      <a:pt x="5706" y="3607"/>
                    </a:cubicBezTo>
                    <a:cubicBezTo>
                      <a:pt x="5695" y="3624"/>
                      <a:pt x="5686" y="3642"/>
                      <a:pt x="5678" y="3660"/>
                    </a:cubicBezTo>
                    <a:cubicBezTo>
                      <a:pt x="5671" y="3672"/>
                      <a:pt x="5666" y="3686"/>
                      <a:pt x="5660" y="3700"/>
                    </a:cubicBezTo>
                    <a:cubicBezTo>
                      <a:pt x="5658" y="3703"/>
                      <a:pt x="5656" y="3708"/>
                      <a:pt x="5655" y="3711"/>
                    </a:cubicBezTo>
                    <a:cubicBezTo>
                      <a:pt x="5648" y="3729"/>
                      <a:pt x="5642" y="3746"/>
                      <a:pt x="5636" y="3763"/>
                    </a:cubicBezTo>
                    <a:lnTo>
                      <a:pt x="5636" y="3764"/>
                    </a:lnTo>
                    <a:cubicBezTo>
                      <a:pt x="5632" y="3777"/>
                      <a:pt x="5629" y="3788"/>
                      <a:pt x="5627" y="3801"/>
                    </a:cubicBezTo>
                    <a:cubicBezTo>
                      <a:pt x="5599" y="3802"/>
                      <a:pt x="5573" y="3804"/>
                      <a:pt x="5545" y="3806"/>
                    </a:cubicBezTo>
                    <a:cubicBezTo>
                      <a:pt x="5535" y="3807"/>
                      <a:pt x="5524" y="3807"/>
                      <a:pt x="5512" y="3809"/>
                    </a:cubicBezTo>
                    <a:cubicBezTo>
                      <a:pt x="5488" y="3810"/>
                      <a:pt x="5464" y="3810"/>
                      <a:pt x="5440" y="3811"/>
                    </a:cubicBezTo>
                    <a:cubicBezTo>
                      <a:pt x="5440" y="3810"/>
                      <a:pt x="5440" y="3809"/>
                      <a:pt x="5440" y="3807"/>
                    </a:cubicBezTo>
                    <a:cubicBezTo>
                      <a:pt x="5431" y="3809"/>
                      <a:pt x="5422" y="3810"/>
                      <a:pt x="5412" y="3811"/>
                    </a:cubicBezTo>
                    <a:cubicBezTo>
                      <a:pt x="5409" y="3811"/>
                      <a:pt x="5407" y="3811"/>
                      <a:pt x="5404" y="3811"/>
                    </a:cubicBezTo>
                    <a:cubicBezTo>
                      <a:pt x="5403" y="3811"/>
                      <a:pt x="5401" y="3811"/>
                      <a:pt x="5400" y="3811"/>
                    </a:cubicBezTo>
                    <a:cubicBezTo>
                      <a:pt x="5389" y="3812"/>
                      <a:pt x="5379" y="3813"/>
                      <a:pt x="5368" y="3817"/>
                    </a:cubicBezTo>
                    <a:cubicBezTo>
                      <a:pt x="4642" y="3913"/>
                      <a:pt x="3953" y="4245"/>
                      <a:pt x="3302" y="4569"/>
                    </a:cubicBezTo>
                    <a:cubicBezTo>
                      <a:pt x="1" y="6426"/>
                      <a:pt x="194" y="11184"/>
                      <a:pt x="3962" y="12302"/>
                    </a:cubicBezTo>
                    <a:cubicBezTo>
                      <a:pt x="4711" y="12530"/>
                      <a:pt x="5453" y="12809"/>
                      <a:pt x="6234" y="12908"/>
                    </a:cubicBezTo>
                    <a:cubicBezTo>
                      <a:pt x="6810" y="12968"/>
                      <a:pt x="7388" y="12982"/>
                      <a:pt x="7967" y="12982"/>
                    </a:cubicBezTo>
                    <a:cubicBezTo>
                      <a:pt x="8440" y="12982"/>
                      <a:pt x="8914" y="12973"/>
                      <a:pt x="9386" y="12971"/>
                    </a:cubicBezTo>
                    <a:cubicBezTo>
                      <a:pt x="10091" y="12975"/>
                      <a:pt x="10796" y="12977"/>
                      <a:pt x="11501" y="12977"/>
                    </a:cubicBezTo>
                    <a:cubicBezTo>
                      <a:pt x="13385" y="12977"/>
                      <a:pt x="15270" y="12964"/>
                      <a:pt x="17153" y="12950"/>
                    </a:cubicBezTo>
                    <a:cubicBezTo>
                      <a:pt x="17838" y="12913"/>
                      <a:pt x="18530" y="12919"/>
                      <a:pt x="19215" y="12908"/>
                    </a:cubicBezTo>
                    <a:cubicBezTo>
                      <a:pt x="19152" y="12523"/>
                      <a:pt x="19208" y="12122"/>
                      <a:pt x="19425" y="11755"/>
                    </a:cubicBezTo>
                    <a:cubicBezTo>
                      <a:pt x="19697" y="11312"/>
                      <a:pt x="20173" y="11047"/>
                      <a:pt x="20628" y="10826"/>
                    </a:cubicBezTo>
                    <a:cubicBezTo>
                      <a:pt x="21110" y="10572"/>
                      <a:pt x="21626" y="10410"/>
                      <a:pt x="22159" y="10336"/>
                    </a:cubicBezTo>
                    <a:cubicBezTo>
                      <a:pt x="22380" y="9239"/>
                      <a:pt x="22945" y="8126"/>
                      <a:pt x="23931" y="7555"/>
                    </a:cubicBezTo>
                    <a:cubicBezTo>
                      <a:pt x="23595" y="5288"/>
                      <a:pt x="20844" y="4091"/>
                      <a:pt x="18716" y="3946"/>
                    </a:cubicBezTo>
                    <a:cubicBezTo>
                      <a:pt x="18502" y="3925"/>
                      <a:pt x="18287" y="3913"/>
                      <a:pt x="18071" y="3913"/>
                    </a:cubicBezTo>
                    <a:cubicBezTo>
                      <a:pt x="17800" y="3913"/>
                      <a:pt x="17528" y="3932"/>
                      <a:pt x="17261" y="3977"/>
                    </a:cubicBezTo>
                    <a:cubicBezTo>
                      <a:pt x="17248" y="3977"/>
                      <a:pt x="17234" y="3978"/>
                      <a:pt x="17220" y="3978"/>
                    </a:cubicBezTo>
                    <a:lnTo>
                      <a:pt x="17219" y="3978"/>
                    </a:lnTo>
                    <a:cubicBezTo>
                      <a:pt x="17195" y="3979"/>
                      <a:pt x="17172" y="3981"/>
                      <a:pt x="17151" y="3982"/>
                    </a:cubicBezTo>
                    <a:lnTo>
                      <a:pt x="17148" y="3982"/>
                    </a:lnTo>
                    <a:cubicBezTo>
                      <a:pt x="17109" y="3986"/>
                      <a:pt x="17071" y="3989"/>
                      <a:pt x="17033" y="3996"/>
                    </a:cubicBezTo>
                    <a:lnTo>
                      <a:pt x="17023" y="3996"/>
                    </a:lnTo>
                    <a:cubicBezTo>
                      <a:pt x="17018" y="3964"/>
                      <a:pt x="17014" y="3930"/>
                      <a:pt x="17005" y="3898"/>
                    </a:cubicBezTo>
                    <a:cubicBezTo>
                      <a:pt x="17000" y="3879"/>
                      <a:pt x="16995" y="3860"/>
                      <a:pt x="16987" y="3841"/>
                    </a:cubicBezTo>
                    <a:cubicBezTo>
                      <a:pt x="16981" y="3822"/>
                      <a:pt x="16972" y="3805"/>
                      <a:pt x="16961" y="3789"/>
                    </a:cubicBezTo>
                    <a:cubicBezTo>
                      <a:pt x="16786" y="3261"/>
                      <a:pt x="16549" y="2755"/>
                      <a:pt x="16200" y="2320"/>
                    </a:cubicBezTo>
                    <a:cubicBezTo>
                      <a:pt x="15251" y="1193"/>
                      <a:pt x="13881" y="412"/>
                      <a:pt x="12436" y="122"/>
                    </a:cubicBezTo>
                    <a:cubicBezTo>
                      <a:pt x="12425" y="117"/>
                      <a:pt x="12411" y="114"/>
                      <a:pt x="12398" y="111"/>
                    </a:cubicBezTo>
                    <a:cubicBezTo>
                      <a:pt x="12383" y="107"/>
                      <a:pt x="12369" y="105"/>
                      <a:pt x="12353" y="100"/>
                    </a:cubicBezTo>
                    <a:cubicBezTo>
                      <a:pt x="12347" y="100"/>
                      <a:pt x="12340" y="98"/>
                      <a:pt x="12332" y="97"/>
                    </a:cubicBezTo>
                    <a:cubicBezTo>
                      <a:pt x="12295" y="89"/>
                      <a:pt x="12259" y="83"/>
                      <a:pt x="12222" y="77"/>
                    </a:cubicBezTo>
                    <a:cubicBezTo>
                      <a:pt x="12203" y="74"/>
                      <a:pt x="12186" y="72"/>
                      <a:pt x="12167" y="69"/>
                    </a:cubicBezTo>
                    <a:cubicBezTo>
                      <a:pt x="12154" y="68"/>
                      <a:pt x="12140" y="67"/>
                      <a:pt x="12127" y="66"/>
                    </a:cubicBezTo>
                    <a:cubicBezTo>
                      <a:pt x="12118" y="65"/>
                      <a:pt x="12110" y="64"/>
                      <a:pt x="12102" y="64"/>
                    </a:cubicBezTo>
                    <a:cubicBezTo>
                      <a:pt x="12061" y="58"/>
                      <a:pt x="12019" y="51"/>
                      <a:pt x="11976" y="47"/>
                    </a:cubicBezTo>
                    <a:cubicBezTo>
                      <a:pt x="11758" y="16"/>
                      <a:pt x="11540" y="1"/>
                      <a:pt x="11323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9" name="Google Shape;1089;p36"/>
              <p:cNvSpPr/>
              <p:nvPr/>
            </p:nvSpPr>
            <p:spPr>
              <a:xfrm>
                <a:off x="1128958" y="2014310"/>
                <a:ext cx="608086" cy="342025"/>
              </a:xfrm>
              <a:custGeom>
                <a:avLst/>
                <a:gdLst/>
                <a:ahLst/>
                <a:cxnLst/>
                <a:rect l="l" t="t" r="r" b="b"/>
                <a:pathLst>
                  <a:path w="12890" h="7318" extrusionOk="0">
                    <a:moveTo>
                      <a:pt x="5825" y="0"/>
                    </a:moveTo>
                    <a:cubicBezTo>
                      <a:pt x="5460" y="0"/>
                      <a:pt x="5114" y="89"/>
                      <a:pt x="4797" y="249"/>
                    </a:cubicBezTo>
                    <a:cubicBezTo>
                      <a:pt x="4797" y="250"/>
                      <a:pt x="4799" y="250"/>
                      <a:pt x="4799" y="251"/>
                    </a:cubicBezTo>
                    <a:cubicBezTo>
                      <a:pt x="4781" y="257"/>
                      <a:pt x="4765" y="266"/>
                      <a:pt x="4749" y="277"/>
                    </a:cubicBezTo>
                    <a:cubicBezTo>
                      <a:pt x="4743" y="280"/>
                      <a:pt x="4736" y="283"/>
                      <a:pt x="4729" y="287"/>
                    </a:cubicBezTo>
                    <a:cubicBezTo>
                      <a:pt x="4691" y="306"/>
                      <a:pt x="4656" y="331"/>
                      <a:pt x="4620" y="355"/>
                    </a:cubicBezTo>
                    <a:cubicBezTo>
                      <a:pt x="4618" y="357"/>
                      <a:pt x="4617" y="358"/>
                      <a:pt x="4615" y="359"/>
                    </a:cubicBezTo>
                    <a:cubicBezTo>
                      <a:pt x="4615" y="357"/>
                      <a:pt x="4615" y="354"/>
                      <a:pt x="4613" y="351"/>
                    </a:cubicBezTo>
                    <a:cubicBezTo>
                      <a:pt x="3850" y="820"/>
                      <a:pt x="3278" y="1712"/>
                      <a:pt x="3043" y="2742"/>
                    </a:cubicBezTo>
                    <a:cubicBezTo>
                      <a:pt x="3026" y="2793"/>
                      <a:pt x="3013" y="2846"/>
                      <a:pt x="3003" y="2897"/>
                    </a:cubicBezTo>
                    <a:cubicBezTo>
                      <a:pt x="3001" y="2907"/>
                      <a:pt x="2999" y="2916"/>
                      <a:pt x="2998" y="2925"/>
                    </a:cubicBezTo>
                    <a:cubicBezTo>
                      <a:pt x="2995" y="2934"/>
                      <a:pt x="2994" y="2943"/>
                      <a:pt x="2992" y="2952"/>
                    </a:cubicBezTo>
                    <a:cubicBezTo>
                      <a:pt x="2991" y="2956"/>
                      <a:pt x="2990" y="2960"/>
                      <a:pt x="2989" y="2964"/>
                    </a:cubicBezTo>
                    <a:cubicBezTo>
                      <a:pt x="2978" y="3004"/>
                      <a:pt x="2970" y="3045"/>
                      <a:pt x="2963" y="3085"/>
                    </a:cubicBezTo>
                    <a:cubicBezTo>
                      <a:pt x="2946" y="3088"/>
                      <a:pt x="2930" y="3091"/>
                      <a:pt x="2914" y="3093"/>
                    </a:cubicBezTo>
                    <a:cubicBezTo>
                      <a:pt x="2903" y="3095"/>
                      <a:pt x="2891" y="3097"/>
                      <a:pt x="2879" y="3100"/>
                    </a:cubicBezTo>
                    <a:cubicBezTo>
                      <a:pt x="2870" y="3100"/>
                      <a:pt x="2859" y="3102"/>
                      <a:pt x="2849" y="3103"/>
                    </a:cubicBezTo>
                    <a:lnTo>
                      <a:pt x="2847" y="3103"/>
                    </a:lnTo>
                    <a:cubicBezTo>
                      <a:pt x="2825" y="3107"/>
                      <a:pt x="2803" y="3110"/>
                      <a:pt x="2780" y="3113"/>
                    </a:cubicBezTo>
                    <a:cubicBezTo>
                      <a:pt x="2780" y="3113"/>
                      <a:pt x="2780" y="3113"/>
                      <a:pt x="2782" y="3112"/>
                    </a:cubicBezTo>
                    <a:lnTo>
                      <a:pt x="2782" y="3112"/>
                    </a:lnTo>
                    <a:cubicBezTo>
                      <a:pt x="2382" y="3168"/>
                      <a:pt x="1994" y="3267"/>
                      <a:pt x="1630" y="3452"/>
                    </a:cubicBezTo>
                    <a:cubicBezTo>
                      <a:pt x="1149" y="3670"/>
                      <a:pt x="635" y="3906"/>
                      <a:pt x="307" y="4336"/>
                    </a:cubicBezTo>
                    <a:cubicBezTo>
                      <a:pt x="70" y="4680"/>
                      <a:pt x="1" y="5054"/>
                      <a:pt x="50" y="5416"/>
                    </a:cubicBezTo>
                    <a:cubicBezTo>
                      <a:pt x="50" y="5439"/>
                      <a:pt x="51" y="5462"/>
                      <a:pt x="54" y="5484"/>
                    </a:cubicBezTo>
                    <a:cubicBezTo>
                      <a:pt x="55" y="5485"/>
                      <a:pt x="55" y="5486"/>
                      <a:pt x="55" y="5487"/>
                    </a:cubicBezTo>
                    <a:cubicBezTo>
                      <a:pt x="58" y="5501"/>
                      <a:pt x="60" y="5515"/>
                      <a:pt x="63" y="5530"/>
                    </a:cubicBezTo>
                    <a:cubicBezTo>
                      <a:pt x="66" y="5545"/>
                      <a:pt x="69" y="5558"/>
                      <a:pt x="73" y="5572"/>
                    </a:cubicBezTo>
                    <a:cubicBezTo>
                      <a:pt x="77" y="5590"/>
                      <a:pt x="82" y="5610"/>
                      <a:pt x="88" y="5629"/>
                    </a:cubicBezTo>
                    <a:cubicBezTo>
                      <a:pt x="90" y="5636"/>
                      <a:pt x="92" y="5644"/>
                      <a:pt x="96" y="5653"/>
                    </a:cubicBezTo>
                    <a:cubicBezTo>
                      <a:pt x="99" y="5665"/>
                      <a:pt x="102" y="5675"/>
                      <a:pt x="106" y="5685"/>
                    </a:cubicBezTo>
                    <a:cubicBezTo>
                      <a:pt x="108" y="5691"/>
                      <a:pt x="112" y="5698"/>
                      <a:pt x="114" y="5705"/>
                    </a:cubicBezTo>
                    <a:cubicBezTo>
                      <a:pt x="114" y="5705"/>
                      <a:pt x="114" y="5706"/>
                      <a:pt x="114" y="5706"/>
                    </a:cubicBezTo>
                    <a:cubicBezTo>
                      <a:pt x="120" y="5722"/>
                      <a:pt x="124" y="5737"/>
                      <a:pt x="131" y="5749"/>
                    </a:cubicBezTo>
                    <a:cubicBezTo>
                      <a:pt x="395" y="6516"/>
                      <a:pt x="1170" y="7163"/>
                      <a:pt x="1977" y="7249"/>
                    </a:cubicBezTo>
                    <a:cubicBezTo>
                      <a:pt x="2431" y="7298"/>
                      <a:pt x="2886" y="7318"/>
                      <a:pt x="3342" y="7318"/>
                    </a:cubicBezTo>
                    <a:cubicBezTo>
                      <a:pt x="4662" y="7318"/>
                      <a:pt x="5985" y="7147"/>
                      <a:pt x="7290" y="6982"/>
                    </a:cubicBezTo>
                    <a:cubicBezTo>
                      <a:pt x="8056" y="6917"/>
                      <a:pt x="8828" y="6940"/>
                      <a:pt x="9578" y="6745"/>
                    </a:cubicBezTo>
                    <a:cubicBezTo>
                      <a:pt x="10805" y="6502"/>
                      <a:pt x="12589" y="6450"/>
                      <a:pt x="12750" y="4860"/>
                    </a:cubicBezTo>
                    <a:cubicBezTo>
                      <a:pt x="12890" y="3644"/>
                      <a:pt x="11802" y="2646"/>
                      <a:pt x="10662" y="2493"/>
                    </a:cubicBezTo>
                    <a:cubicBezTo>
                      <a:pt x="10361" y="2399"/>
                      <a:pt x="10052" y="2357"/>
                      <a:pt x="9744" y="2357"/>
                    </a:cubicBezTo>
                    <a:cubicBezTo>
                      <a:pt x="9365" y="2357"/>
                      <a:pt x="8987" y="2420"/>
                      <a:pt x="8622" y="2533"/>
                    </a:cubicBezTo>
                    <a:cubicBezTo>
                      <a:pt x="8617" y="2532"/>
                      <a:pt x="8611" y="2532"/>
                      <a:pt x="8605" y="2532"/>
                    </a:cubicBezTo>
                    <a:cubicBezTo>
                      <a:pt x="8599" y="2532"/>
                      <a:pt x="8593" y="2532"/>
                      <a:pt x="8587" y="2533"/>
                    </a:cubicBezTo>
                    <a:lnTo>
                      <a:pt x="8587" y="2534"/>
                    </a:lnTo>
                    <a:cubicBezTo>
                      <a:pt x="8573" y="2535"/>
                      <a:pt x="8560" y="2536"/>
                      <a:pt x="8546" y="2538"/>
                    </a:cubicBezTo>
                    <a:cubicBezTo>
                      <a:pt x="8525" y="2541"/>
                      <a:pt x="8506" y="2545"/>
                      <a:pt x="8486" y="2550"/>
                    </a:cubicBezTo>
                    <a:cubicBezTo>
                      <a:pt x="8467" y="2555"/>
                      <a:pt x="8445" y="2561"/>
                      <a:pt x="8426" y="2568"/>
                    </a:cubicBezTo>
                    <a:lnTo>
                      <a:pt x="8426" y="2567"/>
                    </a:lnTo>
                    <a:lnTo>
                      <a:pt x="8423" y="2543"/>
                    </a:lnTo>
                    <a:cubicBezTo>
                      <a:pt x="8422" y="2525"/>
                      <a:pt x="8420" y="2504"/>
                      <a:pt x="8418" y="2486"/>
                    </a:cubicBezTo>
                    <a:cubicBezTo>
                      <a:pt x="8418" y="2471"/>
                      <a:pt x="8417" y="2456"/>
                      <a:pt x="8415" y="2442"/>
                    </a:cubicBezTo>
                    <a:cubicBezTo>
                      <a:pt x="8414" y="2430"/>
                      <a:pt x="8413" y="2418"/>
                      <a:pt x="8412" y="2406"/>
                    </a:cubicBezTo>
                    <a:lnTo>
                      <a:pt x="8413" y="2406"/>
                    </a:lnTo>
                    <a:cubicBezTo>
                      <a:pt x="8413" y="2403"/>
                      <a:pt x="8413" y="2402"/>
                      <a:pt x="8412" y="2400"/>
                    </a:cubicBezTo>
                    <a:cubicBezTo>
                      <a:pt x="8411" y="2375"/>
                      <a:pt x="8409" y="2350"/>
                      <a:pt x="8405" y="2326"/>
                    </a:cubicBezTo>
                    <a:cubicBezTo>
                      <a:pt x="8404" y="2315"/>
                      <a:pt x="8402" y="2305"/>
                      <a:pt x="8401" y="2295"/>
                    </a:cubicBezTo>
                    <a:cubicBezTo>
                      <a:pt x="8401" y="2284"/>
                      <a:pt x="8398" y="2274"/>
                      <a:pt x="8397" y="2264"/>
                    </a:cubicBezTo>
                    <a:cubicBezTo>
                      <a:pt x="8396" y="2258"/>
                      <a:pt x="8395" y="2252"/>
                      <a:pt x="8393" y="2248"/>
                    </a:cubicBezTo>
                    <a:cubicBezTo>
                      <a:pt x="8345" y="1606"/>
                      <a:pt x="8103" y="985"/>
                      <a:pt x="7533" y="632"/>
                    </a:cubicBezTo>
                    <a:cubicBezTo>
                      <a:pt x="6940" y="192"/>
                      <a:pt x="6361" y="0"/>
                      <a:pt x="582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0" name="Google Shape;1090;p36"/>
              <p:cNvSpPr/>
              <p:nvPr/>
            </p:nvSpPr>
            <p:spPr>
              <a:xfrm>
                <a:off x="255560" y="1989632"/>
                <a:ext cx="1487805" cy="370535"/>
              </a:xfrm>
              <a:custGeom>
                <a:avLst/>
                <a:gdLst/>
                <a:ahLst/>
                <a:cxnLst/>
                <a:rect l="l" t="t" r="r" b="b"/>
                <a:pathLst>
                  <a:path w="31538" h="7928" extrusionOk="0">
                    <a:moveTo>
                      <a:pt x="22979" y="0"/>
                    </a:moveTo>
                    <a:cubicBezTo>
                      <a:pt x="22973" y="0"/>
                      <a:pt x="22966" y="1"/>
                      <a:pt x="22959" y="2"/>
                    </a:cubicBezTo>
                    <a:cubicBezTo>
                      <a:pt x="21796" y="528"/>
                      <a:pt x="21066" y="1703"/>
                      <a:pt x="20700" y="2913"/>
                    </a:cubicBezTo>
                    <a:cubicBezTo>
                      <a:pt x="19659" y="3081"/>
                      <a:pt x="18543" y="3537"/>
                      <a:pt x="17979" y="4433"/>
                    </a:cubicBezTo>
                    <a:cubicBezTo>
                      <a:pt x="17299" y="4419"/>
                      <a:pt x="16616" y="4390"/>
                      <a:pt x="15938" y="4376"/>
                    </a:cubicBezTo>
                    <a:cubicBezTo>
                      <a:pt x="15933" y="4376"/>
                      <a:pt x="15928" y="4376"/>
                      <a:pt x="15922" y="4376"/>
                    </a:cubicBezTo>
                    <a:cubicBezTo>
                      <a:pt x="15480" y="4376"/>
                      <a:pt x="15041" y="4410"/>
                      <a:pt x="14600" y="4410"/>
                    </a:cubicBezTo>
                    <a:cubicBezTo>
                      <a:pt x="14453" y="4410"/>
                      <a:pt x="14306" y="4406"/>
                      <a:pt x="14159" y="4396"/>
                    </a:cubicBezTo>
                    <a:cubicBezTo>
                      <a:pt x="12954" y="4398"/>
                      <a:pt x="11746" y="4429"/>
                      <a:pt x="10538" y="4429"/>
                    </a:cubicBezTo>
                    <a:cubicBezTo>
                      <a:pt x="8864" y="4429"/>
                      <a:pt x="7192" y="4370"/>
                      <a:pt x="5535" y="4092"/>
                    </a:cubicBezTo>
                    <a:cubicBezTo>
                      <a:pt x="3688" y="3702"/>
                      <a:pt x="1544" y="3177"/>
                      <a:pt x="469" y="1481"/>
                    </a:cubicBezTo>
                    <a:cubicBezTo>
                      <a:pt x="372" y="1321"/>
                      <a:pt x="330" y="1130"/>
                      <a:pt x="213" y="983"/>
                    </a:cubicBezTo>
                    <a:cubicBezTo>
                      <a:pt x="193" y="958"/>
                      <a:pt x="168" y="948"/>
                      <a:pt x="144" y="948"/>
                    </a:cubicBezTo>
                    <a:cubicBezTo>
                      <a:pt x="79" y="948"/>
                      <a:pt x="18" y="1024"/>
                      <a:pt x="62" y="1093"/>
                    </a:cubicBezTo>
                    <a:cubicBezTo>
                      <a:pt x="94" y="1134"/>
                      <a:pt x="121" y="1180"/>
                      <a:pt x="142" y="1228"/>
                    </a:cubicBezTo>
                    <a:cubicBezTo>
                      <a:pt x="126" y="1237"/>
                      <a:pt x="113" y="1250"/>
                      <a:pt x="104" y="1268"/>
                    </a:cubicBezTo>
                    <a:cubicBezTo>
                      <a:pt x="1" y="2521"/>
                      <a:pt x="544" y="3758"/>
                      <a:pt x="1465" y="4604"/>
                    </a:cubicBezTo>
                    <a:cubicBezTo>
                      <a:pt x="2333" y="5232"/>
                      <a:pt x="3373" y="5651"/>
                      <a:pt x="4425" y="5843"/>
                    </a:cubicBezTo>
                    <a:cubicBezTo>
                      <a:pt x="4430" y="5870"/>
                      <a:pt x="4448" y="5895"/>
                      <a:pt x="4474" y="5909"/>
                    </a:cubicBezTo>
                    <a:cubicBezTo>
                      <a:pt x="4644" y="5975"/>
                      <a:pt x="4824" y="6026"/>
                      <a:pt x="5002" y="6070"/>
                    </a:cubicBezTo>
                    <a:cubicBezTo>
                      <a:pt x="5320" y="6151"/>
                      <a:pt x="5646" y="6178"/>
                      <a:pt x="5972" y="6178"/>
                    </a:cubicBezTo>
                    <a:cubicBezTo>
                      <a:pt x="6101" y="6178"/>
                      <a:pt x="6229" y="6174"/>
                      <a:pt x="6357" y="6167"/>
                    </a:cubicBezTo>
                    <a:cubicBezTo>
                      <a:pt x="6498" y="6151"/>
                      <a:pt x="6659" y="6166"/>
                      <a:pt x="6778" y="6082"/>
                    </a:cubicBezTo>
                    <a:cubicBezTo>
                      <a:pt x="6809" y="6083"/>
                      <a:pt x="6840" y="6083"/>
                      <a:pt x="6869" y="6084"/>
                    </a:cubicBezTo>
                    <a:cubicBezTo>
                      <a:pt x="6884" y="6084"/>
                      <a:pt x="6901" y="6084"/>
                      <a:pt x="6916" y="6085"/>
                    </a:cubicBezTo>
                    <a:cubicBezTo>
                      <a:pt x="6939" y="6122"/>
                      <a:pt x="6982" y="6137"/>
                      <a:pt x="7023" y="6139"/>
                    </a:cubicBezTo>
                    <a:cubicBezTo>
                      <a:pt x="7075" y="6141"/>
                      <a:pt x="7127" y="6142"/>
                      <a:pt x="7179" y="6142"/>
                    </a:cubicBezTo>
                    <a:cubicBezTo>
                      <a:pt x="7638" y="6142"/>
                      <a:pt x="8098" y="6070"/>
                      <a:pt x="8557" y="6070"/>
                    </a:cubicBezTo>
                    <a:cubicBezTo>
                      <a:pt x="8570" y="6070"/>
                      <a:pt x="8582" y="6070"/>
                      <a:pt x="8595" y="6070"/>
                    </a:cubicBezTo>
                    <a:cubicBezTo>
                      <a:pt x="8608" y="6097"/>
                      <a:pt x="8632" y="6116"/>
                      <a:pt x="8660" y="6123"/>
                    </a:cubicBezTo>
                    <a:cubicBezTo>
                      <a:pt x="8818" y="6150"/>
                      <a:pt x="8978" y="6156"/>
                      <a:pt x="9138" y="6156"/>
                    </a:cubicBezTo>
                    <a:cubicBezTo>
                      <a:pt x="9224" y="6156"/>
                      <a:pt x="9310" y="6154"/>
                      <a:pt x="9397" y="6153"/>
                    </a:cubicBezTo>
                    <a:cubicBezTo>
                      <a:pt x="9497" y="6151"/>
                      <a:pt x="9597" y="6142"/>
                      <a:pt x="9696" y="6132"/>
                    </a:cubicBezTo>
                    <a:cubicBezTo>
                      <a:pt x="9723" y="6134"/>
                      <a:pt x="9752" y="6135"/>
                      <a:pt x="9782" y="6135"/>
                    </a:cubicBezTo>
                    <a:cubicBezTo>
                      <a:pt x="9994" y="6135"/>
                      <a:pt x="10274" y="6089"/>
                      <a:pt x="10417" y="6089"/>
                    </a:cubicBezTo>
                    <a:cubicBezTo>
                      <a:pt x="10438" y="6089"/>
                      <a:pt x="10457" y="6090"/>
                      <a:pt x="10471" y="6092"/>
                    </a:cubicBezTo>
                    <a:cubicBezTo>
                      <a:pt x="10739" y="6198"/>
                      <a:pt x="11027" y="6228"/>
                      <a:pt x="11321" y="6228"/>
                    </a:cubicBezTo>
                    <a:cubicBezTo>
                      <a:pt x="11706" y="6228"/>
                      <a:pt x="12102" y="6177"/>
                      <a:pt x="12482" y="6177"/>
                    </a:cubicBezTo>
                    <a:cubicBezTo>
                      <a:pt x="12567" y="6177"/>
                      <a:pt x="12652" y="6179"/>
                      <a:pt x="12735" y="6186"/>
                    </a:cubicBezTo>
                    <a:cubicBezTo>
                      <a:pt x="12753" y="6180"/>
                      <a:pt x="12780" y="6178"/>
                      <a:pt x="12814" y="6178"/>
                    </a:cubicBezTo>
                    <a:cubicBezTo>
                      <a:pt x="12970" y="6178"/>
                      <a:pt x="13271" y="6227"/>
                      <a:pt x="13484" y="6227"/>
                    </a:cubicBezTo>
                    <a:cubicBezTo>
                      <a:pt x="13639" y="6227"/>
                      <a:pt x="13747" y="6201"/>
                      <a:pt x="13717" y="6110"/>
                    </a:cubicBezTo>
                    <a:cubicBezTo>
                      <a:pt x="13774" y="6109"/>
                      <a:pt x="13831" y="6108"/>
                      <a:pt x="13888" y="6108"/>
                    </a:cubicBezTo>
                    <a:cubicBezTo>
                      <a:pt x="13987" y="6108"/>
                      <a:pt x="14086" y="6110"/>
                      <a:pt x="14185" y="6111"/>
                    </a:cubicBezTo>
                    <a:cubicBezTo>
                      <a:pt x="14188" y="6164"/>
                      <a:pt x="14233" y="6200"/>
                      <a:pt x="14283" y="6200"/>
                    </a:cubicBezTo>
                    <a:cubicBezTo>
                      <a:pt x="14284" y="6200"/>
                      <a:pt x="14286" y="6200"/>
                      <a:pt x="14287" y="6199"/>
                    </a:cubicBezTo>
                    <a:cubicBezTo>
                      <a:pt x="14592" y="6179"/>
                      <a:pt x="14896" y="6177"/>
                      <a:pt x="15203" y="6166"/>
                    </a:cubicBezTo>
                    <a:cubicBezTo>
                      <a:pt x="15225" y="6193"/>
                      <a:pt x="15257" y="6198"/>
                      <a:pt x="15289" y="6198"/>
                    </a:cubicBezTo>
                    <a:cubicBezTo>
                      <a:pt x="15305" y="6198"/>
                      <a:pt x="15320" y="6197"/>
                      <a:pt x="15335" y="6196"/>
                    </a:cubicBezTo>
                    <a:cubicBezTo>
                      <a:pt x="15402" y="6193"/>
                      <a:pt x="15469" y="6192"/>
                      <a:pt x="15537" y="6192"/>
                    </a:cubicBezTo>
                    <a:cubicBezTo>
                      <a:pt x="15726" y="6192"/>
                      <a:pt x="15916" y="6200"/>
                      <a:pt x="16106" y="6200"/>
                    </a:cubicBezTo>
                    <a:cubicBezTo>
                      <a:pt x="16210" y="6200"/>
                      <a:pt x="16314" y="6198"/>
                      <a:pt x="16419" y="6190"/>
                    </a:cubicBezTo>
                    <a:cubicBezTo>
                      <a:pt x="16846" y="6122"/>
                      <a:pt x="17287" y="6123"/>
                      <a:pt x="17713" y="6047"/>
                    </a:cubicBezTo>
                    <a:cubicBezTo>
                      <a:pt x="17716" y="6055"/>
                      <a:pt x="17720" y="6062"/>
                      <a:pt x="17724" y="6069"/>
                    </a:cubicBezTo>
                    <a:cubicBezTo>
                      <a:pt x="17745" y="6089"/>
                      <a:pt x="17767" y="6098"/>
                      <a:pt x="17789" y="6098"/>
                    </a:cubicBezTo>
                    <a:cubicBezTo>
                      <a:pt x="17805" y="6098"/>
                      <a:pt x="17821" y="6093"/>
                      <a:pt x="17835" y="6085"/>
                    </a:cubicBezTo>
                    <a:cubicBezTo>
                      <a:pt x="17873" y="6097"/>
                      <a:pt x="17911" y="6101"/>
                      <a:pt x="17951" y="6101"/>
                    </a:cubicBezTo>
                    <a:cubicBezTo>
                      <a:pt x="18068" y="6101"/>
                      <a:pt x="18192" y="6063"/>
                      <a:pt x="18309" y="6063"/>
                    </a:cubicBezTo>
                    <a:cubicBezTo>
                      <a:pt x="18318" y="6063"/>
                      <a:pt x="18326" y="6063"/>
                      <a:pt x="18334" y="6063"/>
                    </a:cubicBezTo>
                    <a:cubicBezTo>
                      <a:pt x="18340" y="6064"/>
                      <a:pt x="18346" y="6065"/>
                      <a:pt x="18352" y="6065"/>
                    </a:cubicBezTo>
                    <a:cubicBezTo>
                      <a:pt x="18393" y="6065"/>
                      <a:pt x="18436" y="6042"/>
                      <a:pt x="18448" y="6000"/>
                    </a:cubicBezTo>
                    <a:cubicBezTo>
                      <a:pt x="18464" y="5926"/>
                      <a:pt x="18406" y="5875"/>
                      <a:pt x="18415" y="5795"/>
                    </a:cubicBezTo>
                    <a:cubicBezTo>
                      <a:pt x="18420" y="5545"/>
                      <a:pt x="18479" y="5318"/>
                      <a:pt x="18580" y="5111"/>
                    </a:cubicBezTo>
                    <a:cubicBezTo>
                      <a:pt x="18592" y="5128"/>
                      <a:pt x="18606" y="5144"/>
                      <a:pt x="18620" y="5160"/>
                    </a:cubicBezTo>
                    <a:cubicBezTo>
                      <a:pt x="18559" y="5206"/>
                      <a:pt x="18561" y="5336"/>
                      <a:pt x="18547" y="5409"/>
                    </a:cubicBezTo>
                    <a:cubicBezTo>
                      <a:pt x="18503" y="5636"/>
                      <a:pt x="18563" y="5867"/>
                      <a:pt x="18545" y="6100"/>
                    </a:cubicBezTo>
                    <a:cubicBezTo>
                      <a:pt x="18588" y="6554"/>
                      <a:pt x="18942" y="6923"/>
                      <a:pt x="19250" y="7234"/>
                    </a:cubicBezTo>
                    <a:cubicBezTo>
                      <a:pt x="19940" y="7805"/>
                      <a:pt x="20808" y="7927"/>
                      <a:pt x="21687" y="7927"/>
                    </a:cubicBezTo>
                    <a:cubicBezTo>
                      <a:pt x="22211" y="7927"/>
                      <a:pt x="22738" y="7884"/>
                      <a:pt x="23234" y="7865"/>
                    </a:cubicBezTo>
                    <a:cubicBezTo>
                      <a:pt x="23334" y="7840"/>
                      <a:pt x="23705" y="7864"/>
                      <a:pt x="23847" y="7789"/>
                    </a:cubicBezTo>
                    <a:cubicBezTo>
                      <a:pt x="24484" y="7751"/>
                      <a:pt x="25116" y="7669"/>
                      <a:pt x="25755" y="7651"/>
                    </a:cubicBezTo>
                    <a:cubicBezTo>
                      <a:pt x="27223" y="7487"/>
                      <a:pt x="28790" y="7493"/>
                      <a:pt x="30151" y="6863"/>
                    </a:cubicBezTo>
                    <a:cubicBezTo>
                      <a:pt x="30167" y="6892"/>
                      <a:pt x="30200" y="6908"/>
                      <a:pt x="30233" y="6908"/>
                    </a:cubicBezTo>
                    <a:cubicBezTo>
                      <a:pt x="30250" y="6908"/>
                      <a:pt x="30267" y="6904"/>
                      <a:pt x="30282" y="6895"/>
                    </a:cubicBezTo>
                    <a:cubicBezTo>
                      <a:pt x="30422" y="6804"/>
                      <a:pt x="30562" y="6714"/>
                      <a:pt x="30686" y="6603"/>
                    </a:cubicBezTo>
                    <a:cubicBezTo>
                      <a:pt x="30887" y="6420"/>
                      <a:pt x="31538" y="5533"/>
                      <a:pt x="31271" y="5311"/>
                    </a:cubicBezTo>
                    <a:cubicBezTo>
                      <a:pt x="31284" y="5185"/>
                      <a:pt x="31355" y="5021"/>
                      <a:pt x="31285" y="4906"/>
                    </a:cubicBezTo>
                    <a:cubicBezTo>
                      <a:pt x="31316" y="4881"/>
                      <a:pt x="31342" y="4852"/>
                      <a:pt x="31364" y="4819"/>
                    </a:cubicBezTo>
                    <a:cubicBezTo>
                      <a:pt x="31383" y="4772"/>
                      <a:pt x="31354" y="4716"/>
                      <a:pt x="31308" y="4700"/>
                    </a:cubicBezTo>
                    <a:cubicBezTo>
                      <a:pt x="31297" y="4698"/>
                      <a:pt x="31287" y="4696"/>
                      <a:pt x="31278" y="4696"/>
                    </a:cubicBezTo>
                    <a:cubicBezTo>
                      <a:pt x="31200" y="4696"/>
                      <a:pt x="31162" y="4785"/>
                      <a:pt x="31081" y="4815"/>
                    </a:cubicBezTo>
                    <a:cubicBezTo>
                      <a:pt x="29427" y="5635"/>
                      <a:pt x="27598" y="6183"/>
                      <a:pt x="25751" y="6337"/>
                    </a:cubicBezTo>
                    <a:cubicBezTo>
                      <a:pt x="25259" y="6413"/>
                      <a:pt x="24764" y="6451"/>
                      <a:pt x="24268" y="6451"/>
                    </a:cubicBezTo>
                    <a:cubicBezTo>
                      <a:pt x="23887" y="6451"/>
                      <a:pt x="23505" y="6428"/>
                      <a:pt x="23125" y="6384"/>
                    </a:cubicBezTo>
                    <a:cubicBezTo>
                      <a:pt x="21930" y="6282"/>
                      <a:pt x="20708" y="6210"/>
                      <a:pt x="19643" y="5597"/>
                    </a:cubicBezTo>
                    <a:cubicBezTo>
                      <a:pt x="19314" y="5391"/>
                      <a:pt x="18891" y="5271"/>
                      <a:pt x="18676" y="4934"/>
                    </a:cubicBezTo>
                    <a:cubicBezTo>
                      <a:pt x="19025" y="4378"/>
                      <a:pt x="19667" y="3990"/>
                      <a:pt x="20269" y="3750"/>
                    </a:cubicBezTo>
                    <a:cubicBezTo>
                      <a:pt x="20271" y="3766"/>
                      <a:pt x="20278" y="3784"/>
                      <a:pt x="20293" y="3803"/>
                    </a:cubicBezTo>
                    <a:cubicBezTo>
                      <a:pt x="20311" y="3824"/>
                      <a:pt x="20336" y="3835"/>
                      <a:pt x="20362" y="3835"/>
                    </a:cubicBezTo>
                    <a:cubicBezTo>
                      <a:pt x="20379" y="3835"/>
                      <a:pt x="20398" y="3830"/>
                      <a:pt x="20414" y="3820"/>
                    </a:cubicBezTo>
                    <a:cubicBezTo>
                      <a:pt x="20487" y="3776"/>
                      <a:pt x="20559" y="3731"/>
                      <a:pt x="20630" y="3683"/>
                    </a:cubicBezTo>
                    <a:cubicBezTo>
                      <a:pt x="20664" y="3682"/>
                      <a:pt x="20692" y="3661"/>
                      <a:pt x="20707" y="3631"/>
                    </a:cubicBezTo>
                    <a:cubicBezTo>
                      <a:pt x="20719" y="3624"/>
                      <a:pt x="20731" y="3615"/>
                      <a:pt x="20743" y="3608"/>
                    </a:cubicBezTo>
                    <a:cubicBezTo>
                      <a:pt x="20958" y="3566"/>
                      <a:pt x="21175" y="3534"/>
                      <a:pt x="21374" y="3438"/>
                    </a:cubicBezTo>
                    <a:cubicBezTo>
                      <a:pt x="21416" y="3407"/>
                      <a:pt x="21449" y="3362"/>
                      <a:pt x="21458" y="3311"/>
                    </a:cubicBezTo>
                    <a:cubicBezTo>
                      <a:pt x="21586" y="2907"/>
                      <a:pt x="21724" y="2506"/>
                      <a:pt x="21900" y="2120"/>
                    </a:cubicBezTo>
                    <a:cubicBezTo>
                      <a:pt x="22147" y="1556"/>
                      <a:pt x="22628" y="1140"/>
                      <a:pt x="23075" y="728"/>
                    </a:cubicBezTo>
                    <a:cubicBezTo>
                      <a:pt x="23237" y="592"/>
                      <a:pt x="23106" y="373"/>
                      <a:pt x="23047" y="213"/>
                    </a:cubicBezTo>
                    <a:cubicBezTo>
                      <a:pt x="23054" y="194"/>
                      <a:pt x="23054" y="176"/>
                      <a:pt x="23048" y="160"/>
                    </a:cubicBezTo>
                    <a:cubicBezTo>
                      <a:pt x="23089" y="102"/>
                      <a:pt x="23065" y="0"/>
                      <a:pt x="22979" y="0"/>
                    </a:cubicBezTo>
                    <a:close/>
                  </a:path>
                </a:pathLst>
              </a:custGeom>
              <a:solidFill>
                <a:srgbClr val="010101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1" name="Google Shape;1091;p36"/>
              <p:cNvSpPr/>
              <p:nvPr/>
            </p:nvSpPr>
            <p:spPr>
              <a:xfrm>
                <a:off x="439637" y="2129658"/>
                <a:ext cx="9105" cy="8833"/>
              </a:xfrm>
              <a:custGeom>
                <a:avLst/>
                <a:gdLst/>
                <a:ahLst/>
                <a:cxnLst/>
                <a:rect l="l" t="t" r="r" b="b"/>
                <a:pathLst>
                  <a:path w="193" h="189" extrusionOk="0">
                    <a:moveTo>
                      <a:pt x="99" y="0"/>
                    </a:moveTo>
                    <a:cubicBezTo>
                      <a:pt x="97" y="0"/>
                      <a:pt x="94" y="0"/>
                      <a:pt x="92" y="1"/>
                    </a:cubicBezTo>
                    <a:cubicBezTo>
                      <a:pt x="41" y="5"/>
                      <a:pt x="0" y="46"/>
                      <a:pt x="4" y="99"/>
                    </a:cubicBezTo>
                    <a:cubicBezTo>
                      <a:pt x="6" y="146"/>
                      <a:pt x="46" y="188"/>
                      <a:pt x="94" y="188"/>
                    </a:cubicBezTo>
                    <a:cubicBezTo>
                      <a:pt x="96" y="188"/>
                      <a:pt x="98" y="188"/>
                      <a:pt x="101" y="188"/>
                    </a:cubicBezTo>
                    <a:cubicBezTo>
                      <a:pt x="152" y="184"/>
                      <a:pt x="192" y="142"/>
                      <a:pt x="190" y="90"/>
                    </a:cubicBezTo>
                    <a:cubicBezTo>
                      <a:pt x="188" y="42"/>
                      <a:pt x="147" y="0"/>
                      <a:pt x="99" y="0"/>
                    </a:cubicBezTo>
                    <a:close/>
                  </a:path>
                </a:pathLst>
              </a:custGeom>
              <a:solidFill>
                <a:srgbClr val="010101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2" name="Google Shape;1092;p36"/>
              <p:cNvSpPr/>
              <p:nvPr/>
            </p:nvSpPr>
            <p:spPr>
              <a:xfrm>
                <a:off x="454261" y="2135313"/>
                <a:ext cx="9058" cy="8833"/>
              </a:xfrm>
              <a:custGeom>
                <a:avLst/>
                <a:gdLst/>
                <a:ahLst/>
                <a:cxnLst/>
                <a:rect l="l" t="t" r="r" b="b"/>
                <a:pathLst>
                  <a:path w="192" h="189" extrusionOk="0">
                    <a:moveTo>
                      <a:pt x="98" y="0"/>
                    </a:moveTo>
                    <a:cubicBezTo>
                      <a:pt x="95" y="0"/>
                      <a:pt x="93" y="1"/>
                      <a:pt x="90" y="1"/>
                    </a:cubicBezTo>
                    <a:cubicBezTo>
                      <a:pt x="40" y="5"/>
                      <a:pt x="0" y="47"/>
                      <a:pt x="2" y="99"/>
                    </a:cubicBezTo>
                    <a:cubicBezTo>
                      <a:pt x="5" y="147"/>
                      <a:pt x="45" y="189"/>
                      <a:pt x="93" y="189"/>
                    </a:cubicBezTo>
                    <a:cubicBezTo>
                      <a:pt x="96" y="189"/>
                      <a:pt x="98" y="189"/>
                      <a:pt x="101" y="188"/>
                    </a:cubicBezTo>
                    <a:cubicBezTo>
                      <a:pt x="151" y="184"/>
                      <a:pt x="191" y="143"/>
                      <a:pt x="189" y="90"/>
                    </a:cubicBezTo>
                    <a:cubicBezTo>
                      <a:pt x="188" y="43"/>
                      <a:pt x="146" y="0"/>
                      <a:pt x="98" y="0"/>
                    </a:cubicBezTo>
                    <a:close/>
                  </a:path>
                </a:pathLst>
              </a:custGeom>
              <a:solidFill>
                <a:srgbClr val="010101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3" name="Google Shape;1093;p36"/>
              <p:cNvSpPr/>
              <p:nvPr/>
            </p:nvSpPr>
            <p:spPr>
              <a:xfrm>
                <a:off x="451855" y="2119282"/>
                <a:ext cx="9105" cy="8833"/>
              </a:xfrm>
              <a:custGeom>
                <a:avLst/>
                <a:gdLst/>
                <a:ahLst/>
                <a:cxnLst/>
                <a:rect l="l" t="t" r="r" b="b"/>
                <a:pathLst>
                  <a:path w="193" h="189" extrusionOk="0">
                    <a:moveTo>
                      <a:pt x="100" y="0"/>
                    </a:moveTo>
                    <a:cubicBezTo>
                      <a:pt x="97" y="0"/>
                      <a:pt x="95" y="1"/>
                      <a:pt x="92" y="1"/>
                    </a:cubicBezTo>
                    <a:cubicBezTo>
                      <a:pt x="41" y="5"/>
                      <a:pt x="1" y="46"/>
                      <a:pt x="3" y="99"/>
                    </a:cubicBezTo>
                    <a:cubicBezTo>
                      <a:pt x="5" y="147"/>
                      <a:pt x="47" y="189"/>
                      <a:pt x="94" y="189"/>
                    </a:cubicBezTo>
                    <a:cubicBezTo>
                      <a:pt x="96" y="189"/>
                      <a:pt x="99" y="188"/>
                      <a:pt x="101" y="188"/>
                    </a:cubicBezTo>
                    <a:cubicBezTo>
                      <a:pt x="153" y="184"/>
                      <a:pt x="193" y="143"/>
                      <a:pt x="191" y="90"/>
                    </a:cubicBezTo>
                    <a:cubicBezTo>
                      <a:pt x="188" y="43"/>
                      <a:pt x="148" y="0"/>
                      <a:pt x="100" y="0"/>
                    </a:cubicBezTo>
                    <a:close/>
                  </a:path>
                </a:pathLst>
              </a:custGeom>
              <a:solidFill>
                <a:srgbClr val="010101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4" name="Google Shape;1094;p36"/>
              <p:cNvSpPr/>
              <p:nvPr/>
            </p:nvSpPr>
            <p:spPr>
              <a:xfrm>
                <a:off x="473839" y="1897933"/>
                <a:ext cx="9105" cy="8787"/>
              </a:xfrm>
              <a:custGeom>
                <a:avLst/>
                <a:gdLst/>
                <a:ahLst/>
                <a:cxnLst/>
                <a:rect l="l" t="t" r="r" b="b"/>
                <a:pathLst>
                  <a:path w="193" h="188" extrusionOk="0">
                    <a:moveTo>
                      <a:pt x="99" y="0"/>
                    </a:moveTo>
                    <a:cubicBezTo>
                      <a:pt x="96" y="0"/>
                      <a:pt x="94" y="0"/>
                      <a:pt x="92" y="0"/>
                    </a:cubicBezTo>
                    <a:cubicBezTo>
                      <a:pt x="40" y="4"/>
                      <a:pt x="0" y="45"/>
                      <a:pt x="2" y="99"/>
                    </a:cubicBezTo>
                    <a:cubicBezTo>
                      <a:pt x="5" y="146"/>
                      <a:pt x="45" y="187"/>
                      <a:pt x="93" y="187"/>
                    </a:cubicBezTo>
                    <a:cubicBezTo>
                      <a:pt x="96" y="187"/>
                      <a:pt x="98" y="187"/>
                      <a:pt x="101" y="187"/>
                    </a:cubicBezTo>
                    <a:cubicBezTo>
                      <a:pt x="151" y="182"/>
                      <a:pt x="192" y="142"/>
                      <a:pt x="190" y="88"/>
                    </a:cubicBezTo>
                    <a:cubicBezTo>
                      <a:pt x="188" y="42"/>
                      <a:pt x="146" y="0"/>
                      <a:pt x="99" y="0"/>
                    </a:cubicBezTo>
                    <a:close/>
                  </a:path>
                </a:pathLst>
              </a:custGeom>
              <a:solidFill>
                <a:srgbClr val="010101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5" name="Google Shape;1095;p36"/>
              <p:cNvSpPr/>
              <p:nvPr/>
            </p:nvSpPr>
            <p:spPr>
              <a:xfrm>
                <a:off x="487095" y="1892091"/>
                <a:ext cx="9105" cy="8787"/>
              </a:xfrm>
              <a:custGeom>
                <a:avLst/>
                <a:gdLst/>
                <a:ahLst/>
                <a:cxnLst/>
                <a:rect l="l" t="t" r="r" b="b"/>
                <a:pathLst>
                  <a:path w="193" h="188" extrusionOk="0">
                    <a:moveTo>
                      <a:pt x="99" y="0"/>
                    </a:moveTo>
                    <a:cubicBezTo>
                      <a:pt x="97" y="0"/>
                      <a:pt x="94" y="1"/>
                      <a:pt x="92" y="1"/>
                    </a:cubicBezTo>
                    <a:cubicBezTo>
                      <a:pt x="42" y="5"/>
                      <a:pt x="0" y="45"/>
                      <a:pt x="3" y="99"/>
                    </a:cubicBezTo>
                    <a:cubicBezTo>
                      <a:pt x="5" y="146"/>
                      <a:pt x="46" y="188"/>
                      <a:pt x="94" y="188"/>
                    </a:cubicBezTo>
                    <a:cubicBezTo>
                      <a:pt x="96" y="188"/>
                      <a:pt x="99" y="187"/>
                      <a:pt x="101" y="187"/>
                    </a:cubicBezTo>
                    <a:cubicBezTo>
                      <a:pt x="153" y="183"/>
                      <a:pt x="193" y="143"/>
                      <a:pt x="190" y="90"/>
                    </a:cubicBezTo>
                    <a:cubicBezTo>
                      <a:pt x="188" y="42"/>
                      <a:pt x="148" y="0"/>
                      <a:pt x="99" y="0"/>
                    </a:cubicBezTo>
                    <a:close/>
                  </a:path>
                </a:pathLst>
              </a:custGeom>
              <a:solidFill>
                <a:srgbClr val="010101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6" name="Google Shape;1096;p36"/>
              <p:cNvSpPr/>
              <p:nvPr/>
            </p:nvSpPr>
            <p:spPr>
              <a:xfrm>
                <a:off x="760568" y="1759544"/>
                <a:ext cx="9105" cy="8833"/>
              </a:xfrm>
              <a:custGeom>
                <a:avLst/>
                <a:gdLst/>
                <a:ahLst/>
                <a:cxnLst/>
                <a:rect l="l" t="t" r="r" b="b"/>
                <a:pathLst>
                  <a:path w="193" h="189" extrusionOk="0">
                    <a:moveTo>
                      <a:pt x="100" y="1"/>
                    </a:moveTo>
                    <a:cubicBezTo>
                      <a:pt x="97" y="1"/>
                      <a:pt x="95" y="1"/>
                      <a:pt x="92" y="1"/>
                    </a:cubicBezTo>
                    <a:cubicBezTo>
                      <a:pt x="41" y="6"/>
                      <a:pt x="1" y="47"/>
                      <a:pt x="3" y="99"/>
                    </a:cubicBezTo>
                    <a:cubicBezTo>
                      <a:pt x="5" y="147"/>
                      <a:pt x="46" y="189"/>
                      <a:pt x="94" y="189"/>
                    </a:cubicBezTo>
                    <a:cubicBezTo>
                      <a:pt x="96" y="189"/>
                      <a:pt x="99" y="189"/>
                      <a:pt x="101" y="189"/>
                    </a:cubicBezTo>
                    <a:cubicBezTo>
                      <a:pt x="153" y="184"/>
                      <a:pt x="193" y="143"/>
                      <a:pt x="191" y="90"/>
                    </a:cubicBezTo>
                    <a:cubicBezTo>
                      <a:pt x="188" y="43"/>
                      <a:pt x="148" y="1"/>
                      <a:pt x="100" y="1"/>
                    </a:cubicBezTo>
                    <a:close/>
                  </a:path>
                </a:pathLst>
              </a:custGeom>
              <a:solidFill>
                <a:srgbClr val="010101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7" name="Google Shape;1097;p36"/>
              <p:cNvSpPr/>
              <p:nvPr/>
            </p:nvSpPr>
            <p:spPr>
              <a:xfrm>
                <a:off x="984791" y="1949578"/>
                <a:ext cx="9105" cy="8880"/>
              </a:xfrm>
              <a:custGeom>
                <a:avLst/>
                <a:gdLst/>
                <a:ahLst/>
                <a:cxnLst/>
                <a:rect l="l" t="t" r="r" b="b"/>
                <a:pathLst>
                  <a:path w="193" h="190" extrusionOk="0">
                    <a:moveTo>
                      <a:pt x="99" y="1"/>
                    </a:moveTo>
                    <a:cubicBezTo>
                      <a:pt x="96" y="1"/>
                      <a:pt x="94" y="1"/>
                      <a:pt x="92" y="1"/>
                    </a:cubicBezTo>
                    <a:cubicBezTo>
                      <a:pt x="40" y="6"/>
                      <a:pt x="0" y="47"/>
                      <a:pt x="2" y="100"/>
                    </a:cubicBezTo>
                    <a:cubicBezTo>
                      <a:pt x="5" y="147"/>
                      <a:pt x="45" y="189"/>
                      <a:pt x="93" y="189"/>
                    </a:cubicBezTo>
                    <a:cubicBezTo>
                      <a:pt x="96" y="189"/>
                      <a:pt x="98" y="189"/>
                      <a:pt x="101" y="189"/>
                    </a:cubicBezTo>
                    <a:cubicBezTo>
                      <a:pt x="151" y="184"/>
                      <a:pt x="192" y="143"/>
                      <a:pt x="190" y="90"/>
                    </a:cubicBezTo>
                    <a:cubicBezTo>
                      <a:pt x="188" y="43"/>
                      <a:pt x="146" y="1"/>
                      <a:pt x="99" y="1"/>
                    </a:cubicBezTo>
                    <a:close/>
                  </a:path>
                </a:pathLst>
              </a:custGeom>
              <a:solidFill>
                <a:srgbClr val="010101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8" name="Google Shape;1098;p36"/>
              <p:cNvSpPr/>
              <p:nvPr/>
            </p:nvSpPr>
            <p:spPr>
              <a:xfrm>
                <a:off x="981819" y="1964815"/>
                <a:ext cx="9105" cy="8833"/>
              </a:xfrm>
              <a:custGeom>
                <a:avLst/>
                <a:gdLst/>
                <a:ahLst/>
                <a:cxnLst/>
                <a:rect l="l" t="t" r="r" b="b"/>
                <a:pathLst>
                  <a:path w="193" h="189" extrusionOk="0">
                    <a:moveTo>
                      <a:pt x="99" y="1"/>
                    </a:moveTo>
                    <a:cubicBezTo>
                      <a:pt x="97" y="1"/>
                      <a:pt x="94" y="1"/>
                      <a:pt x="92" y="1"/>
                    </a:cubicBezTo>
                    <a:cubicBezTo>
                      <a:pt x="40" y="6"/>
                      <a:pt x="0" y="47"/>
                      <a:pt x="3" y="99"/>
                    </a:cubicBezTo>
                    <a:cubicBezTo>
                      <a:pt x="5" y="147"/>
                      <a:pt x="45" y="189"/>
                      <a:pt x="93" y="189"/>
                    </a:cubicBezTo>
                    <a:cubicBezTo>
                      <a:pt x="96" y="189"/>
                      <a:pt x="98" y="189"/>
                      <a:pt x="101" y="189"/>
                    </a:cubicBezTo>
                    <a:cubicBezTo>
                      <a:pt x="152" y="184"/>
                      <a:pt x="192" y="143"/>
                      <a:pt x="190" y="90"/>
                    </a:cubicBezTo>
                    <a:cubicBezTo>
                      <a:pt x="188" y="43"/>
                      <a:pt x="147" y="1"/>
                      <a:pt x="99" y="1"/>
                    </a:cubicBezTo>
                    <a:close/>
                  </a:path>
                </a:pathLst>
              </a:custGeom>
              <a:solidFill>
                <a:srgbClr val="010101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9" name="Google Shape;1099;p36"/>
              <p:cNvSpPr/>
              <p:nvPr/>
            </p:nvSpPr>
            <p:spPr>
              <a:xfrm>
                <a:off x="734434" y="2136762"/>
                <a:ext cx="9105" cy="8833"/>
              </a:xfrm>
              <a:custGeom>
                <a:avLst/>
                <a:gdLst/>
                <a:ahLst/>
                <a:cxnLst/>
                <a:rect l="l" t="t" r="r" b="b"/>
                <a:pathLst>
                  <a:path w="193" h="189" extrusionOk="0">
                    <a:moveTo>
                      <a:pt x="99" y="0"/>
                    </a:moveTo>
                    <a:cubicBezTo>
                      <a:pt x="96" y="0"/>
                      <a:pt x="94" y="0"/>
                      <a:pt x="92" y="1"/>
                    </a:cubicBezTo>
                    <a:cubicBezTo>
                      <a:pt x="40" y="5"/>
                      <a:pt x="0" y="46"/>
                      <a:pt x="3" y="99"/>
                    </a:cubicBezTo>
                    <a:cubicBezTo>
                      <a:pt x="5" y="147"/>
                      <a:pt x="45" y="189"/>
                      <a:pt x="93" y="189"/>
                    </a:cubicBezTo>
                    <a:cubicBezTo>
                      <a:pt x="96" y="189"/>
                      <a:pt x="98" y="188"/>
                      <a:pt x="101" y="188"/>
                    </a:cubicBezTo>
                    <a:cubicBezTo>
                      <a:pt x="151" y="184"/>
                      <a:pt x="192" y="142"/>
                      <a:pt x="190" y="90"/>
                    </a:cubicBezTo>
                    <a:cubicBezTo>
                      <a:pt x="188" y="43"/>
                      <a:pt x="146" y="0"/>
                      <a:pt x="99" y="0"/>
                    </a:cubicBezTo>
                    <a:close/>
                  </a:path>
                </a:pathLst>
              </a:custGeom>
              <a:solidFill>
                <a:srgbClr val="010101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0" name="Google Shape;1100;p36"/>
              <p:cNvSpPr/>
              <p:nvPr/>
            </p:nvSpPr>
            <p:spPr>
              <a:xfrm>
                <a:off x="750237" y="2135220"/>
                <a:ext cx="9105" cy="8833"/>
              </a:xfrm>
              <a:custGeom>
                <a:avLst/>
                <a:gdLst/>
                <a:ahLst/>
                <a:cxnLst/>
                <a:rect l="l" t="t" r="r" b="b"/>
                <a:pathLst>
                  <a:path w="193" h="189" extrusionOk="0">
                    <a:moveTo>
                      <a:pt x="99" y="0"/>
                    </a:moveTo>
                    <a:cubicBezTo>
                      <a:pt x="97" y="0"/>
                      <a:pt x="94" y="0"/>
                      <a:pt x="92" y="0"/>
                    </a:cubicBezTo>
                    <a:cubicBezTo>
                      <a:pt x="41" y="5"/>
                      <a:pt x="0" y="46"/>
                      <a:pt x="3" y="99"/>
                    </a:cubicBezTo>
                    <a:cubicBezTo>
                      <a:pt x="5" y="146"/>
                      <a:pt x="45" y="188"/>
                      <a:pt x="94" y="188"/>
                    </a:cubicBezTo>
                    <a:cubicBezTo>
                      <a:pt x="96" y="188"/>
                      <a:pt x="98" y="188"/>
                      <a:pt x="101" y="188"/>
                    </a:cubicBezTo>
                    <a:cubicBezTo>
                      <a:pt x="152" y="183"/>
                      <a:pt x="192" y="142"/>
                      <a:pt x="190" y="90"/>
                    </a:cubicBezTo>
                    <a:cubicBezTo>
                      <a:pt x="188" y="42"/>
                      <a:pt x="147" y="0"/>
                      <a:pt x="99" y="0"/>
                    </a:cubicBezTo>
                    <a:close/>
                  </a:path>
                </a:pathLst>
              </a:custGeom>
              <a:solidFill>
                <a:srgbClr val="010101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1" name="Google Shape;1101;p36"/>
              <p:cNvSpPr/>
              <p:nvPr/>
            </p:nvSpPr>
            <p:spPr>
              <a:xfrm>
                <a:off x="720234" y="1943175"/>
                <a:ext cx="9105" cy="8833"/>
              </a:xfrm>
              <a:custGeom>
                <a:avLst/>
                <a:gdLst/>
                <a:ahLst/>
                <a:cxnLst/>
                <a:rect l="l" t="t" r="r" b="b"/>
                <a:pathLst>
                  <a:path w="193" h="189" extrusionOk="0">
                    <a:moveTo>
                      <a:pt x="99" y="1"/>
                    </a:moveTo>
                    <a:cubicBezTo>
                      <a:pt x="97" y="1"/>
                      <a:pt x="94" y="1"/>
                      <a:pt x="92" y="1"/>
                    </a:cubicBezTo>
                    <a:cubicBezTo>
                      <a:pt x="41" y="6"/>
                      <a:pt x="1" y="47"/>
                      <a:pt x="3" y="99"/>
                    </a:cubicBezTo>
                    <a:cubicBezTo>
                      <a:pt x="5" y="146"/>
                      <a:pt x="47" y="189"/>
                      <a:pt x="94" y="189"/>
                    </a:cubicBezTo>
                    <a:cubicBezTo>
                      <a:pt x="96" y="189"/>
                      <a:pt x="99" y="189"/>
                      <a:pt x="101" y="189"/>
                    </a:cubicBezTo>
                    <a:cubicBezTo>
                      <a:pt x="153" y="184"/>
                      <a:pt x="193" y="143"/>
                      <a:pt x="190" y="90"/>
                    </a:cubicBezTo>
                    <a:cubicBezTo>
                      <a:pt x="188" y="42"/>
                      <a:pt x="148" y="1"/>
                      <a:pt x="99" y="1"/>
                    </a:cubicBezTo>
                    <a:close/>
                  </a:path>
                </a:pathLst>
              </a:custGeom>
              <a:solidFill>
                <a:srgbClr val="010101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2" name="Google Shape;1102;p36"/>
              <p:cNvSpPr/>
              <p:nvPr/>
            </p:nvSpPr>
            <p:spPr>
              <a:xfrm>
                <a:off x="1188399" y="2072358"/>
                <a:ext cx="9105" cy="8833"/>
              </a:xfrm>
              <a:custGeom>
                <a:avLst/>
                <a:gdLst/>
                <a:ahLst/>
                <a:cxnLst/>
                <a:rect l="l" t="t" r="r" b="b"/>
                <a:pathLst>
                  <a:path w="193" h="189" extrusionOk="0">
                    <a:moveTo>
                      <a:pt x="99" y="0"/>
                    </a:moveTo>
                    <a:cubicBezTo>
                      <a:pt x="97" y="0"/>
                      <a:pt x="95" y="1"/>
                      <a:pt x="92" y="1"/>
                    </a:cubicBezTo>
                    <a:cubicBezTo>
                      <a:pt x="41" y="5"/>
                      <a:pt x="1" y="46"/>
                      <a:pt x="3" y="99"/>
                    </a:cubicBezTo>
                    <a:cubicBezTo>
                      <a:pt x="5" y="147"/>
                      <a:pt x="46" y="189"/>
                      <a:pt x="94" y="189"/>
                    </a:cubicBezTo>
                    <a:cubicBezTo>
                      <a:pt x="96" y="189"/>
                      <a:pt x="99" y="189"/>
                      <a:pt x="101" y="188"/>
                    </a:cubicBezTo>
                    <a:cubicBezTo>
                      <a:pt x="153" y="184"/>
                      <a:pt x="193" y="143"/>
                      <a:pt x="191" y="90"/>
                    </a:cubicBezTo>
                    <a:cubicBezTo>
                      <a:pt x="188" y="43"/>
                      <a:pt x="147" y="0"/>
                      <a:pt x="99" y="0"/>
                    </a:cubicBezTo>
                    <a:close/>
                  </a:path>
                </a:pathLst>
              </a:custGeom>
              <a:solidFill>
                <a:srgbClr val="010101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3" name="Google Shape;1103;p36"/>
              <p:cNvSpPr/>
              <p:nvPr/>
            </p:nvSpPr>
            <p:spPr>
              <a:xfrm>
                <a:off x="1313082" y="2252718"/>
                <a:ext cx="9058" cy="8833"/>
              </a:xfrm>
              <a:custGeom>
                <a:avLst/>
                <a:gdLst/>
                <a:ahLst/>
                <a:cxnLst/>
                <a:rect l="l" t="t" r="r" b="b"/>
                <a:pathLst>
                  <a:path w="192" h="189" extrusionOk="0">
                    <a:moveTo>
                      <a:pt x="100" y="1"/>
                    </a:moveTo>
                    <a:cubicBezTo>
                      <a:pt x="98" y="1"/>
                      <a:pt x="95" y="1"/>
                      <a:pt x="93" y="1"/>
                    </a:cubicBezTo>
                    <a:cubicBezTo>
                      <a:pt x="41" y="6"/>
                      <a:pt x="0" y="46"/>
                      <a:pt x="3" y="98"/>
                    </a:cubicBezTo>
                    <a:cubicBezTo>
                      <a:pt x="4" y="145"/>
                      <a:pt x="44" y="189"/>
                      <a:pt x="92" y="189"/>
                    </a:cubicBezTo>
                    <a:cubicBezTo>
                      <a:pt x="94" y="189"/>
                      <a:pt x="96" y="189"/>
                      <a:pt x="99" y="189"/>
                    </a:cubicBezTo>
                    <a:cubicBezTo>
                      <a:pt x="150" y="184"/>
                      <a:pt x="191" y="144"/>
                      <a:pt x="189" y="91"/>
                    </a:cubicBezTo>
                    <a:cubicBezTo>
                      <a:pt x="188" y="44"/>
                      <a:pt x="147" y="1"/>
                      <a:pt x="100" y="1"/>
                    </a:cubicBezTo>
                    <a:close/>
                  </a:path>
                </a:pathLst>
              </a:custGeom>
              <a:solidFill>
                <a:srgbClr val="E4D1D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4" name="Google Shape;1104;p36"/>
              <p:cNvSpPr/>
              <p:nvPr/>
            </p:nvSpPr>
            <p:spPr>
              <a:xfrm>
                <a:off x="1327848" y="2255148"/>
                <a:ext cx="9058" cy="8833"/>
              </a:xfrm>
              <a:custGeom>
                <a:avLst/>
                <a:gdLst/>
                <a:ahLst/>
                <a:cxnLst/>
                <a:rect l="l" t="t" r="r" b="b"/>
                <a:pathLst>
                  <a:path w="192" h="189" extrusionOk="0">
                    <a:moveTo>
                      <a:pt x="99" y="0"/>
                    </a:moveTo>
                    <a:cubicBezTo>
                      <a:pt x="97" y="0"/>
                      <a:pt x="94" y="0"/>
                      <a:pt x="92" y="0"/>
                    </a:cubicBezTo>
                    <a:cubicBezTo>
                      <a:pt x="42" y="5"/>
                      <a:pt x="1" y="45"/>
                      <a:pt x="2" y="98"/>
                    </a:cubicBezTo>
                    <a:cubicBezTo>
                      <a:pt x="4" y="143"/>
                      <a:pt x="45" y="188"/>
                      <a:pt x="92" y="188"/>
                    </a:cubicBezTo>
                    <a:cubicBezTo>
                      <a:pt x="94" y="188"/>
                      <a:pt x="97" y="188"/>
                      <a:pt x="99" y="188"/>
                    </a:cubicBezTo>
                    <a:cubicBezTo>
                      <a:pt x="149" y="183"/>
                      <a:pt x="192" y="143"/>
                      <a:pt x="189" y="91"/>
                    </a:cubicBezTo>
                    <a:cubicBezTo>
                      <a:pt x="187" y="44"/>
                      <a:pt x="146" y="0"/>
                      <a:pt x="99" y="0"/>
                    </a:cubicBezTo>
                    <a:close/>
                  </a:path>
                </a:pathLst>
              </a:custGeom>
              <a:solidFill>
                <a:srgbClr val="E4D1D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5" name="Google Shape;1105;p36"/>
              <p:cNvSpPr/>
              <p:nvPr/>
            </p:nvSpPr>
            <p:spPr>
              <a:xfrm>
                <a:off x="1322706" y="2241033"/>
                <a:ext cx="9058" cy="8833"/>
              </a:xfrm>
              <a:custGeom>
                <a:avLst/>
                <a:gdLst/>
                <a:ahLst/>
                <a:cxnLst/>
                <a:rect l="l" t="t" r="r" b="b"/>
                <a:pathLst>
                  <a:path w="192" h="189" extrusionOk="0">
                    <a:moveTo>
                      <a:pt x="100" y="0"/>
                    </a:moveTo>
                    <a:cubicBezTo>
                      <a:pt x="98" y="0"/>
                      <a:pt x="96" y="0"/>
                      <a:pt x="94" y="1"/>
                    </a:cubicBezTo>
                    <a:cubicBezTo>
                      <a:pt x="43" y="5"/>
                      <a:pt x="1" y="45"/>
                      <a:pt x="3" y="98"/>
                    </a:cubicBezTo>
                    <a:cubicBezTo>
                      <a:pt x="5" y="145"/>
                      <a:pt x="46" y="188"/>
                      <a:pt x="93" y="188"/>
                    </a:cubicBezTo>
                    <a:cubicBezTo>
                      <a:pt x="96" y="188"/>
                      <a:pt x="98" y="188"/>
                      <a:pt x="100" y="188"/>
                    </a:cubicBezTo>
                    <a:cubicBezTo>
                      <a:pt x="151" y="184"/>
                      <a:pt x="192" y="145"/>
                      <a:pt x="191" y="91"/>
                    </a:cubicBezTo>
                    <a:cubicBezTo>
                      <a:pt x="189" y="45"/>
                      <a:pt x="148" y="0"/>
                      <a:pt x="100" y="0"/>
                    </a:cubicBezTo>
                    <a:close/>
                  </a:path>
                </a:pathLst>
              </a:custGeom>
              <a:solidFill>
                <a:srgbClr val="E4D1D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6" name="Google Shape;1106;p36"/>
              <p:cNvSpPr/>
              <p:nvPr/>
            </p:nvSpPr>
            <p:spPr>
              <a:xfrm>
                <a:off x="1451729" y="2072591"/>
                <a:ext cx="9010" cy="8833"/>
              </a:xfrm>
              <a:custGeom>
                <a:avLst/>
                <a:gdLst/>
                <a:ahLst/>
                <a:cxnLst/>
                <a:rect l="l" t="t" r="r" b="b"/>
                <a:pathLst>
                  <a:path w="191" h="189" extrusionOk="0">
                    <a:moveTo>
                      <a:pt x="99" y="0"/>
                    </a:moveTo>
                    <a:cubicBezTo>
                      <a:pt x="97" y="0"/>
                      <a:pt x="95" y="0"/>
                      <a:pt x="93" y="0"/>
                    </a:cubicBezTo>
                    <a:cubicBezTo>
                      <a:pt x="42" y="5"/>
                      <a:pt x="0" y="45"/>
                      <a:pt x="2" y="98"/>
                    </a:cubicBezTo>
                    <a:cubicBezTo>
                      <a:pt x="4" y="144"/>
                      <a:pt x="45" y="188"/>
                      <a:pt x="93" y="188"/>
                    </a:cubicBezTo>
                    <a:cubicBezTo>
                      <a:pt x="95" y="188"/>
                      <a:pt x="97" y="188"/>
                      <a:pt x="99" y="188"/>
                    </a:cubicBezTo>
                    <a:cubicBezTo>
                      <a:pt x="150" y="183"/>
                      <a:pt x="191" y="144"/>
                      <a:pt x="190" y="92"/>
                    </a:cubicBezTo>
                    <a:cubicBezTo>
                      <a:pt x="188" y="45"/>
                      <a:pt x="147" y="0"/>
                      <a:pt x="99" y="0"/>
                    </a:cubicBezTo>
                    <a:close/>
                  </a:path>
                </a:pathLst>
              </a:custGeom>
              <a:solidFill>
                <a:srgbClr val="E4D1D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7" name="Google Shape;1107;p36"/>
              <p:cNvSpPr/>
              <p:nvPr/>
            </p:nvSpPr>
            <p:spPr>
              <a:xfrm>
                <a:off x="1465269" y="2078807"/>
                <a:ext cx="9010" cy="8833"/>
              </a:xfrm>
              <a:custGeom>
                <a:avLst/>
                <a:gdLst/>
                <a:ahLst/>
                <a:cxnLst/>
                <a:rect l="l" t="t" r="r" b="b"/>
                <a:pathLst>
                  <a:path w="191" h="189" extrusionOk="0">
                    <a:moveTo>
                      <a:pt x="99" y="1"/>
                    </a:moveTo>
                    <a:cubicBezTo>
                      <a:pt x="97" y="1"/>
                      <a:pt x="95" y="1"/>
                      <a:pt x="93" y="1"/>
                    </a:cubicBezTo>
                    <a:cubicBezTo>
                      <a:pt x="41" y="6"/>
                      <a:pt x="0" y="46"/>
                      <a:pt x="1" y="98"/>
                    </a:cubicBezTo>
                    <a:cubicBezTo>
                      <a:pt x="3" y="145"/>
                      <a:pt x="44" y="189"/>
                      <a:pt x="91" y="189"/>
                    </a:cubicBezTo>
                    <a:cubicBezTo>
                      <a:pt x="94" y="189"/>
                      <a:pt x="96" y="189"/>
                      <a:pt x="98" y="189"/>
                    </a:cubicBezTo>
                    <a:cubicBezTo>
                      <a:pt x="150" y="184"/>
                      <a:pt x="191" y="145"/>
                      <a:pt x="189" y="93"/>
                    </a:cubicBezTo>
                    <a:cubicBezTo>
                      <a:pt x="187" y="46"/>
                      <a:pt x="147" y="1"/>
                      <a:pt x="99" y="1"/>
                    </a:cubicBezTo>
                    <a:close/>
                  </a:path>
                </a:pathLst>
              </a:custGeom>
              <a:solidFill>
                <a:srgbClr val="E4D1D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8" name="Google Shape;1108;p36"/>
              <p:cNvSpPr/>
              <p:nvPr/>
            </p:nvSpPr>
            <p:spPr>
              <a:xfrm>
                <a:off x="1612926" y="2213131"/>
                <a:ext cx="9058" cy="8833"/>
              </a:xfrm>
              <a:custGeom>
                <a:avLst/>
                <a:gdLst/>
                <a:ahLst/>
                <a:cxnLst/>
                <a:rect l="l" t="t" r="r" b="b"/>
                <a:pathLst>
                  <a:path w="192" h="189" extrusionOk="0">
                    <a:moveTo>
                      <a:pt x="98" y="0"/>
                    </a:moveTo>
                    <a:cubicBezTo>
                      <a:pt x="96" y="0"/>
                      <a:pt x="94" y="1"/>
                      <a:pt x="92" y="1"/>
                    </a:cubicBezTo>
                    <a:cubicBezTo>
                      <a:pt x="42" y="5"/>
                      <a:pt x="1" y="45"/>
                      <a:pt x="2" y="98"/>
                    </a:cubicBezTo>
                    <a:cubicBezTo>
                      <a:pt x="4" y="145"/>
                      <a:pt x="45" y="189"/>
                      <a:pt x="92" y="189"/>
                    </a:cubicBezTo>
                    <a:cubicBezTo>
                      <a:pt x="95" y="189"/>
                      <a:pt x="97" y="188"/>
                      <a:pt x="99" y="188"/>
                    </a:cubicBezTo>
                    <a:cubicBezTo>
                      <a:pt x="149" y="184"/>
                      <a:pt x="192" y="145"/>
                      <a:pt x="190" y="92"/>
                    </a:cubicBezTo>
                    <a:cubicBezTo>
                      <a:pt x="187" y="45"/>
                      <a:pt x="147" y="0"/>
                      <a:pt x="98" y="0"/>
                    </a:cubicBezTo>
                    <a:close/>
                  </a:path>
                </a:pathLst>
              </a:custGeom>
              <a:solidFill>
                <a:srgbClr val="E4D1D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9" name="Google Shape;1109;p36"/>
              <p:cNvSpPr/>
              <p:nvPr/>
            </p:nvSpPr>
            <p:spPr>
              <a:xfrm>
                <a:off x="1625852" y="2209392"/>
                <a:ext cx="9058" cy="8833"/>
              </a:xfrm>
              <a:custGeom>
                <a:avLst/>
                <a:gdLst/>
                <a:ahLst/>
                <a:cxnLst/>
                <a:rect l="l" t="t" r="r" b="b"/>
                <a:pathLst>
                  <a:path w="192" h="189" extrusionOk="0">
                    <a:moveTo>
                      <a:pt x="100" y="0"/>
                    </a:moveTo>
                    <a:cubicBezTo>
                      <a:pt x="97" y="0"/>
                      <a:pt x="95" y="0"/>
                      <a:pt x="93" y="1"/>
                    </a:cubicBezTo>
                    <a:cubicBezTo>
                      <a:pt x="41" y="5"/>
                      <a:pt x="0" y="45"/>
                      <a:pt x="1" y="98"/>
                    </a:cubicBezTo>
                    <a:cubicBezTo>
                      <a:pt x="3" y="145"/>
                      <a:pt x="44" y="188"/>
                      <a:pt x="92" y="188"/>
                    </a:cubicBezTo>
                    <a:cubicBezTo>
                      <a:pt x="94" y="188"/>
                      <a:pt x="96" y="188"/>
                      <a:pt x="98" y="188"/>
                    </a:cubicBezTo>
                    <a:cubicBezTo>
                      <a:pt x="150" y="184"/>
                      <a:pt x="191" y="144"/>
                      <a:pt x="189" y="91"/>
                    </a:cubicBezTo>
                    <a:cubicBezTo>
                      <a:pt x="187" y="44"/>
                      <a:pt x="146" y="0"/>
                      <a:pt x="100" y="0"/>
                    </a:cubicBezTo>
                    <a:close/>
                  </a:path>
                </a:pathLst>
              </a:custGeom>
              <a:solidFill>
                <a:srgbClr val="E4D1D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0" name="Google Shape;1110;p36"/>
              <p:cNvSpPr/>
              <p:nvPr/>
            </p:nvSpPr>
            <p:spPr>
              <a:xfrm>
                <a:off x="1248971" y="1501038"/>
                <a:ext cx="140204" cy="129229"/>
              </a:xfrm>
              <a:custGeom>
                <a:avLst/>
                <a:gdLst/>
                <a:ahLst/>
                <a:cxnLst/>
                <a:rect l="l" t="t" r="r" b="b"/>
                <a:pathLst>
                  <a:path w="2972" h="2765" extrusionOk="0">
                    <a:moveTo>
                      <a:pt x="1369" y="0"/>
                    </a:moveTo>
                    <a:cubicBezTo>
                      <a:pt x="1320" y="0"/>
                      <a:pt x="1271" y="3"/>
                      <a:pt x="1224" y="7"/>
                    </a:cubicBezTo>
                    <a:cubicBezTo>
                      <a:pt x="368" y="82"/>
                      <a:pt x="1" y="811"/>
                      <a:pt x="75" y="1499"/>
                    </a:cubicBezTo>
                    <a:cubicBezTo>
                      <a:pt x="145" y="2149"/>
                      <a:pt x="611" y="2765"/>
                      <a:pt x="1433" y="2765"/>
                    </a:cubicBezTo>
                    <a:cubicBezTo>
                      <a:pt x="1534" y="2765"/>
                      <a:pt x="1639" y="2756"/>
                      <a:pt x="1750" y="2736"/>
                    </a:cubicBezTo>
                    <a:cubicBezTo>
                      <a:pt x="2402" y="2593"/>
                      <a:pt x="2948" y="2043"/>
                      <a:pt x="2972" y="1361"/>
                    </a:cubicBezTo>
                    <a:cubicBezTo>
                      <a:pt x="2961" y="1140"/>
                      <a:pt x="2842" y="958"/>
                      <a:pt x="2731" y="776"/>
                    </a:cubicBezTo>
                    <a:cubicBezTo>
                      <a:pt x="2600" y="604"/>
                      <a:pt x="2463" y="414"/>
                      <a:pt x="2283" y="294"/>
                    </a:cubicBezTo>
                    <a:cubicBezTo>
                      <a:pt x="2274" y="286"/>
                      <a:pt x="2263" y="279"/>
                      <a:pt x="2250" y="271"/>
                    </a:cubicBezTo>
                    <a:cubicBezTo>
                      <a:pt x="2242" y="264"/>
                      <a:pt x="2233" y="258"/>
                      <a:pt x="2224" y="253"/>
                    </a:cubicBezTo>
                    <a:cubicBezTo>
                      <a:pt x="2204" y="241"/>
                      <a:pt x="2184" y="232"/>
                      <a:pt x="2163" y="223"/>
                    </a:cubicBezTo>
                    <a:cubicBezTo>
                      <a:pt x="2153" y="217"/>
                      <a:pt x="2141" y="211"/>
                      <a:pt x="2130" y="207"/>
                    </a:cubicBezTo>
                    <a:cubicBezTo>
                      <a:pt x="2119" y="197"/>
                      <a:pt x="2104" y="190"/>
                      <a:pt x="2090" y="184"/>
                    </a:cubicBezTo>
                    <a:cubicBezTo>
                      <a:pt x="2075" y="175"/>
                      <a:pt x="2059" y="167"/>
                      <a:pt x="2043" y="159"/>
                    </a:cubicBezTo>
                    <a:cubicBezTo>
                      <a:pt x="2001" y="137"/>
                      <a:pt x="1956" y="118"/>
                      <a:pt x="1912" y="99"/>
                    </a:cubicBezTo>
                    <a:cubicBezTo>
                      <a:pt x="1910" y="98"/>
                      <a:pt x="1909" y="98"/>
                      <a:pt x="1909" y="98"/>
                    </a:cubicBezTo>
                    <a:cubicBezTo>
                      <a:pt x="1898" y="92"/>
                      <a:pt x="1885" y="88"/>
                      <a:pt x="1873" y="83"/>
                    </a:cubicBezTo>
                    <a:cubicBezTo>
                      <a:pt x="1854" y="76"/>
                      <a:pt x="1836" y="71"/>
                      <a:pt x="1817" y="64"/>
                    </a:cubicBezTo>
                    <a:lnTo>
                      <a:pt x="1817" y="64"/>
                    </a:lnTo>
                    <a:cubicBezTo>
                      <a:pt x="1819" y="65"/>
                      <a:pt x="1820" y="65"/>
                      <a:pt x="1821" y="66"/>
                    </a:cubicBezTo>
                    <a:cubicBezTo>
                      <a:pt x="1796" y="57"/>
                      <a:pt x="1770" y="49"/>
                      <a:pt x="1745" y="41"/>
                    </a:cubicBezTo>
                    <a:cubicBezTo>
                      <a:pt x="1732" y="38"/>
                      <a:pt x="1719" y="32"/>
                      <a:pt x="1706" y="30"/>
                    </a:cubicBezTo>
                    <a:cubicBezTo>
                      <a:pt x="1695" y="27"/>
                      <a:pt x="1685" y="25"/>
                      <a:pt x="1674" y="23"/>
                    </a:cubicBezTo>
                    <a:lnTo>
                      <a:pt x="1674" y="23"/>
                    </a:lnTo>
                    <a:cubicBezTo>
                      <a:pt x="1674" y="24"/>
                      <a:pt x="1675" y="24"/>
                      <a:pt x="1675" y="24"/>
                    </a:cubicBezTo>
                    <a:cubicBezTo>
                      <a:pt x="1674" y="24"/>
                      <a:pt x="1671" y="24"/>
                      <a:pt x="1670" y="23"/>
                    </a:cubicBezTo>
                    <a:lnTo>
                      <a:pt x="1669" y="23"/>
                    </a:lnTo>
                    <a:cubicBezTo>
                      <a:pt x="1668" y="23"/>
                      <a:pt x="1668" y="23"/>
                      <a:pt x="1667" y="22"/>
                    </a:cubicBezTo>
                    <a:lnTo>
                      <a:pt x="1663" y="22"/>
                    </a:lnTo>
                    <a:cubicBezTo>
                      <a:pt x="1657" y="19"/>
                      <a:pt x="1652" y="19"/>
                      <a:pt x="1645" y="18"/>
                    </a:cubicBezTo>
                    <a:cubicBezTo>
                      <a:pt x="1635" y="16"/>
                      <a:pt x="1625" y="14"/>
                      <a:pt x="1615" y="14"/>
                    </a:cubicBezTo>
                    <a:cubicBezTo>
                      <a:pt x="1612" y="14"/>
                      <a:pt x="1610" y="15"/>
                      <a:pt x="1607" y="15"/>
                    </a:cubicBezTo>
                    <a:lnTo>
                      <a:pt x="1602" y="15"/>
                    </a:lnTo>
                    <a:cubicBezTo>
                      <a:pt x="1521" y="5"/>
                      <a:pt x="1444" y="0"/>
                      <a:pt x="1369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1" name="Google Shape;1111;p36"/>
              <p:cNvSpPr/>
              <p:nvPr/>
            </p:nvSpPr>
            <p:spPr>
              <a:xfrm>
                <a:off x="1245480" y="1532399"/>
                <a:ext cx="132326" cy="102028"/>
              </a:xfrm>
              <a:custGeom>
                <a:avLst/>
                <a:gdLst/>
                <a:ahLst/>
                <a:cxnLst/>
                <a:rect l="l" t="t" r="r" b="b"/>
                <a:pathLst>
                  <a:path w="2805" h="2183" extrusionOk="0">
                    <a:moveTo>
                      <a:pt x="148" y="0"/>
                    </a:moveTo>
                    <a:cubicBezTo>
                      <a:pt x="128" y="0"/>
                      <a:pt x="107" y="7"/>
                      <a:pt x="90" y="21"/>
                    </a:cubicBezTo>
                    <a:cubicBezTo>
                      <a:pt x="1" y="156"/>
                      <a:pt x="87" y="345"/>
                      <a:pt x="124" y="489"/>
                    </a:cubicBezTo>
                    <a:cubicBezTo>
                      <a:pt x="44" y="493"/>
                      <a:pt x="18" y="580"/>
                      <a:pt x="30" y="648"/>
                    </a:cubicBezTo>
                    <a:cubicBezTo>
                      <a:pt x="71" y="1386"/>
                      <a:pt x="682" y="2098"/>
                      <a:pt x="1430" y="2182"/>
                    </a:cubicBezTo>
                    <a:cubicBezTo>
                      <a:pt x="1462" y="2183"/>
                      <a:pt x="1495" y="2183"/>
                      <a:pt x="1529" y="2183"/>
                    </a:cubicBezTo>
                    <a:cubicBezTo>
                      <a:pt x="1912" y="2183"/>
                      <a:pt x="2340" y="2127"/>
                      <a:pt x="2609" y="1840"/>
                    </a:cubicBezTo>
                    <a:cubicBezTo>
                      <a:pt x="2635" y="1814"/>
                      <a:pt x="2679" y="1796"/>
                      <a:pt x="2713" y="1778"/>
                    </a:cubicBezTo>
                    <a:cubicBezTo>
                      <a:pt x="2805" y="1736"/>
                      <a:pt x="2767" y="1599"/>
                      <a:pt x="2675" y="1599"/>
                    </a:cubicBezTo>
                    <a:cubicBezTo>
                      <a:pt x="2670" y="1599"/>
                      <a:pt x="2664" y="1600"/>
                      <a:pt x="2658" y="1601"/>
                    </a:cubicBezTo>
                    <a:cubicBezTo>
                      <a:pt x="2475" y="1651"/>
                      <a:pt x="2286" y="1675"/>
                      <a:pt x="2100" y="1675"/>
                    </a:cubicBezTo>
                    <a:cubicBezTo>
                      <a:pt x="1245" y="1675"/>
                      <a:pt x="422" y="1168"/>
                      <a:pt x="254" y="264"/>
                    </a:cubicBezTo>
                    <a:cubicBezTo>
                      <a:pt x="227" y="189"/>
                      <a:pt x="265" y="102"/>
                      <a:pt x="221" y="34"/>
                    </a:cubicBezTo>
                    <a:cubicBezTo>
                      <a:pt x="203" y="12"/>
                      <a:pt x="176" y="0"/>
                      <a:pt x="148" y="0"/>
                    </a:cubicBezTo>
                    <a:close/>
                  </a:path>
                </a:pathLst>
              </a:custGeom>
              <a:solidFill>
                <a:srgbClr val="010101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2" name="Google Shape;1112;p36"/>
              <p:cNvSpPr/>
              <p:nvPr/>
            </p:nvSpPr>
            <p:spPr>
              <a:xfrm>
                <a:off x="1270813" y="1546467"/>
                <a:ext cx="9010" cy="8833"/>
              </a:xfrm>
              <a:custGeom>
                <a:avLst/>
                <a:gdLst/>
                <a:ahLst/>
                <a:cxnLst/>
                <a:rect l="l" t="t" r="r" b="b"/>
                <a:pathLst>
                  <a:path w="191" h="189" extrusionOk="0">
                    <a:moveTo>
                      <a:pt x="101" y="1"/>
                    </a:moveTo>
                    <a:cubicBezTo>
                      <a:pt x="98" y="1"/>
                      <a:pt x="96" y="1"/>
                      <a:pt x="94" y="1"/>
                    </a:cubicBezTo>
                    <a:cubicBezTo>
                      <a:pt x="43" y="6"/>
                      <a:pt x="1" y="43"/>
                      <a:pt x="2" y="97"/>
                    </a:cubicBezTo>
                    <a:cubicBezTo>
                      <a:pt x="4" y="144"/>
                      <a:pt x="44" y="189"/>
                      <a:pt x="92" y="189"/>
                    </a:cubicBezTo>
                    <a:cubicBezTo>
                      <a:pt x="95" y="189"/>
                      <a:pt x="97" y="189"/>
                      <a:pt x="99" y="188"/>
                    </a:cubicBezTo>
                    <a:cubicBezTo>
                      <a:pt x="150" y="184"/>
                      <a:pt x="191" y="146"/>
                      <a:pt x="190" y="92"/>
                    </a:cubicBezTo>
                    <a:cubicBezTo>
                      <a:pt x="189" y="45"/>
                      <a:pt x="149" y="1"/>
                      <a:pt x="101" y="1"/>
                    </a:cubicBezTo>
                    <a:close/>
                  </a:path>
                </a:pathLst>
              </a:custGeom>
              <a:solidFill>
                <a:srgbClr val="E17BA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3" name="Google Shape;1113;p36"/>
              <p:cNvSpPr/>
              <p:nvPr/>
            </p:nvSpPr>
            <p:spPr>
              <a:xfrm>
                <a:off x="1278597" y="1557684"/>
                <a:ext cx="8963" cy="8833"/>
              </a:xfrm>
              <a:custGeom>
                <a:avLst/>
                <a:gdLst/>
                <a:ahLst/>
                <a:cxnLst/>
                <a:rect l="l" t="t" r="r" b="b"/>
                <a:pathLst>
                  <a:path w="190" h="189" extrusionOk="0">
                    <a:moveTo>
                      <a:pt x="99" y="1"/>
                    </a:moveTo>
                    <a:cubicBezTo>
                      <a:pt x="97" y="1"/>
                      <a:pt x="94" y="1"/>
                      <a:pt x="92" y="1"/>
                    </a:cubicBezTo>
                    <a:cubicBezTo>
                      <a:pt x="42" y="6"/>
                      <a:pt x="1" y="43"/>
                      <a:pt x="2" y="97"/>
                    </a:cubicBezTo>
                    <a:cubicBezTo>
                      <a:pt x="3" y="144"/>
                      <a:pt x="42" y="189"/>
                      <a:pt x="91" y="189"/>
                    </a:cubicBezTo>
                    <a:cubicBezTo>
                      <a:pt x="93" y="189"/>
                      <a:pt x="95" y="189"/>
                      <a:pt x="98" y="189"/>
                    </a:cubicBezTo>
                    <a:cubicBezTo>
                      <a:pt x="148" y="184"/>
                      <a:pt x="189" y="146"/>
                      <a:pt x="188" y="93"/>
                    </a:cubicBezTo>
                    <a:cubicBezTo>
                      <a:pt x="187" y="46"/>
                      <a:pt x="147" y="1"/>
                      <a:pt x="99" y="1"/>
                    </a:cubicBezTo>
                    <a:close/>
                  </a:path>
                </a:pathLst>
              </a:custGeom>
              <a:solidFill>
                <a:srgbClr val="E17BA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4" name="Google Shape;1114;p36"/>
              <p:cNvSpPr/>
              <p:nvPr/>
            </p:nvSpPr>
            <p:spPr>
              <a:xfrm>
                <a:off x="1344831" y="1592270"/>
                <a:ext cx="9010" cy="8833"/>
              </a:xfrm>
              <a:custGeom>
                <a:avLst/>
                <a:gdLst/>
                <a:ahLst/>
                <a:cxnLst/>
                <a:rect l="l" t="t" r="r" b="b"/>
                <a:pathLst>
                  <a:path w="191" h="189" extrusionOk="0">
                    <a:moveTo>
                      <a:pt x="100" y="1"/>
                    </a:moveTo>
                    <a:cubicBezTo>
                      <a:pt x="98" y="1"/>
                      <a:pt x="96" y="1"/>
                      <a:pt x="93" y="1"/>
                    </a:cubicBezTo>
                    <a:cubicBezTo>
                      <a:pt x="42" y="5"/>
                      <a:pt x="1" y="43"/>
                      <a:pt x="2" y="97"/>
                    </a:cubicBezTo>
                    <a:cubicBezTo>
                      <a:pt x="3" y="144"/>
                      <a:pt x="43" y="189"/>
                      <a:pt x="91" y="189"/>
                    </a:cubicBezTo>
                    <a:cubicBezTo>
                      <a:pt x="93" y="189"/>
                      <a:pt x="96" y="189"/>
                      <a:pt x="98" y="188"/>
                    </a:cubicBezTo>
                    <a:cubicBezTo>
                      <a:pt x="149" y="184"/>
                      <a:pt x="191" y="146"/>
                      <a:pt x="189" y="92"/>
                    </a:cubicBezTo>
                    <a:cubicBezTo>
                      <a:pt x="188" y="45"/>
                      <a:pt x="148" y="1"/>
                      <a:pt x="100" y="1"/>
                    </a:cubicBezTo>
                    <a:close/>
                  </a:path>
                </a:pathLst>
              </a:custGeom>
              <a:solidFill>
                <a:srgbClr val="E17BA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5" name="Google Shape;1115;p36"/>
              <p:cNvSpPr/>
              <p:nvPr/>
            </p:nvSpPr>
            <p:spPr>
              <a:xfrm>
                <a:off x="1280012" y="1499590"/>
                <a:ext cx="115579" cy="68377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1463" extrusionOk="0">
                    <a:moveTo>
                      <a:pt x="527" y="1"/>
                    </a:moveTo>
                    <a:cubicBezTo>
                      <a:pt x="418" y="1"/>
                      <a:pt x="308" y="7"/>
                      <a:pt x="200" y="17"/>
                    </a:cubicBezTo>
                    <a:cubicBezTo>
                      <a:pt x="195" y="17"/>
                      <a:pt x="190" y="17"/>
                      <a:pt x="185" y="17"/>
                    </a:cubicBezTo>
                    <a:cubicBezTo>
                      <a:pt x="89" y="17"/>
                      <a:pt x="0" y="78"/>
                      <a:pt x="43" y="184"/>
                    </a:cubicBezTo>
                    <a:cubicBezTo>
                      <a:pt x="187" y="1009"/>
                      <a:pt x="1035" y="1462"/>
                      <a:pt x="1820" y="1462"/>
                    </a:cubicBezTo>
                    <a:cubicBezTo>
                      <a:pt x="1851" y="1462"/>
                      <a:pt x="1882" y="1462"/>
                      <a:pt x="1913" y="1460"/>
                    </a:cubicBezTo>
                    <a:cubicBezTo>
                      <a:pt x="2043" y="1458"/>
                      <a:pt x="2167" y="1429"/>
                      <a:pt x="2292" y="1398"/>
                    </a:cubicBezTo>
                    <a:cubicBezTo>
                      <a:pt x="2344" y="1388"/>
                      <a:pt x="2403" y="1379"/>
                      <a:pt x="2423" y="1323"/>
                    </a:cubicBezTo>
                    <a:cubicBezTo>
                      <a:pt x="2450" y="1261"/>
                      <a:pt x="2397" y="1193"/>
                      <a:pt x="2335" y="1193"/>
                    </a:cubicBezTo>
                    <a:cubicBezTo>
                      <a:pt x="2319" y="1193"/>
                      <a:pt x="2302" y="1197"/>
                      <a:pt x="2286" y="1207"/>
                    </a:cubicBezTo>
                    <a:cubicBezTo>
                      <a:pt x="2247" y="1108"/>
                      <a:pt x="2194" y="1013"/>
                      <a:pt x="2137" y="923"/>
                    </a:cubicBezTo>
                    <a:cubicBezTo>
                      <a:pt x="2274" y="890"/>
                      <a:pt x="2197" y="739"/>
                      <a:pt x="2133" y="670"/>
                    </a:cubicBezTo>
                    <a:cubicBezTo>
                      <a:pt x="1934" y="400"/>
                      <a:pt x="1600" y="117"/>
                      <a:pt x="1252" y="117"/>
                    </a:cubicBezTo>
                    <a:cubicBezTo>
                      <a:pt x="1240" y="117"/>
                      <a:pt x="1228" y="117"/>
                      <a:pt x="1216" y="118"/>
                    </a:cubicBezTo>
                    <a:cubicBezTo>
                      <a:pt x="997" y="30"/>
                      <a:pt x="762" y="1"/>
                      <a:pt x="527" y="1"/>
                    </a:cubicBezTo>
                    <a:close/>
                  </a:path>
                </a:pathLst>
              </a:custGeom>
              <a:solidFill>
                <a:srgbClr val="FFFFFF">
                  <a:alpha val="38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6" name="Google Shape;1116;p36"/>
              <p:cNvSpPr/>
              <p:nvPr/>
            </p:nvSpPr>
            <p:spPr>
              <a:xfrm>
                <a:off x="1007105" y="1354189"/>
                <a:ext cx="202428" cy="157599"/>
              </a:xfrm>
              <a:custGeom>
                <a:avLst/>
                <a:gdLst/>
                <a:ahLst/>
                <a:cxnLst/>
                <a:rect l="l" t="t" r="r" b="b"/>
                <a:pathLst>
                  <a:path w="4291" h="3372" extrusionOk="0">
                    <a:moveTo>
                      <a:pt x="177" y="883"/>
                    </a:moveTo>
                    <a:lnTo>
                      <a:pt x="177" y="883"/>
                    </a:lnTo>
                    <a:cubicBezTo>
                      <a:pt x="177" y="886"/>
                      <a:pt x="178" y="888"/>
                      <a:pt x="178" y="891"/>
                    </a:cubicBezTo>
                    <a:cubicBezTo>
                      <a:pt x="178" y="888"/>
                      <a:pt x="178" y="885"/>
                      <a:pt x="177" y="883"/>
                    </a:cubicBezTo>
                    <a:close/>
                    <a:moveTo>
                      <a:pt x="179" y="925"/>
                    </a:moveTo>
                    <a:lnTo>
                      <a:pt x="179" y="925"/>
                    </a:lnTo>
                    <a:cubicBezTo>
                      <a:pt x="180" y="928"/>
                      <a:pt x="180" y="932"/>
                      <a:pt x="180" y="935"/>
                    </a:cubicBezTo>
                    <a:cubicBezTo>
                      <a:pt x="180" y="931"/>
                      <a:pt x="180" y="928"/>
                      <a:pt x="179" y="925"/>
                    </a:cubicBezTo>
                    <a:close/>
                    <a:moveTo>
                      <a:pt x="277" y="1553"/>
                    </a:moveTo>
                    <a:cubicBezTo>
                      <a:pt x="277" y="1553"/>
                      <a:pt x="277" y="1553"/>
                      <a:pt x="277" y="1554"/>
                    </a:cubicBezTo>
                    <a:cubicBezTo>
                      <a:pt x="277" y="1553"/>
                      <a:pt x="277" y="1553"/>
                      <a:pt x="277" y="1553"/>
                    </a:cubicBezTo>
                    <a:close/>
                    <a:moveTo>
                      <a:pt x="3739" y="1926"/>
                    </a:moveTo>
                    <a:cubicBezTo>
                      <a:pt x="3737" y="1928"/>
                      <a:pt x="3735" y="1930"/>
                      <a:pt x="3734" y="1932"/>
                    </a:cubicBezTo>
                    <a:lnTo>
                      <a:pt x="3734" y="1932"/>
                    </a:lnTo>
                    <a:cubicBezTo>
                      <a:pt x="3736" y="1930"/>
                      <a:pt x="3737" y="1928"/>
                      <a:pt x="3739" y="1926"/>
                    </a:cubicBezTo>
                    <a:close/>
                    <a:moveTo>
                      <a:pt x="199" y="1"/>
                    </a:moveTo>
                    <a:cubicBezTo>
                      <a:pt x="149" y="164"/>
                      <a:pt x="131" y="375"/>
                      <a:pt x="108" y="463"/>
                    </a:cubicBezTo>
                    <a:cubicBezTo>
                      <a:pt x="35" y="1050"/>
                      <a:pt x="1" y="1699"/>
                      <a:pt x="320" y="2224"/>
                    </a:cubicBezTo>
                    <a:cubicBezTo>
                      <a:pt x="678" y="2785"/>
                      <a:pt x="1207" y="3371"/>
                      <a:pt x="1917" y="3371"/>
                    </a:cubicBezTo>
                    <a:cubicBezTo>
                      <a:pt x="1951" y="3371"/>
                      <a:pt x="1987" y="3370"/>
                      <a:pt x="2022" y="3367"/>
                    </a:cubicBezTo>
                    <a:cubicBezTo>
                      <a:pt x="2056" y="3367"/>
                      <a:pt x="2091" y="3367"/>
                      <a:pt x="2124" y="3364"/>
                    </a:cubicBezTo>
                    <a:cubicBezTo>
                      <a:pt x="2470" y="3334"/>
                      <a:pt x="2762" y="3120"/>
                      <a:pt x="3010" y="2885"/>
                    </a:cubicBezTo>
                    <a:cubicBezTo>
                      <a:pt x="3317" y="2639"/>
                      <a:pt x="3592" y="2353"/>
                      <a:pt x="3822" y="2033"/>
                    </a:cubicBezTo>
                    <a:cubicBezTo>
                      <a:pt x="3992" y="1803"/>
                      <a:pt x="4141" y="1558"/>
                      <a:pt x="4291" y="1315"/>
                    </a:cubicBezTo>
                    <a:lnTo>
                      <a:pt x="4291" y="1315"/>
                    </a:lnTo>
                    <a:cubicBezTo>
                      <a:pt x="4285" y="1320"/>
                      <a:pt x="4281" y="1326"/>
                      <a:pt x="4276" y="1332"/>
                    </a:cubicBezTo>
                    <a:cubicBezTo>
                      <a:pt x="4251" y="1359"/>
                      <a:pt x="4224" y="1385"/>
                      <a:pt x="4199" y="1412"/>
                    </a:cubicBezTo>
                    <a:cubicBezTo>
                      <a:pt x="4178" y="1437"/>
                      <a:pt x="4157" y="1462"/>
                      <a:pt x="4136" y="1488"/>
                    </a:cubicBezTo>
                    <a:cubicBezTo>
                      <a:pt x="4094" y="1543"/>
                      <a:pt x="4051" y="1597"/>
                      <a:pt x="4004" y="1648"/>
                    </a:cubicBezTo>
                    <a:cubicBezTo>
                      <a:pt x="3957" y="1701"/>
                      <a:pt x="3907" y="1749"/>
                      <a:pt x="3856" y="1798"/>
                    </a:cubicBezTo>
                    <a:cubicBezTo>
                      <a:pt x="3856" y="1798"/>
                      <a:pt x="3856" y="1798"/>
                      <a:pt x="3857" y="1797"/>
                    </a:cubicBezTo>
                    <a:lnTo>
                      <a:pt x="3857" y="1797"/>
                    </a:lnTo>
                    <a:cubicBezTo>
                      <a:pt x="3848" y="1805"/>
                      <a:pt x="3840" y="1814"/>
                      <a:pt x="3832" y="1823"/>
                    </a:cubicBezTo>
                    <a:cubicBezTo>
                      <a:pt x="3823" y="1834"/>
                      <a:pt x="3814" y="1844"/>
                      <a:pt x="3804" y="1854"/>
                    </a:cubicBezTo>
                    <a:lnTo>
                      <a:pt x="3804" y="1854"/>
                    </a:lnTo>
                    <a:cubicBezTo>
                      <a:pt x="3806" y="1852"/>
                      <a:pt x="3808" y="1850"/>
                      <a:pt x="3809" y="1847"/>
                    </a:cubicBezTo>
                    <a:lnTo>
                      <a:pt x="3809" y="1847"/>
                    </a:lnTo>
                    <a:cubicBezTo>
                      <a:pt x="3807" y="1850"/>
                      <a:pt x="3805" y="1852"/>
                      <a:pt x="3803" y="1854"/>
                    </a:cubicBezTo>
                    <a:lnTo>
                      <a:pt x="3803" y="1854"/>
                    </a:lnTo>
                    <a:cubicBezTo>
                      <a:pt x="3803" y="1855"/>
                      <a:pt x="3802" y="1856"/>
                      <a:pt x="3801" y="1857"/>
                    </a:cubicBezTo>
                    <a:cubicBezTo>
                      <a:pt x="3802" y="1856"/>
                      <a:pt x="3803" y="1855"/>
                      <a:pt x="3803" y="1855"/>
                    </a:cubicBezTo>
                    <a:lnTo>
                      <a:pt x="3803" y="1855"/>
                    </a:lnTo>
                    <a:cubicBezTo>
                      <a:pt x="3800" y="1859"/>
                      <a:pt x="3796" y="1864"/>
                      <a:pt x="3791" y="1868"/>
                    </a:cubicBezTo>
                    <a:cubicBezTo>
                      <a:pt x="3789" y="1870"/>
                      <a:pt x="3787" y="1873"/>
                      <a:pt x="3784" y="1876"/>
                    </a:cubicBezTo>
                    <a:cubicBezTo>
                      <a:pt x="3782" y="1878"/>
                      <a:pt x="3781" y="1879"/>
                      <a:pt x="3780" y="1882"/>
                    </a:cubicBezTo>
                    <a:lnTo>
                      <a:pt x="3779" y="1882"/>
                    </a:lnTo>
                    <a:cubicBezTo>
                      <a:pt x="3777" y="1884"/>
                      <a:pt x="3776" y="1885"/>
                      <a:pt x="3775" y="1886"/>
                    </a:cubicBezTo>
                    <a:cubicBezTo>
                      <a:pt x="3774" y="1887"/>
                      <a:pt x="3774" y="1887"/>
                      <a:pt x="3773" y="1889"/>
                    </a:cubicBezTo>
                    <a:cubicBezTo>
                      <a:pt x="3773" y="1889"/>
                      <a:pt x="3773" y="1889"/>
                      <a:pt x="3772" y="1890"/>
                    </a:cubicBezTo>
                    <a:lnTo>
                      <a:pt x="3772" y="1889"/>
                    </a:lnTo>
                    <a:cubicBezTo>
                      <a:pt x="3768" y="1893"/>
                      <a:pt x="3764" y="1898"/>
                      <a:pt x="3760" y="1902"/>
                    </a:cubicBezTo>
                    <a:cubicBezTo>
                      <a:pt x="3758" y="1905"/>
                      <a:pt x="3756" y="1907"/>
                      <a:pt x="3753" y="1910"/>
                    </a:cubicBezTo>
                    <a:cubicBezTo>
                      <a:pt x="3753" y="1909"/>
                      <a:pt x="3755" y="1909"/>
                      <a:pt x="3755" y="1908"/>
                    </a:cubicBezTo>
                    <a:lnTo>
                      <a:pt x="3755" y="1908"/>
                    </a:lnTo>
                    <a:cubicBezTo>
                      <a:pt x="3747" y="1917"/>
                      <a:pt x="3739" y="1926"/>
                      <a:pt x="3731" y="1937"/>
                    </a:cubicBezTo>
                    <a:cubicBezTo>
                      <a:pt x="3732" y="1935"/>
                      <a:pt x="3733" y="1933"/>
                      <a:pt x="3734" y="1932"/>
                    </a:cubicBezTo>
                    <a:lnTo>
                      <a:pt x="3734" y="1932"/>
                    </a:lnTo>
                    <a:cubicBezTo>
                      <a:pt x="3731" y="1935"/>
                      <a:pt x="3727" y="1939"/>
                      <a:pt x="3724" y="1943"/>
                    </a:cubicBezTo>
                    <a:lnTo>
                      <a:pt x="3724" y="1943"/>
                    </a:lnTo>
                    <a:cubicBezTo>
                      <a:pt x="3725" y="1942"/>
                      <a:pt x="3725" y="1941"/>
                      <a:pt x="3726" y="1940"/>
                    </a:cubicBezTo>
                    <a:lnTo>
                      <a:pt x="3726" y="1940"/>
                    </a:lnTo>
                    <a:cubicBezTo>
                      <a:pt x="3724" y="1943"/>
                      <a:pt x="3722" y="1945"/>
                      <a:pt x="3720" y="1948"/>
                    </a:cubicBezTo>
                    <a:lnTo>
                      <a:pt x="3720" y="1948"/>
                    </a:lnTo>
                    <a:cubicBezTo>
                      <a:pt x="3719" y="1948"/>
                      <a:pt x="3718" y="1949"/>
                      <a:pt x="3718" y="1949"/>
                    </a:cubicBezTo>
                    <a:cubicBezTo>
                      <a:pt x="3718" y="1949"/>
                      <a:pt x="3718" y="1949"/>
                      <a:pt x="3718" y="1949"/>
                    </a:cubicBezTo>
                    <a:lnTo>
                      <a:pt x="3718" y="1949"/>
                    </a:lnTo>
                    <a:cubicBezTo>
                      <a:pt x="3631" y="2051"/>
                      <a:pt x="3538" y="2149"/>
                      <a:pt x="3447" y="2247"/>
                    </a:cubicBezTo>
                    <a:cubicBezTo>
                      <a:pt x="3446" y="2248"/>
                      <a:pt x="3446" y="2249"/>
                      <a:pt x="3445" y="2250"/>
                    </a:cubicBezTo>
                    <a:cubicBezTo>
                      <a:pt x="3445" y="2249"/>
                      <a:pt x="3445" y="2249"/>
                      <a:pt x="3445" y="2249"/>
                    </a:cubicBezTo>
                    <a:cubicBezTo>
                      <a:pt x="3443" y="2250"/>
                      <a:pt x="3443" y="2251"/>
                      <a:pt x="3442" y="2252"/>
                    </a:cubicBezTo>
                    <a:cubicBezTo>
                      <a:pt x="3441" y="2253"/>
                      <a:pt x="3439" y="2255"/>
                      <a:pt x="3438" y="2256"/>
                    </a:cubicBezTo>
                    <a:lnTo>
                      <a:pt x="3439" y="2256"/>
                    </a:lnTo>
                    <a:cubicBezTo>
                      <a:pt x="3398" y="2301"/>
                      <a:pt x="3358" y="2349"/>
                      <a:pt x="3312" y="2392"/>
                    </a:cubicBezTo>
                    <a:cubicBezTo>
                      <a:pt x="3289" y="2415"/>
                      <a:pt x="3262" y="2437"/>
                      <a:pt x="3238" y="2460"/>
                    </a:cubicBezTo>
                    <a:cubicBezTo>
                      <a:pt x="3213" y="2483"/>
                      <a:pt x="3189" y="2507"/>
                      <a:pt x="3164" y="2531"/>
                    </a:cubicBezTo>
                    <a:cubicBezTo>
                      <a:pt x="3124" y="2571"/>
                      <a:pt x="3083" y="2615"/>
                      <a:pt x="3035" y="2646"/>
                    </a:cubicBezTo>
                    <a:cubicBezTo>
                      <a:pt x="3027" y="2650"/>
                      <a:pt x="3019" y="2655"/>
                      <a:pt x="3011" y="2659"/>
                    </a:cubicBezTo>
                    <a:cubicBezTo>
                      <a:pt x="2669" y="2971"/>
                      <a:pt x="2292" y="3186"/>
                      <a:pt x="1901" y="3186"/>
                    </a:cubicBezTo>
                    <a:cubicBezTo>
                      <a:pt x="1590" y="3186"/>
                      <a:pt x="1270" y="3051"/>
                      <a:pt x="950" y="2722"/>
                    </a:cubicBezTo>
                    <a:cubicBezTo>
                      <a:pt x="684" y="2439"/>
                      <a:pt x="416" y="2118"/>
                      <a:pt x="313" y="1734"/>
                    </a:cubicBezTo>
                    <a:cubicBezTo>
                      <a:pt x="304" y="1686"/>
                      <a:pt x="294" y="1637"/>
                      <a:pt x="288" y="1587"/>
                    </a:cubicBezTo>
                    <a:cubicBezTo>
                      <a:pt x="284" y="1578"/>
                      <a:pt x="282" y="1570"/>
                      <a:pt x="280" y="1562"/>
                    </a:cubicBezTo>
                    <a:cubicBezTo>
                      <a:pt x="280" y="1563"/>
                      <a:pt x="280" y="1563"/>
                      <a:pt x="280" y="1563"/>
                    </a:cubicBezTo>
                    <a:cubicBezTo>
                      <a:pt x="280" y="1563"/>
                      <a:pt x="278" y="1560"/>
                      <a:pt x="278" y="1559"/>
                    </a:cubicBezTo>
                    <a:cubicBezTo>
                      <a:pt x="278" y="1559"/>
                      <a:pt x="278" y="1558"/>
                      <a:pt x="278" y="1558"/>
                    </a:cubicBezTo>
                    <a:lnTo>
                      <a:pt x="277" y="1555"/>
                    </a:lnTo>
                    <a:cubicBezTo>
                      <a:pt x="277" y="1554"/>
                      <a:pt x="276" y="1552"/>
                      <a:pt x="276" y="1551"/>
                    </a:cubicBezTo>
                    <a:lnTo>
                      <a:pt x="276" y="1551"/>
                    </a:lnTo>
                    <a:cubicBezTo>
                      <a:pt x="276" y="1552"/>
                      <a:pt x="277" y="1552"/>
                      <a:pt x="277" y="1553"/>
                    </a:cubicBezTo>
                    <a:lnTo>
                      <a:pt x="277" y="1553"/>
                    </a:lnTo>
                    <a:cubicBezTo>
                      <a:pt x="275" y="1547"/>
                      <a:pt x="273" y="1540"/>
                      <a:pt x="271" y="1533"/>
                    </a:cubicBezTo>
                    <a:lnTo>
                      <a:pt x="271" y="1533"/>
                    </a:lnTo>
                    <a:cubicBezTo>
                      <a:pt x="272" y="1534"/>
                      <a:pt x="272" y="1535"/>
                      <a:pt x="273" y="1536"/>
                    </a:cubicBezTo>
                    <a:cubicBezTo>
                      <a:pt x="212" y="1337"/>
                      <a:pt x="191" y="1129"/>
                      <a:pt x="179" y="922"/>
                    </a:cubicBezTo>
                    <a:lnTo>
                      <a:pt x="179" y="922"/>
                    </a:lnTo>
                    <a:cubicBezTo>
                      <a:pt x="179" y="923"/>
                      <a:pt x="179" y="924"/>
                      <a:pt x="179" y="925"/>
                    </a:cubicBezTo>
                    <a:lnTo>
                      <a:pt x="179" y="925"/>
                    </a:lnTo>
                    <a:cubicBezTo>
                      <a:pt x="178" y="909"/>
                      <a:pt x="178" y="894"/>
                      <a:pt x="177" y="879"/>
                    </a:cubicBezTo>
                    <a:lnTo>
                      <a:pt x="177" y="879"/>
                    </a:lnTo>
                    <a:cubicBezTo>
                      <a:pt x="177" y="880"/>
                      <a:pt x="177" y="881"/>
                      <a:pt x="177" y="883"/>
                    </a:cubicBezTo>
                    <a:lnTo>
                      <a:pt x="177" y="883"/>
                    </a:lnTo>
                    <a:cubicBezTo>
                      <a:pt x="172" y="764"/>
                      <a:pt x="163" y="646"/>
                      <a:pt x="164" y="528"/>
                    </a:cubicBezTo>
                    <a:cubicBezTo>
                      <a:pt x="165" y="467"/>
                      <a:pt x="167" y="408"/>
                      <a:pt x="170" y="347"/>
                    </a:cubicBezTo>
                    <a:cubicBezTo>
                      <a:pt x="171" y="284"/>
                      <a:pt x="172" y="221"/>
                      <a:pt x="180" y="160"/>
                    </a:cubicBezTo>
                    <a:lnTo>
                      <a:pt x="180" y="160"/>
                    </a:lnTo>
                    <a:cubicBezTo>
                      <a:pt x="179" y="163"/>
                      <a:pt x="179" y="167"/>
                      <a:pt x="178" y="171"/>
                    </a:cubicBezTo>
                    <a:cubicBezTo>
                      <a:pt x="185" y="115"/>
                      <a:pt x="191" y="58"/>
                      <a:pt x="19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7" name="Google Shape;1117;p36"/>
              <p:cNvSpPr/>
              <p:nvPr/>
            </p:nvSpPr>
            <p:spPr>
              <a:xfrm>
                <a:off x="1020220" y="1427053"/>
                <a:ext cx="94" cy="93"/>
              </a:xfrm>
              <a:custGeom>
                <a:avLst/>
                <a:gdLst/>
                <a:ahLst/>
                <a:cxnLst/>
                <a:rect l="l" t="t" r="r" b="b"/>
                <a:pathLst>
                  <a:path w="2" h="2" extrusionOk="0">
                    <a:moveTo>
                      <a:pt x="0" y="0"/>
                    </a:moveTo>
                    <a:lnTo>
                      <a:pt x="0" y="1"/>
                    </a:lnTo>
                    <a:lnTo>
                      <a:pt x="2" y="1"/>
                    </a:lnTo>
                    <a:cubicBezTo>
                      <a:pt x="2" y="1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8" name="Google Shape;1118;p36"/>
              <p:cNvSpPr/>
              <p:nvPr/>
            </p:nvSpPr>
            <p:spPr>
              <a:xfrm>
                <a:off x="1663309" y="1611479"/>
                <a:ext cx="189" cy="93"/>
              </a:xfrm>
              <a:custGeom>
                <a:avLst/>
                <a:gdLst/>
                <a:ahLst/>
                <a:cxnLst/>
                <a:rect l="l" t="t" r="r" b="b"/>
                <a:pathLst>
                  <a:path w="4" h="2" extrusionOk="0">
                    <a:moveTo>
                      <a:pt x="3" y="0"/>
                    </a:moveTo>
                    <a:cubicBezTo>
                      <a:pt x="2" y="0"/>
                      <a:pt x="2" y="0"/>
                      <a:pt x="1" y="2"/>
                    </a:cubicBezTo>
                    <a:cubicBezTo>
                      <a:pt x="2" y="0"/>
                      <a:pt x="3" y="0"/>
                      <a:pt x="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9" name="Google Shape;1119;p36"/>
              <p:cNvSpPr/>
              <p:nvPr/>
            </p:nvSpPr>
            <p:spPr>
              <a:xfrm>
                <a:off x="1477015" y="1517957"/>
                <a:ext cx="203938" cy="166199"/>
              </a:xfrm>
              <a:custGeom>
                <a:avLst/>
                <a:gdLst/>
                <a:ahLst/>
                <a:cxnLst/>
                <a:rect l="l" t="t" r="r" b="b"/>
                <a:pathLst>
                  <a:path w="4323" h="3556" extrusionOk="0">
                    <a:moveTo>
                      <a:pt x="255" y="586"/>
                    </a:moveTo>
                    <a:cubicBezTo>
                      <a:pt x="255" y="587"/>
                      <a:pt x="255" y="588"/>
                      <a:pt x="255" y="589"/>
                    </a:cubicBezTo>
                    <a:lnTo>
                      <a:pt x="255" y="589"/>
                    </a:lnTo>
                    <a:cubicBezTo>
                      <a:pt x="255" y="588"/>
                      <a:pt x="255" y="587"/>
                      <a:pt x="255" y="586"/>
                    </a:cubicBezTo>
                    <a:close/>
                    <a:moveTo>
                      <a:pt x="327" y="0"/>
                    </a:moveTo>
                    <a:lnTo>
                      <a:pt x="327" y="0"/>
                    </a:lnTo>
                    <a:cubicBezTo>
                      <a:pt x="317" y="12"/>
                      <a:pt x="309" y="28"/>
                      <a:pt x="307" y="46"/>
                    </a:cubicBezTo>
                    <a:cubicBezTo>
                      <a:pt x="75" y="803"/>
                      <a:pt x="0" y="1624"/>
                      <a:pt x="277" y="2383"/>
                    </a:cubicBezTo>
                    <a:cubicBezTo>
                      <a:pt x="506" y="2964"/>
                      <a:pt x="1008" y="3554"/>
                      <a:pt x="1677" y="3554"/>
                    </a:cubicBezTo>
                    <a:cubicBezTo>
                      <a:pt x="1682" y="3554"/>
                      <a:pt x="1687" y="3554"/>
                      <a:pt x="1693" y="3554"/>
                    </a:cubicBezTo>
                    <a:cubicBezTo>
                      <a:pt x="1713" y="3555"/>
                      <a:pt x="1734" y="3555"/>
                      <a:pt x="1754" y="3555"/>
                    </a:cubicBezTo>
                    <a:cubicBezTo>
                      <a:pt x="1818" y="3555"/>
                      <a:pt x="1881" y="3552"/>
                      <a:pt x="1943" y="3546"/>
                    </a:cubicBezTo>
                    <a:cubicBezTo>
                      <a:pt x="2852" y="3466"/>
                      <a:pt x="3582" y="2789"/>
                      <a:pt x="4074" y="2047"/>
                    </a:cubicBezTo>
                    <a:cubicBezTo>
                      <a:pt x="4092" y="2006"/>
                      <a:pt x="4141" y="1942"/>
                      <a:pt x="4195" y="1869"/>
                    </a:cubicBezTo>
                    <a:cubicBezTo>
                      <a:pt x="4236" y="1788"/>
                      <a:pt x="4277" y="1708"/>
                      <a:pt x="4312" y="1624"/>
                    </a:cubicBezTo>
                    <a:cubicBezTo>
                      <a:pt x="4316" y="1616"/>
                      <a:pt x="4319" y="1607"/>
                      <a:pt x="4323" y="1599"/>
                    </a:cubicBezTo>
                    <a:lnTo>
                      <a:pt x="4323" y="1599"/>
                    </a:lnTo>
                    <a:cubicBezTo>
                      <a:pt x="4293" y="1633"/>
                      <a:pt x="4264" y="1668"/>
                      <a:pt x="4235" y="1700"/>
                    </a:cubicBezTo>
                    <a:cubicBezTo>
                      <a:pt x="4204" y="1733"/>
                      <a:pt x="4173" y="1765"/>
                      <a:pt x="4142" y="1798"/>
                    </a:cubicBezTo>
                    <a:cubicBezTo>
                      <a:pt x="4080" y="1863"/>
                      <a:pt x="4021" y="1929"/>
                      <a:pt x="3958" y="1995"/>
                    </a:cubicBezTo>
                    <a:lnTo>
                      <a:pt x="3959" y="1995"/>
                    </a:lnTo>
                    <a:cubicBezTo>
                      <a:pt x="3957" y="1996"/>
                      <a:pt x="3956" y="1997"/>
                      <a:pt x="3954" y="1998"/>
                    </a:cubicBezTo>
                    <a:cubicBezTo>
                      <a:pt x="3953" y="1999"/>
                      <a:pt x="3953" y="1999"/>
                      <a:pt x="3953" y="2000"/>
                    </a:cubicBezTo>
                    <a:cubicBezTo>
                      <a:pt x="3952" y="2000"/>
                      <a:pt x="3951" y="2001"/>
                      <a:pt x="3951" y="2003"/>
                    </a:cubicBezTo>
                    <a:cubicBezTo>
                      <a:pt x="3942" y="2011"/>
                      <a:pt x="3934" y="2019"/>
                      <a:pt x="3926" y="2027"/>
                    </a:cubicBezTo>
                    <a:cubicBezTo>
                      <a:pt x="3929" y="2024"/>
                      <a:pt x="3932" y="2022"/>
                      <a:pt x="3935" y="2019"/>
                    </a:cubicBezTo>
                    <a:lnTo>
                      <a:pt x="3935" y="2019"/>
                    </a:lnTo>
                    <a:cubicBezTo>
                      <a:pt x="3907" y="2049"/>
                      <a:pt x="3879" y="2081"/>
                      <a:pt x="3851" y="2113"/>
                    </a:cubicBezTo>
                    <a:lnTo>
                      <a:pt x="3851" y="2113"/>
                    </a:lnTo>
                    <a:cubicBezTo>
                      <a:pt x="3853" y="2111"/>
                      <a:pt x="3854" y="2110"/>
                      <a:pt x="3855" y="2108"/>
                    </a:cubicBezTo>
                    <a:lnTo>
                      <a:pt x="3855" y="2108"/>
                    </a:lnTo>
                    <a:cubicBezTo>
                      <a:pt x="3807" y="2163"/>
                      <a:pt x="3757" y="2214"/>
                      <a:pt x="3709" y="2268"/>
                    </a:cubicBezTo>
                    <a:cubicBezTo>
                      <a:pt x="3667" y="2314"/>
                      <a:pt x="3629" y="2362"/>
                      <a:pt x="3587" y="2407"/>
                    </a:cubicBezTo>
                    <a:cubicBezTo>
                      <a:pt x="3538" y="2460"/>
                      <a:pt x="3484" y="2509"/>
                      <a:pt x="3428" y="2555"/>
                    </a:cubicBezTo>
                    <a:cubicBezTo>
                      <a:pt x="3401" y="2585"/>
                      <a:pt x="3372" y="2614"/>
                      <a:pt x="3345" y="2643"/>
                    </a:cubicBezTo>
                    <a:cubicBezTo>
                      <a:pt x="2769" y="3162"/>
                      <a:pt x="2245" y="3381"/>
                      <a:pt x="1798" y="3381"/>
                    </a:cubicBezTo>
                    <a:cubicBezTo>
                      <a:pt x="1042" y="3381"/>
                      <a:pt x="512" y="2753"/>
                      <a:pt x="342" y="1893"/>
                    </a:cubicBezTo>
                    <a:cubicBezTo>
                      <a:pt x="340" y="1885"/>
                      <a:pt x="338" y="1876"/>
                      <a:pt x="335" y="1866"/>
                    </a:cubicBezTo>
                    <a:cubicBezTo>
                      <a:pt x="324" y="1828"/>
                      <a:pt x="315" y="1786"/>
                      <a:pt x="306" y="1746"/>
                    </a:cubicBezTo>
                    <a:cubicBezTo>
                      <a:pt x="290" y="1666"/>
                      <a:pt x="279" y="1585"/>
                      <a:pt x="267" y="1504"/>
                    </a:cubicBezTo>
                    <a:cubicBezTo>
                      <a:pt x="260" y="1463"/>
                      <a:pt x="253" y="1423"/>
                      <a:pt x="248" y="1381"/>
                    </a:cubicBezTo>
                    <a:cubicBezTo>
                      <a:pt x="243" y="1336"/>
                      <a:pt x="243" y="1289"/>
                      <a:pt x="243" y="1243"/>
                    </a:cubicBezTo>
                    <a:cubicBezTo>
                      <a:pt x="242" y="1220"/>
                      <a:pt x="243" y="1195"/>
                      <a:pt x="243" y="1171"/>
                    </a:cubicBezTo>
                    <a:cubicBezTo>
                      <a:pt x="243" y="1174"/>
                      <a:pt x="243" y="1174"/>
                      <a:pt x="243" y="1175"/>
                    </a:cubicBezTo>
                    <a:cubicBezTo>
                      <a:pt x="244" y="1076"/>
                      <a:pt x="240" y="977"/>
                      <a:pt x="239" y="879"/>
                    </a:cubicBezTo>
                    <a:cubicBezTo>
                      <a:pt x="238" y="781"/>
                      <a:pt x="248" y="685"/>
                      <a:pt x="255" y="589"/>
                    </a:cubicBezTo>
                    <a:lnTo>
                      <a:pt x="255" y="589"/>
                    </a:lnTo>
                    <a:cubicBezTo>
                      <a:pt x="255" y="591"/>
                      <a:pt x="254" y="594"/>
                      <a:pt x="254" y="597"/>
                    </a:cubicBezTo>
                    <a:lnTo>
                      <a:pt x="254" y="597"/>
                    </a:lnTo>
                    <a:cubicBezTo>
                      <a:pt x="256" y="523"/>
                      <a:pt x="255" y="449"/>
                      <a:pt x="263" y="377"/>
                    </a:cubicBezTo>
                    <a:cubicBezTo>
                      <a:pt x="270" y="301"/>
                      <a:pt x="284" y="226"/>
                      <a:pt x="300" y="152"/>
                    </a:cubicBezTo>
                    <a:lnTo>
                      <a:pt x="300" y="152"/>
                    </a:lnTo>
                    <a:cubicBezTo>
                      <a:pt x="300" y="152"/>
                      <a:pt x="299" y="155"/>
                      <a:pt x="299" y="155"/>
                    </a:cubicBezTo>
                    <a:lnTo>
                      <a:pt x="327" y="0"/>
                    </a:lnTo>
                    <a:close/>
                  </a:path>
                </a:pathLst>
              </a:custGeom>
              <a:solidFill>
                <a:srgbClr val="000000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0" name="Google Shape;1120;p36"/>
              <p:cNvSpPr/>
              <p:nvPr/>
            </p:nvSpPr>
            <p:spPr>
              <a:xfrm>
                <a:off x="1327423" y="1502020"/>
                <a:ext cx="94" cy="47"/>
              </a:xfrm>
              <a:custGeom>
                <a:avLst/>
                <a:gdLst/>
                <a:ahLst/>
                <a:cxnLst/>
                <a:rect l="l" t="t" r="r" b="b"/>
                <a:pathLst>
                  <a:path w="2" h="1" extrusionOk="0">
                    <a:moveTo>
                      <a:pt x="2" y="1"/>
                    </a:moveTo>
                    <a:lnTo>
                      <a:pt x="2" y="1"/>
                    </a:ln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1" name="Google Shape;1121;p36"/>
              <p:cNvSpPr/>
              <p:nvPr/>
            </p:nvSpPr>
            <p:spPr>
              <a:xfrm>
                <a:off x="1237366" y="1492719"/>
                <a:ext cx="160678" cy="146008"/>
              </a:xfrm>
              <a:custGeom>
                <a:avLst/>
                <a:gdLst/>
                <a:ahLst/>
                <a:cxnLst/>
                <a:rect l="l" t="t" r="r" b="b"/>
                <a:pathLst>
                  <a:path w="3406" h="3124" extrusionOk="0">
                    <a:moveTo>
                      <a:pt x="1623" y="179"/>
                    </a:moveTo>
                    <a:cubicBezTo>
                      <a:pt x="1695" y="179"/>
                      <a:pt x="1770" y="183"/>
                      <a:pt x="1848" y="193"/>
                    </a:cubicBezTo>
                    <a:lnTo>
                      <a:pt x="1853" y="193"/>
                    </a:lnTo>
                    <a:cubicBezTo>
                      <a:pt x="1857" y="192"/>
                      <a:pt x="1860" y="192"/>
                      <a:pt x="1863" y="192"/>
                    </a:cubicBezTo>
                    <a:cubicBezTo>
                      <a:pt x="1873" y="192"/>
                      <a:pt x="1882" y="194"/>
                      <a:pt x="1891" y="196"/>
                    </a:cubicBezTo>
                    <a:cubicBezTo>
                      <a:pt x="1888" y="195"/>
                      <a:pt x="1883" y="194"/>
                      <a:pt x="1880" y="193"/>
                    </a:cubicBezTo>
                    <a:lnTo>
                      <a:pt x="1880" y="193"/>
                    </a:lnTo>
                    <a:cubicBezTo>
                      <a:pt x="1890" y="195"/>
                      <a:pt x="1900" y="197"/>
                      <a:pt x="1911" y="200"/>
                    </a:cubicBezTo>
                    <a:lnTo>
                      <a:pt x="1913" y="200"/>
                    </a:lnTo>
                    <a:cubicBezTo>
                      <a:pt x="1914" y="201"/>
                      <a:pt x="1914" y="201"/>
                      <a:pt x="1915" y="201"/>
                    </a:cubicBezTo>
                    <a:lnTo>
                      <a:pt x="1916" y="201"/>
                    </a:lnTo>
                    <a:cubicBezTo>
                      <a:pt x="1917" y="201"/>
                      <a:pt x="1919" y="201"/>
                      <a:pt x="1920" y="202"/>
                    </a:cubicBezTo>
                    <a:cubicBezTo>
                      <a:pt x="1923" y="202"/>
                      <a:pt x="1926" y="202"/>
                      <a:pt x="1929" y="203"/>
                    </a:cubicBezTo>
                    <a:lnTo>
                      <a:pt x="1929" y="203"/>
                    </a:lnTo>
                    <a:cubicBezTo>
                      <a:pt x="1926" y="203"/>
                      <a:pt x="1923" y="202"/>
                      <a:pt x="1920" y="202"/>
                    </a:cubicBezTo>
                    <a:lnTo>
                      <a:pt x="1920" y="202"/>
                    </a:lnTo>
                    <a:cubicBezTo>
                      <a:pt x="1924" y="203"/>
                      <a:pt x="1928" y="203"/>
                      <a:pt x="1932" y="204"/>
                    </a:cubicBezTo>
                    <a:cubicBezTo>
                      <a:pt x="1931" y="204"/>
                      <a:pt x="1930" y="203"/>
                      <a:pt x="1929" y="203"/>
                    </a:cubicBezTo>
                    <a:lnTo>
                      <a:pt x="1929" y="203"/>
                    </a:lnTo>
                    <a:cubicBezTo>
                      <a:pt x="1936" y="204"/>
                      <a:pt x="1944" y="206"/>
                      <a:pt x="1952" y="208"/>
                    </a:cubicBezTo>
                    <a:cubicBezTo>
                      <a:pt x="1965" y="211"/>
                      <a:pt x="1978" y="216"/>
                      <a:pt x="1991" y="219"/>
                    </a:cubicBezTo>
                    <a:cubicBezTo>
                      <a:pt x="2016" y="227"/>
                      <a:pt x="2042" y="235"/>
                      <a:pt x="2066" y="244"/>
                    </a:cubicBezTo>
                    <a:cubicBezTo>
                      <a:pt x="2066" y="243"/>
                      <a:pt x="2064" y="243"/>
                      <a:pt x="2063" y="242"/>
                    </a:cubicBezTo>
                    <a:lnTo>
                      <a:pt x="2063" y="242"/>
                    </a:lnTo>
                    <a:cubicBezTo>
                      <a:pt x="2082" y="249"/>
                      <a:pt x="2100" y="254"/>
                      <a:pt x="2119" y="261"/>
                    </a:cubicBezTo>
                    <a:cubicBezTo>
                      <a:pt x="2131" y="267"/>
                      <a:pt x="2143" y="270"/>
                      <a:pt x="2154" y="276"/>
                    </a:cubicBezTo>
                    <a:cubicBezTo>
                      <a:pt x="2155" y="277"/>
                      <a:pt x="2155" y="277"/>
                      <a:pt x="2156" y="277"/>
                    </a:cubicBezTo>
                    <a:cubicBezTo>
                      <a:pt x="2156" y="277"/>
                      <a:pt x="2156" y="277"/>
                      <a:pt x="2156" y="277"/>
                    </a:cubicBezTo>
                    <a:cubicBezTo>
                      <a:pt x="2202" y="296"/>
                      <a:pt x="2246" y="316"/>
                      <a:pt x="2289" y="337"/>
                    </a:cubicBezTo>
                    <a:cubicBezTo>
                      <a:pt x="2305" y="345"/>
                      <a:pt x="2321" y="353"/>
                      <a:pt x="2335" y="362"/>
                    </a:cubicBezTo>
                    <a:cubicBezTo>
                      <a:pt x="2350" y="368"/>
                      <a:pt x="2365" y="376"/>
                      <a:pt x="2376" y="385"/>
                    </a:cubicBezTo>
                    <a:cubicBezTo>
                      <a:pt x="2387" y="389"/>
                      <a:pt x="2399" y="396"/>
                      <a:pt x="2409" y="401"/>
                    </a:cubicBezTo>
                    <a:cubicBezTo>
                      <a:pt x="2430" y="410"/>
                      <a:pt x="2449" y="420"/>
                      <a:pt x="2469" y="431"/>
                    </a:cubicBezTo>
                    <a:cubicBezTo>
                      <a:pt x="2479" y="436"/>
                      <a:pt x="2488" y="442"/>
                      <a:pt x="2496" y="450"/>
                    </a:cubicBezTo>
                    <a:cubicBezTo>
                      <a:pt x="2507" y="457"/>
                      <a:pt x="2519" y="464"/>
                      <a:pt x="2529" y="473"/>
                    </a:cubicBezTo>
                    <a:cubicBezTo>
                      <a:pt x="2708" y="593"/>
                      <a:pt x="2845" y="783"/>
                      <a:pt x="2976" y="954"/>
                    </a:cubicBezTo>
                    <a:cubicBezTo>
                      <a:pt x="3087" y="1136"/>
                      <a:pt x="3206" y="1318"/>
                      <a:pt x="3216" y="1540"/>
                    </a:cubicBezTo>
                    <a:cubicBezTo>
                      <a:pt x="3194" y="2221"/>
                      <a:pt x="2648" y="2772"/>
                      <a:pt x="1995" y="2914"/>
                    </a:cubicBezTo>
                    <a:cubicBezTo>
                      <a:pt x="1884" y="2934"/>
                      <a:pt x="1779" y="2943"/>
                      <a:pt x="1678" y="2943"/>
                    </a:cubicBezTo>
                    <a:cubicBezTo>
                      <a:pt x="856" y="2943"/>
                      <a:pt x="391" y="2327"/>
                      <a:pt x="321" y="1678"/>
                    </a:cubicBezTo>
                    <a:cubicBezTo>
                      <a:pt x="247" y="989"/>
                      <a:pt x="614" y="261"/>
                      <a:pt x="1469" y="186"/>
                    </a:cubicBezTo>
                    <a:cubicBezTo>
                      <a:pt x="1519" y="182"/>
                      <a:pt x="1570" y="179"/>
                      <a:pt x="1623" y="179"/>
                    </a:cubicBezTo>
                    <a:close/>
                    <a:moveTo>
                      <a:pt x="1600" y="1"/>
                    </a:moveTo>
                    <a:cubicBezTo>
                      <a:pt x="909" y="1"/>
                      <a:pt x="256" y="403"/>
                      <a:pt x="144" y="1241"/>
                    </a:cubicBezTo>
                    <a:cubicBezTo>
                      <a:pt x="0" y="2211"/>
                      <a:pt x="646" y="3124"/>
                      <a:pt x="1633" y="3124"/>
                    </a:cubicBezTo>
                    <a:cubicBezTo>
                      <a:pt x="1689" y="3124"/>
                      <a:pt x="1747" y="3121"/>
                      <a:pt x="1807" y="3114"/>
                    </a:cubicBezTo>
                    <a:cubicBezTo>
                      <a:pt x="1837" y="3114"/>
                      <a:pt x="1868" y="3112"/>
                      <a:pt x="1900" y="3110"/>
                    </a:cubicBezTo>
                    <a:cubicBezTo>
                      <a:pt x="2690" y="3040"/>
                      <a:pt x="3382" y="2344"/>
                      <a:pt x="3405" y="1541"/>
                    </a:cubicBezTo>
                    <a:cubicBezTo>
                      <a:pt x="3396" y="1262"/>
                      <a:pt x="3245" y="1022"/>
                      <a:pt x="3098" y="795"/>
                    </a:cubicBezTo>
                    <a:cubicBezTo>
                      <a:pt x="2758" y="272"/>
                      <a:pt x="2166" y="1"/>
                      <a:pt x="160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2" name="Google Shape;1122;p36"/>
              <p:cNvSpPr/>
              <p:nvPr/>
            </p:nvSpPr>
            <p:spPr>
              <a:xfrm>
                <a:off x="1165472" y="1597084"/>
                <a:ext cx="198371" cy="127687"/>
              </a:xfrm>
              <a:custGeom>
                <a:avLst/>
                <a:gdLst/>
                <a:ahLst/>
                <a:cxnLst/>
                <a:rect l="l" t="t" r="r" b="b"/>
                <a:pathLst>
                  <a:path w="4205" h="2732" extrusionOk="0">
                    <a:moveTo>
                      <a:pt x="227" y="357"/>
                    </a:moveTo>
                    <a:cubicBezTo>
                      <a:pt x="227" y="358"/>
                      <a:pt x="227" y="358"/>
                      <a:pt x="227" y="359"/>
                    </a:cubicBezTo>
                    <a:cubicBezTo>
                      <a:pt x="227" y="358"/>
                      <a:pt x="227" y="358"/>
                      <a:pt x="227" y="357"/>
                    </a:cubicBezTo>
                    <a:close/>
                    <a:moveTo>
                      <a:pt x="3732" y="2179"/>
                    </a:moveTo>
                    <a:lnTo>
                      <a:pt x="3732" y="2179"/>
                    </a:lnTo>
                    <a:cubicBezTo>
                      <a:pt x="3731" y="2179"/>
                      <a:pt x="3730" y="2180"/>
                      <a:pt x="3730" y="2180"/>
                    </a:cubicBezTo>
                    <a:lnTo>
                      <a:pt x="3730" y="2180"/>
                    </a:lnTo>
                    <a:cubicBezTo>
                      <a:pt x="3731" y="2180"/>
                      <a:pt x="3731" y="2179"/>
                      <a:pt x="3732" y="2179"/>
                    </a:cubicBezTo>
                    <a:close/>
                    <a:moveTo>
                      <a:pt x="192" y="1"/>
                    </a:moveTo>
                    <a:cubicBezTo>
                      <a:pt x="187" y="24"/>
                      <a:pt x="185" y="47"/>
                      <a:pt x="183" y="69"/>
                    </a:cubicBezTo>
                    <a:cubicBezTo>
                      <a:pt x="1" y="1314"/>
                      <a:pt x="941" y="2731"/>
                      <a:pt x="2269" y="2731"/>
                    </a:cubicBezTo>
                    <a:cubicBezTo>
                      <a:pt x="2269" y="2731"/>
                      <a:pt x="2270" y="2731"/>
                      <a:pt x="2271" y="2731"/>
                    </a:cubicBezTo>
                    <a:cubicBezTo>
                      <a:pt x="2307" y="2729"/>
                      <a:pt x="2345" y="2727"/>
                      <a:pt x="2381" y="2723"/>
                    </a:cubicBezTo>
                    <a:cubicBezTo>
                      <a:pt x="3039" y="2665"/>
                      <a:pt x="3683" y="2416"/>
                      <a:pt x="4164" y="1956"/>
                    </a:cubicBezTo>
                    <a:cubicBezTo>
                      <a:pt x="4174" y="1942"/>
                      <a:pt x="4188" y="1928"/>
                      <a:pt x="4204" y="1913"/>
                    </a:cubicBezTo>
                    <a:lnTo>
                      <a:pt x="4204" y="1913"/>
                    </a:lnTo>
                    <a:cubicBezTo>
                      <a:pt x="4180" y="1929"/>
                      <a:pt x="4155" y="1945"/>
                      <a:pt x="4130" y="1962"/>
                    </a:cubicBezTo>
                    <a:cubicBezTo>
                      <a:pt x="4085" y="1990"/>
                      <a:pt x="4038" y="2017"/>
                      <a:pt x="3994" y="2042"/>
                    </a:cubicBezTo>
                    <a:cubicBezTo>
                      <a:pt x="3953" y="2068"/>
                      <a:pt x="3911" y="2093"/>
                      <a:pt x="3869" y="2115"/>
                    </a:cubicBezTo>
                    <a:cubicBezTo>
                      <a:pt x="3825" y="2137"/>
                      <a:pt x="3781" y="2156"/>
                      <a:pt x="3738" y="2177"/>
                    </a:cubicBezTo>
                    <a:cubicBezTo>
                      <a:pt x="3739" y="2176"/>
                      <a:pt x="3739" y="2176"/>
                      <a:pt x="3739" y="2176"/>
                    </a:cubicBezTo>
                    <a:lnTo>
                      <a:pt x="3739" y="2176"/>
                    </a:lnTo>
                    <a:cubicBezTo>
                      <a:pt x="3738" y="2177"/>
                      <a:pt x="3735" y="2178"/>
                      <a:pt x="3733" y="2179"/>
                    </a:cubicBezTo>
                    <a:cubicBezTo>
                      <a:pt x="3732" y="2179"/>
                      <a:pt x="3731" y="2180"/>
                      <a:pt x="3730" y="2180"/>
                    </a:cubicBezTo>
                    <a:cubicBezTo>
                      <a:pt x="3730" y="2180"/>
                      <a:pt x="3730" y="2180"/>
                      <a:pt x="3730" y="2180"/>
                    </a:cubicBezTo>
                    <a:lnTo>
                      <a:pt x="3730" y="2180"/>
                    </a:lnTo>
                    <a:cubicBezTo>
                      <a:pt x="3601" y="2239"/>
                      <a:pt x="3470" y="2295"/>
                      <a:pt x="3335" y="2340"/>
                    </a:cubicBezTo>
                    <a:cubicBezTo>
                      <a:pt x="3181" y="2391"/>
                      <a:pt x="3024" y="2434"/>
                      <a:pt x="2866" y="2471"/>
                    </a:cubicBezTo>
                    <a:cubicBezTo>
                      <a:pt x="2871" y="2470"/>
                      <a:pt x="2874" y="2468"/>
                      <a:pt x="2879" y="2467"/>
                    </a:cubicBezTo>
                    <a:lnTo>
                      <a:pt x="2879" y="2467"/>
                    </a:lnTo>
                    <a:cubicBezTo>
                      <a:pt x="2867" y="2470"/>
                      <a:pt x="2854" y="2473"/>
                      <a:pt x="2843" y="2476"/>
                    </a:cubicBezTo>
                    <a:lnTo>
                      <a:pt x="2843" y="2476"/>
                    </a:lnTo>
                    <a:cubicBezTo>
                      <a:pt x="2846" y="2476"/>
                      <a:pt x="2848" y="2475"/>
                      <a:pt x="2850" y="2474"/>
                    </a:cubicBezTo>
                    <a:lnTo>
                      <a:pt x="2850" y="2474"/>
                    </a:lnTo>
                    <a:cubicBezTo>
                      <a:pt x="2810" y="2483"/>
                      <a:pt x="2770" y="2492"/>
                      <a:pt x="2729" y="2498"/>
                    </a:cubicBezTo>
                    <a:cubicBezTo>
                      <a:pt x="2708" y="2499"/>
                      <a:pt x="2689" y="2502"/>
                      <a:pt x="2668" y="2504"/>
                    </a:cubicBezTo>
                    <a:cubicBezTo>
                      <a:pt x="2648" y="2506"/>
                      <a:pt x="2627" y="2507"/>
                      <a:pt x="2608" y="2508"/>
                    </a:cubicBezTo>
                    <a:cubicBezTo>
                      <a:pt x="2574" y="2511"/>
                      <a:pt x="2540" y="2514"/>
                      <a:pt x="2506" y="2515"/>
                    </a:cubicBezTo>
                    <a:cubicBezTo>
                      <a:pt x="2414" y="2531"/>
                      <a:pt x="2323" y="2539"/>
                      <a:pt x="2235" y="2539"/>
                    </a:cubicBezTo>
                    <a:cubicBezTo>
                      <a:pt x="1425" y="2539"/>
                      <a:pt x="759" y="1905"/>
                      <a:pt x="483" y="1142"/>
                    </a:cubicBezTo>
                    <a:cubicBezTo>
                      <a:pt x="464" y="1105"/>
                      <a:pt x="447" y="1068"/>
                      <a:pt x="431" y="1029"/>
                    </a:cubicBezTo>
                    <a:cubicBezTo>
                      <a:pt x="407" y="970"/>
                      <a:pt x="387" y="910"/>
                      <a:pt x="366" y="850"/>
                    </a:cubicBezTo>
                    <a:cubicBezTo>
                      <a:pt x="347" y="799"/>
                      <a:pt x="332" y="745"/>
                      <a:pt x="318" y="692"/>
                    </a:cubicBezTo>
                    <a:lnTo>
                      <a:pt x="318" y="692"/>
                    </a:lnTo>
                    <a:cubicBezTo>
                      <a:pt x="318" y="692"/>
                      <a:pt x="318" y="693"/>
                      <a:pt x="319" y="693"/>
                    </a:cubicBezTo>
                    <a:cubicBezTo>
                      <a:pt x="295" y="623"/>
                      <a:pt x="274" y="553"/>
                      <a:pt x="257" y="481"/>
                    </a:cubicBezTo>
                    <a:cubicBezTo>
                      <a:pt x="257" y="482"/>
                      <a:pt x="257" y="483"/>
                      <a:pt x="257" y="486"/>
                    </a:cubicBezTo>
                    <a:cubicBezTo>
                      <a:pt x="245" y="443"/>
                      <a:pt x="235" y="401"/>
                      <a:pt x="226" y="356"/>
                    </a:cubicBezTo>
                    <a:lnTo>
                      <a:pt x="226" y="356"/>
                    </a:lnTo>
                    <a:cubicBezTo>
                      <a:pt x="226" y="357"/>
                      <a:pt x="227" y="357"/>
                      <a:pt x="227" y="357"/>
                    </a:cubicBezTo>
                    <a:lnTo>
                      <a:pt x="227" y="357"/>
                    </a:lnTo>
                    <a:cubicBezTo>
                      <a:pt x="213" y="293"/>
                      <a:pt x="204" y="227"/>
                      <a:pt x="199" y="161"/>
                    </a:cubicBezTo>
                    <a:cubicBezTo>
                      <a:pt x="194" y="107"/>
                      <a:pt x="192" y="55"/>
                      <a:pt x="19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3" name="Google Shape;1123;p36"/>
              <p:cNvSpPr/>
              <p:nvPr/>
            </p:nvSpPr>
            <p:spPr>
              <a:xfrm>
                <a:off x="1092350" y="1160229"/>
                <a:ext cx="182096" cy="98149"/>
              </a:xfrm>
              <a:custGeom>
                <a:avLst/>
                <a:gdLst/>
                <a:ahLst/>
                <a:cxnLst/>
                <a:rect l="l" t="t" r="r" b="b"/>
                <a:pathLst>
                  <a:path w="3860" h="2100" extrusionOk="0">
                    <a:moveTo>
                      <a:pt x="3473" y="1349"/>
                    </a:moveTo>
                    <a:cubicBezTo>
                      <a:pt x="3474" y="1352"/>
                      <a:pt x="3476" y="1354"/>
                      <a:pt x="3477" y="1356"/>
                    </a:cubicBezTo>
                    <a:cubicBezTo>
                      <a:pt x="3476" y="1354"/>
                      <a:pt x="3475" y="1352"/>
                      <a:pt x="3473" y="1349"/>
                    </a:cubicBezTo>
                    <a:close/>
                    <a:moveTo>
                      <a:pt x="1428" y="0"/>
                    </a:moveTo>
                    <a:cubicBezTo>
                      <a:pt x="892" y="0"/>
                      <a:pt x="353" y="140"/>
                      <a:pt x="0" y="549"/>
                    </a:cubicBezTo>
                    <a:cubicBezTo>
                      <a:pt x="26" y="534"/>
                      <a:pt x="54" y="518"/>
                      <a:pt x="80" y="502"/>
                    </a:cubicBezTo>
                    <a:cubicBezTo>
                      <a:pt x="120" y="478"/>
                      <a:pt x="164" y="456"/>
                      <a:pt x="206" y="434"/>
                    </a:cubicBezTo>
                    <a:cubicBezTo>
                      <a:pt x="301" y="388"/>
                      <a:pt x="397" y="336"/>
                      <a:pt x="498" y="304"/>
                    </a:cubicBezTo>
                    <a:cubicBezTo>
                      <a:pt x="599" y="272"/>
                      <a:pt x="702" y="249"/>
                      <a:pt x="806" y="231"/>
                    </a:cubicBezTo>
                    <a:cubicBezTo>
                      <a:pt x="859" y="223"/>
                      <a:pt x="910" y="217"/>
                      <a:pt x="963" y="213"/>
                    </a:cubicBezTo>
                    <a:cubicBezTo>
                      <a:pt x="995" y="210"/>
                      <a:pt x="1027" y="209"/>
                      <a:pt x="1058" y="209"/>
                    </a:cubicBezTo>
                    <a:cubicBezTo>
                      <a:pt x="1164" y="195"/>
                      <a:pt x="1272" y="190"/>
                      <a:pt x="1380" y="190"/>
                    </a:cubicBezTo>
                    <a:cubicBezTo>
                      <a:pt x="1510" y="190"/>
                      <a:pt x="1641" y="198"/>
                      <a:pt x="1769" y="206"/>
                    </a:cubicBezTo>
                    <a:cubicBezTo>
                      <a:pt x="2165" y="227"/>
                      <a:pt x="2507" y="438"/>
                      <a:pt x="2835" y="652"/>
                    </a:cubicBezTo>
                    <a:cubicBezTo>
                      <a:pt x="2961" y="734"/>
                      <a:pt x="3069" y="830"/>
                      <a:pt x="3163" y="938"/>
                    </a:cubicBezTo>
                    <a:cubicBezTo>
                      <a:pt x="3182" y="958"/>
                      <a:pt x="3202" y="980"/>
                      <a:pt x="3221" y="1003"/>
                    </a:cubicBezTo>
                    <a:cubicBezTo>
                      <a:pt x="3269" y="1056"/>
                      <a:pt x="3314" y="1111"/>
                      <a:pt x="3356" y="1169"/>
                    </a:cubicBezTo>
                    <a:cubicBezTo>
                      <a:pt x="3398" y="1227"/>
                      <a:pt x="3436" y="1289"/>
                      <a:pt x="3473" y="1349"/>
                    </a:cubicBezTo>
                    <a:lnTo>
                      <a:pt x="3473" y="1349"/>
                    </a:lnTo>
                    <a:cubicBezTo>
                      <a:pt x="3473" y="1348"/>
                      <a:pt x="3472" y="1347"/>
                      <a:pt x="3472" y="1346"/>
                    </a:cubicBezTo>
                    <a:lnTo>
                      <a:pt x="3472" y="1346"/>
                    </a:lnTo>
                    <a:cubicBezTo>
                      <a:pt x="3503" y="1396"/>
                      <a:pt x="3532" y="1448"/>
                      <a:pt x="3563" y="1499"/>
                    </a:cubicBezTo>
                    <a:cubicBezTo>
                      <a:pt x="3598" y="1556"/>
                      <a:pt x="3632" y="1612"/>
                      <a:pt x="3663" y="1671"/>
                    </a:cubicBezTo>
                    <a:cubicBezTo>
                      <a:pt x="3662" y="1667"/>
                      <a:pt x="3659" y="1664"/>
                      <a:pt x="3658" y="1660"/>
                    </a:cubicBezTo>
                    <a:lnTo>
                      <a:pt x="3658" y="1660"/>
                    </a:lnTo>
                    <a:cubicBezTo>
                      <a:pt x="3663" y="1668"/>
                      <a:pt x="3667" y="1677"/>
                      <a:pt x="3672" y="1687"/>
                    </a:cubicBezTo>
                    <a:cubicBezTo>
                      <a:pt x="3672" y="1687"/>
                      <a:pt x="3672" y="1687"/>
                      <a:pt x="3671" y="1685"/>
                    </a:cubicBezTo>
                    <a:lnTo>
                      <a:pt x="3671" y="1685"/>
                    </a:lnTo>
                    <a:cubicBezTo>
                      <a:pt x="3694" y="1729"/>
                      <a:pt x="3716" y="1772"/>
                      <a:pt x="3736" y="1818"/>
                    </a:cubicBezTo>
                    <a:cubicBezTo>
                      <a:pt x="3758" y="1865"/>
                      <a:pt x="3777" y="1915"/>
                      <a:pt x="3799" y="1962"/>
                    </a:cubicBezTo>
                    <a:cubicBezTo>
                      <a:pt x="3822" y="2008"/>
                      <a:pt x="3842" y="2052"/>
                      <a:pt x="3859" y="2099"/>
                    </a:cubicBezTo>
                    <a:cubicBezTo>
                      <a:pt x="3835" y="1979"/>
                      <a:pt x="3826" y="1856"/>
                      <a:pt x="3791" y="1738"/>
                    </a:cubicBezTo>
                    <a:cubicBezTo>
                      <a:pt x="3580" y="892"/>
                      <a:pt x="2846" y="269"/>
                      <a:pt x="2021" y="53"/>
                    </a:cubicBezTo>
                    <a:cubicBezTo>
                      <a:pt x="1831" y="20"/>
                      <a:pt x="1630" y="0"/>
                      <a:pt x="142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4" name="Google Shape;1124;p36"/>
              <p:cNvSpPr/>
              <p:nvPr/>
            </p:nvSpPr>
            <p:spPr>
              <a:xfrm>
                <a:off x="1555656" y="1384522"/>
                <a:ext cx="181718" cy="137595"/>
              </a:xfrm>
              <a:custGeom>
                <a:avLst/>
                <a:gdLst/>
                <a:ahLst/>
                <a:cxnLst/>
                <a:rect l="l" t="t" r="r" b="b"/>
                <a:pathLst>
                  <a:path w="3852" h="2944" extrusionOk="0">
                    <a:moveTo>
                      <a:pt x="1153" y="1"/>
                    </a:moveTo>
                    <a:cubicBezTo>
                      <a:pt x="750" y="1"/>
                      <a:pt x="352" y="94"/>
                      <a:pt x="0" y="296"/>
                    </a:cubicBezTo>
                    <a:cubicBezTo>
                      <a:pt x="11" y="293"/>
                      <a:pt x="22" y="289"/>
                      <a:pt x="34" y="286"/>
                    </a:cubicBezTo>
                    <a:cubicBezTo>
                      <a:pt x="39" y="285"/>
                      <a:pt x="47" y="283"/>
                      <a:pt x="54" y="280"/>
                    </a:cubicBezTo>
                    <a:cubicBezTo>
                      <a:pt x="73" y="275"/>
                      <a:pt x="90" y="270"/>
                      <a:pt x="109" y="265"/>
                    </a:cubicBezTo>
                    <a:cubicBezTo>
                      <a:pt x="203" y="240"/>
                      <a:pt x="298" y="225"/>
                      <a:pt x="395" y="213"/>
                    </a:cubicBezTo>
                    <a:cubicBezTo>
                      <a:pt x="500" y="198"/>
                      <a:pt x="607" y="186"/>
                      <a:pt x="713" y="178"/>
                    </a:cubicBezTo>
                    <a:cubicBezTo>
                      <a:pt x="724" y="178"/>
                      <a:pt x="735" y="177"/>
                      <a:pt x="746" y="176"/>
                    </a:cubicBezTo>
                    <a:lnTo>
                      <a:pt x="744" y="176"/>
                    </a:lnTo>
                    <a:cubicBezTo>
                      <a:pt x="781" y="174"/>
                      <a:pt x="819" y="172"/>
                      <a:pt x="857" y="170"/>
                    </a:cubicBezTo>
                    <a:lnTo>
                      <a:pt x="863" y="170"/>
                    </a:lnTo>
                    <a:cubicBezTo>
                      <a:pt x="863" y="170"/>
                      <a:pt x="864" y="170"/>
                      <a:pt x="865" y="169"/>
                    </a:cubicBezTo>
                    <a:cubicBezTo>
                      <a:pt x="866" y="169"/>
                      <a:pt x="868" y="169"/>
                      <a:pt x="870" y="170"/>
                    </a:cubicBezTo>
                    <a:cubicBezTo>
                      <a:pt x="892" y="170"/>
                      <a:pt x="914" y="169"/>
                      <a:pt x="937" y="169"/>
                    </a:cubicBezTo>
                    <a:cubicBezTo>
                      <a:pt x="981" y="169"/>
                      <a:pt x="1026" y="171"/>
                      <a:pt x="1072" y="174"/>
                    </a:cubicBezTo>
                    <a:cubicBezTo>
                      <a:pt x="1118" y="176"/>
                      <a:pt x="1165" y="182"/>
                      <a:pt x="1210" y="189"/>
                    </a:cubicBezTo>
                    <a:cubicBezTo>
                      <a:pt x="2118" y="209"/>
                      <a:pt x="3036" y="732"/>
                      <a:pt x="3414" y="1563"/>
                    </a:cubicBezTo>
                    <a:cubicBezTo>
                      <a:pt x="3437" y="1615"/>
                      <a:pt x="3458" y="1666"/>
                      <a:pt x="3478" y="1719"/>
                    </a:cubicBezTo>
                    <a:cubicBezTo>
                      <a:pt x="3497" y="1761"/>
                      <a:pt x="3516" y="1806"/>
                      <a:pt x="3533" y="1849"/>
                    </a:cubicBezTo>
                    <a:cubicBezTo>
                      <a:pt x="3548" y="1888"/>
                      <a:pt x="3564" y="1927"/>
                      <a:pt x="3580" y="1966"/>
                    </a:cubicBezTo>
                    <a:cubicBezTo>
                      <a:pt x="3594" y="2001"/>
                      <a:pt x="3612" y="2037"/>
                      <a:pt x="3622" y="2073"/>
                    </a:cubicBezTo>
                    <a:cubicBezTo>
                      <a:pt x="3645" y="2153"/>
                      <a:pt x="3661" y="2236"/>
                      <a:pt x="3678" y="2316"/>
                    </a:cubicBezTo>
                    <a:cubicBezTo>
                      <a:pt x="3695" y="2398"/>
                      <a:pt x="3704" y="2482"/>
                      <a:pt x="3712" y="2565"/>
                    </a:cubicBezTo>
                    <a:lnTo>
                      <a:pt x="3712" y="2565"/>
                    </a:lnTo>
                    <a:cubicBezTo>
                      <a:pt x="3712" y="2565"/>
                      <a:pt x="3711" y="2564"/>
                      <a:pt x="3711" y="2564"/>
                    </a:cubicBezTo>
                    <a:lnTo>
                      <a:pt x="3711" y="2564"/>
                    </a:lnTo>
                    <a:cubicBezTo>
                      <a:pt x="3725" y="2690"/>
                      <a:pt x="3745" y="2816"/>
                      <a:pt x="3758" y="2943"/>
                    </a:cubicBezTo>
                    <a:cubicBezTo>
                      <a:pt x="3815" y="2535"/>
                      <a:pt x="3852" y="2125"/>
                      <a:pt x="3676" y="1737"/>
                    </a:cubicBezTo>
                    <a:cubicBezTo>
                      <a:pt x="3360" y="681"/>
                      <a:pt x="2241" y="1"/>
                      <a:pt x="115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5" name="Google Shape;1125;p36"/>
              <p:cNvSpPr/>
              <p:nvPr/>
            </p:nvSpPr>
            <p:spPr>
              <a:xfrm>
                <a:off x="216499" y="559465"/>
                <a:ext cx="2175428" cy="1805937"/>
              </a:xfrm>
              <a:custGeom>
                <a:avLst/>
                <a:gdLst/>
                <a:ahLst/>
                <a:cxnLst/>
                <a:rect l="l" t="t" r="r" b="b"/>
                <a:pathLst>
                  <a:path w="46114" h="38640" extrusionOk="0">
                    <a:moveTo>
                      <a:pt x="4115" y="10680"/>
                    </a:moveTo>
                    <a:cubicBezTo>
                      <a:pt x="4115" y="10680"/>
                      <a:pt x="4115" y="10680"/>
                      <a:pt x="4115" y="10680"/>
                    </a:cubicBezTo>
                    <a:lnTo>
                      <a:pt x="4115" y="10680"/>
                    </a:lnTo>
                    <a:cubicBezTo>
                      <a:pt x="4115" y="10680"/>
                      <a:pt x="4115" y="10680"/>
                      <a:pt x="4115" y="10680"/>
                    </a:cubicBezTo>
                    <a:close/>
                    <a:moveTo>
                      <a:pt x="34993" y="12235"/>
                    </a:moveTo>
                    <a:cubicBezTo>
                      <a:pt x="34992" y="12238"/>
                      <a:pt x="34992" y="12241"/>
                      <a:pt x="34992" y="12244"/>
                    </a:cubicBezTo>
                    <a:lnTo>
                      <a:pt x="34992" y="12244"/>
                    </a:lnTo>
                    <a:cubicBezTo>
                      <a:pt x="34993" y="12241"/>
                      <a:pt x="34993" y="12238"/>
                      <a:pt x="34993" y="12235"/>
                    </a:cubicBezTo>
                    <a:close/>
                    <a:moveTo>
                      <a:pt x="35091" y="12273"/>
                    </a:moveTo>
                    <a:cubicBezTo>
                      <a:pt x="35092" y="12273"/>
                      <a:pt x="35093" y="12273"/>
                      <a:pt x="35094" y="12274"/>
                    </a:cubicBezTo>
                    <a:lnTo>
                      <a:pt x="35094" y="12274"/>
                    </a:lnTo>
                    <a:cubicBezTo>
                      <a:pt x="35094" y="12274"/>
                      <a:pt x="35094" y="12274"/>
                      <a:pt x="35093" y="12274"/>
                    </a:cubicBezTo>
                    <a:cubicBezTo>
                      <a:pt x="35092" y="12274"/>
                      <a:pt x="35091" y="12274"/>
                      <a:pt x="35089" y="12273"/>
                    </a:cubicBezTo>
                    <a:close/>
                    <a:moveTo>
                      <a:pt x="39108" y="17523"/>
                    </a:moveTo>
                    <a:lnTo>
                      <a:pt x="39108" y="17523"/>
                    </a:lnTo>
                    <a:cubicBezTo>
                      <a:pt x="39112" y="17524"/>
                      <a:pt x="39115" y="17524"/>
                      <a:pt x="39119" y="17524"/>
                    </a:cubicBezTo>
                    <a:lnTo>
                      <a:pt x="39119" y="17524"/>
                    </a:lnTo>
                    <a:cubicBezTo>
                      <a:pt x="39115" y="17523"/>
                      <a:pt x="39111" y="17523"/>
                      <a:pt x="39108" y="17523"/>
                    </a:cubicBezTo>
                    <a:close/>
                    <a:moveTo>
                      <a:pt x="24744" y="9899"/>
                    </a:moveTo>
                    <a:cubicBezTo>
                      <a:pt x="25462" y="9899"/>
                      <a:pt x="26192" y="9991"/>
                      <a:pt x="26946" y="10202"/>
                    </a:cubicBezTo>
                    <a:cubicBezTo>
                      <a:pt x="28473" y="10580"/>
                      <a:pt x="29930" y="11288"/>
                      <a:pt x="31203" y="12211"/>
                    </a:cubicBezTo>
                    <a:cubicBezTo>
                      <a:pt x="31280" y="12274"/>
                      <a:pt x="31353" y="12343"/>
                      <a:pt x="31425" y="12411"/>
                    </a:cubicBezTo>
                    <a:cubicBezTo>
                      <a:pt x="31431" y="12421"/>
                      <a:pt x="31438" y="12430"/>
                      <a:pt x="31446" y="12438"/>
                    </a:cubicBezTo>
                    <a:cubicBezTo>
                      <a:pt x="31457" y="12446"/>
                      <a:pt x="31467" y="12453"/>
                      <a:pt x="31477" y="12459"/>
                    </a:cubicBezTo>
                    <a:cubicBezTo>
                      <a:pt x="31481" y="12462"/>
                      <a:pt x="31483" y="12464"/>
                      <a:pt x="31485" y="12466"/>
                    </a:cubicBezTo>
                    <a:cubicBezTo>
                      <a:pt x="31485" y="12466"/>
                      <a:pt x="31486" y="12466"/>
                      <a:pt x="31486" y="12467"/>
                    </a:cubicBezTo>
                    <a:cubicBezTo>
                      <a:pt x="31500" y="12477"/>
                      <a:pt x="31514" y="12487"/>
                      <a:pt x="31526" y="12498"/>
                    </a:cubicBezTo>
                    <a:cubicBezTo>
                      <a:pt x="31539" y="12510"/>
                      <a:pt x="31550" y="12521"/>
                      <a:pt x="31563" y="12533"/>
                    </a:cubicBezTo>
                    <a:lnTo>
                      <a:pt x="31563" y="12533"/>
                    </a:lnTo>
                    <a:cubicBezTo>
                      <a:pt x="31564" y="12533"/>
                      <a:pt x="31564" y="12534"/>
                      <a:pt x="31565" y="12535"/>
                    </a:cubicBezTo>
                    <a:cubicBezTo>
                      <a:pt x="31563" y="12533"/>
                      <a:pt x="31561" y="12530"/>
                      <a:pt x="31558" y="12529"/>
                    </a:cubicBezTo>
                    <a:lnTo>
                      <a:pt x="31558" y="12529"/>
                    </a:lnTo>
                    <a:cubicBezTo>
                      <a:pt x="31582" y="12550"/>
                      <a:pt x="31606" y="12570"/>
                      <a:pt x="31629" y="12592"/>
                    </a:cubicBezTo>
                    <a:cubicBezTo>
                      <a:pt x="31642" y="12603"/>
                      <a:pt x="31653" y="12616"/>
                      <a:pt x="31666" y="12627"/>
                    </a:cubicBezTo>
                    <a:cubicBezTo>
                      <a:pt x="31675" y="12637"/>
                      <a:pt x="31683" y="12645"/>
                      <a:pt x="31692" y="12654"/>
                    </a:cubicBezTo>
                    <a:lnTo>
                      <a:pt x="31693" y="12654"/>
                    </a:lnTo>
                    <a:cubicBezTo>
                      <a:pt x="31744" y="12698"/>
                      <a:pt x="31793" y="12743"/>
                      <a:pt x="31842" y="12788"/>
                    </a:cubicBezTo>
                    <a:cubicBezTo>
                      <a:pt x="31907" y="12848"/>
                      <a:pt x="31963" y="12916"/>
                      <a:pt x="32027" y="12977"/>
                    </a:cubicBezTo>
                    <a:cubicBezTo>
                      <a:pt x="32028" y="12980"/>
                      <a:pt x="32031" y="12981"/>
                      <a:pt x="32033" y="12983"/>
                    </a:cubicBezTo>
                    <a:lnTo>
                      <a:pt x="32036" y="12987"/>
                    </a:lnTo>
                    <a:cubicBezTo>
                      <a:pt x="32129" y="13073"/>
                      <a:pt x="32220" y="13161"/>
                      <a:pt x="32307" y="13254"/>
                    </a:cubicBezTo>
                    <a:cubicBezTo>
                      <a:pt x="33150" y="14114"/>
                      <a:pt x="33804" y="15123"/>
                      <a:pt x="34279" y="16235"/>
                    </a:cubicBezTo>
                    <a:cubicBezTo>
                      <a:pt x="34680" y="17119"/>
                      <a:pt x="35049" y="18026"/>
                      <a:pt x="35247" y="18984"/>
                    </a:cubicBezTo>
                    <a:cubicBezTo>
                      <a:pt x="35456" y="20219"/>
                      <a:pt x="35570" y="21486"/>
                      <a:pt x="35524" y="22740"/>
                    </a:cubicBezTo>
                    <a:cubicBezTo>
                      <a:pt x="35316" y="24543"/>
                      <a:pt x="34777" y="26341"/>
                      <a:pt x="33907" y="27939"/>
                    </a:cubicBezTo>
                    <a:cubicBezTo>
                      <a:pt x="33021" y="29325"/>
                      <a:pt x="32027" y="30690"/>
                      <a:pt x="30682" y="31666"/>
                    </a:cubicBezTo>
                    <a:cubicBezTo>
                      <a:pt x="29995" y="32191"/>
                      <a:pt x="29275" y="32685"/>
                      <a:pt x="28505" y="33088"/>
                    </a:cubicBezTo>
                    <a:cubicBezTo>
                      <a:pt x="28314" y="33204"/>
                      <a:pt x="28129" y="33316"/>
                      <a:pt x="27924" y="33391"/>
                    </a:cubicBezTo>
                    <a:cubicBezTo>
                      <a:pt x="27920" y="33307"/>
                      <a:pt x="27911" y="33223"/>
                      <a:pt x="27897" y="33139"/>
                    </a:cubicBezTo>
                    <a:cubicBezTo>
                      <a:pt x="27827" y="32335"/>
                      <a:pt x="27286" y="31719"/>
                      <a:pt x="26593" y="31355"/>
                    </a:cubicBezTo>
                    <a:cubicBezTo>
                      <a:pt x="26153" y="31093"/>
                      <a:pt x="25647" y="30948"/>
                      <a:pt x="25143" y="30948"/>
                    </a:cubicBezTo>
                    <a:cubicBezTo>
                      <a:pt x="24788" y="30948"/>
                      <a:pt x="24434" y="31020"/>
                      <a:pt x="24104" y="31174"/>
                    </a:cubicBezTo>
                    <a:cubicBezTo>
                      <a:pt x="23616" y="28591"/>
                      <a:pt x="20510" y="27438"/>
                      <a:pt x="18061" y="27438"/>
                    </a:cubicBezTo>
                    <a:cubicBezTo>
                      <a:pt x="17874" y="27438"/>
                      <a:pt x="17691" y="27445"/>
                      <a:pt x="17513" y="27458"/>
                    </a:cubicBezTo>
                    <a:cubicBezTo>
                      <a:pt x="17463" y="27464"/>
                      <a:pt x="17330" y="27482"/>
                      <a:pt x="17171" y="27512"/>
                    </a:cubicBezTo>
                    <a:cubicBezTo>
                      <a:pt x="16675" y="25764"/>
                      <a:pt x="15053" y="24484"/>
                      <a:pt x="13371" y="23885"/>
                    </a:cubicBezTo>
                    <a:cubicBezTo>
                      <a:pt x="13021" y="23755"/>
                      <a:pt x="12669" y="23667"/>
                      <a:pt x="12316" y="23608"/>
                    </a:cubicBezTo>
                    <a:cubicBezTo>
                      <a:pt x="12222" y="22978"/>
                      <a:pt x="12222" y="22346"/>
                      <a:pt x="12239" y="21707"/>
                    </a:cubicBezTo>
                    <a:cubicBezTo>
                      <a:pt x="12446" y="19092"/>
                      <a:pt x="13562" y="16480"/>
                      <a:pt x="15168" y="14416"/>
                    </a:cubicBezTo>
                    <a:cubicBezTo>
                      <a:pt x="16043" y="13483"/>
                      <a:pt x="17004" y="12610"/>
                      <a:pt x="18052" y="11872"/>
                    </a:cubicBezTo>
                    <a:cubicBezTo>
                      <a:pt x="18839" y="11366"/>
                      <a:pt x="19731" y="11056"/>
                      <a:pt x="20606" y="10730"/>
                    </a:cubicBezTo>
                    <a:cubicBezTo>
                      <a:pt x="22003" y="10244"/>
                      <a:pt x="23352" y="9899"/>
                      <a:pt x="24744" y="9899"/>
                    </a:cubicBezTo>
                    <a:close/>
                    <a:moveTo>
                      <a:pt x="11322" y="23708"/>
                    </a:moveTo>
                    <a:cubicBezTo>
                      <a:pt x="11540" y="23708"/>
                      <a:pt x="11759" y="23722"/>
                      <a:pt x="11978" y="23754"/>
                    </a:cubicBezTo>
                    <a:cubicBezTo>
                      <a:pt x="12020" y="23758"/>
                      <a:pt x="12061" y="23764"/>
                      <a:pt x="12103" y="23771"/>
                    </a:cubicBezTo>
                    <a:cubicBezTo>
                      <a:pt x="12111" y="23771"/>
                      <a:pt x="12119" y="23772"/>
                      <a:pt x="12127" y="23772"/>
                    </a:cubicBezTo>
                    <a:cubicBezTo>
                      <a:pt x="12156" y="23774"/>
                      <a:pt x="12183" y="23779"/>
                      <a:pt x="12212" y="23782"/>
                    </a:cubicBezTo>
                    <a:lnTo>
                      <a:pt x="12222" y="23783"/>
                    </a:lnTo>
                    <a:cubicBezTo>
                      <a:pt x="12260" y="23789"/>
                      <a:pt x="12297" y="23796"/>
                      <a:pt x="12333" y="23804"/>
                    </a:cubicBezTo>
                    <a:cubicBezTo>
                      <a:pt x="12340" y="23805"/>
                      <a:pt x="12347" y="23806"/>
                      <a:pt x="12354" y="23807"/>
                    </a:cubicBezTo>
                    <a:cubicBezTo>
                      <a:pt x="12369" y="23811"/>
                      <a:pt x="12383" y="23814"/>
                      <a:pt x="12398" y="23818"/>
                    </a:cubicBezTo>
                    <a:cubicBezTo>
                      <a:pt x="12412" y="23820"/>
                      <a:pt x="12425" y="23823"/>
                      <a:pt x="12437" y="23829"/>
                    </a:cubicBezTo>
                    <a:cubicBezTo>
                      <a:pt x="13883" y="24119"/>
                      <a:pt x="15251" y="24899"/>
                      <a:pt x="16200" y="26027"/>
                    </a:cubicBezTo>
                    <a:cubicBezTo>
                      <a:pt x="16549" y="26462"/>
                      <a:pt x="16786" y="26968"/>
                      <a:pt x="16962" y="27495"/>
                    </a:cubicBezTo>
                    <a:cubicBezTo>
                      <a:pt x="16972" y="27511"/>
                      <a:pt x="16981" y="27528"/>
                      <a:pt x="16988" y="27548"/>
                    </a:cubicBezTo>
                    <a:lnTo>
                      <a:pt x="16987" y="27548"/>
                    </a:lnTo>
                    <a:cubicBezTo>
                      <a:pt x="16995" y="27566"/>
                      <a:pt x="17001" y="27585"/>
                      <a:pt x="17005" y="27605"/>
                    </a:cubicBezTo>
                    <a:cubicBezTo>
                      <a:pt x="17016" y="27636"/>
                      <a:pt x="17019" y="27670"/>
                      <a:pt x="17023" y="27703"/>
                    </a:cubicBezTo>
                    <a:lnTo>
                      <a:pt x="17033" y="27703"/>
                    </a:lnTo>
                    <a:cubicBezTo>
                      <a:pt x="17071" y="27696"/>
                      <a:pt x="17109" y="27692"/>
                      <a:pt x="17149" y="27689"/>
                    </a:cubicBezTo>
                    <a:lnTo>
                      <a:pt x="17151" y="27689"/>
                    </a:lnTo>
                    <a:cubicBezTo>
                      <a:pt x="17187" y="27687"/>
                      <a:pt x="17225" y="27684"/>
                      <a:pt x="17263" y="27683"/>
                    </a:cubicBezTo>
                    <a:cubicBezTo>
                      <a:pt x="17528" y="27639"/>
                      <a:pt x="17798" y="27620"/>
                      <a:pt x="18069" y="27620"/>
                    </a:cubicBezTo>
                    <a:cubicBezTo>
                      <a:pt x="18285" y="27620"/>
                      <a:pt x="18501" y="27632"/>
                      <a:pt x="18716" y="27653"/>
                    </a:cubicBezTo>
                    <a:cubicBezTo>
                      <a:pt x="20845" y="27798"/>
                      <a:pt x="23596" y="28996"/>
                      <a:pt x="23933" y="31263"/>
                    </a:cubicBezTo>
                    <a:cubicBezTo>
                      <a:pt x="22943" y="31836"/>
                      <a:pt x="22379" y="32949"/>
                      <a:pt x="22159" y="34047"/>
                    </a:cubicBezTo>
                    <a:cubicBezTo>
                      <a:pt x="21626" y="34121"/>
                      <a:pt x="21110" y="34279"/>
                      <a:pt x="20628" y="34533"/>
                    </a:cubicBezTo>
                    <a:cubicBezTo>
                      <a:pt x="20173" y="34754"/>
                      <a:pt x="19698" y="35019"/>
                      <a:pt x="19425" y="35462"/>
                    </a:cubicBezTo>
                    <a:cubicBezTo>
                      <a:pt x="19208" y="35829"/>
                      <a:pt x="19154" y="36229"/>
                      <a:pt x="19218" y="36614"/>
                    </a:cubicBezTo>
                    <a:cubicBezTo>
                      <a:pt x="18531" y="36626"/>
                      <a:pt x="17839" y="36620"/>
                      <a:pt x="17153" y="36657"/>
                    </a:cubicBezTo>
                    <a:cubicBezTo>
                      <a:pt x="15270" y="36671"/>
                      <a:pt x="13385" y="36684"/>
                      <a:pt x="11501" y="36684"/>
                    </a:cubicBezTo>
                    <a:cubicBezTo>
                      <a:pt x="10796" y="36684"/>
                      <a:pt x="10091" y="36682"/>
                      <a:pt x="9386" y="36678"/>
                    </a:cubicBezTo>
                    <a:cubicBezTo>
                      <a:pt x="8916" y="36680"/>
                      <a:pt x="8445" y="36690"/>
                      <a:pt x="7975" y="36690"/>
                    </a:cubicBezTo>
                    <a:cubicBezTo>
                      <a:pt x="7394" y="36690"/>
                      <a:pt x="6813" y="36675"/>
                      <a:pt x="6235" y="36615"/>
                    </a:cubicBezTo>
                    <a:cubicBezTo>
                      <a:pt x="5454" y="36516"/>
                      <a:pt x="4711" y="36238"/>
                      <a:pt x="3962" y="36009"/>
                    </a:cubicBezTo>
                    <a:cubicBezTo>
                      <a:pt x="194" y="34891"/>
                      <a:pt x="1" y="30133"/>
                      <a:pt x="3302" y="28277"/>
                    </a:cubicBezTo>
                    <a:cubicBezTo>
                      <a:pt x="3953" y="27952"/>
                      <a:pt x="4642" y="27620"/>
                      <a:pt x="5368" y="27525"/>
                    </a:cubicBezTo>
                    <a:cubicBezTo>
                      <a:pt x="5379" y="27520"/>
                      <a:pt x="5390" y="27519"/>
                      <a:pt x="5400" y="27519"/>
                    </a:cubicBezTo>
                    <a:cubicBezTo>
                      <a:pt x="5405" y="27519"/>
                      <a:pt x="5408" y="27519"/>
                      <a:pt x="5413" y="27518"/>
                    </a:cubicBezTo>
                    <a:cubicBezTo>
                      <a:pt x="5422" y="27517"/>
                      <a:pt x="5431" y="27517"/>
                      <a:pt x="5440" y="27516"/>
                    </a:cubicBezTo>
                    <a:cubicBezTo>
                      <a:pt x="5440" y="27517"/>
                      <a:pt x="5440" y="27517"/>
                      <a:pt x="5440" y="27518"/>
                    </a:cubicBezTo>
                    <a:cubicBezTo>
                      <a:pt x="5465" y="27517"/>
                      <a:pt x="5488" y="27516"/>
                      <a:pt x="5512" y="27516"/>
                    </a:cubicBezTo>
                    <a:cubicBezTo>
                      <a:pt x="5524" y="27514"/>
                      <a:pt x="5535" y="27513"/>
                      <a:pt x="5547" y="27512"/>
                    </a:cubicBezTo>
                    <a:cubicBezTo>
                      <a:pt x="5573" y="27511"/>
                      <a:pt x="5599" y="27509"/>
                      <a:pt x="5627" y="27506"/>
                    </a:cubicBezTo>
                    <a:cubicBezTo>
                      <a:pt x="5629" y="27496"/>
                      <a:pt x="5632" y="27485"/>
                      <a:pt x="5636" y="27473"/>
                    </a:cubicBezTo>
                    <a:cubicBezTo>
                      <a:pt x="5636" y="27472"/>
                      <a:pt x="5636" y="27471"/>
                      <a:pt x="5637" y="27470"/>
                    </a:cubicBezTo>
                    <a:cubicBezTo>
                      <a:pt x="5648" y="27436"/>
                      <a:pt x="5662" y="27400"/>
                      <a:pt x="5678" y="27367"/>
                    </a:cubicBezTo>
                    <a:cubicBezTo>
                      <a:pt x="5686" y="27349"/>
                      <a:pt x="5695" y="27331"/>
                      <a:pt x="5706" y="27315"/>
                    </a:cubicBezTo>
                    <a:lnTo>
                      <a:pt x="5701" y="27315"/>
                    </a:lnTo>
                    <a:cubicBezTo>
                      <a:pt x="5739" y="27232"/>
                      <a:pt x="5781" y="27150"/>
                      <a:pt x="5820" y="27068"/>
                    </a:cubicBezTo>
                    <a:cubicBezTo>
                      <a:pt x="6203" y="26335"/>
                      <a:pt x="6743" y="25700"/>
                      <a:pt x="7397" y="25194"/>
                    </a:cubicBezTo>
                    <a:cubicBezTo>
                      <a:pt x="8518" y="24340"/>
                      <a:pt x="9900" y="23708"/>
                      <a:pt x="11322" y="23708"/>
                    </a:cubicBezTo>
                    <a:close/>
                    <a:moveTo>
                      <a:pt x="26862" y="372"/>
                    </a:moveTo>
                    <a:cubicBezTo>
                      <a:pt x="27382" y="1519"/>
                      <a:pt x="27785" y="2724"/>
                      <a:pt x="28261" y="3888"/>
                    </a:cubicBezTo>
                    <a:cubicBezTo>
                      <a:pt x="28787" y="4941"/>
                      <a:pt x="29160" y="6054"/>
                      <a:pt x="29547" y="7159"/>
                    </a:cubicBezTo>
                    <a:cubicBezTo>
                      <a:pt x="29554" y="7166"/>
                      <a:pt x="29560" y="7172"/>
                      <a:pt x="29564" y="7180"/>
                    </a:cubicBezTo>
                    <a:cubicBezTo>
                      <a:pt x="29582" y="7210"/>
                      <a:pt x="29590" y="7246"/>
                      <a:pt x="29602" y="7279"/>
                    </a:cubicBezTo>
                    <a:cubicBezTo>
                      <a:pt x="29608" y="7298"/>
                      <a:pt x="29614" y="7315"/>
                      <a:pt x="29619" y="7333"/>
                    </a:cubicBezTo>
                    <a:cubicBezTo>
                      <a:pt x="29620" y="7334"/>
                      <a:pt x="29620" y="7337"/>
                      <a:pt x="29621" y="7338"/>
                    </a:cubicBezTo>
                    <a:cubicBezTo>
                      <a:pt x="29640" y="7388"/>
                      <a:pt x="29658" y="7440"/>
                      <a:pt x="29677" y="7490"/>
                    </a:cubicBezTo>
                    <a:cubicBezTo>
                      <a:pt x="29677" y="7491"/>
                      <a:pt x="29677" y="7492"/>
                      <a:pt x="29678" y="7493"/>
                    </a:cubicBezTo>
                    <a:cubicBezTo>
                      <a:pt x="29678" y="7493"/>
                      <a:pt x="29680" y="7494"/>
                      <a:pt x="29680" y="7496"/>
                    </a:cubicBezTo>
                    <a:cubicBezTo>
                      <a:pt x="29697" y="7490"/>
                      <a:pt x="29714" y="7484"/>
                      <a:pt x="29730" y="7477"/>
                    </a:cubicBezTo>
                    <a:cubicBezTo>
                      <a:pt x="29740" y="7474"/>
                      <a:pt x="29750" y="7470"/>
                      <a:pt x="29760" y="7466"/>
                    </a:cubicBezTo>
                    <a:cubicBezTo>
                      <a:pt x="29785" y="7457"/>
                      <a:pt x="29810" y="7448"/>
                      <a:pt x="29834" y="7437"/>
                    </a:cubicBezTo>
                    <a:cubicBezTo>
                      <a:pt x="29837" y="7436"/>
                      <a:pt x="29841" y="7435"/>
                      <a:pt x="29843" y="7434"/>
                    </a:cubicBezTo>
                    <a:cubicBezTo>
                      <a:pt x="29877" y="7420"/>
                      <a:pt x="29911" y="7408"/>
                      <a:pt x="29945" y="7394"/>
                    </a:cubicBezTo>
                    <a:cubicBezTo>
                      <a:pt x="30049" y="7346"/>
                      <a:pt x="30151" y="7294"/>
                      <a:pt x="30254" y="7244"/>
                    </a:cubicBezTo>
                    <a:cubicBezTo>
                      <a:pt x="31218" y="6829"/>
                      <a:pt x="32164" y="6378"/>
                      <a:pt x="33118" y="5938"/>
                    </a:cubicBezTo>
                    <a:cubicBezTo>
                      <a:pt x="33976" y="5508"/>
                      <a:pt x="34807" y="5026"/>
                      <a:pt x="35663" y="4593"/>
                    </a:cubicBezTo>
                    <a:cubicBezTo>
                      <a:pt x="35703" y="4564"/>
                      <a:pt x="35794" y="4523"/>
                      <a:pt x="35907" y="4476"/>
                    </a:cubicBezTo>
                    <a:lnTo>
                      <a:pt x="35907" y="4476"/>
                    </a:lnTo>
                    <a:cubicBezTo>
                      <a:pt x="35779" y="6704"/>
                      <a:pt x="35405" y="8915"/>
                      <a:pt x="35137" y="11130"/>
                    </a:cubicBezTo>
                    <a:cubicBezTo>
                      <a:pt x="35094" y="11450"/>
                      <a:pt x="35061" y="11771"/>
                      <a:pt x="35017" y="12090"/>
                    </a:cubicBezTo>
                    <a:cubicBezTo>
                      <a:pt x="35016" y="12091"/>
                      <a:pt x="35014" y="12091"/>
                      <a:pt x="35012" y="12091"/>
                    </a:cubicBezTo>
                    <a:cubicBezTo>
                      <a:pt x="35010" y="12103"/>
                      <a:pt x="35008" y="12115"/>
                      <a:pt x="35006" y="12127"/>
                    </a:cubicBezTo>
                    <a:cubicBezTo>
                      <a:pt x="35001" y="12167"/>
                      <a:pt x="34997" y="12207"/>
                      <a:pt x="34992" y="12247"/>
                    </a:cubicBezTo>
                    <a:cubicBezTo>
                      <a:pt x="34992" y="12246"/>
                      <a:pt x="34992" y="12245"/>
                      <a:pt x="34992" y="12244"/>
                    </a:cubicBezTo>
                    <a:lnTo>
                      <a:pt x="34992" y="12244"/>
                    </a:lnTo>
                    <a:cubicBezTo>
                      <a:pt x="34991" y="12251"/>
                      <a:pt x="34990" y="12259"/>
                      <a:pt x="34989" y="12267"/>
                    </a:cubicBezTo>
                    <a:lnTo>
                      <a:pt x="34994" y="12267"/>
                    </a:lnTo>
                    <a:cubicBezTo>
                      <a:pt x="34994" y="12267"/>
                      <a:pt x="34994" y="12268"/>
                      <a:pt x="34994" y="12268"/>
                    </a:cubicBezTo>
                    <a:cubicBezTo>
                      <a:pt x="35029" y="12270"/>
                      <a:pt x="35063" y="12273"/>
                      <a:pt x="35097" y="12274"/>
                    </a:cubicBezTo>
                    <a:cubicBezTo>
                      <a:pt x="35097" y="12274"/>
                      <a:pt x="35097" y="12274"/>
                      <a:pt x="35097" y="12274"/>
                    </a:cubicBezTo>
                    <a:lnTo>
                      <a:pt x="35097" y="12274"/>
                    </a:lnTo>
                    <a:cubicBezTo>
                      <a:pt x="35100" y="12274"/>
                      <a:pt x="35104" y="12274"/>
                      <a:pt x="35109" y="12274"/>
                    </a:cubicBezTo>
                    <a:lnTo>
                      <a:pt x="35111" y="12274"/>
                    </a:lnTo>
                    <a:cubicBezTo>
                      <a:pt x="35135" y="12275"/>
                      <a:pt x="35159" y="12278"/>
                      <a:pt x="35183" y="12278"/>
                    </a:cubicBezTo>
                    <a:cubicBezTo>
                      <a:pt x="35183" y="12275"/>
                      <a:pt x="35183" y="12272"/>
                      <a:pt x="35184" y="12268"/>
                    </a:cubicBezTo>
                    <a:cubicBezTo>
                      <a:pt x="35395" y="12248"/>
                      <a:pt x="35609" y="12244"/>
                      <a:pt x="35821" y="12227"/>
                    </a:cubicBezTo>
                    <a:cubicBezTo>
                      <a:pt x="37187" y="11972"/>
                      <a:pt x="38547" y="11662"/>
                      <a:pt x="39915" y="11402"/>
                    </a:cubicBezTo>
                    <a:cubicBezTo>
                      <a:pt x="40712" y="11252"/>
                      <a:pt x="41469" y="10944"/>
                      <a:pt x="42256" y="10753"/>
                    </a:cubicBezTo>
                    <a:lnTo>
                      <a:pt x="42256" y="10753"/>
                    </a:lnTo>
                    <a:cubicBezTo>
                      <a:pt x="41836" y="11586"/>
                      <a:pt x="41455" y="12435"/>
                      <a:pt x="41011" y="13254"/>
                    </a:cubicBezTo>
                    <a:cubicBezTo>
                      <a:pt x="40329" y="14501"/>
                      <a:pt x="39663" y="15756"/>
                      <a:pt x="38951" y="16984"/>
                    </a:cubicBezTo>
                    <a:cubicBezTo>
                      <a:pt x="38923" y="17033"/>
                      <a:pt x="38897" y="17081"/>
                      <a:pt x="38870" y="17129"/>
                    </a:cubicBezTo>
                    <a:cubicBezTo>
                      <a:pt x="38870" y="17131"/>
                      <a:pt x="38870" y="17131"/>
                      <a:pt x="38870" y="17132"/>
                    </a:cubicBezTo>
                    <a:cubicBezTo>
                      <a:pt x="38858" y="17166"/>
                      <a:pt x="38839" y="17197"/>
                      <a:pt x="38821" y="17228"/>
                    </a:cubicBezTo>
                    <a:cubicBezTo>
                      <a:pt x="38818" y="17233"/>
                      <a:pt x="38815" y="17239"/>
                      <a:pt x="38811" y="17244"/>
                    </a:cubicBezTo>
                    <a:cubicBezTo>
                      <a:pt x="38776" y="17313"/>
                      <a:pt x="38738" y="17382"/>
                      <a:pt x="38695" y="17447"/>
                    </a:cubicBezTo>
                    <a:cubicBezTo>
                      <a:pt x="38691" y="17452"/>
                      <a:pt x="38688" y="17456"/>
                      <a:pt x="38684" y="17462"/>
                    </a:cubicBezTo>
                    <a:cubicBezTo>
                      <a:pt x="38748" y="17471"/>
                      <a:pt x="38813" y="17482"/>
                      <a:pt x="38877" y="17491"/>
                    </a:cubicBezTo>
                    <a:cubicBezTo>
                      <a:pt x="38878" y="17491"/>
                      <a:pt x="38878" y="17490"/>
                      <a:pt x="38878" y="17490"/>
                    </a:cubicBezTo>
                    <a:cubicBezTo>
                      <a:pt x="38959" y="17501"/>
                      <a:pt x="39039" y="17514"/>
                      <a:pt x="39120" y="17524"/>
                    </a:cubicBezTo>
                    <a:cubicBezTo>
                      <a:pt x="39120" y="17524"/>
                      <a:pt x="39119" y="17524"/>
                      <a:pt x="39119" y="17524"/>
                    </a:cubicBezTo>
                    <a:lnTo>
                      <a:pt x="39119" y="17524"/>
                    </a:lnTo>
                    <a:cubicBezTo>
                      <a:pt x="39126" y="17525"/>
                      <a:pt x="39134" y="17526"/>
                      <a:pt x="39141" y="17527"/>
                    </a:cubicBezTo>
                    <a:cubicBezTo>
                      <a:pt x="39153" y="17528"/>
                      <a:pt x="39166" y="17533"/>
                      <a:pt x="39176" y="17540"/>
                    </a:cubicBezTo>
                    <a:cubicBezTo>
                      <a:pt x="40479" y="17715"/>
                      <a:pt x="41764" y="18001"/>
                      <a:pt x="43064" y="18209"/>
                    </a:cubicBezTo>
                    <a:cubicBezTo>
                      <a:pt x="43785" y="18368"/>
                      <a:pt x="44552" y="18320"/>
                      <a:pt x="45280" y="18443"/>
                    </a:cubicBezTo>
                    <a:cubicBezTo>
                      <a:pt x="44084" y="19375"/>
                      <a:pt x="42912" y="20330"/>
                      <a:pt x="41676" y="21217"/>
                    </a:cubicBezTo>
                    <a:cubicBezTo>
                      <a:pt x="41083" y="21642"/>
                      <a:pt x="40480" y="22035"/>
                      <a:pt x="39899" y="22476"/>
                    </a:cubicBezTo>
                    <a:cubicBezTo>
                      <a:pt x="39755" y="22579"/>
                      <a:pt x="39608" y="22679"/>
                      <a:pt x="39462" y="22778"/>
                    </a:cubicBezTo>
                    <a:cubicBezTo>
                      <a:pt x="39459" y="22776"/>
                      <a:pt x="39455" y="22775"/>
                      <a:pt x="39453" y="22774"/>
                    </a:cubicBezTo>
                    <a:cubicBezTo>
                      <a:pt x="39447" y="22777"/>
                      <a:pt x="39443" y="22782"/>
                      <a:pt x="39437" y="22785"/>
                    </a:cubicBezTo>
                    <a:cubicBezTo>
                      <a:pt x="39414" y="22803"/>
                      <a:pt x="39390" y="22820"/>
                      <a:pt x="39366" y="22836"/>
                    </a:cubicBezTo>
                    <a:cubicBezTo>
                      <a:pt x="39355" y="22846"/>
                      <a:pt x="39343" y="22855"/>
                      <a:pt x="39332" y="22863"/>
                    </a:cubicBezTo>
                    <a:cubicBezTo>
                      <a:pt x="39318" y="22873"/>
                      <a:pt x="39304" y="22883"/>
                      <a:pt x="39289" y="22892"/>
                    </a:cubicBezTo>
                    <a:cubicBezTo>
                      <a:pt x="39290" y="22894"/>
                      <a:pt x="39292" y="22895"/>
                      <a:pt x="39293" y="22895"/>
                    </a:cubicBezTo>
                    <a:cubicBezTo>
                      <a:pt x="39296" y="22897"/>
                      <a:pt x="39300" y="22900"/>
                      <a:pt x="39304" y="22903"/>
                    </a:cubicBezTo>
                    <a:cubicBezTo>
                      <a:pt x="39315" y="22907"/>
                      <a:pt x="39325" y="22913"/>
                      <a:pt x="39335" y="22919"/>
                    </a:cubicBezTo>
                    <a:cubicBezTo>
                      <a:pt x="39350" y="22927"/>
                      <a:pt x="39366" y="22935"/>
                      <a:pt x="39381" y="22942"/>
                    </a:cubicBezTo>
                    <a:cubicBezTo>
                      <a:pt x="39459" y="22984"/>
                      <a:pt x="39537" y="23026"/>
                      <a:pt x="39616" y="23069"/>
                    </a:cubicBezTo>
                    <a:cubicBezTo>
                      <a:pt x="39648" y="23087"/>
                      <a:pt x="39682" y="23104"/>
                      <a:pt x="39714" y="23122"/>
                    </a:cubicBezTo>
                    <a:cubicBezTo>
                      <a:pt x="40234" y="23378"/>
                      <a:pt x="40769" y="23601"/>
                      <a:pt x="41282" y="23871"/>
                    </a:cubicBezTo>
                    <a:cubicBezTo>
                      <a:pt x="42230" y="24353"/>
                      <a:pt x="43163" y="24857"/>
                      <a:pt x="44094" y="25368"/>
                    </a:cubicBezTo>
                    <a:cubicBezTo>
                      <a:pt x="44572" y="25613"/>
                      <a:pt x="45058" y="25846"/>
                      <a:pt x="45533" y="26094"/>
                    </a:cubicBezTo>
                    <a:cubicBezTo>
                      <a:pt x="44952" y="26250"/>
                      <a:pt x="44376" y="26428"/>
                      <a:pt x="43784" y="26553"/>
                    </a:cubicBezTo>
                    <a:cubicBezTo>
                      <a:pt x="42425" y="26912"/>
                      <a:pt x="41042" y="27176"/>
                      <a:pt x="39670" y="27484"/>
                    </a:cubicBezTo>
                    <a:cubicBezTo>
                      <a:pt x="39586" y="27512"/>
                      <a:pt x="39315" y="27566"/>
                      <a:pt x="39044" y="27638"/>
                    </a:cubicBezTo>
                    <a:cubicBezTo>
                      <a:pt x="39022" y="27645"/>
                      <a:pt x="39000" y="27652"/>
                      <a:pt x="38977" y="27660"/>
                    </a:cubicBezTo>
                    <a:cubicBezTo>
                      <a:pt x="38977" y="27658"/>
                      <a:pt x="38977" y="27658"/>
                      <a:pt x="38977" y="27658"/>
                    </a:cubicBezTo>
                    <a:cubicBezTo>
                      <a:pt x="38936" y="27672"/>
                      <a:pt x="38894" y="27686"/>
                      <a:pt x="38853" y="27699"/>
                    </a:cubicBezTo>
                    <a:cubicBezTo>
                      <a:pt x="38830" y="27705"/>
                      <a:pt x="38806" y="27712"/>
                      <a:pt x="38783" y="27719"/>
                    </a:cubicBezTo>
                    <a:lnTo>
                      <a:pt x="38782" y="27719"/>
                    </a:lnTo>
                    <a:cubicBezTo>
                      <a:pt x="38793" y="27734"/>
                      <a:pt x="38803" y="27748"/>
                      <a:pt x="38813" y="27761"/>
                    </a:cubicBezTo>
                    <a:cubicBezTo>
                      <a:pt x="38845" y="27804"/>
                      <a:pt x="38875" y="27845"/>
                      <a:pt x="38906" y="27887"/>
                    </a:cubicBezTo>
                    <a:lnTo>
                      <a:pt x="38907" y="27887"/>
                    </a:lnTo>
                    <a:cubicBezTo>
                      <a:pt x="38909" y="27888"/>
                      <a:pt x="38910" y="27891"/>
                      <a:pt x="38911" y="27893"/>
                    </a:cubicBezTo>
                    <a:cubicBezTo>
                      <a:pt x="38943" y="27934"/>
                      <a:pt x="38975" y="27976"/>
                      <a:pt x="39007" y="28019"/>
                    </a:cubicBezTo>
                    <a:cubicBezTo>
                      <a:pt x="39015" y="28029"/>
                      <a:pt x="39024" y="28040"/>
                      <a:pt x="39034" y="28053"/>
                    </a:cubicBezTo>
                    <a:cubicBezTo>
                      <a:pt x="39037" y="28056"/>
                      <a:pt x="39039" y="28060"/>
                      <a:pt x="39041" y="28063"/>
                    </a:cubicBezTo>
                    <a:cubicBezTo>
                      <a:pt x="39046" y="28068"/>
                      <a:pt x="39049" y="28074"/>
                      <a:pt x="39053" y="28079"/>
                    </a:cubicBezTo>
                    <a:cubicBezTo>
                      <a:pt x="39055" y="28082"/>
                      <a:pt x="39057" y="28085"/>
                      <a:pt x="39060" y="28087"/>
                    </a:cubicBezTo>
                    <a:cubicBezTo>
                      <a:pt x="39156" y="28214"/>
                      <a:pt x="39253" y="28340"/>
                      <a:pt x="39361" y="28457"/>
                    </a:cubicBezTo>
                    <a:cubicBezTo>
                      <a:pt x="40588" y="30093"/>
                      <a:pt x="41900" y="31672"/>
                      <a:pt x="43215" y="33240"/>
                    </a:cubicBezTo>
                    <a:cubicBezTo>
                      <a:pt x="42490" y="33146"/>
                      <a:pt x="41763" y="33060"/>
                      <a:pt x="41032" y="33021"/>
                    </a:cubicBezTo>
                    <a:cubicBezTo>
                      <a:pt x="39350" y="32912"/>
                      <a:pt x="37692" y="32598"/>
                      <a:pt x="36021" y="32390"/>
                    </a:cubicBezTo>
                    <a:cubicBezTo>
                      <a:pt x="35978" y="32389"/>
                      <a:pt x="35934" y="32387"/>
                      <a:pt x="35890" y="32384"/>
                    </a:cubicBezTo>
                    <a:cubicBezTo>
                      <a:pt x="35883" y="32384"/>
                      <a:pt x="35875" y="32383"/>
                      <a:pt x="35868" y="32383"/>
                    </a:cubicBezTo>
                    <a:cubicBezTo>
                      <a:pt x="35835" y="32381"/>
                      <a:pt x="35803" y="32379"/>
                      <a:pt x="35771" y="32375"/>
                    </a:cubicBezTo>
                    <a:lnTo>
                      <a:pt x="35771" y="32375"/>
                    </a:lnTo>
                    <a:cubicBezTo>
                      <a:pt x="35783" y="32395"/>
                      <a:pt x="35796" y="32413"/>
                      <a:pt x="35809" y="32433"/>
                    </a:cubicBezTo>
                    <a:cubicBezTo>
                      <a:pt x="35809" y="32433"/>
                      <a:pt x="35809" y="32434"/>
                      <a:pt x="35810" y="32435"/>
                    </a:cubicBezTo>
                    <a:cubicBezTo>
                      <a:pt x="35826" y="32460"/>
                      <a:pt x="35841" y="32485"/>
                      <a:pt x="35858" y="32510"/>
                    </a:cubicBezTo>
                    <a:cubicBezTo>
                      <a:pt x="35868" y="32527"/>
                      <a:pt x="35880" y="32543"/>
                      <a:pt x="35891" y="32559"/>
                    </a:cubicBezTo>
                    <a:cubicBezTo>
                      <a:pt x="35891" y="32559"/>
                      <a:pt x="35891" y="32559"/>
                      <a:pt x="35891" y="32561"/>
                    </a:cubicBezTo>
                    <a:cubicBezTo>
                      <a:pt x="35898" y="32570"/>
                      <a:pt x="35904" y="32579"/>
                      <a:pt x="35910" y="32588"/>
                    </a:cubicBezTo>
                    <a:cubicBezTo>
                      <a:pt x="35928" y="32613"/>
                      <a:pt x="35945" y="32639"/>
                      <a:pt x="35962" y="32666"/>
                    </a:cubicBezTo>
                    <a:cubicBezTo>
                      <a:pt x="35972" y="32683"/>
                      <a:pt x="35985" y="32700"/>
                      <a:pt x="35994" y="32718"/>
                    </a:cubicBezTo>
                    <a:cubicBezTo>
                      <a:pt x="36686" y="33731"/>
                      <a:pt x="37312" y="34791"/>
                      <a:pt x="38036" y="35784"/>
                    </a:cubicBezTo>
                    <a:cubicBezTo>
                      <a:pt x="38385" y="36375"/>
                      <a:pt x="38823" y="36906"/>
                      <a:pt x="39218" y="37465"/>
                    </a:cubicBezTo>
                    <a:cubicBezTo>
                      <a:pt x="39180" y="37459"/>
                      <a:pt x="39141" y="37452"/>
                      <a:pt x="39101" y="37447"/>
                    </a:cubicBezTo>
                    <a:cubicBezTo>
                      <a:pt x="36787" y="37156"/>
                      <a:pt x="34450" y="36925"/>
                      <a:pt x="32161" y="36499"/>
                    </a:cubicBezTo>
                    <a:cubicBezTo>
                      <a:pt x="32471" y="35674"/>
                      <a:pt x="32182" y="34652"/>
                      <a:pt x="31435" y="34054"/>
                    </a:cubicBezTo>
                    <a:cubicBezTo>
                      <a:pt x="31047" y="33701"/>
                      <a:pt x="30544" y="33539"/>
                      <a:pt x="30038" y="33435"/>
                    </a:cubicBezTo>
                    <a:cubicBezTo>
                      <a:pt x="29731" y="33361"/>
                      <a:pt x="29417" y="33291"/>
                      <a:pt x="29099" y="33291"/>
                    </a:cubicBezTo>
                    <a:cubicBezTo>
                      <a:pt x="29072" y="33291"/>
                      <a:pt x="29044" y="33291"/>
                      <a:pt x="29016" y="33292"/>
                    </a:cubicBezTo>
                    <a:cubicBezTo>
                      <a:pt x="28815" y="33297"/>
                      <a:pt x="28615" y="33321"/>
                      <a:pt x="28418" y="33358"/>
                    </a:cubicBezTo>
                    <a:cubicBezTo>
                      <a:pt x="28505" y="33307"/>
                      <a:pt x="28590" y="33256"/>
                      <a:pt x="28676" y="33205"/>
                    </a:cubicBezTo>
                    <a:cubicBezTo>
                      <a:pt x="30088" y="32415"/>
                      <a:pt x="31461" y="31455"/>
                      <a:pt x="32504" y="30205"/>
                    </a:cubicBezTo>
                    <a:cubicBezTo>
                      <a:pt x="33115" y="29409"/>
                      <a:pt x="33753" y="28628"/>
                      <a:pt x="34232" y="27744"/>
                    </a:cubicBezTo>
                    <a:cubicBezTo>
                      <a:pt x="34946" y="26329"/>
                      <a:pt x="35395" y="24785"/>
                      <a:pt x="35663" y="23225"/>
                    </a:cubicBezTo>
                    <a:cubicBezTo>
                      <a:pt x="35781" y="22425"/>
                      <a:pt x="35713" y="21615"/>
                      <a:pt x="35657" y="20812"/>
                    </a:cubicBezTo>
                    <a:cubicBezTo>
                      <a:pt x="35594" y="19334"/>
                      <a:pt x="35246" y="17894"/>
                      <a:pt x="34624" y="16552"/>
                    </a:cubicBezTo>
                    <a:cubicBezTo>
                      <a:pt x="34033" y="15107"/>
                      <a:pt x="33197" y="13762"/>
                      <a:pt x="32021" y="12720"/>
                    </a:cubicBezTo>
                    <a:cubicBezTo>
                      <a:pt x="31953" y="12692"/>
                      <a:pt x="31750" y="12440"/>
                      <a:pt x="31598" y="12316"/>
                    </a:cubicBezTo>
                    <a:cubicBezTo>
                      <a:pt x="31088" y="11811"/>
                      <a:pt x="30445" y="11478"/>
                      <a:pt x="29818" y="11140"/>
                    </a:cubicBezTo>
                    <a:cubicBezTo>
                      <a:pt x="29038" y="10689"/>
                      <a:pt x="28195" y="10354"/>
                      <a:pt x="27331" y="10106"/>
                    </a:cubicBezTo>
                    <a:cubicBezTo>
                      <a:pt x="26436" y="9840"/>
                      <a:pt x="25563" y="9715"/>
                      <a:pt x="24695" y="9715"/>
                    </a:cubicBezTo>
                    <a:cubicBezTo>
                      <a:pt x="23583" y="9715"/>
                      <a:pt x="22480" y="9921"/>
                      <a:pt x="21354" y="10298"/>
                    </a:cubicBezTo>
                    <a:cubicBezTo>
                      <a:pt x="20312" y="10610"/>
                      <a:pt x="19282" y="10990"/>
                      <a:pt x="18317" y="11490"/>
                    </a:cubicBezTo>
                    <a:cubicBezTo>
                      <a:pt x="17679" y="11850"/>
                      <a:pt x="17122" y="12327"/>
                      <a:pt x="16573" y="12807"/>
                    </a:cubicBezTo>
                    <a:cubicBezTo>
                      <a:pt x="15549" y="13675"/>
                      <a:pt x="14591" y="14640"/>
                      <a:pt x="13972" y="15848"/>
                    </a:cubicBezTo>
                    <a:cubicBezTo>
                      <a:pt x="12659" y="18163"/>
                      <a:pt x="11720" y="20903"/>
                      <a:pt x="12138" y="23580"/>
                    </a:cubicBezTo>
                    <a:cubicBezTo>
                      <a:pt x="11890" y="23547"/>
                      <a:pt x="11642" y="23531"/>
                      <a:pt x="11396" y="23531"/>
                    </a:cubicBezTo>
                    <a:cubicBezTo>
                      <a:pt x="9712" y="23531"/>
                      <a:pt x="8082" y="24273"/>
                      <a:pt x="6802" y="25458"/>
                    </a:cubicBezTo>
                    <a:cubicBezTo>
                      <a:pt x="6353" y="25874"/>
                      <a:pt x="5985" y="26377"/>
                      <a:pt x="5691" y="26914"/>
                    </a:cubicBezTo>
                    <a:cubicBezTo>
                      <a:pt x="5664" y="26992"/>
                      <a:pt x="5548" y="27169"/>
                      <a:pt x="5483" y="27327"/>
                    </a:cubicBezTo>
                    <a:cubicBezTo>
                      <a:pt x="5050" y="27365"/>
                      <a:pt x="4596" y="27487"/>
                      <a:pt x="4158" y="27661"/>
                    </a:cubicBezTo>
                    <a:cubicBezTo>
                      <a:pt x="4416" y="27221"/>
                      <a:pt x="4681" y="26786"/>
                      <a:pt x="4929" y="26340"/>
                    </a:cubicBezTo>
                    <a:cubicBezTo>
                      <a:pt x="5749" y="24948"/>
                      <a:pt x="6643" y="23607"/>
                      <a:pt x="7541" y="22264"/>
                    </a:cubicBezTo>
                    <a:cubicBezTo>
                      <a:pt x="7545" y="22249"/>
                      <a:pt x="7552" y="22237"/>
                      <a:pt x="7561" y="22224"/>
                    </a:cubicBezTo>
                    <a:cubicBezTo>
                      <a:pt x="7576" y="22203"/>
                      <a:pt x="7592" y="22182"/>
                      <a:pt x="7607" y="22161"/>
                    </a:cubicBezTo>
                    <a:cubicBezTo>
                      <a:pt x="7611" y="22156"/>
                      <a:pt x="7615" y="22150"/>
                      <a:pt x="7620" y="22145"/>
                    </a:cubicBezTo>
                    <a:cubicBezTo>
                      <a:pt x="7644" y="22111"/>
                      <a:pt x="7667" y="22079"/>
                      <a:pt x="7691" y="22047"/>
                    </a:cubicBezTo>
                    <a:cubicBezTo>
                      <a:pt x="7697" y="22036"/>
                      <a:pt x="7704" y="22026"/>
                      <a:pt x="7712" y="22014"/>
                    </a:cubicBezTo>
                    <a:cubicBezTo>
                      <a:pt x="7711" y="22014"/>
                      <a:pt x="7710" y="22013"/>
                      <a:pt x="7709" y="22013"/>
                    </a:cubicBezTo>
                    <a:cubicBezTo>
                      <a:pt x="7709" y="22013"/>
                      <a:pt x="7709" y="22012"/>
                      <a:pt x="7709" y="22012"/>
                    </a:cubicBezTo>
                    <a:cubicBezTo>
                      <a:pt x="7678" y="21995"/>
                      <a:pt x="7647" y="21978"/>
                      <a:pt x="7617" y="21961"/>
                    </a:cubicBezTo>
                    <a:cubicBezTo>
                      <a:pt x="7593" y="21948"/>
                      <a:pt x="7569" y="21934"/>
                      <a:pt x="7545" y="21921"/>
                    </a:cubicBezTo>
                    <a:cubicBezTo>
                      <a:pt x="7545" y="21923"/>
                      <a:pt x="7544" y="21924"/>
                      <a:pt x="7544" y="21925"/>
                    </a:cubicBezTo>
                    <a:cubicBezTo>
                      <a:pt x="7191" y="21766"/>
                      <a:pt x="6838" y="21605"/>
                      <a:pt x="6491" y="21431"/>
                    </a:cubicBezTo>
                    <a:cubicBezTo>
                      <a:pt x="5369" y="20825"/>
                      <a:pt x="4226" y="20262"/>
                      <a:pt x="3047" y="19777"/>
                    </a:cubicBezTo>
                    <a:cubicBezTo>
                      <a:pt x="2459" y="19503"/>
                      <a:pt x="1830" y="19339"/>
                      <a:pt x="1231" y="19097"/>
                    </a:cubicBezTo>
                    <a:cubicBezTo>
                      <a:pt x="2101" y="18883"/>
                      <a:pt x="2965" y="18641"/>
                      <a:pt x="3837" y="18432"/>
                    </a:cubicBezTo>
                    <a:cubicBezTo>
                      <a:pt x="5244" y="18056"/>
                      <a:pt x="6680" y="17828"/>
                      <a:pt x="8095" y="17494"/>
                    </a:cubicBezTo>
                    <a:cubicBezTo>
                      <a:pt x="8095" y="17495"/>
                      <a:pt x="8097" y="17496"/>
                      <a:pt x="8097" y="17498"/>
                    </a:cubicBezTo>
                    <a:cubicBezTo>
                      <a:pt x="8109" y="17494"/>
                      <a:pt x="8122" y="17491"/>
                      <a:pt x="8134" y="17488"/>
                    </a:cubicBezTo>
                    <a:cubicBezTo>
                      <a:pt x="8173" y="17480"/>
                      <a:pt x="8211" y="17475"/>
                      <a:pt x="8250" y="17469"/>
                    </a:cubicBezTo>
                    <a:cubicBezTo>
                      <a:pt x="8262" y="17466"/>
                      <a:pt x="8274" y="17462"/>
                      <a:pt x="8286" y="17459"/>
                    </a:cubicBezTo>
                    <a:cubicBezTo>
                      <a:pt x="8286" y="17458"/>
                      <a:pt x="8286" y="17458"/>
                      <a:pt x="8286" y="17458"/>
                    </a:cubicBezTo>
                    <a:cubicBezTo>
                      <a:pt x="8284" y="17453"/>
                      <a:pt x="8282" y="17448"/>
                      <a:pt x="8281" y="17444"/>
                    </a:cubicBezTo>
                    <a:cubicBezTo>
                      <a:pt x="8276" y="17435"/>
                      <a:pt x="8273" y="17427"/>
                      <a:pt x="8269" y="17419"/>
                    </a:cubicBezTo>
                    <a:cubicBezTo>
                      <a:pt x="8269" y="17419"/>
                      <a:pt x="8269" y="17420"/>
                      <a:pt x="8269" y="17421"/>
                    </a:cubicBezTo>
                    <a:cubicBezTo>
                      <a:pt x="8268" y="17416"/>
                      <a:pt x="8267" y="17413"/>
                      <a:pt x="8265" y="17410"/>
                    </a:cubicBezTo>
                    <a:cubicBezTo>
                      <a:pt x="8246" y="17364"/>
                      <a:pt x="8231" y="17318"/>
                      <a:pt x="8215" y="17272"/>
                    </a:cubicBezTo>
                    <a:cubicBezTo>
                      <a:pt x="7936" y="16597"/>
                      <a:pt x="7266" y="15426"/>
                      <a:pt x="7216" y="15330"/>
                    </a:cubicBezTo>
                    <a:cubicBezTo>
                      <a:pt x="6339" y="13858"/>
                      <a:pt x="5510" y="12264"/>
                      <a:pt x="4487" y="10883"/>
                    </a:cubicBezTo>
                    <a:lnTo>
                      <a:pt x="4487" y="10883"/>
                    </a:lnTo>
                    <a:cubicBezTo>
                      <a:pt x="6615" y="11095"/>
                      <a:pt x="8704" y="11586"/>
                      <a:pt x="10815" y="11795"/>
                    </a:cubicBezTo>
                    <a:cubicBezTo>
                      <a:pt x="10820" y="11796"/>
                      <a:pt x="10827" y="11796"/>
                      <a:pt x="10833" y="11796"/>
                    </a:cubicBezTo>
                    <a:cubicBezTo>
                      <a:pt x="10843" y="11795"/>
                      <a:pt x="10853" y="11792"/>
                      <a:pt x="10863" y="11787"/>
                    </a:cubicBezTo>
                    <a:cubicBezTo>
                      <a:pt x="10863" y="11792"/>
                      <a:pt x="10864" y="11796"/>
                      <a:pt x="10864" y="11801"/>
                    </a:cubicBezTo>
                    <a:cubicBezTo>
                      <a:pt x="10895" y="11803"/>
                      <a:pt x="10927" y="11805"/>
                      <a:pt x="10958" y="11808"/>
                    </a:cubicBezTo>
                    <a:cubicBezTo>
                      <a:pt x="10992" y="11810"/>
                      <a:pt x="11026" y="11813"/>
                      <a:pt x="11060" y="11817"/>
                    </a:cubicBezTo>
                    <a:cubicBezTo>
                      <a:pt x="10984" y="11318"/>
                      <a:pt x="10888" y="10822"/>
                      <a:pt x="10866" y="10314"/>
                    </a:cubicBezTo>
                    <a:cubicBezTo>
                      <a:pt x="10595" y="9162"/>
                      <a:pt x="10398" y="7990"/>
                      <a:pt x="10119" y="6837"/>
                    </a:cubicBezTo>
                    <a:cubicBezTo>
                      <a:pt x="9954" y="6089"/>
                      <a:pt x="9727" y="5362"/>
                      <a:pt x="9509" y="4629"/>
                    </a:cubicBezTo>
                    <a:lnTo>
                      <a:pt x="9509" y="4629"/>
                    </a:lnTo>
                    <a:cubicBezTo>
                      <a:pt x="11854" y="5693"/>
                      <a:pt x="14244" y="6667"/>
                      <a:pt x="16537" y="7836"/>
                    </a:cubicBezTo>
                    <a:cubicBezTo>
                      <a:pt x="16543" y="7836"/>
                      <a:pt x="16549" y="7835"/>
                      <a:pt x="16556" y="7835"/>
                    </a:cubicBezTo>
                    <a:cubicBezTo>
                      <a:pt x="16555" y="7837"/>
                      <a:pt x="16554" y="7841"/>
                      <a:pt x="16554" y="7844"/>
                    </a:cubicBezTo>
                    <a:cubicBezTo>
                      <a:pt x="16574" y="7852"/>
                      <a:pt x="16595" y="7860"/>
                      <a:pt x="16615" y="7868"/>
                    </a:cubicBezTo>
                    <a:cubicBezTo>
                      <a:pt x="16652" y="7884"/>
                      <a:pt x="16689" y="7902"/>
                      <a:pt x="16725" y="7919"/>
                    </a:cubicBezTo>
                    <a:cubicBezTo>
                      <a:pt x="16942" y="7156"/>
                      <a:pt x="17155" y="6397"/>
                      <a:pt x="17340" y="5623"/>
                    </a:cubicBezTo>
                    <a:cubicBezTo>
                      <a:pt x="17847" y="4074"/>
                      <a:pt x="18017" y="2449"/>
                      <a:pt x="18279" y="850"/>
                    </a:cubicBezTo>
                    <a:cubicBezTo>
                      <a:pt x="18677" y="1488"/>
                      <a:pt x="19067" y="2130"/>
                      <a:pt x="19467" y="2768"/>
                    </a:cubicBezTo>
                    <a:cubicBezTo>
                      <a:pt x="20312" y="4106"/>
                      <a:pt x="21110" y="5470"/>
                      <a:pt x="22000" y="6781"/>
                    </a:cubicBezTo>
                    <a:cubicBezTo>
                      <a:pt x="22001" y="6783"/>
                      <a:pt x="22002" y="6784"/>
                      <a:pt x="22003" y="6785"/>
                    </a:cubicBezTo>
                    <a:cubicBezTo>
                      <a:pt x="22009" y="6793"/>
                      <a:pt x="22016" y="6803"/>
                      <a:pt x="22021" y="6811"/>
                    </a:cubicBezTo>
                    <a:cubicBezTo>
                      <a:pt x="22023" y="6813"/>
                      <a:pt x="22026" y="6816"/>
                      <a:pt x="22029" y="6820"/>
                    </a:cubicBezTo>
                    <a:cubicBezTo>
                      <a:pt x="22037" y="6827"/>
                      <a:pt x="22045" y="6831"/>
                      <a:pt x="22054" y="6835"/>
                    </a:cubicBezTo>
                    <a:cubicBezTo>
                      <a:pt x="22051" y="6838"/>
                      <a:pt x="22049" y="6840"/>
                      <a:pt x="22047" y="6843"/>
                    </a:cubicBezTo>
                    <a:cubicBezTo>
                      <a:pt x="22064" y="6864"/>
                      <a:pt x="22081" y="6885"/>
                      <a:pt x="22098" y="6907"/>
                    </a:cubicBezTo>
                    <a:cubicBezTo>
                      <a:pt x="22121" y="6936"/>
                      <a:pt x="22145" y="6965"/>
                      <a:pt x="22166" y="6997"/>
                    </a:cubicBezTo>
                    <a:cubicBezTo>
                      <a:pt x="22197" y="6957"/>
                      <a:pt x="22225" y="6919"/>
                      <a:pt x="22253" y="6896"/>
                    </a:cubicBezTo>
                    <a:cubicBezTo>
                      <a:pt x="22881" y="6139"/>
                      <a:pt x="23441" y="5336"/>
                      <a:pt x="24059" y="4571"/>
                    </a:cubicBezTo>
                    <a:cubicBezTo>
                      <a:pt x="24612" y="3815"/>
                      <a:pt x="25037" y="2981"/>
                      <a:pt x="25669" y="2284"/>
                    </a:cubicBezTo>
                    <a:cubicBezTo>
                      <a:pt x="26080" y="1651"/>
                      <a:pt x="26446" y="997"/>
                      <a:pt x="26862" y="372"/>
                    </a:cubicBezTo>
                    <a:close/>
                    <a:moveTo>
                      <a:pt x="25169" y="31129"/>
                    </a:moveTo>
                    <a:cubicBezTo>
                      <a:pt x="25704" y="31129"/>
                      <a:pt x="26283" y="31320"/>
                      <a:pt x="26875" y="31760"/>
                    </a:cubicBezTo>
                    <a:cubicBezTo>
                      <a:pt x="27444" y="32113"/>
                      <a:pt x="27687" y="32734"/>
                      <a:pt x="27735" y="33376"/>
                    </a:cubicBezTo>
                    <a:cubicBezTo>
                      <a:pt x="27736" y="33380"/>
                      <a:pt x="27738" y="33386"/>
                      <a:pt x="27739" y="33392"/>
                    </a:cubicBezTo>
                    <a:cubicBezTo>
                      <a:pt x="27740" y="33402"/>
                      <a:pt x="27743" y="33412"/>
                      <a:pt x="27743" y="33423"/>
                    </a:cubicBezTo>
                    <a:cubicBezTo>
                      <a:pt x="27748" y="33452"/>
                      <a:pt x="27751" y="33483"/>
                      <a:pt x="27753" y="33513"/>
                    </a:cubicBezTo>
                    <a:cubicBezTo>
                      <a:pt x="27753" y="33519"/>
                      <a:pt x="27754" y="33523"/>
                      <a:pt x="27754" y="33529"/>
                    </a:cubicBezTo>
                    <a:cubicBezTo>
                      <a:pt x="27754" y="33530"/>
                      <a:pt x="27754" y="33533"/>
                      <a:pt x="27755" y="33535"/>
                    </a:cubicBezTo>
                    <a:lnTo>
                      <a:pt x="27754" y="33535"/>
                    </a:lnTo>
                    <a:cubicBezTo>
                      <a:pt x="27755" y="33539"/>
                      <a:pt x="27755" y="33545"/>
                      <a:pt x="27755" y="33551"/>
                    </a:cubicBezTo>
                    <a:cubicBezTo>
                      <a:pt x="27757" y="33571"/>
                      <a:pt x="27759" y="33593"/>
                      <a:pt x="27760" y="33614"/>
                    </a:cubicBezTo>
                    <a:cubicBezTo>
                      <a:pt x="27760" y="33617"/>
                      <a:pt x="27761" y="33621"/>
                      <a:pt x="27761" y="33624"/>
                    </a:cubicBezTo>
                    <a:cubicBezTo>
                      <a:pt x="27762" y="33635"/>
                      <a:pt x="27763" y="33647"/>
                      <a:pt x="27764" y="33657"/>
                    </a:cubicBezTo>
                    <a:cubicBezTo>
                      <a:pt x="27765" y="33671"/>
                      <a:pt x="27767" y="33683"/>
                      <a:pt x="27768" y="33696"/>
                    </a:cubicBezTo>
                    <a:cubicBezTo>
                      <a:pt x="27787" y="33689"/>
                      <a:pt x="27808" y="33683"/>
                      <a:pt x="27828" y="33679"/>
                    </a:cubicBezTo>
                    <a:cubicBezTo>
                      <a:pt x="27848" y="33673"/>
                      <a:pt x="27867" y="33669"/>
                      <a:pt x="27887" y="33666"/>
                    </a:cubicBezTo>
                    <a:cubicBezTo>
                      <a:pt x="27907" y="33664"/>
                      <a:pt x="27929" y="33660"/>
                      <a:pt x="27950" y="33660"/>
                    </a:cubicBezTo>
                    <a:cubicBezTo>
                      <a:pt x="27955" y="33660"/>
                      <a:pt x="27960" y="33660"/>
                      <a:pt x="27964" y="33661"/>
                    </a:cubicBezTo>
                    <a:cubicBezTo>
                      <a:pt x="28330" y="33549"/>
                      <a:pt x="28708" y="33485"/>
                      <a:pt x="29087" y="33485"/>
                    </a:cubicBezTo>
                    <a:cubicBezTo>
                      <a:pt x="29395" y="33485"/>
                      <a:pt x="29703" y="33527"/>
                      <a:pt x="30004" y="33621"/>
                    </a:cubicBezTo>
                    <a:cubicBezTo>
                      <a:pt x="31144" y="33774"/>
                      <a:pt x="32231" y="34772"/>
                      <a:pt x="32091" y="35989"/>
                    </a:cubicBezTo>
                    <a:cubicBezTo>
                      <a:pt x="31932" y="37579"/>
                      <a:pt x="30147" y="37631"/>
                      <a:pt x="28919" y="37874"/>
                    </a:cubicBezTo>
                    <a:cubicBezTo>
                      <a:pt x="28170" y="38069"/>
                      <a:pt x="27398" y="38046"/>
                      <a:pt x="26633" y="38110"/>
                    </a:cubicBezTo>
                    <a:cubicBezTo>
                      <a:pt x="25327" y="38276"/>
                      <a:pt x="24004" y="38447"/>
                      <a:pt x="22684" y="38447"/>
                    </a:cubicBezTo>
                    <a:cubicBezTo>
                      <a:pt x="22228" y="38447"/>
                      <a:pt x="21773" y="38427"/>
                      <a:pt x="21319" y="38379"/>
                    </a:cubicBezTo>
                    <a:cubicBezTo>
                      <a:pt x="20511" y="38292"/>
                      <a:pt x="19737" y="37644"/>
                      <a:pt x="19473" y="36878"/>
                    </a:cubicBezTo>
                    <a:cubicBezTo>
                      <a:pt x="19466" y="36865"/>
                      <a:pt x="19462" y="36851"/>
                      <a:pt x="19456" y="36835"/>
                    </a:cubicBezTo>
                    <a:cubicBezTo>
                      <a:pt x="19456" y="36835"/>
                      <a:pt x="19456" y="36834"/>
                      <a:pt x="19456" y="36833"/>
                    </a:cubicBezTo>
                    <a:cubicBezTo>
                      <a:pt x="19451" y="36822"/>
                      <a:pt x="19448" y="36812"/>
                      <a:pt x="19444" y="36801"/>
                    </a:cubicBezTo>
                    <a:cubicBezTo>
                      <a:pt x="19433" y="36767"/>
                      <a:pt x="19424" y="36734"/>
                      <a:pt x="19415" y="36700"/>
                    </a:cubicBezTo>
                    <a:cubicBezTo>
                      <a:pt x="19408" y="36673"/>
                      <a:pt x="19402" y="36644"/>
                      <a:pt x="19397" y="36615"/>
                    </a:cubicBezTo>
                    <a:cubicBezTo>
                      <a:pt x="19397" y="36615"/>
                      <a:pt x="19397" y="36614"/>
                      <a:pt x="19397" y="36614"/>
                    </a:cubicBezTo>
                    <a:cubicBezTo>
                      <a:pt x="19394" y="36591"/>
                      <a:pt x="19391" y="36568"/>
                      <a:pt x="19393" y="36544"/>
                    </a:cubicBezTo>
                    <a:cubicBezTo>
                      <a:pt x="19343" y="36183"/>
                      <a:pt x="19412" y="35809"/>
                      <a:pt x="19649" y="35465"/>
                    </a:cubicBezTo>
                    <a:cubicBezTo>
                      <a:pt x="19976" y="35034"/>
                      <a:pt x="20491" y="34799"/>
                      <a:pt x="20972" y="34581"/>
                    </a:cubicBezTo>
                    <a:cubicBezTo>
                      <a:pt x="21365" y="34381"/>
                      <a:pt x="21788" y="34282"/>
                      <a:pt x="22221" y="34228"/>
                    </a:cubicBezTo>
                    <a:cubicBezTo>
                      <a:pt x="22232" y="34225"/>
                      <a:pt x="22244" y="34224"/>
                      <a:pt x="22255" y="34222"/>
                    </a:cubicBezTo>
                    <a:cubicBezTo>
                      <a:pt x="22272" y="34219"/>
                      <a:pt x="22288" y="34217"/>
                      <a:pt x="22304" y="34214"/>
                    </a:cubicBezTo>
                    <a:lnTo>
                      <a:pt x="22305" y="34214"/>
                    </a:lnTo>
                    <a:cubicBezTo>
                      <a:pt x="22312" y="34173"/>
                      <a:pt x="22320" y="34132"/>
                      <a:pt x="22331" y="34093"/>
                    </a:cubicBezTo>
                    <a:cubicBezTo>
                      <a:pt x="22332" y="34089"/>
                      <a:pt x="22333" y="34085"/>
                      <a:pt x="22334" y="34080"/>
                    </a:cubicBezTo>
                    <a:cubicBezTo>
                      <a:pt x="22337" y="34062"/>
                      <a:pt x="22341" y="34044"/>
                      <a:pt x="22345" y="34025"/>
                    </a:cubicBezTo>
                    <a:cubicBezTo>
                      <a:pt x="22355" y="33974"/>
                      <a:pt x="22368" y="33921"/>
                      <a:pt x="22385" y="33871"/>
                    </a:cubicBezTo>
                    <a:cubicBezTo>
                      <a:pt x="22620" y="32840"/>
                      <a:pt x="23192" y="31950"/>
                      <a:pt x="23957" y="31481"/>
                    </a:cubicBezTo>
                    <a:cubicBezTo>
                      <a:pt x="23957" y="31483"/>
                      <a:pt x="23957" y="31486"/>
                      <a:pt x="23957" y="31487"/>
                    </a:cubicBezTo>
                    <a:cubicBezTo>
                      <a:pt x="23959" y="31486"/>
                      <a:pt x="23960" y="31485"/>
                      <a:pt x="23962" y="31483"/>
                    </a:cubicBezTo>
                    <a:cubicBezTo>
                      <a:pt x="23998" y="31459"/>
                      <a:pt x="24032" y="31434"/>
                      <a:pt x="24071" y="31415"/>
                    </a:cubicBezTo>
                    <a:cubicBezTo>
                      <a:pt x="24078" y="31411"/>
                      <a:pt x="24083" y="31408"/>
                      <a:pt x="24090" y="31405"/>
                    </a:cubicBezTo>
                    <a:cubicBezTo>
                      <a:pt x="24106" y="31395"/>
                      <a:pt x="24123" y="31386"/>
                      <a:pt x="24139" y="31379"/>
                    </a:cubicBezTo>
                    <a:cubicBezTo>
                      <a:pt x="24139" y="31379"/>
                      <a:pt x="24139" y="31378"/>
                      <a:pt x="24139" y="31378"/>
                    </a:cubicBezTo>
                    <a:cubicBezTo>
                      <a:pt x="24457" y="31218"/>
                      <a:pt x="24803" y="31129"/>
                      <a:pt x="25169" y="31129"/>
                    </a:cubicBezTo>
                    <a:close/>
                    <a:moveTo>
                      <a:pt x="26894" y="0"/>
                    </a:moveTo>
                    <a:cubicBezTo>
                      <a:pt x="26868" y="37"/>
                      <a:pt x="26839" y="72"/>
                      <a:pt x="26813" y="108"/>
                    </a:cubicBezTo>
                    <a:cubicBezTo>
                      <a:pt x="26812" y="109"/>
                      <a:pt x="26812" y="110"/>
                      <a:pt x="26811" y="111"/>
                    </a:cubicBezTo>
                    <a:cubicBezTo>
                      <a:pt x="26797" y="129"/>
                      <a:pt x="26783" y="148"/>
                      <a:pt x="26769" y="166"/>
                    </a:cubicBezTo>
                    <a:cubicBezTo>
                      <a:pt x="26769" y="168"/>
                      <a:pt x="26771" y="169"/>
                      <a:pt x="26771" y="172"/>
                    </a:cubicBezTo>
                    <a:cubicBezTo>
                      <a:pt x="26337" y="807"/>
                      <a:pt x="25960" y="1481"/>
                      <a:pt x="25546" y="2135"/>
                    </a:cubicBezTo>
                    <a:cubicBezTo>
                      <a:pt x="25073" y="2693"/>
                      <a:pt x="24649" y="3294"/>
                      <a:pt x="24282" y="3930"/>
                    </a:cubicBezTo>
                    <a:cubicBezTo>
                      <a:pt x="23603" y="4869"/>
                      <a:pt x="22900" y="5794"/>
                      <a:pt x="22167" y="6695"/>
                    </a:cubicBezTo>
                    <a:cubicBezTo>
                      <a:pt x="21950" y="6391"/>
                      <a:pt x="21738" y="6082"/>
                      <a:pt x="21543" y="5764"/>
                    </a:cubicBezTo>
                    <a:lnTo>
                      <a:pt x="21543" y="5765"/>
                    </a:lnTo>
                    <a:cubicBezTo>
                      <a:pt x="20514" y="4078"/>
                      <a:pt x="19462" y="2398"/>
                      <a:pt x="18412" y="719"/>
                    </a:cubicBezTo>
                    <a:cubicBezTo>
                      <a:pt x="18407" y="715"/>
                      <a:pt x="18403" y="708"/>
                      <a:pt x="18398" y="702"/>
                    </a:cubicBezTo>
                    <a:cubicBezTo>
                      <a:pt x="18398" y="700"/>
                      <a:pt x="18397" y="698"/>
                      <a:pt x="18395" y="696"/>
                    </a:cubicBezTo>
                    <a:lnTo>
                      <a:pt x="18384" y="679"/>
                    </a:lnTo>
                    <a:lnTo>
                      <a:pt x="18384" y="679"/>
                    </a:lnTo>
                    <a:cubicBezTo>
                      <a:pt x="18387" y="683"/>
                      <a:pt x="18389" y="686"/>
                      <a:pt x="18391" y="690"/>
                    </a:cubicBezTo>
                    <a:cubicBezTo>
                      <a:pt x="18368" y="654"/>
                      <a:pt x="18345" y="619"/>
                      <a:pt x="18323" y="583"/>
                    </a:cubicBezTo>
                    <a:cubicBezTo>
                      <a:pt x="18323" y="582"/>
                      <a:pt x="18323" y="581"/>
                      <a:pt x="18323" y="581"/>
                    </a:cubicBezTo>
                    <a:cubicBezTo>
                      <a:pt x="18277" y="511"/>
                      <a:pt x="18231" y="441"/>
                      <a:pt x="18187" y="371"/>
                    </a:cubicBezTo>
                    <a:cubicBezTo>
                      <a:pt x="18176" y="353"/>
                      <a:pt x="18165" y="337"/>
                      <a:pt x="18155" y="320"/>
                    </a:cubicBezTo>
                    <a:cubicBezTo>
                      <a:pt x="18153" y="327"/>
                      <a:pt x="18152" y="334"/>
                      <a:pt x="18151" y="341"/>
                    </a:cubicBezTo>
                    <a:cubicBezTo>
                      <a:pt x="18151" y="345"/>
                      <a:pt x="18150" y="349"/>
                      <a:pt x="18150" y="353"/>
                    </a:cubicBezTo>
                    <a:cubicBezTo>
                      <a:pt x="18142" y="403"/>
                      <a:pt x="18135" y="453"/>
                      <a:pt x="18128" y="503"/>
                    </a:cubicBezTo>
                    <a:cubicBezTo>
                      <a:pt x="18126" y="525"/>
                      <a:pt x="18123" y="547"/>
                      <a:pt x="18119" y="568"/>
                    </a:cubicBezTo>
                    <a:cubicBezTo>
                      <a:pt x="18118" y="581"/>
                      <a:pt x="18117" y="595"/>
                      <a:pt x="18115" y="607"/>
                    </a:cubicBezTo>
                    <a:cubicBezTo>
                      <a:pt x="18111" y="627"/>
                      <a:pt x="18109" y="647"/>
                      <a:pt x="18103" y="666"/>
                    </a:cubicBezTo>
                    <a:cubicBezTo>
                      <a:pt x="18070" y="941"/>
                      <a:pt x="18048" y="1220"/>
                      <a:pt x="18005" y="1498"/>
                    </a:cubicBezTo>
                    <a:cubicBezTo>
                      <a:pt x="17857" y="2421"/>
                      <a:pt x="17705" y="3352"/>
                      <a:pt x="17511" y="4266"/>
                    </a:cubicBezTo>
                    <a:cubicBezTo>
                      <a:pt x="17264" y="5250"/>
                      <a:pt x="16995" y="6222"/>
                      <a:pt x="16732" y="7203"/>
                    </a:cubicBezTo>
                    <a:cubicBezTo>
                      <a:pt x="16686" y="7357"/>
                      <a:pt x="16645" y="7514"/>
                      <a:pt x="16602" y="7669"/>
                    </a:cubicBezTo>
                    <a:cubicBezTo>
                      <a:pt x="16259" y="7397"/>
                      <a:pt x="14955" y="6885"/>
                      <a:pt x="14853" y="6820"/>
                    </a:cubicBezTo>
                    <a:cubicBezTo>
                      <a:pt x="13071" y="5994"/>
                      <a:pt x="11269" y="5214"/>
                      <a:pt x="9479" y="4407"/>
                    </a:cubicBezTo>
                    <a:cubicBezTo>
                      <a:pt x="9446" y="4396"/>
                      <a:pt x="9414" y="4384"/>
                      <a:pt x="9382" y="4370"/>
                    </a:cubicBezTo>
                    <a:cubicBezTo>
                      <a:pt x="9380" y="4369"/>
                      <a:pt x="9376" y="4368"/>
                      <a:pt x="9374" y="4367"/>
                    </a:cubicBezTo>
                    <a:cubicBezTo>
                      <a:pt x="9322" y="4346"/>
                      <a:pt x="9271" y="4325"/>
                      <a:pt x="9221" y="4302"/>
                    </a:cubicBezTo>
                    <a:lnTo>
                      <a:pt x="9221" y="4302"/>
                    </a:lnTo>
                    <a:cubicBezTo>
                      <a:pt x="9224" y="4311"/>
                      <a:pt x="9226" y="4321"/>
                      <a:pt x="9229" y="4332"/>
                    </a:cubicBezTo>
                    <a:cubicBezTo>
                      <a:pt x="9231" y="4342"/>
                      <a:pt x="9234" y="4352"/>
                      <a:pt x="9237" y="4362"/>
                    </a:cubicBezTo>
                    <a:cubicBezTo>
                      <a:pt x="9239" y="4372"/>
                      <a:pt x="9241" y="4380"/>
                      <a:pt x="9243" y="4389"/>
                    </a:cubicBezTo>
                    <a:cubicBezTo>
                      <a:pt x="9250" y="4413"/>
                      <a:pt x="9256" y="4438"/>
                      <a:pt x="9263" y="4462"/>
                    </a:cubicBezTo>
                    <a:cubicBezTo>
                      <a:pt x="9264" y="4468"/>
                      <a:pt x="9265" y="4472"/>
                      <a:pt x="9267" y="4477"/>
                    </a:cubicBezTo>
                    <a:cubicBezTo>
                      <a:pt x="9272" y="4494"/>
                      <a:pt x="9275" y="4510"/>
                      <a:pt x="9280" y="4526"/>
                    </a:cubicBezTo>
                    <a:lnTo>
                      <a:pt x="9283" y="4528"/>
                    </a:lnTo>
                    <a:cubicBezTo>
                      <a:pt x="9461" y="5138"/>
                      <a:pt x="9667" y="5730"/>
                      <a:pt x="9803" y="6356"/>
                    </a:cubicBezTo>
                    <a:cubicBezTo>
                      <a:pt x="10234" y="8091"/>
                      <a:pt x="10604" y="9841"/>
                      <a:pt x="10837" y="11611"/>
                    </a:cubicBezTo>
                    <a:cubicBezTo>
                      <a:pt x="10835" y="11611"/>
                      <a:pt x="10834" y="11610"/>
                      <a:pt x="10832" y="11609"/>
                    </a:cubicBezTo>
                    <a:cubicBezTo>
                      <a:pt x="10493" y="11561"/>
                      <a:pt x="10155" y="11533"/>
                      <a:pt x="9813" y="11502"/>
                    </a:cubicBezTo>
                    <a:cubicBezTo>
                      <a:pt x="8046" y="11223"/>
                      <a:pt x="6278" y="10878"/>
                      <a:pt x="4493" y="10695"/>
                    </a:cubicBezTo>
                    <a:cubicBezTo>
                      <a:pt x="4479" y="10696"/>
                      <a:pt x="4465" y="10696"/>
                      <a:pt x="4451" y="10696"/>
                    </a:cubicBezTo>
                    <a:cubicBezTo>
                      <a:pt x="4423" y="10696"/>
                      <a:pt x="4395" y="10695"/>
                      <a:pt x="4367" y="10695"/>
                    </a:cubicBezTo>
                    <a:cubicBezTo>
                      <a:pt x="4329" y="10695"/>
                      <a:pt x="4290" y="10694"/>
                      <a:pt x="4252" y="10690"/>
                    </a:cubicBezTo>
                    <a:cubicBezTo>
                      <a:pt x="4207" y="10688"/>
                      <a:pt x="4161" y="10685"/>
                      <a:pt x="4115" y="10680"/>
                    </a:cubicBezTo>
                    <a:lnTo>
                      <a:pt x="4115" y="10680"/>
                    </a:lnTo>
                    <a:cubicBezTo>
                      <a:pt x="4116" y="10680"/>
                      <a:pt x="4116" y="10681"/>
                      <a:pt x="4116" y="10681"/>
                    </a:cubicBezTo>
                    <a:lnTo>
                      <a:pt x="4115" y="10681"/>
                    </a:lnTo>
                    <a:cubicBezTo>
                      <a:pt x="4147" y="10722"/>
                      <a:pt x="4177" y="10764"/>
                      <a:pt x="4208" y="10806"/>
                    </a:cubicBezTo>
                    <a:cubicBezTo>
                      <a:pt x="4236" y="10844"/>
                      <a:pt x="4265" y="10881"/>
                      <a:pt x="4292" y="10918"/>
                    </a:cubicBezTo>
                    <a:cubicBezTo>
                      <a:pt x="4316" y="10950"/>
                      <a:pt x="4340" y="10981"/>
                      <a:pt x="4361" y="11015"/>
                    </a:cubicBezTo>
                    <a:cubicBezTo>
                      <a:pt x="5051" y="11941"/>
                      <a:pt x="5634" y="13006"/>
                      <a:pt x="6217" y="13992"/>
                    </a:cubicBezTo>
                    <a:cubicBezTo>
                      <a:pt x="6856" y="15078"/>
                      <a:pt x="7527" y="16157"/>
                      <a:pt x="8020" y="17320"/>
                    </a:cubicBezTo>
                    <a:cubicBezTo>
                      <a:pt x="7532" y="17411"/>
                      <a:pt x="7045" y="17549"/>
                      <a:pt x="6557" y="17650"/>
                    </a:cubicBezTo>
                    <a:cubicBezTo>
                      <a:pt x="5206" y="17867"/>
                      <a:pt x="3884" y="18223"/>
                      <a:pt x="2559" y="18566"/>
                    </a:cubicBezTo>
                    <a:cubicBezTo>
                      <a:pt x="2024" y="18687"/>
                      <a:pt x="1499" y="18855"/>
                      <a:pt x="964" y="18970"/>
                    </a:cubicBezTo>
                    <a:cubicBezTo>
                      <a:pt x="942" y="18976"/>
                      <a:pt x="919" y="18982"/>
                      <a:pt x="897" y="18989"/>
                    </a:cubicBezTo>
                    <a:cubicBezTo>
                      <a:pt x="856" y="18999"/>
                      <a:pt x="815" y="19009"/>
                      <a:pt x="775" y="19018"/>
                    </a:cubicBezTo>
                    <a:cubicBezTo>
                      <a:pt x="737" y="19028"/>
                      <a:pt x="701" y="19036"/>
                      <a:pt x="664" y="19044"/>
                    </a:cubicBezTo>
                    <a:cubicBezTo>
                      <a:pt x="665" y="19044"/>
                      <a:pt x="665" y="19045"/>
                      <a:pt x="665" y="19045"/>
                    </a:cubicBezTo>
                    <a:cubicBezTo>
                      <a:pt x="674" y="19046"/>
                      <a:pt x="683" y="19049"/>
                      <a:pt x="693" y="19054"/>
                    </a:cubicBezTo>
                    <a:cubicBezTo>
                      <a:pt x="693" y="19055"/>
                      <a:pt x="694" y="19055"/>
                      <a:pt x="695" y="19055"/>
                    </a:cubicBezTo>
                    <a:cubicBezTo>
                      <a:pt x="777" y="19089"/>
                      <a:pt x="857" y="19127"/>
                      <a:pt x="937" y="19167"/>
                    </a:cubicBezTo>
                    <a:cubicBezTo>
                      <a:pt x="996" y="19193"/>
                      <a:pt x="1053" y="19222"/>
                      <a:pt x="1109" y="19252"/>
                    </a:cubicBezTo>
                    <a:cubicBezTo>
                      <a:pt x="1556" y="19437"/>
                      <a:pt x="2025" y="19568"/>
                      <a:pt x="2479" y="19741"/>
                    </a:cubicBezTo>
                    <a:cubicBezTo>
                      <a:pt x="3375" y="20100"/>
                      <a:pt x="4240" y="20511"/>
                      <a:pt x="5116" y="20915"/>
                    </a:cubicBezTo>
                    <a:cubicBezTo>
                      <a:pt x="5882" y="21324"/>
                      <a:pt x="6649" y="21733"/>
                      <a:pt x="7442" y="22086"/>
                    </a:cubicBezTo>
                    <a:cubicBezTo>
                      <a:pt x="7085" y="22641"/>
                      <a:pt x="6682" y="23145"/>
                      <a:pt x="6342" y="23717"/>
                    </a:cubicBezTo>
                    <a:cubicBezTo>
                      <a:pt x="5640" y="24839"/>
                      <a:pt x="4909" y="25952"/>
                      <a:pt x="4267" y="27114"/>
                    </a:cubicBezTo>
                    <a:cubicBezTo>
                      <a:pt x="4224" y="27227"/>
                      <a:pt x="3925" y="27586"/>
                      <a:pt x="3893" y="27772"/>
                    </a:cubicBezTo>
                    <a:cubicBezTo>
                      <a:pt x="3300" y="28037"/>
                      <a:pt x="2751" y="28388"/>
                      <a:pt x="2339" y="28737"/>
                    </a:cubicBezTo>
                    <a:cubicBezTo>
                      <a:pt x="1190" y="29711"/>
                      <a:pt x="627" y="31299"/>
                      <a:pt x="808" y="32784"/>
                    </a:cubicBezTo>
                    <a:cubicBezTo>
                      <a:pt x="1050" y="34176"/>
                      <a:pt x="2016" y="35436"/>
                      <a:pt x="3329" y="35982"/>
                    </a:cubicBezTo>
                    <a:cubicBezTo>
                      <a:pt x="4250" y="36309"/>
                      <a:pt x="5186" y="36639"/>
                      <a:pt x="6154" y="36793"/>
                    </a:cubicBezTo>
                    <a:cubicBezTo>
                      <a:pt x="6759" y="36861"/>
                      <a:pt x="7367" y="36877"/>
                      <a:pt x="7976" y="36877"/>
                    </a:cubicBezTo>
                    <a:cubicBezTo>
                      <a:pt x="8554" y="36877"/>
                      <a:pt x="9133" y="36862"/>
                      <a:pt x="9710" y="36862"/>
                    </a:cubicBezTo>
                    <a:cubicBezTo>
                      <a:pt x="9731" y="36862"/>
                      <a:pt x="9751" y="36862"/>
                      <a:pt x="9772" y="36862"/>
                    </a:cubicBezTo>
                    <a:cubicBezTo>
                      <a:pt x="10454" y="36873"/>
                      <a:pt x="11137" y="36877"/>
                      <a:pt x="11820" y="36877"/>
                    </a:cubicBezTo>
                    <a:cubicBezTo>
                      <a:pt x="14300" y="36877"/>
                      <a:pt x="16781" y="36821"/>
                      <a:pt x="19260" y="36814"/>
                    </a:cubicBezTo>
                    <a:cubicBezTo>
                      <a:pt x="19427" y="37426"/>
                      <a:pt x="19881" y="37980"/>
                      <a:pt x="20446" y="38277"/>
                    </a:cubicBezTo>
                    <a:cubicBezTo>
                      <a:pt x="21000" y="38573"/>
                      <a:pt x="21620" y="38640"/>
                      <a:pt x="22249" y="38640"/>
                    </a:cubicBezTo>
                    <a:cubicBezTo>
                      <a:pt x="22758" y="38640"/>
                      <a:pt x="23274" y="38596"/>
                      <a:pt x="23764" y="38595"/>
                    </a:cubicBezTo>
                    <a:cubicBezTo>
                      <a:pt x="23991" y="38587"/>
                      <a:pt x="24217" y="38572"/>
                      <a:pt x="24442" y="38551"/>
                    </a:cubicBezTo>
                    <a:cubicBezTo>
                      <a:pt x="24835" y="38517"/>
                      <a:pt x="25227" y="38469"/>
                      <a:pt x="25619" y="38421"/>
                    </a:cubicBezTo>
                    <a:cubicBezTo>
                      <a:pt x="26205" y="38348"/>
                      <a:pt x="26790" y="38276"/>
                      <a:pt x="27380" y="38251"/>
                    </a:cubicBezTo>
                    <a:cubicBezTo>
                      <a:pt x="27393" y="38251"/>
                      <a:pt x="27406" y="38251"/>
                      <a:pt x="27419" y="38251"/>
                    </a:cubicBezTo>
                    <a:cubicBezTo>
                      <a:pt x="28195" y="38251"/>
                      <a:pt x="28953" y="38048"/>
                      <a:pt x="29714" y="37915"/>
                    </a:cubicBezTo>
                    <a:cubicBezTo>
                      <a:pt x="30284" y="37809"/>
                      <a:pt x="30887" y="37743"/>
                      <a:pt x="31385" y="37421"/>
                    </a:cubicBezTo>
                    <a:cubicBezTo>
                      <a:pt x="31709" y="37225"/>
                      <a:pt x="31939" y="36962"/>
                      <a:pt x="32087" y="36666"/>
                    </a:cubicBezTo>
                    <a:cubicBezTo>
                      <a:pt x="34447" y="37147"/>
                      <a:pt x="36875" y="37320"/>
                      <a:pt x="39265" y="37666"/>
                    </a:cubicBezTo>
                    <a:cubicBezTo>
                      <a:pt x="39282" y="37668"/>
                      <a:pt x="39301" y="37670"/>
                      <a:pt x="39319" y="37672"/>
                    </a:cubicBezTo>
                    <a:cubicBezTo>
                      <a:pt x="39335" y="37674"/>
                      <a:pt x="39351" y="37676"/>
                      <a:pt x="39367" y="37678"/>
                    </a:cubicBezTo>
                    <a:lnTo>
                      <a:pt x="39367" y="37679"/>
                    </a:lnTo>
                    <a:cubicBezTo>
                      <a:pt x="39379" y="37680"/>
                      <a:pt x="39390" y="37681"/>
                      <a:pt x="39403" y="37682"/>
                    </a:cubicBezTo>
                    <a:cubicBezTo>
                      <a:pt x="39455" y="37689"/>
                      <a:pt x="39508" y="37696"/>
                      <a:pt x="39560" y="37704"/>
                    </a:cubicBezTo>
                    <a:cubicBezTo>
                      <a:pt x="39564" y="37704"/>
                      <a:pt x="39568" y="37705"/>
                      <a:pt x="39572" y="37705"/>
                    </a:cubicBezTo>
                    <a:cubicBezTo>
                      <a:pt x="39588" y="37707"/>
                      <a:pt x="39604" y="37710"/>
                      <a:pt x="39621" y="37712"/>
                    </a:cubicBezTo>
                    <a:cubicBezTo>
                      <a:pt x="39618" y="37709"/>
                      <a:pt x="39614" y="37704"/>
                      <a:pt x="39612" y="37699"/>
                    </a:cubicBezTo>
                    <a:lnTo>
                      <a:pt x="39611" y="37699"/>
                    </a:lnTo>
                    <a:cubicBezTo>
                      <a:pt x="39535" y="37603"/>
                      <a:pt x="39467" y="37502"/>
                      <a:pt x="39401" y="37399"/>
                    </a:cubicBezTo>
                    <a:cubicBezTo>
                      <a:pt x="39095" y="36972"/>
                      <a:pt x="38762" y="36555"/>
                      <a:pt x="38726" y="36491"/>
                    </a:cubicBezTo>
                    <a:cubicBezTo>
                      <a:pt x="38329" y="35876"/>
                      <a:pt x="37911" y="35282"/>
                      <a:pt x="37498" y="34677"/>
                    </a:cubicBezTo>
                    <a:cubicBezTo>
                      <a:pt x="37033" y="33989"/>
                      <a:pt x="36602" y="33276"/>
                      <a:pt x="36133" y="32590"/>
                    </a:cubicBezTo>
                    <a:lnTo>
                      <a:pt x="36133" y="32590"/>
                    </a:lnTo>
                    <a:cubicBezTo>
                      <a:pt x="37407" y="32753"/>
                      <a:pt x="38671" y="32989"/>
                      <a:pt x="39950" y="33108"/>
                    </a:cubicBezTo>
                    <a:cubicBezTo>
                      <a:pt x="41073" y="33224"/>
                      <a:pt x="42203" y="33281"/>
                      <a:pt x="43322" y="33438"/>
                    </a:cubicBezTo>
                    <a:cubicBezTo>
                      <a:pt x="43342" y="33439"/>
                      <a:pt x="43362" y="33440"/>
                      <a:pt x="43382" y="33441"/>
                    </a:cubicBezTo>
                    <a:lnTo>
                      <a:pt x="43397" y="33441"/>
                    </a:lnTo>
                    <a:lnTo>
                      <a:pt x="43418" y="33442"/>
                    </a:lnTo>
                    <a:cubicBezTo>
                      <a:pt x="43426" y="33443"/>
                      <a:pt x="43436" y="33444"/>
                      <a:pt x="43444" y="33444"/>
                    </a:cubicBezTo>
                    <a:cubicBezTo>
                      <a:pt x="43502" y="33448"/>
                      <a:pt x="43559" y="33451"/>
                      <a:pt x="43616" y="33457"/>
                    </a:cubicBezTo>
                    <a:cubicBezTo>
                      <a:pt x="43615" y="33456"/>
                      <a:pt x="43614" y="33454"/>
                      <a:pt x="43613" y="33452"/>
                    </a:cubicBezTo>
                    <a:cubicBezTo>
                      <a:pt x="43607" y="33446"/>
                      <a:pt x="43601" y="33439"/>
                      <a:pt x="43597" y="33432"/>
                    </a:cubicBezTo>
                    <a:cubicBezTo>
                      <a:pt x="43540" y="33364"/>
                      <a:pt x="43484" y="33296"/>
                      <a:pt x="43430" y="33226"/>
                    </a:cubicBezTo>
                    <a:cubicBezTo>
                      <a:pt x="43376" y="33156"/>
                      <a:pt x="43321" y="33085"/>
                      <a:pt x="43269" y="33015"/>
                    </a:cubicBezTo>
                    <a:cubicBezTo>
                      <a:pt x="43267" y="33013"/>
                      <a:pt x="43265" y="33010"/>
                      <a:pt x="43263" y="33008"/>
                    </a:cubicBezTo>
                    <a:cubicBezTo>
                      <a:pt x="43237" y="32973"/>
                      <a:pt x="43209" y="32940"/>
                      <a:pt x="43183" y="32906"/>
                    </a:cubicBezTo>
                    <a:cubicBezTo>
                      <a:pt x="42620" y="32231"/>
                      <a:pt x="42057" y="31555"/>
                      <a:pt x="41495" y="30881"/>
                    </a:cubicBezTo>
                    <a:cubicBezTo>
                      <a:pt x="40716" y="29967"/>
                      <a:pt x="40035" y="28979"/>
                      <a:pt x="39269" y="28058"/>
                    </a:cubicBezTo>
                    <a:cubicBezTo>
                      <a:pt x="39226" y="28021"/>
                      <a:pt x="39169" y="27929"/>
                      <a:pt x="39105" y="27833"/>
                    </a:cubicBezTo>
                    <a:cubicBezTo>
                      <a:pt x="40857" y="27352"/>
                      <a:pt x="42667" y="27075"/>
                      <a:pt x="44422" y="26593"/>
                    </a:cubicBezTo>
                    <a:cubicBezTo>
                      <a:pt x="44874" y="26477"/>
                      <a:pt x="45322" y="26339"/>
                      <a:pt x="45775" y="26223"/>
                    </a:cubicBezTo>
                    <a:lnTo>
                      <a:pt x="45776" y="26223"/>
                    </a:lnTo>
                    <a:cubicBezTo>
                      <a:pt x="45806" y="26215"/>
                      <a:pt x="45836" y="26206"/>
                      <a:pt x="45865" y="26198"/>
                    </a:cubicBezTo>
                    <a:cubicBezTo>
                      <a:pt x="45907" y="26186"/>
                      <a:pt x="45948" y="26175"/>
                      <a:pt x="45990" y="26164"/>
                    </a:cubicBezTo>
                    <a:cubicBezTo>
                      <a:pt x="45997" y="26163"/>
                      <a:pt x="46005" y="26161"/>
                      <a:pt x="46012" y="26158"/>
                    </a:cubicBezTo>
                    <a:cubicBezTo>
                      <a:pt x="46024" y="26155"/>
                      <a:pt x="46037" y="26150"/>
                      <a:pt x="46050" y="26147"/>
                    </a:cubicBezTo>
                    <a:cubicBezTo>
                      <a:pt x="46071" y="26141"/>
                      <a:pt x="46093" y="26135"/>
                      <a:pt x="46114" y="26130"/>
                    </a:cubicBezTo>
                    <a:cubicBezTo>
                      <a:pt x="46067" y="26114"/>
                      <a:pt x="46021" y="26098"/>
                      <a:pt x="45975" y="26080"/>
                    </a:cubicBezTo>
                    <a:cubicBezTo>
                      <a:pt x="45923" y="26061"/>
                      <a:pt x="45872" y="26040"/>
                      <a:pt x="45821" y="26020"/>
                    </a:cubicBezTo>
                    <a:lnTo>
                      <a:pt x="45820" y="26020"/>
                    </a:lnTo>
                    <a:cubicBezTo>
                      <a:pt x="45806" y="26014"/>
                      <a:pt x="45793" y="26010"/>
                      <a:pt x="45780" y="26004"/>
                    </a:cubicBezTo>
                    <a:cubicBezTo>
                      <a:pt x="45750" y="25991"/>
                      <a:pt x="45720" y="25976"/>
                      <a:pt x="45689" y="25962"/>
                    </a:cubicBezTo>
                    <a:cubicBezTo>
                      <a:pt x="45673" y="25954"/>
                      <a:pt x="45661" y="25943"/>
                      <a:pt x="45649" y="25932"/>
                    </a:cubicBezTo>
                    <a:cubicBezTo>
                      <a:pt x="45267" y="25739"/>
                      <a:pt x="44880" y="25567"/>
                      <a:pt x="44810" y="25524"/>
                    </a:cubicBezTo>
                    <a:cubicBezTo>
                      <a:pt x="43119" y="24642"/>
                      <a:pt x="41457" y="23701"/>
                      <a:pt x="39716" y="22915"/>
                    </a:cubicBezTo>
                    <a:cubicBezTo>
                      <a:pt x="39694" y="22903"/>
                      <a:pt x="39671" y="22891"/>
                      <a:pt x="39648" y="22879"/>
                    </a:cubicBezTo>
                    <a:cubicBezTo>
                      <a:pt x="39962" y="22663"/>
                      <a:pt x="40270" y="22440"/>
                      <a:pt x="40575" y="22212"/>
                    </a:cubicBezTo>
                    <a:cubicBezTo>
                      <a:pt x="41860" y="21342"/>
                      <a:pt x="43099" y="20408"/>
                      <a:pt x="44318" y="19447"/>
                    </a:cubicBezTo>
                    <a:cubicBezTo>
                      <a:pt x="44685" y="19146"/>
                      <a:pt x="45046" y="18837"/>
                      <a:pt x="45429" y="18558"/>
                    </a:cubicBezTo>
                    <a:cubicBezTo>
                      <a:pt x="45458" y="18535"/>
                      <a:pt x="45488" y="18513"/>
                      <a:pt x="45517" y="18490"/>
                    </a:cubicBezTo>
                    <a:lnTo>
                      <a:pt x="45518" y="18490"/>
                    </a:lnTo>
                    <a:cubicBezTo>
                      <a:pt x="45573" y="18446"/>
                      <a:pt x="45629" y="18403"/>
                      <a:pt x="45685" y="18361"/>
                    </a:cubicBezTo>
                    <a:cubicBezTo>
                      <a:pt x="45692" y="18357"/>
                      <a:pt x="45697" y="18353"/>
                      <a:pt x="45702" y="18348"/>
                    </a:cubicBezTo>
                    <a:cubicBezTo>
                      <a:pt x="45700" y="18347"/>
                      <a:pt x="45697" y="18347"/>
                      <a:pt x="45695" y="18346"/>
                    </a:cubicBezTo>
                    <a:cubicBezTo>
                      <a:pt x="45691" y="18346"/>
                      <a:pt x="45686" y="18345"/>
                      <a:pt x="45681" y="18344"/>
                    </a:cubicBezTo>
                    <a:cubicBezTo>
                      <a:pt x="45621" y="18331"/>
                      <a:pt x="45561" y="18315"/>
                      <a:pt x="45502" y="18300"/>
                    </a:cubicBezTo>
                    <a:cubicBezTo>
                      <a:pt x="45493" y="18298"/>
                      <a:pt x="45484" y="18296"/>
                      <a:pt x="45474" y="18293"/>
                    </a:cubicBezTo>
                    <a:cubicBezTo>
                      <a:pt x="45446" y="18287"/>
                      <a:pt x="45417" y="18279"/>
                      <a:pt x="45389" y="18272"/>
                    </a:cubicBezTo>
                    <a:cubicBezTo>
                      <a:pt x="45382" y="18271"/>
                      <a:pt x="45373" y="18269"/>
                      <a:pt x="45365" y="18267"/>
                    </a:cubicBezTo>
                    <a:cubicBezTo>
                      <a:pt x="44759" y="18155"/>
                      <a:pt x="44122" y="18163"/>
                      <a:pt x="43513" y="18102"/>
                    </a:cubicBezTo>
                    <a:cubicBezTo>
                      <a:pt x="41998" y="17855"/>
                      <a:pt x="40495" y="17518"/>
                      <a:pt x="38971" y="17329"/>
                    </a:cubicBezTo>
                    <a:cubicBezTo>
                      <a:pt x="38975" y="17323"/>
                      <a:pt x="38979" y="17317"/>
                      <a:pt x="38983" y="17310"/>
                    </a:cubicBezTo>
                    <a:cubicBezTo>
                      <a:pt x="39525" y="16374"/>
                      <a:pt x="40046" y="15423"/>
                      <a:pt x="40562" y="14471"/>
                    </a:cubicBezTo>
                    <a:cubicBezTo>
                      <a:pt x="41241" y="13284"/>
                      <a:pt x="41828" y="12049"/>
                      <a:pt x="42430" y="10823"/>
                    </a:cubicBezTo>
                    <a:cubicBezTo>
                      <a:pt x="42430" y="10822"/>
                      <a:pt x="42430" y="10822"/>
                      <a:pt x="42430" y="10821"/>
                    </a:cubicBezTo>
                    <a:cubicBezTo>
                      <a:pt x="42433" y="10799"/>
                      <a:pt x="42444" y="10778"/>
                      <a:pt x="42453" y="10759"/>
                    </a:cubicBezTo>
                    <a:cubicBezTo>
                      <a:pt x="42461" y="10740"/>
                      <a:pt x="42470" y="10721"/>
                      <a:pt x="42480" y="10703"/>
                    </a:cubicBezTo>
                    <a:cubicBezTo>
                      <a:pt x="42480" y="10703"/>
                      <a:pt x="42480" y="10703"/>
                      <a:pt x="42480" y="10702"/>
                    </a:cubicBezTo>
                    <a:cubicBezTo>
                      <a:pt x="42482" y="10697"/>
                      <a:pt x="42484" y="10693"/>
                      <a:pt x="42485" y="10688"/>
                    </a:cubicBezTo>
                    <a:cubicBezTo>
                      <a:pt x="42486" y="10688"/>
                      <a:pt x="42486" y="10687"/>
                      <a:pt x="42486" y="10686"/>
                    </a:cubicBezTo>
                    <a:cubicBezTo>
                      <a:pt x="42507" y="10642"/>
                      <a:pt x="42530" y="10602"/>
                      <a:pt x="42553" y="10561"/>
                    </a:cubicBezTo>
                    <a:cubicBezTo>
                      <a:pt x="42568" y="10535"/>
                      <a:pt x="42583" y="10510"/>
                      <a:pt x="42597" y="10483"/>
                    </a:cubicBezTo>
                    <a:lnTo>
                      <a:pt x="42597" y="10483"/>
                    </a:lnTo>
                    <a:cubicBezTo>
                      <a:pt x="42565" y="10493"/>
                      <a:pt x="42532" y="10502"/>
                      <a:pt x="42500" y="10511"/>
                    </a:cubicBezTo>
                    <a:lnTo>
                      <a:pt x="42497" y="10511"/>
                    </a:lnTo>
                    <a:cubicBezTo>
                      <a:pt x="42480" y="10515"/>
                      <a:pt x="42465" y="10520"/>
                      <a:pt x="42449" y="10525"/>
                    </a:cubicBezTo>
                    <a:cubicBezTo>
                      <a:pt x="42403" y="10536"/>
                      <a:pt x="42358" y="10548"/>
                      <a:pt x="42314" y="10558"/>
                    </a:cubicBezTo>
                    <a:cubicBezTo>
                      <a:pt x="42282" y="10566"/>
                      <a:pt x="42250" y="10572"/>
                      <a:pt x="42218" y="10577"/>
                    </a:cubicBezTo>
                    <a:cubicBezTo>
                      <a:pt x="42207" y="10580"/>
                      <a:pt x="42198" y="10581"/>
                      <a:pt x="42188" y="10582"/>
                    </a:cubicBezTo>
                    <a:cubicBezTo>
                      <a:pt x="42179" y="10583"/>
                      <a:pt x="42171" y="10583"/>
                      <a:pt x="42162" y="10583"/>
                    </a:cubicBezTo>
                    <a:cubicBezTo>
                      <a:pt x="41760" y="10677"/>
                      <a:pt x="41365" y="10798"/>
                      <a:pt x="40977" y="10936"/>
                    </a:cubicBezTo>
                    <a:cubicBezTo>
                      <a:pt x="40062" y="11223"/>
                      <a:pt x="39105" y="11374"/>
                      <a:pt x="38164" y="11555"/>
                    </a:cubicBezTo>
                    <a:cubicBezTo>
                      <a:pt x="37380" y="11702"/>
                      <a:pt x="36606" y="11917"/>
                      <a:pt x="35817" y="12041"/>
                    </a:cubicBezTo>
                    <a:cubicBezTo>
                      <a:pt x="35761" y="12053"/>
                      <a:pt x="35634" y="12056"/>
                      <a:pt x="35488" y="12058"/>
                    </a:cubicBezTo>
                    <a:cubicBezTo>
                      <a:pt x="35398" y="12059"/>
                      <a:pt x="35301" y="12063"/>
                      <a:pt x="35209" y="12069"/>
                    </a:cubicBezTo>
                    <a:cubicBezTo>
                      <a:pt x="35223" y="11955"/>
                      <a:pt x="35237" y="11841"/>
                      <a:pt x="35253" y="11726"/>
                    </a:cubicBezTo>
                    <a:cubicBezTo>
                      <a:pt x="35444" y="10379"/>
                      <a:pt x="35570" y="9024"/>
                      <a:pt x="35778" y="7681"/>
                    </a:cubicBezTo>
                    <a:cubicBezTo>
                      <a:pt x="35921" y="6788"/>
                      <a:pt x="35981" y="5884"/>
                      <a:pt x="36064" y="4985"/>
                    </a:cubicBezTo>
                    <a:cubicBezTo>
                      <a:pt x="36057" y="4915"/>
                      <a:pt x="36091" y="4736"/>
                      <a:pt x="36104" y="4573"/>
                    </a:cubicBezTo>
                    <a:cubicBezTo>
                      <a:pt x="36102" y="4517"/>
                      <a:pt x="36104" y="4460"/>
                      <a:pt x="36105" y="4404"/>
                    </a:cubicBezTo>
                    <a:cubicBezTo>
                      <a:pt x="36105" y="4401"/>
                      <a:pt x="36105" y="4398"/>
                      <a:pt x="36105" y="4396"/>
                    </a:cubicBezTo>
                    <a:cubicBezTo>
                      <a:pt x="36106" y="4333"/>
                      <a:pt x="36109" y="4272"/>
                      <a:pt x="36113" y="4210"/>
                    </a:cubicBezTo>
                    <a:cubicBezTo>
                      <a:pt x="36112" y="4208"/>
                      <a:pt x="36112" y="4206"/>
                      <a:pt x="36113" y="4204"/>
                    </a:cubicBezTo>
                    <a:cubicBezTo>
                      <a:pt x="36113" y="4194"/>
                      <a:pt x="36114" y="4186"/>
                      <a:pt x="36114" y="4177"/>
                    </a:cubicBezTo>
                    <a:lnTo>
                      <a:pt x="36114" y="4177"/>
                    </a:lnTo>
                    <a:cubicBezTo>
                      <a:pt x="35105" y="4657"/>
                      <a:pt x="34127" y="5197"/>
                      <a:pt x="33140" y="5721"/>
                    </a:cubicBezTo>
                    <a:cubicBezTo>
                      <a:pt x="32140" y="6191"/>
                      <a:pt x="31140" y="6655"/>
                      <a:pt x="30128" y="7097"/>
                    </a:cubicBezTo>
                    <a:cubicBezTo>
                      <a:pt x="30015" y="7156"/>
                      <a:pt x="29900" y="7210"/>
                      <a:pt x="29784" y="7261"/>
                    </a:cubicBezTo>
                    <a:cubicBezTo>
                      <a:pt x="29753" y="7191"/>
                      <a:pt x="29716" y="7123"/>
                      <a:pt x="29708" y="7075"/>
                    </a:cubicBezTo>
                    <a:cubicBezTo>
                      <a:pt x="29442" y="6375"/>
                      <a:pt x="29267" y="5642"/>
                      <a:pt x="28948" y="4962"/>
                    </a:cubicBezTo>
                    <a:cubicBezTo>
                      <a:pt x="28200" y="3412"/>
                      <a:pt x="27701" y="1752"/>
                      <a:pt x="26983" y="190"/>
                    </a:cubicBezTo>
                    <a:cubicBezTo>
                      <a:pt x="26984" y="188"/>
                      <a:pt x="26987" y="184"/>
                      <a:pt x="26989" y="182"/>
                    </a:cubicBezTo>
                    <a:cubicBezTo>
                      <a:pt x="26986" y="176"/>
                      <a:pt x="26982" y="169"/>
                      <a:pt x="26980" y="164"/>
                    </a:cubicBezTo>
                    <a:cubicBezTo>
                      <a:pt x="26960" y="126"/>
                      <a:pt x="26940" y="88"/>
                      <a:pt x="26920" y="50"/>
                    </a:cubicBezTo>
                    <a:cubicBezTo>
                      <a:pt x="26919" y="49"/>
                      <a:pt x="26919" y="47"/>
                      <a:pt x="26918" y="46"/>
                    </a:cubicBezTo>
                    <a:cubicBezTo>
                      <a:pt x="26916" y="40"/>
                      <a:pt x="26911" y="33"/>
                      <a:pt x="26909" y="28"/>
                    </a:cubicBezTo>
                    <a:cubicBezTo>
                      <a:pt x="26904" y="18"/>
                      <a:pt x="26900" y="9"/>
                      <a:pt x="2689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6" name="Google Shape;1126;p36"/>
              <p:cNvSpPr/>
              <p:nvPr/>
            </p:nvSpPr>
            <p:spPr>
              <a:xfrm>
                <a:off x="922049" y="1533521"/>
                <a:ext cx="35806" cy="24724"/>
              </a:xfrm>
              <a:custGeom>
                <a:avLst/>
                <a:gdLst/>
                <a:ahLst/>
                <a:cxnLst/>
                <a:rect l="l" t="t" r="r" b="b"/>
                <a:pathLst>
                  <a:path w="759" h="529" extrusionOk="0">
                    <a:moveTo>
                      <a:pt x="407" y="0"/>
                    </a:moveTo>
                    <a:cubicBezTo>
                      <a:pt x="52" y="0"/>
                      <a:pt x="1" y="505"/>
                      <a:pt x="416" y="528"/>
                    </a:cubicBezTo>
                    <a:cubicBezTo>
                      <a:pt x="422" y="529"/>
                      <a:pt x="427" y="529"/>
                      <a:pt x="432" y="529"/>
                    </a:cubicBezTo>
                    <a:cubicBezTo>
                      <a:pt x="707" y="529"/>
                      <a:pt x="758" y="96"/>
                      <a:pt x="502" y="12"/>
                    </a:cubicBezTo>
                    <a:cubicBezTo>
                      <a:pt x="468" y="4"/>
                      <a:pt x="436" y="0"/>
                      <a:pt x="40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7" name="Google Shape;1127;p36"/>
              <p:cNvSpPr/>
              <p:nvPr/>
            </p:nvSpPr>
            <p:spPr>
              <a:xfrm>
                <a:off x="879591" y="1591148"/>
                <a:ext cx="30050" cy="24677"/>
              </a:xfrm>
              <a:custGeom>
                <a:avLst/>
                <a:gdLst/>
                <a:ahLst/>
                <a:cxnLst/>
                <a:rect l="l" t="t" r="r" b="b"/>
                <a:pathLst>
                  <a:path w="637" h="528" extrusionOk="0">
                    <a:moveTo>
                      <a:pt x="338" y="1"/>
                    </a:moveTo>
                    <a:cubicBezTo>
                      <a:pt x="329" y="1"/>
                      <a:pt x="320" y="1"/>
                      <a:pt x="310" y="2"/>
                    </a:cubicBezTo>
                    <a:cubicBezTo>
                      <a:pt x="302" y="1"/>
                      <a:pt x="294" y="1"/>
                      <a:pt x="287" y="1"/>
                    </a:cubicBezTo>
                    <a:cubicBezTo>
                      <a:pt x="15" y="1"/>
                      <a:pt x="0" y="506"/>
                      <a:pt x="285" y="526"/>
                    </a:cubicBezTo>
                    <a:cubicBezTo>
                      <a:pt x="296" y="527"/>
                      <a:pt x="306" y="528"/>
                      <a:pt x="316" y="528"/>
                    </a:cubicBezTo>
                    <a:cubicBezTo>
                      <a:pt x="606" y="528"/>
                      <a:pt x="636" y="1"/>
                      <a:pt x="33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8" name="Google Shape;1128;p36"/>
              <p:cNvSpPr/>
              <p:nvPr/>
            </p:nvSpPr>
            <p:spPr>
              <a:xfrm>
                <a:off x="952807" y="1605730"/>
                <a:ext cx="30569" cy="22948"/>
              </a:xfrm>
              <a:custGeom>
                <a:avLst/>
                <a:gdLst/>
                <a:ahLst/>
                <a:cxnLst/>
                <a:rect l="l" t="t" r="r" b="b"/>
                <a:pathLst>
                  <a:path w="648" h="491" extrusionOk="0">
                    <a:moveTo>
                      <a:pt x="242" y="0"/>
                    </a:moveTo>
                    <a:cubicBezTo>
                      <a:pt x="0" y="0"/>
                      <a:pt x="9" y="437"/>
                      <a:pt x="240" y="485"/>
                    </a:cubicBezTo>
                    <a:cubicBezTo>
                      <a:pt x="262" y="489"/>
                      <a:pt x="283" y="491"/>
                      <a:pt x="303" y="491"/>
                    </a:cubicBezTo>
                    <a:cubicBezTo>
                      <a:pt x="622" y="491"/>
                      <a:pt x="647" y="1"/>
                      <a:pt x="301" y="1"/>
                    </a:cubicBezTo>
                    <a:cubicBezTo>
                      <a:pt x="291" y="1"/>
                      <a:pt x="281" y="1"/>
                      <a:pt x="270" y="2"/>
                    </a:cubicBezTo>
                    <a:cubicBezTo>
                      <a:pt x="260" y="1"/>
                      <a:pt x="251" y="0"/>
                      <a:pt x="242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9" name="Google Shape;1129;p36"/>
              <p:cNvSpPr/>
              <p:nvPr/>
            </p:nvSpPr>
            <p:spPr>
              <a:xfrm>
                <a:off x="1598680" y="1793335"/>
                <a:ext cx="38306" cy="25612"/>
              </a:xfrm>
              <a:custGeom>
                <a:avLst/>
                <a:gdLst/>
                <a:ahLst/>
                <a:cxnLst/>
                <a:rect l="l" t="t" r="r" b="b"/>
                <a:pathLst>
                  <a:path w="812" h="548" extrusionOk="0">
                    <a:moveTo>
                      <a:pt x="396" y="0"/>
                    </a:moveTo>
                    <a:cubicBezTo>
                      <a:pt x="129" y="0"/>
                      <a:pt x="1" y="428"/>
                      <a:pt x="318" y="527"/>
                    </a:cubicBezTo>
                    <a:cubicBezTo>
                      <a:pt x="355" y="541"/>
                      <a:pt x="390" y="547"/>
                      <a:pt x="423" y="547"/>
                    </a:cubicBezTo>
                    <a:cubicBezTo>
                      <a:pt x="688" y="547"/>
                      <a:pt x="812" y="140"/>
                      <a:pt x="512" y="26"/>
                    </a:cubicBezTo>
                    <a:cubicBezTo>
                      <a:pt x="471" y="8"/>
                      <a:pt x="432" y="0"/>
                      <a:pt x="39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0" name="Google Shape;1130;p36"/>
              <p:cNvSpPr/>
              <p:nvPr/>
            </p:nvSpPr>
            <p:spPr>
              <a:xfrm>
                <a:off x="1511783" y="1831379"/>
                <a:ext cx="34957" cy="22387"/>
              </a:xfrm>
              <a:custGeom>
                <a:avLst/>
                <a:gdLst/>
                <a:ahLst/>
                <a:cxnLst/>
                <a:rect l="l" t="t" r="r" b="b"/>
                <a:pathLst>
                  <a:path w="741" h="479" extrusionOk="0">
                    <a:moveTo>
                      <a:pt x="371" y="1"/>
                    </a:moveTo>
                    <a:cubicBezTo>
                      <a:pt x="108" y="1"/>
                      <a:pt x="1" y="410"/>
                      <a:pt x="299" y="473"/>
                    </a:cubicBezTo>
                    <a:cubicBezTo>
                      <a:pt x="321" y="477"/>
                      <a:pt x="341" y="479"/>
                      <a:pt x="360" y="479"/>
                    </a:cubicBezTo>
                    <a:cubicBezTo>
                      <a:pt x="651" y="479"/>
                      <a:pt x="740" y="64"/>
                      <a:pt x="408" y="3"/>
                    </a:cubicBezTo>
                    <a:cubicBezTo>
                      <a:pt x="395" y="1"/>
                      <a:pt x="383" y="1"/>
                      <a:pt x="37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1" name="Google Shape;1131;p36"/>
              <p:cNvSpPr/>
              <p:nvPr/>
            </p:nvSpPr>
            <p:spPr>
              <a:xfrm>
                <a:off x="1587122" y="1887043"/>
                <a:ext cx="38825" cy="24444"/>
              </a:xfrm>
              <a:custGeom>
                <a:avLst/>
                <a:gdLst/>
                <a:ahLst/>
                <a:cxnLst/>
                <a:rect l="l" t="t" r="r" b="b"/>
                <a:pathLst>
                  <a:path w="823" h="523" extrusionOk="0">
                    <a:moveTo>
                      <a:pt x="433" y="1"/>
                    </a:moveTo>
                    <a:cubicBezTo>
                      <a:pt x="173" y="1"/>
                      <a:pt x="0" y="408"/>
                      <a:pt x="313" y="515"/>
                    </a:cubicBezTo>
                    <a:cubicBezTo>
                      <a:pt x="334" y="520"/>
                      <a:pt x="354" y="522"/>
                      <a:pt x="375" y="522"/>
                    </a:cubicBezTo>
                    <a:cubicBezTo>
                      <a:pt x="626" y="522"/>
                      <a:pt x="823" y="144"/>
                      <a:pt x="530" y="20"/>
                    </a:cubicBezTo>
                    <a:cubicBezTo>
                      <a:pt x="497" y="7"/>
                      <a:pt x="464" y="1"/>
                      <a:pt x="43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132" name="Google Shape;1132;p36"/>
            <p:cNvSpPr/>
            <p:nvPr/>
          </p:nvSpPr>
          <p:spPr>
            <a:xfrm>
              <a:off x="2208806" y="1690886"/>
              <a:ext cx="171481" cy="137221"/>
            </a:xfrm>
            <a:custGeom>
              <a:avLst/>
              <a:gdLst/>
              <a:ahLst/>
              <a:cxnLst/>
              <a:rect l="l" t="t" r="r" b="b"/>
              <a:pathLst>
                <a:path w="3635" h="2936" extrusionOk="0">
                  <a:moveTo>
                    <a:pt x="350" y="1"/>
                  </a:moveTo>
                  <a:cubicBezTo>
                    <a:pt x="282" y="950"/>
                    <a:pt x="157" y="1897"/>
                    <a:pt x="18" y="2834"/>
                  </a:cubicBezTo>
                  <a:cubicBezTo>
                    <a:pt x="12" y="2868"/>
                    <a:pt x="6" y="2902"/>
                    <a:pt x="0" y="2936"/>
                  </a:cubicBezTo>
                  <a:cubicBezTo>
                    <a:pt x="53" y="2931"/>
                    <a:pt x="105" y="2928"/>
                    <a:pt x="158" y="2923"/>
                  </a:cubicBezTo>
                  <a:cubicBezTo>
                    <a:pt x="166" y="2923"/>
                    <a:pt x="174" y="2922"/>
                    <a:pt x="182" y="2922"/>
                  </a:cubicBezTo>
                  <a:cubicBezTo>
                    <a:pt x="190" y="2879"/>
                    <a:pt x="197" y="2836"/>
                    <a:pt x="204" y="2793"/>
                  </a:cubicBezTo>
                  <a:cubicBezTo>
                    <a:pt x="207" y="2793"/>
                    <a:pt x="211" y="2794"/>
                    <a:pt x="214" y="2794"/>
                  </a:cubicBezTo>
                  <a:cubicBezTo>
                    <a:pt x="1314" y="2569"/>
                    <a:pt x="2399" y="2267"/>
                    <a:pt x="3481" y="1964"/>
                  </a:cubicBezTo>
                  <a:cubicBezTo>
                    <a:pt x="3486" y="1964"/>
                    <a:pt x="3490" y="1964"/>
                    <a:pt x="3495" y="1964"/>
                  </a:cubicBezTo>
                  <a:cubicBezTo>
                    <a:pt x="3552" y="1964"/>
                    <a:pt x="3616" y="1944"/>
                    <a:pt x="3624" y="1878"/>
                  </a:cubicBezTo>
                  <a:cubicBezTo>
                    <a:pt x="3634" y="1798"/>
                    <a:pt x="3552" y="1756"/>
                    <a:pt x="3491" y="1725"/>
                  </a:cubicBezTo>
                  <a:cubicBezTo>
                    <a:pt x="2842" y="1401"/>
                    <a:pt x="2179" y="1103"/>
                    <a:pt x="1551" y="738"/>
                  </a:cubicBezTo>
                  <a:cubicBezTo>
                    <a:pt x="1267" y="548"/>
                    <a:pt x="956" y="402"/>
                    <a:pt x="667" y="226"/>
                  </a:cubicBezTo>
                  <a:cubicBezTo>
                    <a:pt x="625" y="209"/>
                    <a:pt x="574" y="171"/>
                    <a:pt x="526" y="156"/>
                  </a:cubicBezTo>
                  <a:cubicBezTo>
                    <a:pt x="529" y="140"/>
                    <a:pt x="529" y="124"/>
                    <a:pt x="531" y="108"/>
                  </a:cubicBezTo>
                  <a:cubicBezTo>
                    <a:pt x="480" y="78"/>
                    <a:pt x="428" y="49"/>
                    <a:pt x="378" y="19"/>
                  </a:cubicBezTo>
                  <a:cubicBezTo>
                    <a:pt x="369" y="13"/>
                    <a:pt x="359" y="7"/>
                    <a:pt x="350" y="1"/>
                  </a:cubicBezTo>
                  <a:close/>
                </a:path>
              </a:pathLst>
            </a:custGeom>
            <a:solidFill>
              <a:srgbClr val="FFFFFF">
                <a:alpha val="38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33" name="Google Shape;1133;p36"/>
          <p:cNvGrpSpPr/>
          <p:nvPr/>
        </p:nvGrpSpPr>
        <p:grpSpPr>
          <a:xfrm>
            <a:off x="-83360" y="3985209"/>
            <a:ext cx="9294740" cy="1280297"/>
            <a:chOff x="-83360" y="3985209"/>
            <a:chExt cx="9294740" cy="1280297"/>
          </a:xfrm>
        </p:grpSpPr>
        <p:grpSp>
          <p:nvGrpSpPr>
            <p:cNvPr id="1134" name="Google Shape;1134;p36"/>
            <p:cNvGrpSpPr/>
            <p:nvPr/>
          </p:nvGrpSpPr>
          <p:grpSpPr>
            <a:xfrm>
              <a:off x="-83360" y="3985209"/>
              <a:ext cx="3396632" cy="1280297"/>
              <a:chOff x="1891133" y="3836703"/>
              <a:chExt cx="3037046" cy="1144860"/>
            </a:xfrm>
          </p:grpSpPr>
          <p:sp>
            <p:nvSpPr>
              <p:cNvPr id="1135" name="Google Shape;1135;p36"/>
              <p:cNvSpPr/>
              <p:nvPr/>
            </p:nvSpPr>
            <p:spPr>
              <a:xfrm>
                <a:off x="1914504" y="3856153"/>
                <a:ext cx="2988767" cy="1107959"/>
              </a:xfrm>
              <a:custGeom>
                <a:avLst/>
                <a:gdLst/>
                <a:ahLst/>
                <a:cxnLst/>
                <a:rect l="l" t="t" r="r" b="b"/>
                <a:pathLst>
                  <a:path w="38877" h="14412" extrusionOk="0">
                    <a:moveTo>
                      <a:pt x="21154" y="0"/>
                    </a:moveTo>
                    <a:cubicBezTo>
                      <a:pt x="21133" y="0"/>
                      <a:pt x="21111" y="2"/>
                      <a:pt x="21090" y="7"/>
                    </a:cubicBezTo>
                    <a:cubicBezTo>
                      <a:pt x="21010" y="23"/>
                      <a:pt x="20949" y="94"/>
                      <a:pt x="20943" y="175"/>
                    </a:cubicBezTo>
                    <a:cubicBezTo>
                      <a:pt x="20933" y="174"/>
                      <a:pt x="20923" y="171"/>
                      <a:pt x="20913" y="170"/>
                    </a:cubicBezTo>
                    <a:cubicBezTo>
                      <a:pt x="20901" y="168"/>
                      <a:pt x="20891" y="166"/>
                      <a:pt x="20879" y="163"/>
                    </a:cubicBezTo>
                    <a:cubicBezTo>
                      <a:pt x="20865" y="103"/>
                      <a:pt x="20819" y="49"/>
                      <a:pt x="20757" y="33"/>
                    </a:cubicBezTo>
                    <a:cubicBezTo>
                      <a:pt x="20717" y="23"/>
                      <a:pt x="20687" y="22"/>
                      <a:pt x="20645" y="22"/>
                    </a:cubicBezTo>
                    <a:cubicBezTo>
                      <a:pt x="20619" y="22"/>
                      <a:pt x="20592" y="25"/>
                      <a:pt x="20566" y="26"/>
                    </a:cubicBezTo>
                    <a:cubicBezTo>
                      <a:pt x="20522" y="30"/>
                      <a:pt x="20478" y="32"/>
                      <a:pt x="20433" y="34"/>
                    </a:cubicBezTo>
                    <a:cubicBezTo>
                      <a:pt x="20364" y="39"/>
                      <a:pt x="20294" y="43"/>
                      <a:pt x="20225" y="48"/>
                    </a:cubicBezTo>
                    <a:cubicBezTo>
                      <a:pt x="20101" y="57"/>
                      <a:pt x="19976" y="66"/>
                      <a:pt x="19853" y="78"/>
                    </a:cubicBezTo>
                    <a:cubicBezTo>
                      <a:pt x="19729" y="90"/>
                      <a:pt x="19606" y="102"/>
                      <a:pt x="19483" y="114"/>
                    </a:cubicBezTo>
                    <a:cubicBezTo>
                      <a:pt x="19468" y="114"/>
                      <a:pt x="19455" y="114"/>
                      <a:pt x="19441" y="115"/>
                    </a:cubicBezTo>
                    <a:cubicBezTo>
                      <a:pt x="19333" y="118"/>
                      <a:pt x="19226" y="120"/>
                      <a:pt x="19120" y="122"/>
                    </a:cubicBezTo>
                    <a:cubicBezTo>
                      <a:pt x="19059" y="123"/>
                      <a:pt x="18998" y="122"/>
                      <a:pt x="18938" y="126"/>
                    </a:cubicBezTo>
                    <a:cubicBezTo>
                      <a:pt x="18774" y="137"/>
                      <a:pt x="18612" y="147"/>
                      <a:pt x="18448" y="158"/>
                    </a:cubicBezTo>
                    <a:cubicBezTo>
                      <a:pt x="18340" y="164"/>
                      <a:pt x="18232" y="172"/>
                      <a:pt x="18124" y="184"/>
                    </a:cubicBezTo>
                    <a:lnTo>
                      <a:pt x="17535" y="248"/>
                    </a:lnTo>
                    <a:cubicBezTo>
                      <a:pt x="17417" y="261"/>
                      <a:pt x="17300" y="278"/>
                      <a:pt x="17183" y="294"/>
                    </a:cubicBezTo>
                    <a:cubicBezTo>
                      <a:pt x="17033" y="314"/>
                      <a:pt x="16882" y="330"/>
                      <a:pt x="16733" y="354"/>
                    </a:cubicBezTo>
                    <a:cubicBezTo>
                      <a:pt x="16729" y="355"/>
                      <a:pt x="16724" y="357"/>
                      <a:pt x="16719" y="357"/>
                    </a:cubicBezTo>
                    <a:cubicBezTo>
                      <a:pt x="16685" y="313"/>
                      <a:pt x="16632" y="284"/>
                      <a:pt x="16575" y="284"/>
                    </a:cubicBezTo>
                    <a:cubicBezTo>
                      <a:pt x="16569" y="284"/>
                      <a:pt x="16563" y="284"/>
                      <a:pt x="16557" y="285"/>
                    </a:cubicBezTo>
                    <a:cubicBezTo>
                      <a:pt x="16477" y="293"/>
                      <a:pt x="16396" y="299"/>
                      <a:pt x="16315" y="313"/>
                    </a:cubicBezTo>
                    <a:cubicBezTo>
                      <a:pt x="16171" y="335"/>
                      <a:pt x="16025" y="354"/>
                      <a:pt x="15882" y="381"/>
                    </a:cubicBezTo>
                    <a:lnTo>
                      <a:pt x="15332" y="484"/>
                    </a:lnTo>
                    <a:cubicBezTo>
                      <a:pt x="15122" y="522"/>
                      <a:pt x="14910" y="564"/>
                      <a:pt x="14701" y="606"/>
                    </a:cubicBezTo>
                    <a:lnTo>
                      <a:pt x="14614" y="618"/>
                    </a:lnTo>
                    <a:cubicBezTo>
                      <a:pt x="14318" y="657"/>
                      <a:pt x="14023" y="711"/>
                      <a:pt x="13728" y="759"/>
                    </a:cubicBezTo>
                    <a:cubicBezTo>
                      <a:pt x="13456" y="804"/>
                      <a:pt x="13188" y="870"/>
                      <a:pt x="12917" y="923"/>
                    </a:cubicBezTo>
                    <a:cubicBezTo>
                      <a:pt x="12814" y="935"/>
                      <a:pt x="12699" y="937"/>
                      <a:pt x="12608" y="986"/>
                    </a:cubicBezTo>
                    <a:cubicBezTo>
                      <a:pt x="12538" y="1022"/>
                      <a:pt x="12476" y="1066"/>
                      <a:pt x="12455" y="1146"/>
                    </a:cubicBezTo>
                    <a:cubicBezTo>
                      <a:pt x="12449" y="1173"/>
                      <a:pt x="12446" y="1202"/>
                      <a:pt x="12450" y="1229"/>
                    </a:cubicBezTo>
                    <a:cubicBezTo>
                      <a:pt x="12433" y="1232"/>
                      <a:pt x="12415" y="1237"/>
                      <a:pt x="12398" y="1242"/>
                    </a:cubicBezTo>
                    <a:cubicBezTo>
                      <a:pt x="12318" y="1261"/>
                      <a:pt x="12238" y="1282"/>
                      <a:pt x="12159" y="1302"/>
                    </a:cubicBezTo>
                    <a:cubicBezTo>
                      <a:pt x="12090" y="1321"/>
                      <a:pt x="12021" y="1341"/>
                      <a:pt x="11949" y="1353"/>
                    </a:cubicBezTo>
                    <a:cubicBezTo>
                      <a:pt x="11884" y="1362"/>
                      <a:pt x="11824" y="1377"/>
                      <a:pt x="11773" y="1422"/>
                    </a:cubicBezTo>
                    <a:cubicBezTo>
                      <a:pt x="11768" y="1427"/>
                      <a:pt x="11763" y="1431"/>
                      <a:pt x="11759" y="1437"/>
                    </a:cubicBezTo>
                    <a:cubicBezTo>
                      <a:pt x="11752" y="1428"/>
                      <a:pt x="11746" y="1419"/>
                      <a:pt x="11740" y="1411"/>
                    </a:cubicBezTo>
                    <a:cubicBezTo>
                      <a:pt x="11703" y="1370"/>
                      <a:pt x="11652" y="1349"/>
                      <a:pt x="11600" y="1349"/>
                    </a:cubicBezTo>
                    <a:cubicBezTo>
                      <a:pt x="11580" y="1349"/>
                      <a:pt x="11559" y="1352"/>
                      <a:pt x="11540" y="1358"/>
                    </a:cubicBezTo>
                    <a:cubicBezTo>
                      <a:pt x="11482" y="1377"/>
                      <a:pt x="11425" y="1395"/>
                      <a:pt x="11369" y="1420"/>
                    </a:cubicBezTo>
                    <a:cubicBezTo>
                      <a:pt x="11315" y="1445"/>
                      <a:pt x="11263" y="1471"/>
                      <a:pt x="11209" y="1499"/>
                    </a:cubicBezTo>
                    <a:cubicBezTo>
                      <a:pt x="11090" y="1556"/>
                      <a:pt x="10971" y="1612"/>
                      <a:pt x="10855" y="1674"/>
                    </a:cubicBezTo>
                    <a:cubicBezTo>
                      <a:pt x="10704" y="1753"/>
                      <a:pt x="10553" y="1833"/>
                      <a:pt x="10402" y="1913"/>
                    </a:cubicBezTo>
                    <a:cubicBezTo>
                      <a:pt x="10355" y="1938"/>
                      <a:pt x="10310" y="1967"/>
                      <a:pt x="10265" y="1994"/>
                    </a:cubicBezTo>
                    <a:cubicBezTo>
                      <a:pt x="10178" y="2047"/>
                      <a:pt x="10090" y="2099"/>
                      <a:pt x="10003" y="2151"/>
                    </a:cubicBezTo>
                    <a:cubicBezTo>
                      <a:pt x="9901" y="2212"/>
                      <a:pt x="9798" y="2270"/>
                      <a:pt x="9701" y="2337"/>
                    </a:cubicBezTo>
                    <a:cubicBezTo>
                      <a:pt x="9663" y="2361"/>
                      <a:pt x="9626" y="2386"/>
                      <a:pt x="9590" y="2411"/>
                    </a:cubicBezTo>
                    <a:cubicBezTo>
                      <a:pt x="9584" y="2411"/>
                      <a:pt x="9579" y="2411"/>
                      <a:pt x="9573" y="2411"/>
                    </a:cubicBezTo>
                    <a:cubicBezTo>
                      <a:pt x="9538" y="2411"/>
                      <a:pt x="9502" y="2421"/>
                      <a:pt x="9472" y="2442"/>
                    </a:cubicBezTo>
                    <a:cubicBezTo>
                      <a:pt x="9251" y="2605"/>
                      <a:pt x="9032" y="2766"/>
                      <a:pt x="8810" y="2925"/>
                    </a:cubicBezTo>
                    <a:cubicBezTo>
                      <a:pt x="8770" y="2953"/>
                      <a:pt x="8731" y="2982"/>
                      <a:pt x="8691" y="3011"/>
                    </a:cubicBezTo>
                    <a:cubicBezTo>
                      <a:pt x="8690" y="3011"/>
                      <a:pt x="8690" y="3011"/>
                      <a:pt x="8689" y="3012"/>
                    </a:cubicBezTo>
                    <a:cubicBezTo>
                      <a:pt x="8680" y="3017"/>
                      <a:pt x="8671" y="3023"/>
                      <a:pt x="8661" y="3029"/>
                    </a:cubicBezTo>
                    <a:cubicBezTo>
                      <a:pt x="8525" y="3109"/>
                      <a:pt x="8390" y="3191"/>
                      <a:pt x="8259" y="3279"/>
                    </a:cubicBezTo>
                    <a:cubicBezTo>
                      <a:pt x="8134" y="3364"/>
                      <a:pt x="8010" y="3447"/>
                      <a:pt x="7887" y="3535"/>
                    </a:cubicBezTo>
                    <a:cubicBezTo>
                      <a:pt x="7761" y="3627"/>
                      <a:pt x="7637" y="3720"/>
                      <a:pt x="7515" y="3816"/>
                    </a:cubicBezTo>
                    <a:cubicBezTo>
                      <a:pt x="7380" y="3922"/>
                      <a:pt x="7247" y="4031"/>
                      <a:pt x="7114" y="4143"/>
                    </a:cubicBezTo>
                    <a:cubicBezTo>
                      <a:pt x="6955" y="4256"/>
                      <a:pt x="6798" y="4370"/>
                      <a:pt x="6641" y="4488"/>
                    </a:cubicBezTo>
                    <a:cubicBezTo>
                      <a:pt x="6517" y="4581"/>
                      <a:pt x="6395" y="4672"/>
                      <a:pt x="6273" y="4766"/>
                    </a:cubicBezTo>
                    <a:lnTo>
                      <a:pt x="6082" y="4916"/>
                    </a:lnTo>
                    <a:cubicBezTo>
                      <a:pt x="5995" y="4983"/>
                      <a:pt x="5904" y="5047"/>
                      <a:pt x="5826" y="5125"/>
                    </a:cubicBezTo>
                    <a:cubicBezTo>
                      <a:pt x="5775" y="5174"/>
                      <a:pt x="5751" y="5242"/>
                      <a:pt x="5770" y="5310"/>
                    </a:cubicBezTo>
                    <a:cubicBezTo>
                      <a:pt x="5440" y="5589"/>
                      <a:pt x="5111" y="5866"/>
                      <a:pt x="4788" y="6155"/>
                    </a:cubicBezTo>
                    <a:cubicBezTo>
                      <a:pt x="4570" y="6351"/>
                      <a:pt x="4363" y="6560"/>
                      <a:pt x="4160" y="6771"/>
                    </a:cubicBezTo>
                    <a:cubicBezTo>
                      <a:pt x="3958" y="6980"/>
                      <a:pt x="3768" y="7198"/>
                      <a:pt x="3586" y="7423"/>
                    </a:cubicBezTo>
                    <a:cubicBezTo>
                      <a:pt x="3476" y="7558"/>
                      <a:pt x="3365" y="7694"/>
                      <a:pt x="3255" y="7829"/>
                    </a:cubicBezTo>
                    <a:cubicBezTo>
                      <a:pt x="3102" y="7984"/>
                      <a:pt x="2950" y="8139"/>
                      <a:pt x="2803" y="8298"/>
                    </a:cubicBezTo>
                    <a:cubicBezTo>
                      <a:pt x="2707" y="8402"/>
                      <a:pt x="2610" y="8506"/>
                      <a:pt x="2523" y="8617"/>
                    </a:cubicBezTo>
                    <a:cubicBezTo>
                      <a:pt x="2432" y="8734"/>
                      <a:pt x="2345" y="8851"/>
                      <a:pt x="2256" y="8972"/>
                    </a:cubicBezTo>
                    <a:cubicBezTo>
                      <a:pt x="2101" y="9174"/>
                      <a:pt x="1940" y="9372"/>
                      <a:pt x="1799" y="9584"/>
                    </a:cubicBezTo>
                    <a:cubicBezTo>
                      <a:pt x="1659" y="9799"/>
                      <a:pt x="1519" y="10017"/>
                      <a:pt x="1389" y="10237"/>
                    </a:cubicBezTo>
                    <a:cubicBezTo>
                      <a:pt x="1313" y="10364"/>
                      <a:pt x="1237" y="10490"/>
                      <a:pt x="1171" y="10623"/>
                    </a:cubicBezTo>
                    <a:cubicBezTo>
                      <a:pt x="1102" y="10763"/>
                      <a:pt x="1036" y="10906"/>
                      <a:pt x="972" y="11050"/>
                    </a:cubicBezTo>
                    <a:cubicBezTo>
                      <a:pt x="917" y="11175"/>
                      <a:pt x="867" y="11303"/>
                      <a:pt x="816" y="11429"/>
                    </a:cubicBezTo>
                    <a:cubicBezTo>
                      <a:pt x="757" y="11575"/>
                      <a:pt x="697" y="11723"/>
                      <a:pt x="638" y="11869"/>
                    </a:cubicBezTo>
                    <a:cubicBezTo>
                      <a:pt x="526" y="12149"/>
                      <a:pt x="415" y="12428"/>
                      <a:pt x="307" y="12711"/>
                    </a:cubicBezTo>
                    <a:cubicBezTo>
                      <a:pt x="196" y="13007"/>
                      <a:pt x="91" y="13306"/>
                      <a:pt x="16" y="13613"/>
                    </a:cubicBezTo>
                    <a:cubicBezTo>
                      <a:pt x="1" y="13674"/>
                      <a:pt x="26" y="13736"/>
                      <a:pt x="70" y="13779"/>
                    </a:cubicBezTo>
                    <a:cubicBezTo>
                      <a:pt x="58" y="13832"/>
                      <a:pt x="46" y="13886"/>
                      <a:pt x="37" y="13940"/>
                    </a:cubicBezTo>
                    <a:cubicBezTo>
                      <a:pt x="25" y="14007"/>
                      <a:pt x="13" y="14073"/>
                      <a:pt x="14" y="14141"/>
                    </a:cubicBezTo>
                    <a:cubicBezTo>
                      <a:pt x="16" y="14182"/>
                      <a:pt x="26" y="14214"/>
                      <a:pt x="37" y="14253"/>
                    </a:cubicBezTo>
                    <a:cubicBezTo>
                      <a:pt x="60" y="14329"/>
                      <a:pt x="136" y="14377"/>
                      <a:pt x="213" y="14377"/>
                    </a:cubicBezTo>
                    <a:cubicBezTo>
                      <a:pt x="214" y="14377"/>
                      <a:pt x="215" y="14377"/>
                      <a:pt x="216" y="14377"/>
                    </a:cubicBezTo>
                    <a:cubicBezTo>
                      <a:pt x="235" y="14377"/>
                      <a:pt x="255" y="14374"/>
                      <a:pt x="273" y="14368"/>
                    </a:cubicBezTo>
                    <a:cubicBezTo>
                      <a:pt x="351" y="14340"/>
                      <a:pt x="408" y="14270"/>
                      <a:pt x="454" y="14204"/>
                    </a:cubicBezTo>
                    <a:cubicBezTo>
                      <a:pt x="480" y="14201"/>
                      <a:pt x="505" y="14196"/>
                      <a:pt x="530" y="14190"/>
                    </a:cubicBezTo>
                    <a:cubicBezTo>
                      <a:pt x="542" y="14188"/>
                      <a:pt x="553" y="14185"/>
                      <a:pt x="563" y="14180"/>
                    </a:cubicBezTo>
                    <a:lnTo>
                      <a:pt x="578" y="14180"/>
                    </a:lnTo>
                    <a:cubicBezTo>
                      <a:pt x="632" y="14179"/>
                      <a:pt x="685" y="14177"/>
                      <a:pt x="738" y="14172"/>
                    </a:cubicBezTo>
                    <a:cubicBezTo>
                      <a:pt x="858" y="14161"/>
                      <a:pt x="977" y="14145"/>
                      <a:pt x="1096" y="14129"/>
                    </a:cubicBezTo>
                    <a:cubicBezTo>
                      <a:pt x="1374" y="14181"/>
                      <a:pt x="1662" y="14176"/>
                      <a:pt x="1945" y="14185"/>
                    </a:cubicBezTo>
                    <a:cubicBezTo>
                      <a:pt x="2125" y="14190"/>
                      <a:pt x="2307" y="14189"/>
                      <a:pt x="2488" y="14192"/>
                    </a:cubicBezTo>
                    <a:cubicBezTo>
                      <a:pt x="2965" y="14196"/>
                      <a:pt x="3440" y="14208"/>
                      <a:pt x="3917" y="14211"/>
                    </a:cubicBezTo>
                    <a:cubicBezTo>
                      <a:pt x="4198" y="14214"/>
                      <a:pt x="4479" y="14217"/>
                      <a:pt x="4760" y="14219"/>
                    </a:cubicBezTo>
                    <a:lnTo>
                      <a:pt x="5144" y="14222"/>
                    </a:lnTo>
                    <a:lnTo>
                      <a:pt x="5319" y="14222"/>
                    </a:lnTo>
                    <a:cubicBezTo>
                      <a:pt x="5354" y="14222"/>
                      <a:pt x="5389" y="14224"/>
                      <a:pt x="5424" y="14224"/>
                    </a:cubicBezTo>
                    <a:cubicBezTo>
                      <a:pt x="5432" y="14224"/>
                      <a:pt x="5439" y="14224"/>
                      <a:pt x="5447" y="14224"/>
                    </a:cubicBezTo>
                    <a:cubicBezTo>
                      <a:pt x="5506" y="14224"/>
                      <a:pt x="5560" y="14219"/>
                      <a:pt x="5616" y="14205"/>
                    </a:cubicBezTo>
                    <a:cubicBezTo>
                      <a:pt x="5651" y="14196"/>
                      <a:pt x="5680" y="14178"/>
                      <a:pt x="5704" y="14154"/>
                    </a:cubicBezTo>
                    <a:cubicBezTo>
                      <a:pt x="5727" y="14155"/>
                      <a:pt x="5749" y="14155"/>
                      <a:pt x="5773" y="14156"/>
                    </a:cubicBezTo>
                    <a:cubicBezTo>
                      <a:pt x="5853" y="14157"/>
                      <a:pt x="5933" y="14162"/>
                      <a:pt x="6014" y="14162"/>
                    </a:cubicBezTo>
                    <a:cubicBezTo>
                      <a:pt x="6022" y="14162"/>
                      <a:pt x="6030" y="14162"/>
                      <a:pt x="6038" y="14162"/>
                    </a:cubicBezTo>
                    <a:cubicBezTo>
                      <a:pt x="6099" y="14161"/>
                      <a:pt x="6162" y="14159"/>
                      <a:pt x="6224" y="14159"/>
                    </a:cubicBezTo>
                    <a:cubicBezTo>
                      <a:pt x="6376" y="14158"/>
                      <a:pt x="6530" y="14157"/>
                      <a:pt x="6683" y="14153"/>
                    </a:cubicBezTo>
                    <a:lnTo>
                      <a:pt x="6688" y="14153"/>
                    </a:lnTo>
                    <a:cubicBezTo>
                      <a:pt x="6693" y="14151"/>
                      <a:pt x="6700" y="14151"/>
                      <a:pt x="6706" y="14151"/>
                    </a:cubicBezTo>
                    <a:lnTo>
                      <a:pt x="6719" y="14151"/>
                    </a:lnTo>
                    <a:cubicBezTo>
                      <a:pt x="6722" y="14150"/>
                      <a:pt x="6724" y="14150"/>
                      <a:pt x="6728" y="14150"/>
                    </a:cubicBezTo>
                    <a:lnTo>
                      <a:pt x="6752" y="14150"/>
                    </a:lnTo>
                    <a:cubicBezTo>
                      <a:pt x="6777" y="14150"/>
                      <a:pt x="6803" y="14150"/>
                      <a:pt x="6828" y="14148"/>
                    </a:cubicBezTo>
                    <a:lnTo>
                      <a:pt x="6832" y="14148"/>
                    </a:lnTo>
                    <a:cubicBezTo>
                      <a:pt x="6834" y="14148"/>
                      <a:pt x="6835" y="14148"/>
                      <a:pt x="6836" y="14147"/>
                    </a:cubicBezTo>
                    <a:cubicBezTo>
                      <a:pt x="6838" y="14147"/>
                      <a:pt x="6840" y="14147"/>
                      <a:pt x="6842" y="14147"/>
                    </a:cubicBezTo>
                    <a:cubicBezTo>
                      <a:pt x="6845" y="14147"/>
                      <a:pt x="6847" y="14147"/>
                      <a:pt x="6851" y="14147"/>
                    </a:cubicBezTo>
                    <a:cubicBezTo>
                      <a:pt x="6854" y="14147"/>
                      <a:pt x="6857" y="14147"/>
                      <a:pt x="6859" y="14146"/>
                    </a:cubicBezTo>
                    <a:cubicBezTo>
                      <a:pt x="6869" y="14146"/>
                      <a:pt x="6880" y="14147"/>
                      <a:pt x="6890" y="14147"/>
                    </a:cubicBezTo>
                    <a:cubicBezTo>
                      <a:pt x="6915" y="14147"/>
                      <a:pt x="6940" y="14145"/>
                      <a:pt x="6964" y="14143"/>
                    </a:cubicBezTo>
                    <a:cubicBezTo>
                      <a:pt x="6971" y="14143"/>
                      <a:pt x="6978" y="14143"/>
                      <a:pt x="6985" y="14142"/>
                    </a:cubicBezTo>
                    <a:cubicBezTo>
                      <a:pt x="6991" y="14142"/>
                      <a:pt x="6997" y="14141"/>
                      <a:pt x="7002" y="14141"/>
                    </a:cubicBezTo>
                    <a:lnTo>
                      <a:pt x="7032" y="14141"/>
                    </a:lnTo>
                    <a:cubicBezTo>
                      <a:pt x="7070" y="14140"/>
                      <a:pt x="7109" y="14139"/>
                      <a:pt x="7147" y="14138"/>
                    </a:cubicBezTo>
                    <a:cubicBezTo>
                      <a:pt x="7186" y="14135"/>
                      <a:pt x="7227" y="14137"/>
                      <a:pt x="7265" y="14133"/>
                    </a:cubicBezTo>
                    <a:lnTo>
                      <a:pt x="7273" y="14133"/>
                    </a:lnTo>
                    <a:cubicBezTo>
                      <a:pt x="7281" y="14133"/>
                      <a:pt x="7288" y="14133"/>
                      <a:pt x="7296" y="14132"/>
                    </a:cubicBezTo>
                    <a:lnTo>
                      <a:pt x="7316" y="14132"/>
                    </a:lnTo>
                    <a:cubicBezTo>
                      <a:pt x="7318" y="14131"/>
                      <a:pt x="7322" y="14131"/>
                      <a:pt x="7325" y="14131"/>
                    </a:cubicBezTo>
                    <a:lnTo>
                      <a:pt x="7342" y="14131"/>
                    </a:lnTo>
                    <a:cubicBezTo>
                      <a:pt x="7357" y="14130"/>
                      <a:pt x="7372" y="14130"/>
                      <a:pt x="7385" y="14129"/>
                    </a:cubicBezTo>
                    <a:cubicBezTo>
                      <a:pt x="7389" y="14129"/>
                      <a:pt x="7393" y="14129"/>
                      <a:pt x="7396" y="14129"/>
                    </a:cubicBezTo>
                    <a:cubicBezTo>
                      <a:pt x="7411" y="14129"/>
                      <a:pt x="7426" y="14127"/>
                      <a:pt x="7440" y="14127"/>
                    </a:cubicBezTo>
                    <a:lnTo>
                      <a:pt x="7444" y="14127"/>
                    </a:lnTo>
                    <a:cubicBezTo>
                      <a:pt x="7783" y="14116"/>
                      <a:pt x="8122" y="14099"/>
                      <a:pt x="8461" y="14078"/>
                    </a:cubicBezTo>
                    <a:cubicBezTo>
                      <a:pt x="8967" y="14045"/>
                      <a:pt x="9472" y="14010"/>
                      <a:pt x="9976" y="13972"/>
                    </a:cubicBezTo>
                    <a:lnTo>
                      <a:pt x="9976" y="13972"/>
                    </a:lnTo>
                    <a:cubicBezTo>
                      <a:pt x="9975" y="13985"/>
                      <a:pt x="9975" y="13998"/>
                      <a:pt x="9978" y="14011"/>
                    </a:cubicBezTo>
                    <a:cubicBezTo>
                      <a:pt x="9987" y="14106"/>
                      <a:pt x="10063" y="14171"/>
                      <a:pt x="10156" y="14179"/>
                    </a:cubicBezTo>
                    <a:cubicBezTo>
                      <a:pt x="10209" y="14182"/>
                      <a:pt x="10262" y="14187"/>
                      <a:pt x="10315" y="14187"/>
                    </a:cubicBezTo>
                    <a:cubicBezTo>
                      <a:pt x="10321" y="14187"/>
                      <a:pt x="10326" y="14187"/>
                      <a:pt x="10331" y="14187"/>
                    </a:cubicBezTo>
                    <a:lnTo>
                      <a:pt x="10341" y="14187"/>
                    </a:lnTo>
                    <a:cubicBezTo>
                      <a:pt x="10406" y="14185"/>
                      <a:pt x="10470" y="14182"/>
                      <a:pt x="10534" y="14178"/>
                    </a:cubicBezTo>
                    <a:cubicBezTo>
                      <a:pt x="10610" y="14172"/>
                      <a:pt x="10686" y="14166"/>
                      <a:pt x="10763" y="14163"/>
                    </a:cubicBezTo>
                    <a:cubicBezTo>
                      <a:pt x="11018" y="14150"/>
                      <a:pt x="11273" y="14138"/>
                      <a:pt x="11528" y="14125"/>
                    </a:cubicBezTo>
                    <a:cubicBezTo>
                      <a:pt x="11685" y="14117"/>
                      <a:pt x="11841" y="14109"/>
                      <a:pt x="11998" y="14100"/>
                    </a:cubicBezTo>
                    <a:cubicBezTo>
                      <a:pt x="12112" y="14094"/>
                      <a:pt x="12228" y="14083"/>
                      <a:pt x="12342" y="14074"/>
                    </a:cubicBezTo>
                    <a:cubicBezTo>
                      <a:pt x="12557" y="14057"/>
                      <a:pt x="12773" y="14038"/>
                      <a:pt x="12988" y="14019"/>
                    </a:cubicBezTo>
                    <a:cubicBezTo>
                      <a:pt x="13014" y="14035"/>
                      <a:pt x="13044" y="14045"/>
                      <a:pt x="13073" y="14045"/>
                    </a:cubicBezTo>
                    <a:cubicBezTo>
                      <a:pt x="13074" y="14045"/>
                      <a:pt x="13076" y="14045"/>
                      <a:pt x="13077" y="14045"/>
                    </a:cubicBezTo>
                    <a:cubicBezTo>
                      <a:pt x="13381" y="14036"/>
                      <a:pt x="13681" y="14020"/>
                      <a:pt x="13982" y="13998"/>
                    </a:cubicBezTo>
                    <a:cubicBezTo>
                      <a:pt x="14231" y="13981"/>
                      <a:pt x="14479" y="13964"/>
                      <a:pt x="14728" y="13946"/>
                    </a:cubicBezTo>
                    <a:cubicBezTo>
                      <a:pt x="14753" y="13969"/>
                      <a:pt x="14785" y="13985"/>
                      <a:pt x="14818" y="13988"/>
                    </a:cubicBezTo>
                    <a:cubicBezTo>
                      <a:pt x="14893" y="13995"/>
                      <a:pt x="14969" y="14002"/>
                      <a:pt x="15044" y="14002"/>
                    </a:cubicBezTo>
                    <a:cubicBezTo>
                      <a:pt x="15129" y="14002"/>
                      <a:pt x="15215" y="14001"/>
                      <a:pt x="15299" y="13999"/>
                    </a:cubicBezTo>
                    <a:cubicBezTo>
                      <a:pt x="15354" y="13998"/>
                      <a:pt x="15408" y="13997"/>
                      <a:pt x="15463" y="13996"/>
                    </a:cubicBezTo>
                    <a:cubicBezTo>
                      <a:pt x="15538" y="13994"/>
                      <a:pt x="15615" y="13991"/>
                      <a:pt x="15690" y="13990"/>
                    </a:cubicBezTo>
                    <a:cubicBezTo>
                      <a:pt x="15720" y="14013"/>
                      <a:pt x="15758" y="14027"/>
                      <a:pt x="15799" y="14030"/>
                    </a:cubicBezTo>
                    <a:cubicBezTo>
                      <a:pt x="15912" y="14039"/>
                      <a:pt x="16025" y="14046"/>
                      <a:pt x="16138" y="14046"/>
                    </a:cubicBezTo>
                    <a:cubicBezTo>
                      <a:pt x="16155" y="14046"/>
                      <a:pt x="16172" y="14045"/>
                      <a:pt x="16189" y="14045"/>
                    </a:cubicBezTo>
                    <a:cubicBezTo>
                      <a:pt x="16225" y="14044"/>
                      <a:pt x="16262" y="14043"/>
                      <a:pt x="16299" y="14042"/>
                    </a:cubicBezTo>
                    <a:cubicBezTo>
                      <a:pt x="16334" y="14090"/>
                      <a:pt x="16389" y="14122"/>
                      <a:pt x="16453" y="14122"/>
                    </a:cubicBezTo>
                    <a:cubicBezTo>
                      <a:pt x="16458" y="14122"/>
                      <a:pt x="16464" y="14122"/>
                      <a:pt x="16469" y="14122"/>
                    </a:cubicBezTo>
                    <a:cubicBezTo>
                      <a:pt x="16941" y="14085"/>
                      <a:pt x="17415" y="14063"/>
                      <a:pt x="17888" y="14044"/>
                    </a:cubicBezTo>
                    <a:cubicBezTo>
                      <a:pt x="18190" y="14030"/>
                      <a:pt x="18491" y="14015"/>
                      <a:pt x="18791" y="13999"/>
                    </a:cubicBezTo>
                    <a:cubicBezTo>
                      <a:pt x="18867" y="13998"/>
                      <a:pt x="18944" y="13995"/>
                      <a:pt x="19020" y="13995"/>
                    </a:cubicBezTo>
                    <a:cubicBezTo>
                      <a:pt x="19145" y="13993"/>
                      <a:pt x="19269" y="13991"/>
                      <a:pt x="19395" y="13989"/>
                    </a:cubicBezTo>
                    <a:cubicBezTo>
                      <a:pt x="19553" y="13987"/>
                      <a:pt x="19711" y="13983"/>
                      <a:pt x="19870" y="13980"/>
                    </a:cubicBezTo>
                    <a:cubicBezTo>
                      <a:pt x="19890" y="13993"/>
                      <a:pt x="19914" y="14002"/>
                      <a:pt x="19939" y="14005"/>
                    </a:cubicBezTo>
                    <a:cubicBezTo>
                      <a:pt x="20029" y="14015"/>
                      <a:pt x="20118" y="14024"/>
                      <a:pt x="20209" y="14024"/>
                    </a:cubicBezTo>
                    <a:cubicBezTo>
                      <a:pt x="20214" y="14024"/>
                      <a:pt x="20220" y="14023"/>
                      <a:pt x="20225" y="14023"/>
                    </a:cubicBezTo>
                    <a:cubicBezTo>
                      <a:pt x="20309" y="14022"/>
                      <a:pt x="20392" y="14019"/>
                      <a:pt x="20476" y="14017"/>
                    </a:cubicBezTo>
                    <a:cubicBezTo>
                      <a:pt x="20527" y="14015"/>
                      <a:pt x="20578" y="14013"/>
                      <a:pt x="20629" y="14011"/>
                    </a:cubicBezTo>
                    <a:cubicBezTo>
                      <a:pt x="20760" y="14005"/>
                      <a:pt x="20892" y="14002"/>
                      <a:pt x="21023" y="13995"/>
                    </a:cubicBezTo>
                    <a:cubicBezTo>
                      <a:pt x="21067" y="13993"/>
                      <a:pt x="21112" y="13990"/>
                      <a:pt x="21156" y="13988"/>
                    </a:cubicBezTo>
                    <a:cubicBezTo>
                      <a:pt x="21177" y="13996"/>
                      <a:pt x="21198" y="14001"/>
                      <a:pt x="21220" y="14002"/>
                    </a:cubicBezTo>
                    <a:cubicBezTo>
                      <a:pt x="21247" y="14002"/>
                      <a:pt x="21274" y="14002"/>
                      <a:pt x="21301" y="14002"/>
                    </a:cubicBezTo>
                    <a:cubicBezTo>
                      <a:pt x="21718" y="14002"/>
                      <a:pt x="22135" y="13970"/>
                      <a:pt x="22551" y="13938"/>
                    </a:cubicBezTo>
                    <a:cubicBezTo>
                      <a:pt x="22758" y="13923"/>
                      <a:pt x="22964" y="13906"/>
                      <a:pt x="23170" y="13888"/>
                    </a:cubicBezTo>
                    <a:cubicBezTo>
                      <a:pt x="23179" y="13887"/>
                      <a:pt x="23189" y="13887"/>
                      <a:pt x="23200" y="13885"/>
                    </a:cubicBezTo>
                    <a:cubicBezTo>
                      <a:pt x="23248" y="13884"/>
                      <a:pt x="23297" y="13880"/>
                      <a:pt x="23345" y="13879"/>
                    </a:cubicBezTo>
                    <a:cubicBezTo>
                      <a:pt x="23356" y="13885"/>
                      <a:pt x="23368" y="13890"/>
                      <a:pt x="23379" y="13893"/>
                    </a:cubicBezTo>
                    <a:cubicBezTo>
                      <a:pt x="23459" y="13916"/>
                      <a:pt x="23536" y="13937"/>
                      <a:pt x="23620" y="13941"/>
                    </a:cubicBezTo>
                    <a:cubicBezTo>
                      <a:pt x="23653" y="13943"/>
                      <a:pt x="23685" y="13944"/>
                      <a:pt x="23718" y="13944"/>
                    </a:cubicBezTo>
                    <a:cubicBezTo>
                      <a:pt x="23770" y="13944"/>
                      <a:pt x="23823" y="13942"/>
                      <a:pt x="23876" y="13939"/>
                    </a:cubicBezTo>
                    <a:cubicBezTo>
                      <a:pt x="23946" y="13937"/>
                      <a:pt x="24015" y="13932"/>
                      <a:pt x="24086" y="13927"/>
                    </a:cubicBezTo>
                    <a:cubicBezTo>
                      <a:pt x="24199" y="13919"/>
                      <a:pt x="24313" y="13911"/>
                      <a:pt x="24426" y="13902"/>
                    </a:cubicBezTo>
                    <a:cubicBezTo>
                      <a:pt x="24445" y="13909"/>
                      <a:pt x="24462" y="13914"/>
                      <a:pt x="24481" y="13914"/>
                    </a:cubicBezTo>
                    <a:cubicBezTo>
                      <a:pt x="24510" y="13915"/>
                      <a:pt x="24540" y="13916"/>
                      <a:pt x="24569" y="13916"/>
                    </a:cubicBezTo>
                    <a:cubicBezTo>
                      <a:pt x="24673" y="13916"/>
                      <a:pt x="24778" y="13908"/>
                      <a:pt x="24883" y="13903"/>
                    </a:cubicBezTo>
                    <a:cubicBezTo>
                      <a:pt x="25033" y="13898"/>
                      <a:pt x="25181" y="13891"/>
                      <a:pt x="25331" y="13883"/>
                    </a:cubicBezTo>
                    <a:cubicBezTo>
                      <a:pt x="25347" y="13883"/>
                      <a:pt x="25362" y="13883"/>
                      <a:pt x="25378" y="13882"/>
                    </a:cubicBezTo>
                    <a:cubicBezTo>
                      <a:pt x="25400" y="13908"/>
                      <a:pt x="25429" y="13927"/>
                      <a:pt x="25465" y="13938"/>
                    </a:cubicBezTo>
                    <a:cubicBezTo>
                      <a:pt x="25554" y="13963"/>
                      <a:pt x="25641" y="13990"/>
                      <a:pt x="25733" y="14005"/>
                    </a:cubicBezTo>
                    <a:cubicBezTo>
                      <a:pt x="25817" y="14019"/>
                      <a:pt x="25903" y="14028"/>
                      <a:pt x="25987" y="14035"/>
                    </a:cubicBezTo>
                    <a:cubicBezTo>
                      <a:pt x="26161" y="14051"/>
                      <a:pt x="26336" y="14059"/>
                      <a:pt x="26511" y="14060"/>
                    </a:cubicBezTo>
                    <a:cubicBezTo>
                      <a:pt x="26669" y="14061"/>
                      <a:pt x="26827" y="14062"/>
                      <a:pt x="26986" y="14063"/>
                    </a:cubicBezTo>
                    <a:cubicBezTo>
                      <a:pt x="27182" y="14066"/>
                      <a:pt x="27379" y="14066"/>
                      <a:pt x="27577" y="14066"/>
                    </a:cubicBezTo>
                    <a:cubicBezTo>
                      <a:pt x="27598" y="14066"/>
                      <a:pt x="27619" y="14066"/>
                      <a:pt x="27640" y="14066"/>
                    </a:cubicBezTo>
                    <a:cubicBezTo>
                      <a:pt x="27820" y="14066"/>
                      <a:pt x="27998" y="14062"/>
                      <a:pt x="28178" y="14058"/>
                    </a:cubicBezTo>
                    <a:cubicBezTo>
                      <a:pt x="28334" y="14053"/>
                      <a:pt x="28488" y="14047"/>
                      <a:pt x="28642" y="14039"/>
                    </a:cubicBezTo>
                    <a:cubicBezTo>
                      <a:pt x="28676" y="14081"/>
                      <a:pt x="28726" y="14109"/>
                      <a:pt x="28782" y="14109"/>
                    </a:cubicBezTo>
                    <a:cubicBezTo>
                      <a:pt x="28807" y="14110"/>
                      <a:pt x="28832" y="14110"/>
                      <a:pt x="28856" y="14110"/>
                    </a:cubicBezTo>
                    <a:cubicBezTo>
                      <a:pt x="28916" y="14110"/>
                      <a:pt x="28976" y="14109"/>
                      <a:pt x="29035" y="14107"/>
                    </a:cubicBezTo>
                    <a:cubicBezTo>
                      <a:pt x="29443" y="14098"/>
                      <a:pt x="29852" y="14083"/>
                      <a:pt x="30259" y="14063"/>
                    </a:cubicBezTo>
                    <a:cubicBezTo>
                      <a:pt x="30308" y="14061"/>
                      <a:pt x="30358" y="14059"/>
                      <a:pt x="30407" y="14055"/>
                    </a:cubicBezTo>
                    <a:cubicBezTo>
                      <a:pt x="30433" y="14073"/>
                      <a:pt x="30464" y="14082"/>
                      <a:pt x="30497" y="14083"/>
                    </a:cubicBezTo>
                    <a:cubicBezTo>
                      <a:pt x="30576" y="14086"/>
                      <a:pt x="30656" y="14086"/>
                      <a:pt x="30736" y="14086"/>
                    </a:cubicBezTo>
                    <a:lnTo>
                      <a:pt x="30736" y="14086"/>
                    </a:lnTo>
                    <a:cubicBezTo>
                      <a:pt x="30776" y="14086"/>
                      <a:pt x="30815" y="14086"/>
                      <a:pt x="30855" y="14086"/>
                    </a:cubicBezTo>
                    <a:cubicBezTo>
                      <a:pt x="30960" y="14086"/>
                      <a:pt x="31065" y="14092"/>
                      <a:pt x="31170" y="14095"/>
                    </a:cubicBezTo>
                    <a:cubicBezTo>
                      <a:pt x="31358" y="14101"/>
                      <a:pt x="31546" y="14109"/>
                      <a:pt x="31733" y="14116"/>
                    </a:cubicBezTo>
                    <a:cubicBezTo>
                      <a:pt x="31752" y="14127"/>
                      <a:pt x="31773" y="14135"/>
                      <a:pt x="31795" y="14140"/>
                    </a:cubicBezTo>
                    <a:cubicBezTo>
                      <a:pt x="31912" y="14163"/>
                      <a:pt x="32027" y="14181"/>
                      <a:pt x="32145" y="14193"/>
                    </a:cubicBezTo>
                    <a:cubicBezTo>
                      <a:pt x="32228" y="14200"/>
                      <a:pt x="32312" y="14208"/>
                      <a:pt x="32394" y="14213"/>
                    </a:cubicBezTo>
                    <a:cubicBezTo>
                      <a:pt x="32490" y="14219"/>
                      <a:pt x="32587" y="14225"/>
                      <a:pt x="32682" y="14230"/>
                    </a:cubicBezTo>
                    <a:cubicBezTo>
                      <a:pt x="32839" y="14241"/>
                      <a:pt x="32996" y="14250"/>
                      <a:pt x="33152" y="14258"/>
                    </a:cubicBezTo>
                    <a:cubicBezTo>
                      <a:pt x="33356" y="14268"/>
                      <a:pt x="33561" y="14280"/>
                      <a:pt x="33764" y="14288"/>
                    </a:cubicBezTo>
                    <a:cubicBezTo>
                      <a:pt x="33897" y="14292"/>
                      <a:pt x="34029" y="14297"/>
                      <a:pt x="34163" y="14301"/>
                    </a:cubicBezTo>
                    <a:cubicBezTo>
                      <a:pt x="34247" y="14306"/>
                      <a:pt x="34330" y="14310"/>
                      <a:pt x="34414" y="14312"/>
                    </a:cubicBezTo>
                    <a:cubicBezTo>
                      <a:pt x="34549" y="14312"/>
                      <a:pt x="34685" y="14315"/>
                      <a:pt x="34821" y="14315"/>
                    </a:cubicBezTo>
                    <a:cubicBezTo>
                      <a:pt x="34886" y="14315"/>
                      <a:pt x="34950" y="14314"/>
                      <a:pt x="35014" y="14313"/>
                    </a:cubicBezTo>
                    <a:cubicBezTo>
                      <a:pt x="35118" y="14312"/>
                      <a:pt x="35222" y="14310"/>
                      <a:pt x="35325" y="14307"/>
                    </a:cubicBezTo>
                    <a:cubicBezTo>
                      <a:pt x="35391" y="14305"/>
                      <a:pt x="35456" y="14304"/>
                      <a:pt x="35523" y="14301"/>
                    </a:cubicBezTo>
                    <a:cubicBezTo>
                      <a:pt x="35541" y="14301"/>
                      <a:pt x="35559" y="14301"/>
                      <a:pt x="35578" y="14300"/>
                    </a:cubicBezTo>
                    <a:cubicBezTo>
                      <a:pt x="35597" y="14300"/>
                      <a:pt x="35616" y="14301"/>
                      <a:pt x="35635" y="14301"/>
                    </a:cubicBezTo>
                    <a:cubicBezTo>
                      <a:pt x="35820" y="14304"/>
                      <a:pt x="36005" y="14306"/>
                      <a:pt x="36190" y="14306"/>
                    </a:cubicBezTo>
                    <a:cubicBezTo>
                      <a:pt x="36230" y="14306"/>
                      <a:pt x="36270" y="14306"/>
                      <a:pt x="36309" y="14306"/>
                    </a:cubicBezTo>
                    <a:cubicBezTo>
                      <a:pt x="36403" y="14306"/>
                      <a:pt x="36497" y="14304"/>
                      <a:pt x="36591" y="14300"/>
                    </a:cubicBezTo>
                    <a:cubicBezTo>
                      <a:pt x="36614" y="14316"/>
                      <a:pt x="36639" y="14328"/>
                      <a:pt x="36667" y="14332"/>
                    </a:cubicBezTo>
                    <a:cubicBezTo>
                      <a:pt x="36809" y="14358"/>
                      <a:pt x="36954" y="14362"/>
                      <a:pt x="37099" y="14362"/>
                    </a:cubicBezTo>
                    <a:cubicBezTo>
                      <a:pt x="37169" y="14362"/>
                      <a:pt x="37239" y="14361"/>
                      <a:pt x="37309" y="14361"/>
                    </a:cubicBezTo>
                    <a:cubicBezTo>
                      <a:pt x="37373" y="14361"/>
                      <a:pt x="37437" y="14360"/>
                      <a:pt x="37501" y="14360"/>
                    </a:cubicBezTo>
                    <a:cubicBezTo>
                      <a:pt x="37565" y="14360"/>
                      <a:pt x="37628" y="14361"/>
                      <a:pt x="37692" y="14362"/>
                    </a:cubicBezTo>
                    <a:cubicBezTo>
                      <a:pt x="37842" y="14363"/>
                      <a:pt x="37993" y="14365"/>
                      <a:pt x="38142" y="14366"/>
                    </a:cubicBezTo>
                    <a:cubicBezTo>
                      <a:pt x="38257" y="14369"/>
                      <a:pt x="38373" y="14372"/>
                      <a:pt x="38489" y="14372"/>
                    </a:cubicBezTo>
                    <a:cubicBezTo>
                      <a:pt x="38507" y="14372"/>
                      <a:pt x="38525" y="14372"/>
                      <a:pt x="38543" y="14372"/>
                    </a:cubicBezTo>
                    <a:lnTo>
                      <a:pt x="38552" y="14372"/>
                    </a:lnTo>
                    <a:cubicBezTo>
                      <a:pt x="38585" y="14397"/>
                      <a:pt x="38626" y="14411"/>
                      <a:pt x="38667" y="14411"/>
                    </a:cubicBezTo>
                    <a:cubicBezTo>
                      <a:pt x="38690" y="14410"/>
                      <a:pt x="38714" y="14405"/>
                      <a:pt x="38737" y="14396"/>
                    </a:cubicBezTo>
                    <a:cubicBezTo>
                      <a:pt x="38829" y="14356"/>
                      <a:pt x="38877" y="14243"/>
                      <a:pt x="38834" y="14151"/>
                    </a:cubicBezTo>
                    <a:cubicBezTo>
                      <a:pt x="38819" y="14121"/>
                      <a:pt x="38803" y="14090"/>
                      <a:pt x="38787" y="14059"/>
                    </a:cubicBezTo>
                    <a:cubicBezTo>
                      <a:pt x="38764" y="14014"/>
                      <a:pt x="38742" y="13970"/>
                      <a:pt x="38708" y="13930"/>
                    </a:cubicBezTo>
                    <a:cubicBezTo>
                      <a:pt x="38706" y="13927"/>
                      <a:pt x="38704" y="13924"/>
                      <a:pt x="38702" y="13922"/>
                    </a:cubicBezTo>
                    <a:cubicBezTo>
                      <a:pt x="38683" y="13893"/>
                      <a:pt x="38665" y="13866"/>
                      <a:pt x="38648" y="13836"/>
                    </a:cubicBezTo>
                    <a:cubicBezTo>
                      <a:pt x="38649" y="13828"/>
                      <a:pt x="38649" y="13820"/>
                      <a:pt x="38649" y="13812"/>
                    </a:cubicBezTo>
                    <a:cubicBezTo>
                      <a:pt x="38648" y="13708"/>
                      <a:pt x="38582" y="13622"/>
                      <a:pt x="38531" y="13536"/>
                    </a:cubicBezTo>
                    <a:cubicBezTo>
                      <a:pt x="38516" y="13510"/>
                      <a:pt x="38500" y="13484"/>
                      <a:pt x="38485" y="13457"/>
                    </a:cubicBezTo>
                    <a:cubicBezTo>
                      <a:pt x="38487" y="13430"/>
                      <a:pt x="38482" y="13401"/>
                      <a:pt x="38469" y="13376"/>
                    </a:cubicBezTo>
                    <a:cubicBezTo>
                      <a:pt x="38340" y="13117"/>
                      <a:pt x="38209" y="12858"/>
                      <a:pt x="38073" y="12602"/>
                    </a:cubicBezTo>
                    <a:cubicBezTo>
                      <a:pt x="38049" y="12555"/>
                      <a:pt x="38026" y="12509"/>
                      <a:pt x="38002" y="12464"/>
                    </a:cubicBezTo>
                    <a:cubicBezTo>
                      <a:pt x="37954" y="12371"/>
                      <a:pt x="37908" y="12280"/>
                      <a:pt x="37861" y="12188"/>
                    </a:cubicBezTo>
                    <a:cubicBezTo>
                      <a:pt x="37865" y="12166"/>
                      <a:pt x="37866" y="12146"/>
                      <a:pt x="37861" y="12125"/>
                    </a:cubicBezTo>
                    <a:cubicBezTo>
                      <a:pt x="37841" y="12006"/>
                      <a:pt x="37780" y="11902"/>
                      <a:pt x="37724" y="11797"/>
                    </a:cubicBezTo>
                    <a:lnTo>
                      <a:pt x="37724" y="11797"/>
                    </a:lnTo>
                    <a:cubicBezTo>
                      <a:pt x="37727" y="11804"/>
                      <a:pt x="37731" y="11811"/>
                      <a:pt x="37734" y="11819"/>
                    </a:cubicBezTo>
                    <a:cubicBezTo>
                      <a:pt x="37683" y="11716"/>
                      <a:pt x="37628" y="11613"/>
                      <a:pt x="37574" y="11511"/>
                    </a:cubicBezTo>
                    <a:cubicBezTo>
                      <a:pt x="37381" y="11142"/>
                      <a:pt x="37167" y="10782"/>
                      <a:pt x="36959" y="10420"/>
                    </a:cubicBezTo>
                    <a:cubicBezTo>
                      <a:pt x="36863" y="10253"/>
                      <a:pt x="36767" y="10089"/>
                      <a:pt x="36671" y="9923"/>
                    </a:cubicBezTo>
                    <a:cubicBezTo>
                      <a:pt x="36617" y="9830"/>
                      <a:pt x="36563" y="9739"/>
                      <a:pt x="36511" y="9647"/>
                    </a:cubicBezTo>
                    <a:cubicBezTo>
                      <a:pt x="36459" y="9559"/>
                      <a:pt x="36409" y="9469"/>
                      <a:pt x="36351" y="9383"/>
                    </a:cubicBezTo>
                    <a:cubicBezTo>
                      <a:pt x="36324" y="9342"/>
                      <a:pt x="36284" y="9313"/>
                      <a:pt x="36241" y="9301"/>
                    </a:cubicBezTo>
                    <a:cubicBezTo>
                      <a:pt x="36066" y="9081"/>
                      <a:pt x="35884" y="8867"/>
                      <a:pt x="35705" y="8654"/>
                    </a:cubicBezTo>
                    <a:cubicBezTo>
                      <a:pt x="35694" y="8641"/>
                      <a:pt x="35684" y="8629"/>
                      <a:pt x="35674" y="8617"/>
                    </a:cubicBezTo>
                    <a:cubicBezTo>
                      <a:pt x="35660" y="8599"/>
                      <a:pt x="35644" y="8579"/>
                      <a:pt x="35629" y="8561"/>
                    </a:cubicBezTo>
                    <a:cubicBezTo>
                      <a:pt x="35579" y="8496"/>
                      <a:pt x="35526" y="8431"/>
                      <a:pt x="35475" y="8367"/>
                    </a:cubicBezTo>
                    <a:cubicBezTo>
                      <a:pt x="35476" y="8367"/>
                      <a:pt x="35476" y="8366"/>
                      <a:pt x="35477" y="8366"/>
                    </a:cubicBezTo>
                    <a:cubicBezTo>
                      <a:pt x="35542" y="8299"/>
                      <a:pt x="35544" y="8196"/>
                      <a:pt x="35490" y="8122"/>
                    </a:cubicBezTo>
                    <a:cubicBezTo>
                      <a:pt x="35399" y="7998"/>
                      <a:pt x="35302" y="7878"/>
                      <a:pt x="35201" y="7764"/>
                    </a:cubicBezTo>
                    <a:cubicBezTo>
                      <a:pt x="35098" y="7646"/>
                      <a:pt x="34998" y="7526"/>
                      <a:pt x="34893" y="7411"/>
                    </a:cubicBezTo>
                    <a:cubicBezTo>
                      <a:pt x="34759" y="7263"/>
                      <a:pt x="34627" y="7116"/>
                      <a:pt x="34492" y="6969"/>
                    </a:cubicBezTo>
                    <a:cubicBezTo>
                      <a:pt x="34411" y="6882"/>
                      <a:pt x="34331" y="6794"/>
                      <a:pt x="34250" y="6709"/>
                    </a:cubicBezTo>
                    <a:cubicBezTo>
                      <a:pt x="34185" y="6637"/>
                      <a:pt x="34120" y="6562"/>
                      <a:pt x="34052" y="6492"/>
                    </a:cubicBezTo>
                    <a:cubicBezTo>
                      <a:pt x="33965" y="6403"/>
                      <a:pt x="33880" y="6315"/>
                      <a:pt x="33794" y="6227"/>
                    </a:cubicBezTo>
                    <a:cubicBezTo>
                      <a:pt x="33788" y="6213"/>
                      <a:pt x="33782" y="6201"/>
                      <a:pt x="33775" y="6189"/>
                    </a:cubicBezTo>
                    <a:cubicBezTo>
                      <a:pt x="33754" y="6159"/>
                      <a:pt x="33733" y="6130"/>
                      <a:pt x="33708" y="6103"/>
                    </a:cubicBezTo>
                    <a:cubicBezTo>
                      <a:pt x="33662" y="6051"/>
                      <a:pt x="33608" y="6006"/>
                      <a:pt x="33555" y="5962"/>
                    </a:cubicBezTo>
                    <a:lnTo>
                      <a:pt x="33555" y="5962"/>
                    </a:lnTo>
                    <a:cubicBezTo>
                      <a:pt x="33557" y="5963"/>
                      <a:pt x="33558" y="5964"/>
                      <a:pt x="33559" y="5965"/>
                    </a:cubicBezTo>
                    <a:cubicBezTo>
                      <a:pt x="33556" y="5962"/>
                      <a:pt x="33552" y="5959"/>
                      <a:pt x="33548" y="5955"/>
                    </a:cubicBezTo>
                    <a:lnTo>
                      <a:pt x="33548" y="5955"/>
                    </a:lnTo>
                    <a:cubicBezTo>
                      <a:pt x="33550" y="5957"/>
                      <a:pt x="33553" y="5959"/>
                      <a:pt x="33555" y="5962"/>
                    </a:cubicBezTo>
                    <a:lnTo>
                      <a:pt x="33555" y="5962"/>
                    </a:lnTo>
                    <a:cubicBezTo>
                      <a:pt x="33552" y="5958"/>
                      <a:pt x="33549" y="5956"/>
                      <a:pt x="33545" y="5953"/>
                    </a:cubicBezTo>
                    <a:lnTo>
                      <a:pt x="33545" y="5953"/>
                    </a:lnTo>
                    <a:cubicBezTo>
                      <a:pt x="33546" y="5954"/>
                      <a:pt x="33547" y="5954"/>
                      <a:pt x="33548" y="5955"/>
                    </a:cubicBezTo>
                    <a:lnTo>
                      <a:pt x="33548" y="5955"/>
                    </a:lnTo>
                    <a:cubicBezTo>
                      <a:pt x="33546" y="5954"/>
                      <a:pt x="33544" y="5952"/>
                      <a:pt x="33542" y="5950"/>
                    </a:cubicBezTo>
                    <a:lnTo>
                      <a:pt x="33542" y="5950"/>
                    </a:lnTo>
                    <a:cubicBezTo>
                      <a:pt x="33543" y="5951"/>
                      <a:pt x="33544" y="5952"/>
                      <a:pt x="33545" y="5953"/>
                    </a:cubicBezTo>
                    <a:lnTo>
                      <a:pt x="33545" y="5953"/>
                    </a:lnTo>
                    <a:cubicBezTo>
                      <a:pt x="33503" y="5916"/>
                      <a:pt x="33461" y="5878"/>
                      <a:pt x="33419" y="5841"/>
                    </a:cubicBezTo>
                    <a:cubicBezTo>
                      <a:pt x="33459" y="5762"/>
                      <a:pt x="33438" y="5661"/>
                      <a:pt x="33366" y="5609"/>
                    </a:cubicBezTo>
                    <a:cubicBezTo>
                      <a:pt x="33248" y="5519"/>
                      <a:pt x="33127" y="5432"/>
                      <a:pt x="33009" y="5342"/>
                    </a:cubicBezTo>
                    <a:cubicBezTo>
                      <a:pt x="32894" y="5255"/>
                      <a:pt x="32778" y="5167"/>
                      <a:pt x="32663" y="5079"/>
                    </a:cubicBezTo>
                    <a:cubicBezTo>
                      <a:pt x="32569" y="5007"/>
                      <a:pt x="32474" y="4937"/>
                      <a:pt x="32378" y="4869"/>
                    </a:cubicBezTo>
                    <a:cubicBezTo>
                      <a:pt x="32262" y="4783"/>
                      <a:pt x="32146" y="4695"/>
                      <a:pt x="32025" y="4617"/>
                    </a:cubicBezTo>
                    <a:cubicBezTo>
                      <a:pt x="31998" y="4600"/>
                      <a:pt x="31966" y="4592"/>
                      <a:pt x="31936" y="4592"/>
                    </a:cubicBezTo>
                    <a:cubicBezTo>
                      <a:pt x="31912" y="4592"/>
                      <a:pt x="31889" y="4596"/>
                      <a:pt x="31867" y="4605"/>
                    </a:cubicBezTo>
                    <a:cubicBezTo>
                      <a:pt x="31785" y="4546"/>
                      <a:pt x="31704" y="4486"/>
                      <a:pt x="31621" y="4426"/>
                    </a:cubicBezTo>
                    <a:cubicBezTo>
                      <a:pt x="31531" y="4361"/>
                      <a:pt x="31439" y="4297"/>
                      <a:pt x="31349" y="4233"/>
                    </a:cubicBezTo>
                    <a:cubicBezTo>
                      <a:pt x="31311" y="4206"/>
                      <a:pt x="31272" y="4179"/>
                      <a:pt x="31236" y="4151"/>
                    </a:cubicBezTo>
                    <a:cubicBezTo>
                      <a:pt x="31200" y="4124"/>
                      <a:pt x="31165" y="4096"/>
                      <a:pt x="31128" y="4071"/>
                    </a:cubicBezTo>
                    <a:cubicBezTo>
                      <a:pt x="31103" y="4051"/>
                      <a:pt x="31078" y="4032"/>
                      <a:pt x="31052" y="4013"/>
                    </a:cubicBezTo>
                    <a:cubicBezTo>
                      <a:pt x="31004" y="3977"/>
                      <a:pt x="30957" y="3939"/>
                      <a:pt x="30905" y="3906"/>
                    </a:cubicBezTo>
                    <a:cubicBezTo>
                      <a:pt x="30824" y="3852"/>
                      <a:pt x="30741" y="3798"/>
                      <a:pt x="30658" y="3745"/>
                    </a:cubicBezTo>
                    <a:cubicBezTo>
                      <a:pt x="30637" y="3730"/>
                      <a:pt x="30615" y="3716"/>
                      <a:pt x="30593" y="3701"/>
                    </a:cubicBezTo>
                    <a:cubicBezTo>
                      <a:pt x="30590" y="3658"/>
                      <a:pt x="30573" y="3616"/>
                      <a:pt x="30539" y="3587"/>
                    </a:cubicBezTo>
                    <a:cubicBezTo>
                      <a:pt x="30491" y="3545"/>
                      <a:pt x="30445" y="3506"/>
                      <a:pt x="30389" y="3474"/>
                    </a:cubicBezTo>
                    <a:cubicBezTo>
                      <a:pt x="30345" y="3449"/>
                      <a:pt x="30299" y="3425"/>
                      <a:pt x="30255" y="3399"/>
                    </a:cubicBezTo>
                    <a:cubicBezTo>
                      <a:pt x="30199" y="3367"/>
                      <a:pt x="30143" y="3336"/>
                      <a:pt x="30088" y="3306"/>
                    </a:cubicBezTo>
                    <a:cubicBezTo>
                      <a:pt x="30004" y="3259"/>
                      <a:pt x="29920" y="3212"/>
                      <a:pt x="29836" y="3166"/>
                    </a:cubicBezTo>
                    <a:cubicBezTo>
                      <a:pt x="29569" y="3021"/>
                      <a:pt x="29300" y="2879"/>
                      <a:pt x="29031" y="2737"/>
                    </a:cubicBezTo>
                    <a:cubicBezTo>
                      <a:pt x="28845" y="2621"/>
                      <a:pt x="28658" y="2505"/>
                      <a:pt x="28467" y="2397"/>
                    </a:cubicBezTo>
                    <a:cubicBezTo>
                      <a:pt x="28281" y="2289"/>
                      <a:pt x="28096" y="2182"/>
                      <a:pt x="27911" y="2074"/>
                    </a:cubicBezTo>
                    <a:cubicBezTo>
                      <a:pt x="27802" y="2012"/>
                      <a:pt x="27692" y="1949"/>
                      <a:pt x="27582" y="1887"/>
                    </a:cubicBezTo>
                    <a:cubicBezTo>
                      <a:pt x="27563" y="1875"/>
                      <a:pt x="27541" y="1864"/>
                      <a:pt x="27521" y="1851"/>
                    </a:cubicBezTo>
                    <a:cubicBezTo>
                      <a:pt x="27515" y="1844"/>
                      <a:pt x="27508" y="1837"/>
                      <a:pt x="27502" y="1831"/>
                    </a:cubicBezTo>
                    <a:cubicBezTo>
                      <a:pt x="27464" y="1787"/>
                      <a:pt x="27412" y="1755"/>
                      <a:pt x="27366" y="1722"/>
                    </a:cubicBezTo>
                    <a:cubicBezTo>
                      <a:pt x="27307" y="1680"/>
                      <a:pt x="27245" y="1641"/>
                      <a:pt x="27183" y="1604"/>
                    </a:cubicBezTo>
                    <a:cubicBezTo>
                      <a:pt x="27151" y="1585"/>
                      <a:pt x="27115" y="1576"/>
                      <a:pt x="27080" y="1576"/>
                    </a:cubicBezTo>
                    <a:cubicBezTo>
                      <a:pt x="27050" y="1576"/>
                      <a:pt x="27020" y="1583"/>
                      <a:pt x="26994" y="1597"/>
                    </a:cubicBezTo>
                    <a:cubicBezTo>
                      <a:pt x="26942" y="1569"/>
                      <a:pt x="26891" y="1541"/>
                      <a:pt x="26839" y="1516"/>
                    </a:cubicBezTo>
                    <a:cubicBezTo>
                      <a:pt x="26681" y="1438"/>
                      <a:pt x="26519" y="1371"/>
                      <a:pt x="26353" y="1315"/>
                    </a:cubicBezTo>
                    <a:cubicBezTo>
                      <a:pt x="26004" y="1197"/>
                      <a:pt x="25651" y="1101"/>
                      <a:pt x="25297" y="1002"/>
                    </a:cubicBezTo>
                    <a:cubicBezTo>
                      <a:pt x="24745" y="848"/>
                      <a:pt x="24197" y="685"/>
                      <a:pt x="23641" y="550"/>
                    </a:cubicBezTo>
                    <a:cubicBezTo>
                      <a:pt x="23602" y="541"/>
                      <a:pt x="23564" y="530"/>
                      <a:pt x="23525" y="521"/>
                    </a:cubicBezTo>
                    <a:cubicBezTo>
                      <a:pt x="23492" y="513"/>
                      <a:pt x="23459" y="506"/>
                      <a:pt x="23425" y="498"/>
                    </a:cubicBezTo>
                    <a:cubicBezTo>
                      <a:pt x="23314" y="471"/>
                      <a:pt x="23202" y="445"/>
                      <a:pt x="23091" y="417"/>
                    </a:cubicBezTo>
                    <a:cubicBezTo>
                      <a:pt x="22963" y="387"/>
                      <a:pt x="22832" y="361"/>
                      <a:pt x="22704" y="334"/>
                    </a:cubicBezTo>
                    <a:cubicBezTo>
                      <a:pt x="22470" y="285"/>
                      <a:pt x="22236" y="238"/>
                      <a:pt x="22001" y="193"/>
                    </a:cubicBezTo>
                    <a:cubicBezTo>
                      <a:pt x="21978" y="189"/>
                      <a:pt x="21957" y="183"/>
                      <a:pt x="21935" y="179"/>
                    </a:cubicBezTo>
                    <a:cubicBezTo>
                      <a:pt x="21761" y="138"/>
                      <a:pt x="21587" y="98"/>
                      <a:pt x="21413" y="57"/>
                    </a:cubicBezTo>
                    <a:cubicBezTo>
                      <a:pt x="21329" y="33"/>
                      <a:pt x="21243" y="0"/>
                      <a:pt x="2115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6" name="Google Shape;1136;p36"/>
              <p:cNvSpPr/>
              <p:nvPr/>
            </p:nvSpPr>
            <p:spPr>
              <a:xfrm>
                <a:off x="1913889" y="4831344"/>
                <a:ext cx="2996839" cy="127232"/>
              </a:xfrm>
              <a:custGeom>
                <a:avLst/>
                <a:gdLst/>
                <a:ahLst/>
                <a:cxnLst/>
                <a:rect l="l" t="t" r="r" b="b"/>
                <a:pathLst>
                  <a:path w="38982" h="1655" extrusionOk="0">
                    <a:moveTo>
                      <a:pt x="3834" y="532"/>
                    </a:moveTo>
                    <a:lnTo>
                      <a:pt x="3834" y="532"/>
                    </a:lnTo>
                    <a:cubicBezTo>
                      <a:pt x="3867" y="533"/>
                      <a:pt x="3900" y="533"/>
                      <a:pt x="3934" y="533"/>
                    </a:cubicBezTo>
                    <a:cubicBezTo>
                      <a:pt x="3967" y="533"/>
                      <a:pt x="4001" y="533"/>
                      <a:pt x="4035" y="533"/>
                    </a:cubicBezTo>
                    <a:cubicBezTo>
                      <a:pt x="4062" y="534"/>
                      <a:pt x="4088" y="534"/>
                      <a:pt x="4115" y="534"/>
                    </a:cubicBezTo>
                    <a:cubicBezTo>
                      <a:pt x="4168" y="534"/>
                      <a:pt x="4220" y="533"/>
                      <a:pt x="4273" y="533"/>
                    </a:cubicBezTo>
                    <a:cubicBezTo>
                      <a:pt x="4253" y="535"/>
                      <a:pt x="4236" y="539"/>
                      <a:pt x="4220" y="546"/>
                    </a:cubicBezTo>
                    <a:cubicBezTo>
                      <a:pt x="4091" y="540"/>
                      <a:pt x="3962" y="536"/>
                      <a:pt x="3834" y="532"/>
                    </a:cubicBezTo>
                    <a:close/>
                    <a:moveTo>
                      <a:pt x="20777" y="0"/>
                    </a:moveTo>
                    <a:cubicBezTo>
                      <a:pt x="20603" y="0"/>
                      <a:pt x="20428" y="2"/>
                      <a:pt x="20254" y="4"/>
                    </a:cubicBezTo>
                    <a:cubicBezTo>
                      <a:pt x="19930" y="8"/>
                      <a:pt x="19606" y="13"/>
                      <a:pt x="19282" y="13"/>
                    </a:cubicBezTo>
                    <a:cubicBezTo>
                      <a:pt x="19196" y="13"/>
                      <a:pt x="19111" y="13"/>
                      <a:pt x="19025" y="12"/>
                    </a:cubicBezTo>
                    <a:cubicBezTo>
                      <a:pt x="18807" y="10"/>
                      <a:pt x="18590" y="9"/>
                      <a:pt x="18374" y="5"/>
                    </a:cubicBezTo>
                    <a:cubicBezTo>
                      <a:pt x="18230" y="3"/>
                      <a:pt x="18087" y="0"/>
                      <a:pt x="17944" y="0"/>
                    </a:cubicBezTo>
                    <a:cubicBezTo>
                      <a:pt x="17894" y="0"/>
                      <a:pt x="17845" y="1"/>
                      <a:pt x="17795" y="2"/>
                    </a:cubicBezTo>
                    <a:cubicBezTo>
                      <a:pt x="17388" y="9"/>
                      <a:pt x="16980" y="22"/>
                      <a:pt x="16573" y="33"/>
                    </a:cubicBezTo>
                    <a:cubicBezTo>
                      <a:pt x="16165" y="43"/>
                      <a:pt x="15756" y="43"/>
                      <a:pt x="15347" y="44"/>
                    </a:cubicBezTo>
                    <a:cubicBezTo>
                      <a:pt x="14939" y="44"/>
                      <a:pt x="14530" y="44"/>
                      <a:pt x="14123" y="54"/>
                    </a:cubicBezTo>
                    <a:cubicBezTo>
                      <a:pt x="13938" y="59"/>
                      <a:pt x="13754" y="72"/>
                      <a:pt x="13569" y="72"/>
                    </a:cubicBezTo>
                    <a:cubicBezTo>
                      <a:pt x="13562" y="72"/>
                      <a:pt x="13554" y="71"/>
                      <a:pt x="13546" y="71"/>
                    </a:cubicBezTo>
                    <a:cubicBezTo>
                      <a:pt x="13352" y="71"/>
                      <a:pt x="13159" y="69"/>
                      <a:pt x="12964" y="65"/>
                    </a:cubicBezTo>
                    <a:cubicBezTo>
                      <a:pt x="12755" y="60"/>
                      <a:pt x="12546" y="55"/>
                      <a:pt x="12337" y="54"/>
                    </a:cubicBezTo>
                    <a:cubicBezTo>
                      <a:pt x="12315" y="54"/>
                      <a:pt x="12294" y="54"/>
                      <a:pt x="12272" y="54"/>
                    </a:cubicBezTo>
                    <a:cubicBezTo>
                      <a:pt x="12089" y="54"/>
                      <a:pt x="11907" y="58"/>
                      <a:pt x="11725" y="63"/>
                    </a:cubicBezTo>
                    <a:cubicBezTo>
                      <a:pt x="11338" y="75"/>
                      <a:pt x="10952" y="90"/>
                      <a:pt x="10565" y="98"/>
                    </a:cubicBezTo>
                    <a:cubicBezTo>
                      <a:pt x="10144" y="106"/>
                      <a:pt x="9723" y="105"/>
                      <a:pt x="9301" y="107"/>
                    </a:cubicBezTo>
                    <a:cubicBezTo>
                      <a:pt x="8904" y="109"/>
                      <a:pt x="8506" y="126"/>
                      <a:pt x="8108" y="133"/>
                    </a:cubicBezTo>
                    <a:cubicBezTo>
                      <a:pt x="7933" y="136"/>
                      <a:pt x="7757" y="138"/>
                      <a:pt x="7582" y="138"/>
                    </a:cubicBezTo>
                    <a:cubicBezTo>
                      <a:pt x="7544" y="138"/>
                      <a:pt x="7506" y="138"/>
                      <a:pt x="7469" y="138"/>
                    </a:cubicBezTo>
                    <a:cubicBezTo>
                      <a:pt x="7277" y="137"/>
                      <a:pt x="7086" y="133"/>
                      <a:pt x="6894" y="131"/>
                    </a:cubicBezTo>
                    <a:cubicBezTo>
                      <a:pt x="6696" y="129"/>
                      <a:pt x="6498" y="127"/>
                      <a:pt x="6300" y="127"/>
                    </a:cubicBezTo>
                    <a:cubicBezTo>
                      <a:pt x="6101" y="127"/>
                      <a:pt x="5903" y="129"/>
                      <a:pt x="5706" y="133"/>
                    </a:cubicBezTo>
                    <a:cubicBezTo>
                      <a:pt x="5296" y="143"/>
                      <a:pt x="4887" y="157"/>
                      <a:pt x="4477" y="166"/>
                    </a:cubicBezTo>
                    <a:cubicBezTo>
                      <a:pt x="4429" y="167"/>
                      <a:pt x="4381" y="168"/>
                      <a:pt x="4333" y="168"/>
                    </a:cubicBezTo>
                    <a:cubicBezTo>
                      <a:pt x="4184" y="168"/>
                      <a:pt x="4035" y="164"/>
                      <a:pt x="3886" y="161"/>
                    </a:cubicBezTo>
                    <a:cubicBezTo>
                      <a:pt x="3819" y="159"/>
                      <a:pt x="3752" y="158"/>
                      <a:pt x="3685" y="158"/>
                    </a:cubicBezTo>
                    <a:cubicBezTo>
                      <a:pt x="3562" y="158"/>
                      <a:pt x="3439" y="161"/>
                      <a:pt x="3317" y="165"/>
                    </a:cubicBezTo>
                    <a:cubicBezTo>
                      <a:pt x="2928" y="180"/>
                      <a:pt x="2543" y="224"/>
                      <a:pt x="2156" y="260"/>
                    </a:cubicBezTo>
                    <a:lnTo>
                      <a:pt x="2158" y="260"/>
                    </a:lnTo>
                    <a:cubicBezTo>
                      <a:pt x="2089" y="265"/>
                      <a:pt x="2018" y="270"/>
                      <a:pt x="1947" y="275"/>
                    </a:cubicBezTo>
                    <a:cubicBezTo>
                      <a:pt x="1875" y="281"/>
                      <a:pt x="1802" y="281"/>
                      <a:pt x="1729" y="283"/>
                    </a:cubicBezTo>
                    <a:cubicBezTo>
                      <a:pt x="1701" y="283"/>
                      <a:pt x="1673" y="284"/>
                      <a:pt x="1645" y="284"/>
                    </a:cubicBezTo>
                    <a:cubicBezTo>
                      <a:pt x="1546" y="284"/>
                      <a:pt x="1448" y="281"/>
                      <a:pt x="1349" y="277"/>
                    </a:cubicBezTo>
                    <a:cubicBezTo>
                      <a:pt x="1213" y="272"/>
                      <a:pt x="1078" y="265"/>
                      <a:pt x="943" y="261"/>
                    </a:cubicBezTo>
                    <a:cubicBezTo>
                      <a:pt x="921" y="261"/>
                      <a:pt x="899" y="261"/>
                      <a:pt x="878" y="261"/>
                    </a:cubicBezTo>
                    <a:cubicBezTo>
                      <a:pt x="783" y="261"/>
                      <a:pt x="692" y="266"/>
                      <a:pt x="598" y="285"/>
                    </a:cubicBezTo>
                    <a:cubicBezTo>
                      <a:pt x="561" y="293"/>
                      <a:pt x="523" y="304"/>
                      <a:pt x="487" y="313"/>
                    </a:cubicBezTo>
                    <a:cubicBezTo>
                      <a:pt x="388" y="337"/>
                      <a:pt x="332" y="448"/>
                      <a:pt x="359" y="541"/>
                    </a:cubicBezTo>
                    <a:cubicBezTo>
                      <a:pt x="361" y="547"/>
                      <a:pt x="364" y="551"/>
                      <a:pt x="366" y="555"/>
                    </a:cubicBezTo>
                    <a:cubicBezTo>
                      <a:pt x="283" y="568"/>
                      <a:pt x="215" y="624"/>
                      <a:pt x="204" y="713"/>
                    </a:cubicBezTo>
                    <a:cubicBezTo>
                      <a:pt x="197" y="766"/>
                      <a:pt x="217" y="819"/>
                      <a:pt x="251" y="859"/>
                    </a:cubicBezTo>
                    <a:cubicBezTo>
                      <a:pt x="212" y="879"/>
                      <a:pt x="171" y="899"/>
                      <a:pt x="136" y="926"/>
                    </a:cubicBezTo>
                    <a:cubicBezTo>
                      <a:pt x="51" y="985"/>
                      <a:pt x="1" y="1073"/>
                      <a:pt x="17" y="1177"/>
                    </a:cubicBezTo>
                    <a:cubicBezTo>
                      <a:pt x="33" y="1286"/>
                      <a:pt x="105" y="1370"/>
                      <a:pt x="197" y="1422"/>
                    </a:cubicBezTo>
                    <a:cubicBezTo>
                      <a:pt x="241" y="1447"/>
                      <a:pt x="290" y="1462"/>
                      <a:pt x="340" y="1470"/>
                    </a:cubicBezTo>
                    <a:cubicBezTo>
                      <a:pt x="380" y="1491"/>
                      <a:pt x="425" y="1503"/>
                      <a:pt x="471" y="1507"/>
                    </a:cubicBezTo>
                    <a:cubicBezTo>
                      <a:pt x="502" y="1509"/>
                      <a:pt x="533" y="1510"/>
                      <a:pt x="564" y="1510"/>
                    </a:cubicBezTo>
                    <a:cubicBezTo>
                      <a:pt x="656" y="1510"/>
                      <a:pt x="749" y="1501"/>
                      <a:pt x="840" y="1484"/>
                    </a:cubicBezTo>
                    <a:cubicBezTo>
                      <a:pt x="879" y="1477"/>
                      <a:pt x="918" y="1469"/>
                      <a:pt x="958" y="1460"/>
                    </a:cubicBezTo>
                    <a:cubicBezTo>
                      <a:pt x="983" y="1471"/>
                      <a:pt x="1012" y="1479"/>
                      <a:pt x="1037" y="1485"/>
                    </a:cubicBezTo>
                    <a:cubicBezTo>
                      <a:pt x="1118" y="1502"/>
                      <a:pt x="1201" y="1513"/>
                      <a:pt x="1284" y="1523"/>
                    </a:cubicBezTo>
                    <a:cubicBezTo>
                      <a:pt x="1391" y="1534"/>
                      <a:pt x="1498" y="1537"/>
                      <a:pt x="1606" y="1541"/>
                    </a:cubicBezTo>
                    <a:cubicBezTo>
                      <a:pt x="1643" y="1541"/>
                      <a:pt x="1680" y="1542"/>
                      <a:pt x="1717" y="1542"/>
                    </a:cubicBezTo>
                    <a:cubicBezTo>
                      <a:pt x="1813" y="1542"/>
                      <a:pt x="1908" y="1540"/>
                      <a:pt x="2004" y="1537"/>
                    </a:cubicBezTo>
                    <a:cubicBezTo>
                      <a:pt x="2066" y="1548"/>
                      <a:pt x="2126" y="1556"/>
                      <a:pt x="2189" y="1556"/>
                    </a:cubicBezTo>
                    <a:cubicBezTo>
                      <a:pt x="2193" y="1556"/>
                      <a:pt x="2198" y="1556"/>
                      <a:pt x="2202" y="1556"/>
                    </a:cubicBezTo>
                    <a:lnTo>
                      <a:pt x="2216" y="1556"/>
                    </a:lnTo>
                    <a:cubicBezTo>
                      <a:pt x="2274" y="1555"/>
                      <a:pt x="2332" y="1552"/>
                      <a:pt x="2391" y="1551"/>
                    </a:cubicBezTo>
                    <a:cubicBezTo>
                      <a:pt x="2460" y="1547"/>
                      <a:pt x="2529" y="1544"/>
                      <a:pt x="2599" y="1542"/>
                    </a:cubicBezTo>
                    <a:cubicBezTo>
                      <a:pt x="2718" y="1536"/>
                      <a:pt x="2835" y="1532"/>
                      <a:pt x="2955" y="1528"/>
                    </a:cubicBezTo>
                    <a:cubicBezTo>
                      <a:pt x="3081" y="1524"/>
                      <a:pt x="3207" y="1521"/>
                      <a:pt x="3334" y="1518"/>
                    </a:cubicBezTo>
                    <a:cubicBezTo>
                      <a:pt x="3367" y="1517"/>
                      <a:pt x="3401" y="1517"/>
                      <a:pt x="3435" y="1517"/>
                    </a:cubicBezTo>
                    <a:cubicBezTo>
                      <a:pt x="3557" y="1516"/>
                      <a:pt x="3680" y="1515"/>
                      <a:pt x="3800" y="1499"/>
                    </a:cubicBezTo>
                    <a:cubicBezTo>
                      <a:pt x="3838" y="1493"/>
                      <a:pt x="3871" y="1476"/>
                      <a:pt x="3898" y="1452"/>
                    </a:cubicBezTo>
                    <a:cubicBezTo>
                      <a:pt x="4011" y="1449"/>
                      <a:pt x="4125" y="1444"/>
                      <a:pt x="4238" y="1434"/>
                    </a:cubicBezTo>
                    <a:cubicBezTo>
                      <a:pt x="4278" y="1438"/>
                      <a:pt x="4319" y="1440"/>
                      <a:pt x="4359" y="1440"/>
                    </a:cubicBezTo>
                    <a:cubicBezTo>
                      <a:pt x="4367" y="1440"/>
                      <a:pt x="4375" y="1440"/>
                      <a:pt x="4384" y="1440"/>
                    </a:cubicBezTo>
                    <a:cubicBezTo>
                      <a:pt x="4469" y="1440"/>
                      <a:pt x="4554" y="1441"/>
                      <a:pt x="4640" y="1441"/>
                    </a:cubicBezTo>
                    <a:cubicBezTo>
                      <a:pt x="4725" y="1441"/>
                      <a:pt x="4811" y="1440"/>
                      <a:pt x="4896" y="1438"/>
                    </a:cubicBezTo>
                    <a:cubicBezTo>
                      <a:pt x="5037" y="1434"/>
                      <a:pt x="5176" y="1429"/>
                      <a:pt x="5317" y="1424"/>
                    </a:cubicBezTo>
                    <a:cubicBezTo>
                      <a:pt x="5547" y="1416"/>
                      <a:pt x="5778" y="1408"/>
                      <a:pt x="6009" y="1401"/>
                    </a:cubicBezTo>
                    <a:cubicBezTo>
                      <a:pt x="6552" y="1382"/>
                      <a:pt x="7095" y="1361"/>
                      <a:pt x="7639" y="1348"/>
                    </a:cubicBezTo>
                    <a:cubicBezTo>
                      <a:pt x="7927" y="1341"/>
                      <a:pt x="8215" y="1334"/>
                      <a:pt x="8504" y="1328"/>
                    </a:cubicBezTo>
                    <a:cubicBezTo>
                      <a:pt x="8645" y="1326"/>
                      <a:pt x="8789" y="1324"/>
                      <a:pt x="8932" y="1320"/>
                    </a:cubicBezTo>
                    <a:cubicBezTo>
                      <a:pt x="9009" y="1319"/>
                      <a:pt x="9086" y="1316"/>
                      <a:pt x="9162" y="1313"/>
                    </a:cubicBezTo>
                    <a:cubicBezTo>
                      <a:pt x="9234" y="1324"/>
                      <a:pt x="9304" y="1330"/>
                      <a:pt x="9377" y="1332"/>
                    </a:cubicBezTo>
                    <a:cubicBezTo>
                      <a:pt x="9391" y="1332"/>
                      <a:pt x="9404" y="1332"/>
                      <a:pt x="9417" y="1332"/>
                    </a:cubicBezTo>
                    <a:cubicBezTo>
                      <a:pt x="9480" y="1332"/>
                      <a:pt x="9543" y="1330"/>
                      <a:pt x="9605" y="1327"/>
                    </a:cubicBezTo>
                    <a:cubicBezTo>
                      <a:pt x="9677" y="1324"/>
                      <a:pt x="9749" y="1321"/>
                      <a:pt x="9821" y="1318"/>
                    </a:cubicBezTo>
                    <a:cubicBezTo>
                      <a:pt x="9957" y="1311"/>
                      <a:pt x="10094" y="1304"/>
                      <a:pt x="10231" y="1298"/>
                    </a:cubicBezTo>
                    <a:lnTo>
                      <a:pt x="10258" y="1296"/>
                    </a:lnTo>
                    <a:cubicBezTo>
                      <a:pt x="10379" y="1295"/>
                      <a:pt x="10500" y="1295"/>
                      <a:pt x="10621" y="1295"/>
                    </a:cubicBezTo>
                    <a:cubicBezTo>
                      <a:pt x="10769" y="1295"/>
                      <a:pt x="10918" y="1295"/>
                      <a:pt x="11066" y="1297"/>
                    </a:cubicBezTo>
                    <a:cubicBezTo>
                      <a:pt x="11354" y="1302"/>
                      <a:pt x="11642" y="1305"/>
                      <a:pt x="11931" y="1313"/>
                    </a:cubicBezTo>
                    <a:cubicBezTo>
                      <a:pt x="12206" y="1320"/>
                      <a:pt x="12480" y="1334"/>
                      <a:pt x="12755" y="1334"/>
                    </a:cubicBezTo>
                    <a:cubicBezTo>
                      <a:pt x="12804" y="1334"/>
                      <a:pt x="12854" y="1334"/>
                      <a:pt x="12904" y="1333"/>
                    </a:cubicBezTo>
                    <a:cubicBezTo>
                      <a:pt x="12914" y="1332"/>
                      <a:pt x="12923" y="1332"/>
                      <a:pt x="12933" y="1329"/>
                    </a:cubicBezTo>
                    <a:cubicBezTo>
                      <a:pt x="13438" y="1317"/>
                      <a:pt x="13941" y="1285"/>
                      <a:pt x="14444" y="1268"/>
                    </a:cubicBezTo>
                    <a:cubicBezTo>
                      <a:pt x="14569" y="1268"/>
                      <a:pt x="14692" y="1266"/>
                      <a:pt x="14816" y="1266"/>
                    </a:cubicBezTo>
                    <a:cubicBezTo>
                      <a:pt x="15368" y="1263"/>
                      <a:pt x="15919" y="1263"/>
                      <a:pt x="16470" y="1260"/>
                    </a:cubicBezTo>
                    <a:lnTo>
                      <a:pt x="16569" y="1260"/>
                    </a:lnTo>
                    <a:cubicBezTo>
                      <a:pt x="16592" y="1331"/>
                      <a:pt x="16661" y="1386"/>
                      <a:pt x="16739" y="1386"/>
                    </a:cubicBezTo>
                    <a:cubicBezTo>
                      <a:pt x="16740" y="1386"/>
                      <a:pt x="16740" y="1386"/>
                      <a:pt x="16741" y="1386"/>
                    </a:cubicBezTo>
                    <a:lnTo>
                      <a:pt x="16748" y="1386"/>
                    </a:lnTo>
                    <a:cubicBezTo>
                      <a:pt x="17299" y="1362"/>
                      <a:pt x="17851" y="1336"/>
                      <a:pt x="18403" y="1310"/>
                    </a:cubicBezTo>
                    <a:cubicBezTo>
                      <a:pt x="18644" y="1298"/>
                      <a:pt x="18885" y="1285"/>
                      <a:pt x="19126" y="1271"/>
                    </a:cubicBezTo>
                    <a:cubicBezTo>
                      <a:pt x="19236" y="1266"/>
                      <a:pt x="19346" y="1257"/>
                      <a:pt x="19456" y="1250"/>
                    </a:cubicBezTo>
                    <a:cubicBezTo>
                      <a:pt x="19527" y="1245"/>
                      <a:pt x="19599" y="1241"/>
                      <a:pt x="19670" y="1236"/>
                    </a:cubicBezTo>
                    <a:cubicBezTo>
                      <a:pt x="19771" y="1230"/>
                      <a:pt x="19873" y="1215"/>
                      <a:pt x="19974" y="1202"/>
                    </a:cubicBezTo>
                    <a:cubicBezTo>
                      <a:pt x="19991" y="1252"/>
                      <a:pt x="20030" y="1294"/>
                      <a:pt x="20080" y="1314"/>
                    </a:cubicBezTo>
                    <a:cubicBezTo>
                      <a:pt x="20127" y="1334"/>
                      <a:pt x="20182" y="1340"/>
                      <a:pt x="20234" y="1340"/>
                    </a:cubicBezTo>
                    <a:cubicBezTo>
                      <a:pt x="20251" y="1340"/>
                      <a:pt x="20268" y="1339"/>
                      <a:pt x="20284" y="1338"/>
                    </a:cubicBezTo>
                    <a:cubicBezTo>
                      <a:pt x="20334" y="1336"/>
                      <a:pt x="20384" y="1334"/>
                      <a:pt x="20435" y="1333"/>
                    </a:cubicBezTo>
                    <a:lnTo>
                      <a:pt x="20707" y="1333"/>
                    </a:lnTo>
                    <a:cubicBezTo>
                      <a:pt x="20838" y="1332"/>
                      <a:pt x="20970" y="1332"/>
                      <a:pt x="21101" y="1329"/>
                    </a:cubicBezTo>
                    <a:cubicBezTo>
                      <a:pt x="21403" y="1327"/>
                      <a:pt x="21706" y="1320"/>
                      <a:pt x="22008" y="1312"/>
                    </a:cubicBezTo>
                    <a:cubicBezTo>
                      <a:pt x="22286" y="1304"/>
                      <a:pt x="22564" y="1290"/>
                      <a:pt x="22840" y="1277"/>
                    </a:cubicBezTo>
                    <a:cubicBezTo>
                      <a:pt x="22972" y="1271"/>
                      <a:pt x="23103" y="1257"/>
                      <a:pt x="23235" y="1248"/>
                    </a:cubicBezTo>
                    <a:cubicBezTo>
                      <a:pt x="23288" y="1244"/>
                      <a:pt x="23340" y="1239"/>
                      <a:pt x="23393" y="1234"/>
                    </a:cubicBezTo>
                    <a:cubicBezTo>
                      <a:pt x="23461" y="1233"/>
                      <a:pt x="23530" y="1232"/>
                      <a:pt x="23599" y="1231"/>
                    </a:cubicBezTo>
                    <a:cubicBezTo>
                      <a:pt x="23664" y="1230"/>
                      <a:pt x="23730" y="1230"/>
                      <a:pt x="23795" y="1229"/>
                    </a:cubicBezTo>
                    <a:cubicBezTo>
                      <a:pt x="23807" y="1229"/>
                      <a:pt x="23819" y="1229"/>
                      <a:pt x="23830" y="1229"/>
                    </a:cubicBezTo>
                    <a:cubicBezTo>
                      <a:pt x="23857" y="1229"/>
                      <a:pt x="23884" y="1229"/>
                      <a:pt x="23910" y="1229"/>
                    </a:cubicBezTo>
                    <a:cubicBezTo>
                      <a:pt x="23997" y="1229"/>
                      <a:pt x="24082" y="1227"/>
                      <a:pt x="24168" y="1209"/>
                    </a:cubicBezTo>
                    <a:cubicBezTo>
                      <a:pt x="24193" y="1203"/>
                      <a:pt x="24216" y="1194"/>
                      <a:pt x="24237" y="1182"/>
                    </a:cubicBezTo>
                    <a:cubicBezTo>
                      <a:pt x="24263" y="1203"/>
                      <a:pt x="24295" y="1218"/>
                      <a:pt x="24330" y="1220"/>
                    </a:cubicBezTo>
                    <a:cubicBezTo>
                      <a:pt x="24338" y="1221"/>
                      <a:pt x="24346" y="1221"/>
                      <a:pt x="24354" y="1221"/>
                    </a:cubicBezTo>
                    <a:lnTo>
                      <a:pt x="24354" y="1222"/>
                    </a:lnTo>
                    <a:lnTo>
                      <a:pt x="24356" y="1222"/>
                    </a:lnTo>
                    <a:cubicBezTo>
                      <a:pt x="24377" y="1223"/>
                      <a:pt x="24399" y="1223"/>
                      <a:pt x="24421" y="1223"/>
                    </a:cubicBezTo>
                    <a:cubicBezTo>
                      <a:pt x="24573" y="1223"/>
                      <a:pt x="24724" y="1207"/>
                      <a:pt x="24875" y="1201"/>
                    </a:cubicBezTo>
                    <a:cubicBezTo>
                      <a:pt x="25013" y="1197"/>
                      <a:pt x="25151" y="1192"/>
                      <a:pt x="25290" y="1186"/>
                    </a:cubicBezTo>
                    <a:cubicBezTo>
                      <a:pt x="25473" y="1181"/>
                      <a:pt x="25657" y="1177"/>
                      <a:pt x="25841" y="1174"/>
                    </a:cubicBezTo>
                    <a:cubicBezTo>
                      <a:pt x="25863" y="1229"/>
                      <a:pt x="25907" y="1273"/>
                      <a:pt x="25966" y="1288"/>
                    </a:cubicBezTo>
                    <a:cubicBezTo>
                      <a:pt x="26056" y="1311"/>
                      <a:pt x="26152" y="1311"/>
                      <a:pt x="26245" y="1313"/>
                    </a:cubicBezTo>
                    <a:cubicBezTo>
                      <a:pt x="26316" y="1314"/>
                      <a:pt x="26387" y="1315"/>
                      <a:pt x="26459" y="1315"/>
                    </a:cubicBezTo>
                    <a:cubicBezTo>
                      <a:pt x="26808" y="1315"/>
                      <a:pt x="27158" y="1304"/>
                      <a:pt x="27507" y="1293"/>
                    </a:cubicBezTo>
                    <a:cubicBezTo>
                      <a:pt x="27717" y="1287"/>
                      <a:pt x="27929" y="1285"/>
                      <a:pt x="28140" y="1281"/>
                    </a:cubicBezTo>
                    <a:cubicBezTo>
                      <a:pt x="28355" y="1277"/>
                      <a:pt x="28570" y="1269"/>
                      <a:pt x="28785" y="1263"/>
                    </a:cubicBezTo>
                    <a:cubicBezTo>
                      <a:pt x="28989" y="1256"/>
                      <a:pt x="29192" y="1247"/>
                      <a:pt x="29397" y="1239"/>
                    </a:cubicBezTo>
                    <a:cubicBezTo>
                      <a:pt x="29542" y="1233"/>
                      <a:pt x="29688" y="1224"/>
                      <a:pt x="29833" y="1214"/>
                    </a:cubicBezTo>
                    <a:cubicBezTo>
                      <a:pt x="29851" y="1274"/>
                      <a:pt x="29901" y="1325"/>
                      <a:pt x="29964" y="1340"/>
                    </a:cubicBezTo>
                    <a:cubicBezTo>
                      <a:pt x="29969" y="1341"/>
                      <a:pt x="29973" y="1342"/>
                      <a:pt x="29979" y="1343"/>
                    </a:cubicBezTo>
                    <a:cubicBezTo>
                      <a:pt x="30001" y="1362"/>
                      <a:pt x="30027" y="1377"/>
                      <a:pt x="30058" y="1386"/>
                    </a:cubicBezTo>
                    <a:cubicBezTo>
                      <a:pt x="30139" y="1410"/>
                      <a:pt x="30230" y="1406"/>
                      <a:pt x="30314" y="1408"/>
                    </a:cubicBezTo>
                    <a:lnTo>
                      <a:pt x="30307" y="1408"/>
                    </a:lnTo>
                    <a:cubicBezTo>
                      <a:pt x="30586" y="1422"/>
                      <a:pt x="30865" y="1432"/>
                      <a:pt x="31144" y="1441"/>
                    </a:cubicBezTo>
                    <a:cubicBezTo>
                      <a:pt x="31336" y="1454"/>
                      <a:pt x="31530" y="1469"/>
                      <a:pt x="31722" y="1487"/>
                    </a:cubicBezTo>
                    <a:cubicBezTo>
                      <a:pt x="31932" y="1507"/>
                      <a:pt x="32143" y="1529"/>
                      <a:pt x="32354" y="1544"/>
                    </a:cubicBezTo>
                    <a:cubicBezTo>
                      <a:pt x="32558" y="1558"/>
                      <a:pt x="32760" y="1579"/>
                      <a:pt x="32964" y="1588"/>
                    </a:cubicBezTo>
                    <a:cubicBezTo>
                      <a:pt x="33102" y="1593"/>
                      <a:pt x="33240" y="1600"/>
                      <a:pt x="33380" y="1607"/>
                    </a:cubicBezTo>
                    <a:lnTo>
                      <a:pt x="33374" y="1607"/>
                    </a:lnTo>
                    <a:cubicBezTo>
                      <a:pt x="33571" y="1615"/>
                      <a:pt x="33767" y="1621"/>
                      <a:pt x="33964" y="1625"/>
                    </a:cubicBezTo>
                    <a:cubicBezTo>
                      <a:pt x="33966" y="1625"/>
                      <a:pt x="33967" y="1626"/>
                      <a:pt x="33969" y="1626"/>
                    </a:cubicBezTo>
                    <a:cubicBezTo>
                      <a:pt x="34042" y="1626"/>
                      <a:pt x="34108" y="1573"/>
                      <a:pt x="34133" y="1504"/>
                    </a:cubicBezTo>
                    <a:cubicBezTo>
                      <a:pt x="34208" y="1507"/>
                      <a:pt x="34283" y="1508"/>
                      <a:pt x="34358" y="1510"/>
                    </a:cubicBezTo>
                    <a:cubicBezTo>
                      <a:pt x="34663" y="1518"/>
                      <a:pt x="34967" y="1528"/>
                      <a:pt x="35271" y="1539"/>
                    </a:cubicBezTo>
                    <a:cubicBezTo>
                      <a:pt x="35653" y="1553"/>
                      <a:pt x="36036" y="1571"/>
                      <a:pt x="36419" y="1575"/>
                    </a:cubicBezTo>
                    <a:cubicBezTo>
                      <a:pt x="36771" y="1593"/>
                      <a:pt x="37122" y="1611"/>
                      <a:pt x="37473" y="1627"/>
                    </a:cubicBezTo>
                    <a:cubicBezTo>
                      <a:pt x="37472" y="1626"/>
                      <a:pt x="37471" y="1626"/>
                      <a:pt x="37471" y="1626"/>
                    </a:cubicBezTo>
                    <a:lnTo>
                      <a:pt x="37471" y="1626"/>
                    </a:lnTo>
                    <a:cubicBezTo>
                      <a:pt x="37690" y="1636"/>
                      <a:pt x="37910" y="1639"/>
                      <a:pt x="38130" y="1644"/>
                    </a:cubicBezTo>
                    <a:cubicBezTo>
                      <a:pt x="38349" y="1648"/>
                      <a:pt x="38570" y="1654"/>
                      <a:pt x="38791" y="1654"/>
                    </a:cubicBezTo>
                    <a:lnTo>
                      <a:pt x="38793" y="1654"/>
                    </a:lnTo>
                    <a:cubicBezTo>
                      <a:pt x="38883" y="1653"/>
                      <a:pt x="38961" y="1579"/>
                      <a:pt x="38971" y="1489"/>
                    </a:cubicBezTo>
                    <a:cubicBezTo>
                      <a:pt x="38982" y="1398"/>
                      <a:pt x="38921" y="1311"/>
                      <a:pt x="38832" y="1289"/>
                    </a:cubicBezTo>
                    <a:cubicBezTo>
                      <a:pt x="38831" y="1288"/>
                      <a:pt x="38830" y="1288"/>
                      <a:pt x="38828" y="1288"/>
                    </a:cubicBezTo>
                    <a:cubicBezTo>
                      <a:pt x="38769" y="1258"/>
                      <a:pt x="38710" y="1232"/>
                      <a:pt x="38646" y="1214"/>
                    </a:cubicBezTo>
                    <a:cubicBezTo>
                      <a:pt x="38634" y="1210"/>
                      <a:pt x="38623" y="1207"/>
                      <a:pt x="38611" y="1203"/>
                    </a:cubicBezTo>
                    <a:lnTo>
                      <a:pt x="38619" y="1192"/>
                    </a:lnTo>
                    <a:cubicBezTo>
                      <a:pt x="38674" y="1109"/>
                      <a:pt x="38634" y="985"/>
                      <a:pt x="38549" y="939"/>
                    </a:cubicBezTo>
                    <a:cubicBezTo>
                      <a:pt x="38533" y="931"/>
                      <a:pt x="38516" y="922"/>
                      <a:pt x="38500" y="913"/>
                    </a:cubicBezTo>
                    <a:cubicBezTo>
                      <a:pt x="38503" y="908"/>
                      <a:pt x="38506" y="904"/>
                      <a:pt x="38508" y="899"/>
                    </a:cubicBezTo>
                    <a:cubicBezTo>
                      <a:pt x="38541" y="844"/>
                      <a:pt x="38540" y="770"/>
                      <a:pt x="38507" y="714"/>
                    </a:cubicBezTo>
                    <a:cubicBezTo>
                      <a:pt x="38477" y="664"/>
                      <a:pt x="38426" y="633"/>
                      <a:pt x="38368" y="625"/>
                    </a:cubicBezTo>
                    <a:cubicBezTo>
                      <a:pt x="38360" y="624"/>
                      <a:pt x="38351" y="623"/>
                      <a:pt x="38343" y="621"/>
                    </a:cubicBezTo>
                    <a:cubicBezTo>
                      <a:pt x="38359" y="594"/>
                      <a:pt x="38369" y="564"/>
                      <a:pt x="38369" y="530"/>
                    </a:cubicBezTo>
                    <a:cubicBezTo>
                      <a:pt x="38367" y="432"/>
                      <a:pt x="38283" y="348"/>
                      <a:pt x="38184" y="348"/>
                    </a:cubicBezTo>
                    <a:cubicBezTo>
                      <a:pt x="38183" y="348"/>
                      <a:pt x="38181" y="348"/>
                      <a:pt x="38180" y="348"/>
                    </a:cubicBezTo>
                    <a:cubicBezTo>
                      <a:pt x="38158" y="349"/>
                      <a:pt x="38136" y="350"/>
                      <a:pt x="38114" y="350"/>
                    </a:cubicBezTo>
                    <a:cubicBezTo>
                      <a:pt x="38105" y="350"/>
                      <a:pt x="38096" y="350"/>
                      <a:pt x="38086" y="349"/>
                    </a:cubicBezTo>
                    <a:cubicBezTo>
                      <a:pt x="37913" y="340"/>
                      <a:pt x="37740" y="332"/>
                      <a:pt x="37566" y="326"/>
                    </a:cubicBezTo>
                    <a:lnTo>
                      <a:pt x="37591" y="326"/>
                    </a:lnTo>
                    <a:cubicBezTo>
                      <a:pt x="37384" y="317"/>
                      <a:pt x="37178" y="292"/>
                      <a:pt x="36971" y="282"/>
                    </a:cubicBezTo>
                    <a:cubicBezTo>
                      <a:pt x="36826" y="274"/>
                      <a:pt x="36681" y="271"/>
                      <a:pt x="36535" y="271"/>
                    </a:cubicBezTo>
                    <a:cubicBezTo>
                      <a:pt x="36477" y="271"/>
                      <a:pt x="36420" y="272"/>
                      <a:pt x="36362" y="273"/>
                    </a:cubicBezTo>
                    <a:cubicBezTo>
                      <a:pt x="36140" y="277"/>
                      <a:pt x="35920" y="280"/>
                      <a:pt x="35699" y="286"/>
                    </a:cubicBezTo>
                    <a:cubicBezTo>
                      <a:pt x="35542" y="291"/>
                      <a:pt x="35386" y="295"/>
                      <a:pt x="35230" y="295"/>
                    </a:cubicBezTo>
                    <a:cubicBezTo>
                      <a:pt x="35170" y="295"/>
                      <a:pt x="35110" y="295"/>
                      <a:pt x="35049" y="293"/>
                    </a:cubicBezTo>
                    <a:cubicBezTo>
                      <a:pt x="34733" y="275"/>
                      <a:pt x="34418" y="243"/>
                      <a:pt x="34104" y="220"/>
                    </a:cubicBezTo>
                    <a:cubicBezTo>
                      <a:pt x="33773" y="197"/>
                      <a:pt x="33444" y="176"/>
                      <a:pt x="33113" y="164"/>
                    </a:cubicBezTo>
                    <a:cubicBezTo>
                      <a:pt x="32785" y="153"/>
                      <a:pt x="32456" y="142"/>
                      <a:pt x="32128" y="140"/>
                    </a:cubicBezTo>
                    <a:cubicBezTo>
                      <a:pt x="31802" y="138"/>
                      <a:pt x="31476" y="139"/>
                      <a:pt x="31151" y="130"/>
                    </a:cubicBezTo>
                    <a:cubicBezTo>
                      <a:pt x="30740" y="117"/>
                      <a:pt x="30329" y="107"/>
                      <a:pt x="29917" y="101"/>
                    </a:cubicBezTo>
                    <a:cubicBezTo>
                      <a:pt x="29531" y="95"/>
                      <a:pt x="29143" y="90"/>
                      <a:pt x="28757" y="82"/>
                    </a:cubicBezTo>
                    <a:cubicBezTo>
                      <a:pt x="28362" y="73"/>
                      <a:pt x="27967" y="60"/>
                      <a:pt x="27572" y="51"/>
                    </a:cubicBezTo>
                    <a:cubicBezTo>
                      <a:pt x="27298" y="44"/>
                      <a:pt x="27023" y="41"/>
                      <a:pt x="26749" y="41"/>
                    </a:cubicBezTo>
                    <a:cubicBezTo>
                      <a:pt x="26596" y="41"/>
                      <a:pt x="26442" y="42"/>
                      <a:pt x="26289" y="43"/>
                    </a:cubicBezTo>
                    <a:cubicBezTo>
                      <a:pt x="26206" y="43"/>
                      <a:pt x="26122" y="43"/>
                      <a:pt x="26039" y="43"/>
                    </a:cubicBezTo>
                    <a:cubicBezTo>
                      <a:pt x="25735" y="43"/>
                      <a:pt x="25430" y="41"/>
                      <a:pt x="25126" y="36"/>
                    </a:cubicBezTo>
                    <a:cubicBezTo>
                      <a:pt x="24701" y="29"/>
                      <a:pt x="24274" y="21"/>
                      <a:pt x="23849" y="17"/>
                    </a:cubicBezTo>
                    <a:cubicBezTo>
                      <a:pt x="23765" y="16"/>
                      <a:pt x="23681" y="15"/>
                      <a:pt x="23596" y="15"/>
                    </a:cubicBezTo>
                    <a:cubicBezTo>
                      <a:pt x="23285" y="15"/>
                      <a:pt x="22972" y="21"/>
                      <a:pt x="22660" y="23"/>
                    </a:cubicBezTo>
                    <a:cubicBezTo>
                      <a:pt x="22605" y="24"/>
                      <a:pt x="22550" y="24"/>
                      <a:pt x="22496" y="24"/>
                    </a:cubicBezTo>
                    <a:cubicBezTo>
                      <a:pt x="22152" y="24"/>
                      <a:pt x="21808" y="13"/>
                      <a:pt x="21464" y="6"/>
                    </a:cubicBezTo>
                    <a:cubicBezTo>
                      <a:pt x="21235" y="2"/>
                      <a:pt x="21006" y="0"/>
                      <a:pt x="20777" y="0"/>
                    </a:cubicBezTo>
                    <a:close/>
                  </a:path>
                </a:pathLst>
              </a:custGeom>
              <a:solidFill>
                <a:srgbClr val="010101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7" name="Google Shape;1137;p36"/>
              <p:cNvSpPr/>
              <p:nvPr/>
            </p:nvSpPr>
            <p:spPr>
              <a:xfrm>
                <a:off x="1918194" y="3855923"/>
                <a:ext cx="2984461" cy="1118414"/>
              </a:xfrm>
              <a:custGeom>
                <a:avLst/>
                <a:gdLst/>
                <a:ahLst/>
                <a:cxnLst/>
                <a:rect l="l" t="t" r="r" b="b"/>
                <a:pathLst>
                  <a:path w="38821" h="14548" extrusionOk="0">
                    <a:moveTo>
                      <a:pt x="28592" y="3257"/>
                    </a:moveTo>
                    <a:cubicBezTo>
                      <a:pt x="28593" y="3257"/>
                      <a:pt x="28593" y="3257"/>
                      <a:pt x="28593" y="3257"/>
                    </a:cubicBezTo>
                    <a:lnTo>
                      <a:pt x="28593" y="3257"/>
                    </a:lnTo>
                    <a:cubicBezTo>
                      <a:pt x="28593" y="3257"/>
                      <a:pt x="28593" y="3257"/>
                      <a:pt x="28592" y="3257"/>
                    </a:cubicBezTo>
                    <a:close/>
                    <a:moveTo>
                      <a:pt x="3746" y="7310"/>
                    </a:moveTo>
                    <a:lnTo>
                      <a:pt x="3746" y="7310"/>
                    </a:lnTo>
                    <a:cubicBezTo>
                      <a:pt x="3741" y="7314"/>
                      <a:pt x="3736" y="7319"/>
                      <a:pt x="3732" y="7323"/>
                    </a:cubicBezTo>
                    <a:lnTo>
                      <a:pt x="3733" y="7323"/>
                    </a:lnTo>
                    <a:cubicBezTo>
                      <a:pt x="3737" y="7319"/>
                      <a:pt x="3741" y="7314"/>
                      <a:pt x="3746" y="7310"/>
                    </a:cubicBezTo>
                    <a:close/>
                    <a:moveTo>
                      <a:pt x="35576" y="9551"/>
                    </a:moveTo>
                    <a:lnTo>
                      <a:pt x="35576" y="9551"/>
                    </a:lnTo>
                    <a:cubicBezTo>
                      <a:pt x="35579" y="9555"/>
                      <a:pt x="35582" y="9560"/>
                      <a:pt x="35585" y="9565"/>
                    </a:cubicBezTo>
                    <a:lnTo>
                      <a:pt x="35585" y="9565"/>
                    </a:lnTo>
                    <a:cubicBezTo>
                      <a:pt x="35582" y="9560"/>
                      <a:pt x="35579" y="9556"/>
                      <a:pt x="35576" y="9551"/>
                    </a:cubicBezTo>
                    <a:close/>
                    <a:moveTo>
                      <a:pt x="2599" y="9757"/>
                    </a:moveTo>
                    <a:lnTo>
                      <a:pt x="2599" y="9757"/>
                    </a:lnTo>
                    <a:cubicBezTo>
                      <a:pt x="2596" y="9760"/>
                      <a:pt x="2593" y="9764"/>
                      <a:pt x="2591" y="9768"/>
                    </a:cubicBezTo>
                    <a:lnTo>
                      <a:pt x="2591" y="9768"/>
                    </a:lnTo>
                    <a:cubicBezTo>
                      <a:pt x="2593" y="9764"/>
                      <a:pt x="2596" y="9760"/>
                      <a:pt x="2599" y="9757"/>
                    </a:cubicBezTo>
                    <a:close/>
                    <a:moveTo>
                      <a:pt x="2050" y="10634"/>
                    </a:moveTo>
                    <a:cubicBezTo>
                      <a:pt x="2049" y="10635"/>
                      <a:pt x="2048" y="10637"/>
                      <a:pt x="2047" y="10638"/>
                    </a:cubicBezTo>
                    <a:lnTo>
                      <a:pt x="2047" y="10638"/>
                    </a:lnTo>
                    <a:cubicBezTo>
                      <a:pt x="2048" y="10637"/>
                      <a:pt x="2049" y="10635"/>
                      <a:pt x="2050" y="10634"/>
                    </a:cubicBezTo>
                    <a:close/>
                    <a:moveTo>
                      <a:pt x="2042" y="10649"/>
                    </a:moveTo>
                    <a:lnTo>
                      <a:pt x="2042" y="10649"/>
                    </a:lnTo>
                    <a:cubicBezTo>
                      <a:pt x="2041" y="10650"/>
                      <a:pt x="2040" y="10651"/>
                      <a:pt x="2040" y="10652"/>
                    </a:cubicBezTo>
                    <a:lnTo>
                      <a:pt x="2040" y="10652"/>
                    </a:lnTo>
                    <a:cubicBezTo>
                      <a:pt x="2040" y="10651"/>
                      <a:pt x="2041" y="10650"/>
                      <a:pt x="2042" y="10649"/>
                    </a:cubicBezTo>
                    <a:close/>
                    <a:moveTo>
                      <a:pt x="36522" y="11222"/>
                    </a:moveTo>
                    <a:cubicBezTo>
                      <a:pt x="36522" y="11223"/>
                      <a:pt x="36523" y="11224"/>
                      <a:pt x="36523" y="11225"/>
                    </a:cubicBezTo>
                    <a:cubicBezTo>
                      <a:pt x="36523" y="11224"/>
                      <a:pt x="36522" y="11223"/>
                      <a:pt x="36522" y="11222"/>
                    </a:cubicBezTo>
                    <a:close/>
                    <a:moveTo>
                      <a:pt x="1578" y="11657"/>
                    </a:moveTo>
                    <a:cubicBezTo>
                      <a:pt x="1577" y="11661"/>
                      <a:pt x="1576" y="11665"/>
                      <a:pt x="1574" y="11669"/>
                    </a:cubicBezTo>
                    <a:cubicBezTo>
                      <a:pt x="1576" y="11665"/>
                      <a:pt x="1577" y="11661"/>
                      <a:pt x="1578" y="11657"/>
                    </a:cubicBezTo>
                    <a:close/>
                    <a:moveTo>
                      <a:pt x="1191" y="12646"/>
                    </a:moveTo>
                    <a:lnTo>
                      <a:pt x="1191" y="12646"/>
                    </a:lnTo>
                    <a:cubicBezTo>
                      <a:pt x="1190" y="12646"/>
                      <a:pt x="1190" y="12647"/>
                      <a:pt x="1190" y="12647"/>
                    </a:cubicBezTo>
                    <a:lnTo>
                      <a:pt x="1190" y="12647"/>
                    </a:lnTo>
                    <a:cubicBezTo>
                      <a:pt x="1190" y="12647"/>
                      <a:pt x="1190" y="12646"/>
                      <a:pt x="1191" y="12646"/>
                    </a:cubicBezTo>
                    <a:close/>
                    <a:moveTo>
                      <a:pt x="20251" y="1"/>
                    </a:moveTo>
                    <a:cubicBezTo>
                      <a:pt x="20218" y="1"/>
                      <a:pt x="20186" y="1"/>
                      <a:pt x="20153" y="2"/>
                    </a:cubicBezTo>
                    <a:cubicBezTo>
                      <a:pt x="20044" y="4"/>
                      <a:pt x="19933" y="5"/>
                      <a:pt x="19823" y="9"/>
                    </a:cubicBezTo>
                    <a:cubicBezTo>
                      <a:pt x="19727" y="10"/>
                      <a:pt x="19631" y="11"/>
                      <a:pt x="19537" y="18"/>
                    </a:cubicBezTo>
                    <a:cubicBezTo>
                      <a:pt x="19434" y="26"/>
                      <a:pt x="19330" y="30"/>
                      <a:pt x="19229" y="49"/>
                    </a:cubicBezTo>
                    <a:cubicBezTo>
                      <a:pt x="19169" y="59"/>
                      <a:pt x="19108" y="73"/>
                      <a:pt x="19049" y="85"/>
                    </a:cubicBezTo>
                    <a:cubicBezTo>
                      <a:pt x="18901" y="82"/>
                      <a:pt x="18754" y="77"/>
                      <a:pt x="18606" y="77"/>
                    </a:cubicBezTo>
                    <a:cubicBezTo>
                      <a:pt x="18389" y="77"/>
                      <a:pt x="18173" y="77"/>
                      <a:pt x="17957" y="84"/>
                    </a:cubicBezTo>
                    <a:cubicBezTo>
                      <a:pt x="17869" y="86"/>
                      <a:pt x="17781" y="87"/>
                      <a:pt x="17694" y="93"/>
                    </a:cubicBezTo>
                    <a:cubicBezTo>
                      <a:pt x="17567" y="101"/>
                      <a:pt x="17440" y="109"/>
                      <a:pt x="17313" y="118"/>
                    </a:cubicBezTo>
                    <a:cubicBezTo>
                      <a:pt x="17217" y="124"/>
                      <a:pt x="17122" y="139"/>
                      <a:pt x="17026" y="149"/>
                    </a:cubicBezTo>
                    <a:cubicBezTo>
                      <a:pt x="16936" y="161"/>
                      <a:pt x="16844" y="172"/>
                      <a:pt x="16754" y="187"/>
                    </a:cubicBezTo>
                    <a:cubicBezTo>
                      <a:pt x="16556" y="218"/>
                      <a:pt x="16358" y="252"/>
                      <a:pt x="16161" y="289"/>
                    </a:cubicBezTo>
                    <a:cubicBezTo>
                      <a:pt x="15952" y="328"/>
                      <a:pt x="15743" y="366"/>
                      <a:pt x="15535" y="405"/>
                    </a:cubicBezTo>
                    <a:cubicBezTo>
                      <a:pt x="15439" y="424"/>
                      <a:pt x="15344" y="443"/>
                      <a:pt x="15249" y="465"/>
                    </a:cubicBezTo>
                    <a:cubicBezTo>
                      <a:pt x="15201" y="475"/>
                      <a:pt x="15153" y="487"/>
                      <a:pt x="15105" y="498"/>
                    </a:cubicBezTo>
                    <a:cubicBezTo>
                      <a:pt x="15061" y="508"/>
                      <a:pt x="15016" y="517"/>
                      <a:pt x="14973" y="533"/>
                    </a:cubicBezTo>
                    <a:cubicBezTo>
                      <a:pt x="14967" y="536"/>
                      <a:pt x="14961" y="540"/>
                      <a:pt x="14955" y="543"/>
                    </a:cubicBezTo>
                    <a:cubicBezTo>
                      <a:pt x="14836" y="560"/>
                      <a:pt x="14717" y="579"/>
                      <a:pt x="14597" y="596"/>
                    </a:cubicBezTo>
                    <a:cubicBezTo>
                      <a:pt x="14495" y="612"/>
                      <a:pt x="14394" y="633"/>
                      <a:pt x="14292" y="650"/>
                    </a:cubicBezTo>
                    <a:cubicBezTo>
                      <a:pt x="14214" y="664"/>
                      <a:pt x="14138" y="676"/>
                      <a:pt x="14060" y="691"/>
                    </a:cubicBezTo>
                    <a:cubicBezTo>
                      <a:pt x="13845" y="732"/>
                      <a:pt x="13630" y="775"/>
                      <a:pt x="13415" y="822"/>
                    </a:cubicBezTo>
                    <a:cubicBezTo>
                      <a:pt x="13224" y="863"/>
                      <a:pt x="13031" y="905"/>
                      <a:pt x="12845" y="964"/>
                    </a:cubicBezTo>
                    <a:cubicBezTo>
                      <a:pt x="12642" y="1030"/>
                      <a:pt x="12439" y="1097"/>
                      <a:pt x="12240" y="1171"/>
                    </a:cubicBezTo>
                    <a:cubicBezTo>
                      <a:pt x="12186" y="1192"/>
                      <a:pt x="12146" y="1232"/>
                      <a:pt x="12125" y="1282"/>
                    </a:cubicBezTo>
                    <a:cubicBezTo>
                      <a:pt x="12087" y="1297"/>
                      <a:pt x="12048" y="1312"/>
                      <a:pt x="12012" y="1328"/>
                    </a:cubicBezTo>
                    <a:cubicBezTo>
                      <a:pt x="11885" y="1383"/>
                      <a:pt x="11759" y="1437"/>
                      <a:pt x="11633" y="1492"/>
                    </a:cubicBezTo>
                    <a:cubicBezTo>
                      <a:pt x="10934" y="1794"/>
                      <a:pt x="10254" y="2140"/>
                      <a:pt x="9581" y="2493"/>
                    </a:cubicBezTo>
                    <a:cubicBezTo>
                      <a:pt x="9538" y="2493"/>
                      <a:pt x="9495" y="2506"/>
                      <a:pt x="9460" y="2533"/>
                    </a:cubicBezTo>
                    <a:cubicBezTo>
                      <a:pt x="9432" y="2555"/>
                      <a:pt x="9407" y="2578"/>
                      <a:pt x="9388" y="2608"/>
                    </a:cubicBezTo>
                    <a:cubicBezTo>
                      <a:pt x="9383" y="2615"/>
                      <a:pt x="9381" y="2621"/>
                      <a:pt x="9377" y="2628"/>
                    </a:cubicBezTo>
                    <a:cubicBezTo>
                      <a:pt x="9266" y="2683"/>
                      <a:pt x="9157" y="2738"/>
                      <a:pt x="9048" y="2797"/>
                    </a:cubicBezTo>
                    <a:cubicBezTo>
                      <a:pt x="8903" y="2878"/>
                      <a:pt x="8759" y="2961"/>
                      <a:pt x="8620" y="3052"/>
                    </a:cubicBezTo>
                    <a:cubicBezTo>
                      <a:pt x="8462" y="3157"/>
                      <a:pt x="8301" y="3261"/>
                      <a:pt x="8167" y="3394"/>
                    </a:cubicBezTo>
                    <a:cubicBezTo>
                      <a:pt x="8101" y="3429"/>
                      <a:pt x="8037" y="3468"/>
                      <a:pt x="7975" y="3509"/>
                    </a:cubicBezTo>
                    <a:cubicBezTo>
                      <a:pt x="7900" y="3561"/>
                      <a:pt x="7828" y="3615"/>
                      <a:pt x="7755" y="3671"/>
                    </a:cubicBezTo>
                    <a:cubicBezTo>
                      <a:pt x="7638" y="3758"/>
                      <a:pt x="7525" y="3847"/>
                      <a:pt x="7410" y="3938"/>
                    </a:cubicBezTo>
                    <a:cubicBezTo>
                      <a:pt x="7205" y="4101"/>
                      <a:pt x="6999" y="4266"/>
                      <a:pt x="6795" y="4432"/>
                    </a:cubicBezTo>
                    <a:cubicBezTo>
                      <a:pt x="6624" y="4572"/>
                      <a:pt x="6452" y="4713"/>
                      <a:pt x="6283" y="4856"/>
                    </a:cubicBezTo>
                    <a:cubicBezTo>
                      <a:pt x="6217" y="4911"/>
                      <a:pt x="6150" y="4966"/>
                      <a:pt x="6086" y="5023"/>
                    </a:cubicBezTo>
                    <a:cubicBezTo>
                      <a:pt x="6002" y="5098"/>
                      <a:pt x="5915" y="5171"/>
                      <a:pt x="5834" y="5249"/>
                    </a:cubicBezTo>
                    <a:cubicBezTo>
                      <a:pt x="5685" y="5392"/>
                      <a:pt x="5537" y="5536"/>
                      <a:pt x="5390" y="5679"/>
                    </a:cubicBezTo>
                    <a:cubicBezTo>
                      <a:pt x="5318" y="5750"/>
                      <a:pt x="5246" y="5821"/>
                      <a:pt x="5175" y="5894"/>
                    </a:cubicBezTo>
                    <a:cubicBezTo>
                      <a:pt x="5109" y="5951"/>
                      <a:pt x="5043" y="6010"/>
                      <a:pt x="4979" y="6070"/>
                    </a:cubicBezTo>
                    <a:cubicBezTo>
                      <a:pt x="4878" y="6164"/>
                      <a:pt x="4776" y="6258"/>
                      <a:pt x="4675" y="6354"/>
                    </a:cubicBezTo>
                    <a:cubicBezTo>
                      <a:pt x="4474" y="6547"/>
                      <a:pt x="4274" y="6742"/>
                      <a:pt x="4084" y="6946"/>
                    </a:cubicBezTo>
                    <a:cubicBezTo>
                      <a:pt x="4082" y="6949"/>
                      <a:pt x="4079" y="6951"/>
                      <a:pt x="4077" y="6954"/>
                    </a:cubicBezTo>
                    <a:lnTo>
                      <a:pt x="4077" y="6954"/>
                    </a:lnTo>
                    <a:cubicBezTo>
                      <a:pt x="4076" y="6955"/>
                      <a:pt x="4075" y="6956"/>
                      <a:pt x="4074" y="6957"/>
                    </a:cubicBezTo>
                    <a:cubicBezTo>
                      <a:pt x="4072" y="6960"/>
                      <a:pt x="4068" y="6963"/>
                      <a:pt x="4066" y="6965"/>
                    </a:cubicBezTo>
                    <a:cubicBezTo>
                      <a:pt x="3955" y="7084"/>
                      <a:pt x="3844" y="7203"/>
                      <a:pt x="3733" y="7323"/>
                    </a:cubicBezTo>
                    <a:lnTo>
                      <a:pt x="3733" y="7323"/>
                    </a:lnTo>
                    <a:cubicBezTo>
                      <a:pt x="3732" y="7325"/>
                      <a:pt x="3731" y="7326"/>
                      <a:pt x="3730" y="7327"/>
                    </a:cubicBezTo>
                    <a:cubicBezTo>
                      <a:pt x="3678" y="7383"/>
                      <a:pt x="3629" y="7441"/>
                      <a:pt x="3579" y="7498"/>
                    </a:cubicBezTo>
                    <a:cubicBezTo>
                      <a:pt x="3517" y="7569"/>
                      <a:pt x="3452" y="7638"/>
                      <a:pt x="3393" y="7711"/>
                    </a:cubicBezTo>
                    <a:cubicBezTo>
                      <a:pt x="3276" y="7860"/>
                      <a:pt x="3154" y="8006"/>
                      <a:pt x="3042" y="8158"/>
                    </a:cubicBezTo>
                    <a:cubicBezTo>
                      <a:pt x="2976" y="8248"/>
                      <a:pt x="2910" y="8339"/>
                      <a:pt x="2843" y="8429"/>
                    </a:cubicBezTo>
                    <a:cubicBezTo>
                      <a:pt x="2775" y="8522"/>
                      <a:pt x="2712" y="8620"/>
                      <a:pt x="2646" y="8715"/>
                    </a:cubicBezTo>
                    <a:cubicBezTo>
                      <a:pt x="2640" y="8723"/>
                      <a:pt x="2635" y="8732"/>
                      <a:pt x="2630" y="8741"/>
                    </a:cubicBezTo>
                    <a:cubicBezTo>
                      <a:pt x="2612" y="8752"/>
                      <a:pt x="2596" y="8764"/>
                      <a:pt x="2584" y="8780"/>
                    </a:cubicBezTo>
                    <a:cubicBezTo>
                      <a:pt x="2470" y="8922"/>
                      <a:pt x="2371" y="9080"/>
                      <a:pt x="2268" y="9230"/>
                    </a:cubicBezTo>
                    <a:cubicBezTo>
                      <a:pt x="2223" y="9297"/>
                      <a:pt x="2177" y="9364"/>
                      <a:pt x="2131" y="9433"/>
                    </a:cubicBezTo>
                    <a:cubicBezTo>
                      <a:pt x="2075" y="9438"/>
                      <a:pt x="2021" y="9466"/>
                      <a:pt x="1993" y="9518"/>
                    </a:cubicBezTo>
                    <a:cubicBezTo>
                      <a:pt x="1954" y="9591"/>
                      <a:pt x="1914" y="9663"/>
                      <a:pt x="1875" y="9735"/>
                    </a:cubicBezTo>
                    <a:cubicBezTo>
                      <a:pt x="1849" y="9736"/>
                      <a:pt x="1823" y="9744"/>
                      <a:pt x="1799" y="9756"/>
                    </a:cubicBezTo>
                    <a:cubicBezTo>
                      <a:pt x="1711" y="9801"/>
                      <a:pt x="1685" y="9900"/>
                      <a:pt x="1647" y="9983"/>
                    </a:cubicBezTo>
                    <a:cubicBezTo>
                      <a:pt x="1643" y="9995"/>
                      <a:pt x="1638" y="10006"/>
                      <a:pt x="1633" y="10016"/>
                    </a:cubicBezTo>
                    <a:cubicBezTo>
                      <a:pt x="1552" y="10166"/>
                      <a:pt x="1471" y="10316"/>
                      <a:pt x="1392" y="10467"/>
                    </a:cubicBezTo>
                    <a:cubicBezTo>
                      <a:pt x="1343" y="10562"/>
                      <a:pt x="1292" y="10657"/>
                      <a:pt x="1246" y="10754"/>
                    </a:cubicBezTo>
                    <a:cubicBezTo>
                      <a:pt x="1230" y="10787"/>
                      <a:pt x="1214" y="10820"/>
                      <a:pt x="1199" y="10853"/>
                    </a:cubicBezTo>
                    <a:cubicBezTo>
                      <a:pt x="1142" y="10865"/>
                      <a:pt x="1089" y="10900"/>
                      <a:pt x="1065" y="10956"/>
                    </a:cubicBezTo>
                    <a:cubicBezTo>
                      <a:pt x="1042" y="11005"/>
                      <a:pt x="1029" y="11061"/>
                      <a:pt x="1010" y="11113"/>
                    </a:cubicBezTo>
                    <a:cubicBezTo>
                      <a:pt x="1001" y="11140"/>
                      <a:pt x="992" y="11167"/>
                      <a:pt x="982" y="11193"/>
                    </a:cubicBezTo>
                    <a:cubicBezTo>
                      <a:pt x="905" y="11395"/>
                      <a:pt x="826" y="11597"/>
                      <a:pt x="752" y="11799"/>
                    </a:cubicBezTo>
                    <a:cubicBezTo>
                      <a:pt x="680" y="11996"/>
                      <a:pt x="614" y="12193"/>
                      <a:pt x="553" y="12392"/>
                    </a:cubicBezTo>
                    <a:cubicBezTo>
                      <a:pt x="503" y="12547"/>
                      <a:pt x="455" y="12702"/>
                      <a:pt x="408" y="12858"/>
                    </a:cubicBezTo>
                    <a:cubicBezTo>
                      <a:pt x="299" y="13228"/>
                      <a:pt x="220" y="13608"/>
                      <a:pt x="88" y="13970"/>
                    </a:cubicBezTo>
                    <a:cubicBezTo>
                      <a:pt x="74" y="14006"/>
                      <a:pt x="59" y="14040"/>
                      <a:pt x="45" y="14076"/>
                    </a:cubicBezTo>
                    <a:cubicBezTo>
                      <a:pt x="25" y="14125"/>
                      <a:pt x="1" y="14173"/>
                      <a:pt x="2" y="14227"/>
                    </a:cubicBezTo>
                    <a:cubicBezTo>
                      <a:pt x="4" y="14327"/>
                      <a:pt x="79" y="14413"/>
                      <a:pt x="183" y="14415"/>
                    </a:cubicBezTo>
                    <a:lnTo>
                      <a:pt x="188" y="14415"/>
                    </a:lnTo>
                    <a:cubicBezTo>
                      <a:pt x="245" y="14414"/>
                      <a:pt x="300" y="14385"/>
                      <a:pt x="335" y="14341"/>
                    </a:cubicBezTo>
                    <a:cubicBezTo>
                      <a:pt x="337" y="14341"/>
                      <a:pt x="339" y="14341"/>
                      <a:pt x="341" y="14341"/>
                    </a:cubicBezTo>
                    <a:cubicBezTo>
                      <a:pt x="367" y="14341"/>
                      <a:pt x="393" y="14334"/>
                      <a:pt x="417" y="14325"/>
                    </a:cubicBezTo>
                    <a:cubicBezTo>
                      <a:pt x="443" y="14377"/>
                      <a:pt x="495" y="14416"/>
                      <a:pt x="553" y="14425"/>
                    </a:cubicBezTo>
                    <a:cubicBezTo>
                      <a:pt x="563" y="14427"/>
                      <a:pt x="573" y="14428"/>
                      <a:pt x="583" y="14428"/>
                    </a:cubicBezTo>
                    <a:cubicBezTo>
                      <a:pt x="671" y="14427"/>
                      <a:pt x="751" y="14361"/>
                      <a:pt x="766" y="14271"/>
                    </a:cubicBezTo>
                    <a:cubicBezTo>
                      <a:pt x="768" y="14256"/>
                      <a:pt x="768" y="14240"/>
                      <a:pt x="767" y="14224"/>
                    </a:cubicBezTo>
                    <a:cubicBezTo>
                      <a:pt x="786" y="14039"/>
                      <a:pt x="823" y="13854"/>
                      <a:pt x="861" y="13672"/>
                    </a:cubicBezTo>
                    <a:cubicBezTo>
                      <a:pt x="946" y="13325"/>
                      <a:pt x="1064" y="12985"/>
                      <a:pt x="1188" y="12652"/>
                    </a:cubicBezTo>
                    <a:lnTo>
                      <a:pt x="1188" y="12652"/>
                    </a:lnTo>
                    <a:cubicBezTo>
                      <a:pt x="1189" y="12650"/>
                      <a:pt x="1189" y="12649"/>
                      <a:pt x="1190" y="12647"/>
                    </a:cubicBezTo>
                    <a:lnTo>
                      <a:pt x="1190" y="12647"/>
                    </a:lnTo>
                    <a:cubicBezTo>
                      <a:pt x="1190" y="12648"/>
                      <a:pt x="1190" y="12648"/>
                      <a:pt x="1189" y="12648"/>
                    </a:cubicBezTo>
                    <a:lnTo>
                      <a:pt x="1189" y="12648"/>
                    </a:lnTo>
                    <a:cubicBezTo>
                      <a:pt x="1190" y="12647"/>
                      <a:pt x="1191" y="12645"/>
                      <a:pt x="1191" y="12644"/>
                    </a:cubicBezTo>
                    <a:lnTo>
                      <a:pt x="1191" y="12644"/>
                    </a:lnTo>
                    <a:cubicBezTo>
                      <a:pt x="1191" y="12645"/>
                      <a:pt x="1191" y="12645"/>
                      <a:pt x="1191" y="12646"/>
                    </a:cubicBezTo>
                    <a:lnTo>
                      <a:pt x="1191" y="12646"/>
                    </a:lnTo>
                    <a:cubicBezTo>
                      <a:pt x="1251" y="12486"/>
                      <a:pt x="1311" y="12325"/>
                      <a:pt x="1375" y="12167"/>
                    </a:cubicBezTo>
                    <a:cubicBezTo>
                      <a:pt x="1446" y="11997"/>
                      <a:pt x="1515" y="11828"/>
                      <a:pt x="1579" y="11656"/>
                    </a:cubicBezTo>
                    <a:lnTo>
                      <a:pt x="1579" y="11656"/>
                    </a:lnTo>
                    <a:cubicBezTo>
                      <a:pt x="1579" y="11657"/>
                      <a:pt x="1579" y="11657"/>
                      <a:pt x="1578" y="11657"/>
                    </a:cubicBezTo>
                    <a:lnTo>
                      <a:pt x="1578" y="11657"/>
                    </a:lnTo>
                    <a:cubicBezTo>
                      <a:pt x="1646" y="11479"/>
                      <a:pt x="1717" y="11304"/>
                      <a:pt x="1798" y="11131"/>
                    </a:cubicBezTo>
                    <a:cubicBezTo>
                      <a:pt x="1874" y="10969"/>
                      <a:pt x="1956" y="10810"/>
                      <a:pt x="2040" y="10652"/>
                    </a:cubicBezTo>
                    <a:lnTo>
                      <a:pt x="2040" y="10652"/>
                    </a:lnTo>
                    <a:cubicBezTo>
                      <a:pt x="2039" y="10653"/>
                      <a:pt x="2039" y="10654"/>
                      <a:pt x="2038" y="10654"/>
                    </a:cubicBezTo>
                    <a:cubicBezTo>
                      <a:pt x="2041" y="10651"/>
                      <a:pt x="2042" y="10647"/>
                      <a:pt x="2044" y="10645"/>
                    </a:cubicBezTo>
                    <a:cubicBezTo>
                      <a:pt x="2045" y="10643"/>
                      <a:pt x="2046" y="10640"/>
                      <a:pt x="2047" y="10638"/>
                    </a:cubicBezTo>
                    <a:lnTo>
                      <a:pt x="2047" y="10638"/>
                    </a:lnTo>
                    <a:cubicBezTo>
                      <a:pt x="2047" y="10639"/>
                      <a:pt x="2047" y="10639"/>
                      <a:pt x="2046" y="10639"/>
                    </a:cubicBezTo>
                    <a:cubicBezTo>
                      <a:pt x="2138" y="10475"/>
                      <a:pt x="2234" y="10312"/>
                      <a:pt x="2329" y="10150"/>
                    </a:cubicBezTo>
                    <a:cubicBezTo>
                      <a:pt x="2384" y="10069"/>
                      <a:pt x="2440" y="9989"/>
                      <a:pt x="2495" y="9906"/>
                    </a:cubicBezTo>
                    <a:cubicBezTo>
                      <a:pt x="2515" y="9876"/>
                      <a:pt x="2539" y="9846"/>
                      <a:pt x="2559" y="9813"/>
                    </a:cubicBezTo>
                    <a:cubicBezTo>
                      <a:pt x="2569" y="9798"/>
                      <a:pt x="2579" y="9783"/>
                      <a:pt x="2590" y="9769"/>
                    </a:cubicBezTo>
                    <a:lnTo>
                      <a:pt x="2590" y="9769"/>
                    </a:lnTo>
                    <a:cubicBezTo>
                      <a:pt x="2588" y="9771"/>
                      <a:pt x="2587" y="9774"/>
                      <a:pt x="2585" y="9776"/>
                    </a:cubicBezTo>
                    <a:cubicBezTo>
                      <a:pt x="2587" y="9773"/>
                      <a:pt x="2589" y="9770"/>
                      <a:pt x="2591" y="9768"/>
                    </a:cubicBezTo>
                    <a:lnTo>
                      <a:pt x="2591" y="9768"/>
                    </a:lnTo>
                    <a:cubicBezTo>
                      <a:pt x="2590" y="9768"/>
                      <a:pt x="2590" y="9768"/>
                      <a:pt x="2590" y="9769"/>
                    </a:cubicBezTo>
                    <a:lnTo>
                      <a:pt x="2590" y="9769"/>
                    </a:lnTo>
                    <a:cubicBezTo>
                      <a:pt x="2595" y="9761"/>
                      <a:pt x="2601" y="9753"/>
                      <a:pt x="2607" y="9745"/>
                    </a:cubicBezTo>
                    <a:lnTo>
                      <a:pt x="2607" y="9745"/>
                    </a:lnTo>
                    <a:cubicBezTo>
                      <a:pt x="2605" y="9747"/>
                      <a:pt x="2604" y="9749"/>
                      <a:pt x="2602" y="9751"/>
                    </a:cubicBezTo>
                    <a:cubicBezTo>
                      <a:pt x="2605" y="9747"/>
                      <a:pt x="2608" y="9743"/>
                      <a:pt x="2611" y="9739"/>
                    </a:cubicBezTo>
                    <a:lnTo>
                      <a:pt x="2611" y="9739"/>
                    </a:lnTo>
                    <a:cubicBezTo>
                      <a:pt x="2610" y="9741"/>
                      <a:pt x="2608" y="9743"/>
                      <a:pt x="2607" y="9745"/>
                    </a:cubicBezTo>
                    <a:lnTo>
                      <a:pt x="2607" y="9745"/>
                    </a:lnTo>
                    <a:cubicBezTo>
                      <a:pt x="2609" y="9742"/>
                      <a:pt x="2612" y="9739"/>
                      <a:pt x="2614" y="9735"/>
                    </a:cubicBezTo>
                    <a:lnTo>
                      <a:pt x="2614" y="9735"/>
                    </a:lnTo>
                    <a:cubicBezTo>
                      <a:pt x="2613" y="9737"/>
                      <a:pt x="2612" y="9738"/>
                      <a:pt x="2611" y="9739"/>
                    </a:cubicBezTo>
                    <a:lnTo>
                      <a:pt x="2611" y="9739"/>
                    </a:lnTo>
                    <a:cubicBezTo>
                      <a:pt x="2613" y="9736"/>
                      <a:pt x="2614" y="9734"/>
                      <a:pt x="2616" y="9732"/>
                    </a:cubicBezTo>
                    <a:lnTo>
                      <a:pt x="2616" y="9732"/>
                    </a:lnTo>
                    <a:cubicBezTo>
                      <a:pt x="2615" y="9733"/>
                      <a:pt x="2615" y="9734"/>
                      <a:pt x="2614" y="9735"/>
                    </a:cubicBezTo>
                    <a:lnTo>
                      <a:pt x="2614" y="9735"/>
                    </a:lnTo>
                    <a:cubicBezTo>
                      <a:pt x="2692" y="9630"/>
                      <a:pt x="2771" y="9525"/>
                      <a:pt x="2843" y="9415"/>
                    </a:cubicBezTo>
                    <a:cubicBezTo>
                      <a:pt x="2913" y="9308"/>
                      <a:pt x="2984" y="9202"/>
                      <a:pt x="3056" y="9097"/>
                    </a:cubicBezTo>
                    <a:cubicBezTo>
                      <a:pt x="3294" y="8784"/>
                      <a:pt x="3560" y="8497"/>
                      <a:pt x="3820" y="8202"/>
                    </a:cubicBezTo>
                    <a:cubicBezTo>
                      <a:pt x="3954" y="8049"/>
                      <a:pt x="4082" y="7892"/>
                      <a:pt x="4211" y="7735"/>
                    </a:cubicBezTo>
                    <a:cubicBezTo>
                      <a:pt x="4283" y="7649"/>
                      <a:pt x="4355" y="7563"/>
                      <a:pt x="4426" y="7477"/>
                    </a:cubicBezTo>
                    <a:cubicBezTo>
                      <a:pt x="4495" y="7410"/>
                      <a:pt x="4562" y="7342"/>
                      <a:pt x="4625" y="7270"/>
                    </a:cubicBezTo>
                    <a:cubicBezTo>
                      <a:pt x="4793" y="7081"/>
                      <a:pt x="4954" y="6885"/>
                      <a:pt x="5124" y="6698"/>
                    </a:cubicBezTo>
                    <a:cubicBezTo>
                      <a:pt x="5254" y="6560"/>
                      <a:pt x="5387" y="6423"/>
                      <a:pt x="5518" y="6285"/>
                    </a:cubicBezTo>
                    <a:cubicBezTo>
                      <a:pt x="5542" y="6260"/>
                      <a:pt x="5568" y="6235"/>
                      <a:pt x="5593" y="6210"/>
                    </a:cubicBezTo>
                    <a:cubicBezTo>
                      <a:pt x="5741" y="6095"/>
                      <a:pt x="5892" y="5984"/>
                      <a:pt x="6044" y="5875"/>
                    </a:cubicBezTo>
                    <a:cubicBezTo>
                      <a:pt x="6134" y="5809"/>
                      <a:pt x="6222" y="5741"/>
                      <a:pt x="6307" y="5668"/>
                    </a:cubicBezTo>
                    <a:cubicBezTo>
                      <a:pt x="6381" y="5605"/>
                      <a:pt x="6452" y="5538"/>
                      <a:pt x="6524" y="5474"/>
                    </a:cubicBezTo>
                    <a:cubicBezTo>
                      <a:pt x="6716" y="5320"/>
                      <a:pt x="6918" y="5177"/>
                      <a:pt x="7105" y="5017"/>
                    </a:cubicBezTo>
                    <a:cubicBezTo>
                      <a:pt x="7195" y="4940"/>
                      <a:pt x="7279" y="4853"/>
                      <a:pt x="7365" y="4770"/>
                    </a:cubicBezTo>
                    <a:cubicBezTo>
                      <a:pt x="7449" y="4688"/>
                      <a:pt x="7539" y="4611"/>
                      <a:pt x="7629" y="4536"/>
                    </a:cubicBezTo>
                    <a:cubicBezTo>
                      <a:pt x="7670" y="4501"/>
                      <a:pt x="7710" y="4467"/>
                      <a:pt x="7752" y="4434"/>
                    </a:cubicBezTo>
                    <a:cubicBezTo>
                      <a:pt x="7914" y="4307"/>
                      <a:pt x="8076" y="4183"/>
                      <a:pt x="8246" y="4070"/>
                    </a:cubicBezTo>
                    <a:cubicBezTo>
                      <a:pt x="8412" y="3960"/>
                      <a:pt x="8581" y="3856"/>
                      <a:pt x="8740" y="3737"/>
                    </a:cubicBezTo>
                    <a:cubicBezTo>
                      <a:pt x="8898" y="3622"/>
                      <a:pt x="9052" y="3501"/>
                      <a:pt x="9211" y="3388"/>
                    </a:cubicBezTo>
                    <a:cubicBezTo>
                      <a:pt x="9360" y="3281"/>
                      <a:pt x="9512" y="3182"/>
                      <a:pt x="9665" y="3083"/>
                    </a:cubicBezTo>
                    <a:cubicBezTo>
                      <a:pt x="9697" y="3064"/>
                      <a:pt x="9728" y="3043"/>
                      <a:pt x="9760" y="3024"/>
                    </a:cubicBezTo>
                    <a:cubicBezTo>
                      <a:pt x="9871" y="2959"/>
                      <a:pt x="9981" y="2894"/>
                      <a:pt x="10093" y="2832"/>
                    </a:cubicBezTo>
                    <a:cubicBezTo>
                      <a:pt x="10218" y="2762"/>
                      <a:pt x="10347" y="2698"/>
                      <a:pt x="10475" y="2634"/>
                    </a:cubicBezTo>
                    <a:cubicBezTo>
                      <a:pt x="10496" y="2623"/>
                      <a:pt x="10517" y="2612"/>
                      <a:pt x="10539" y="2602"/>
                    </a:cubicBezTo>
                    <a:cubicBezTo>
                      <a:pt x="10786" y="2481"/>
                      <a:pt x="11038" y="2366"/>
                      <a:pt x="11291" y="2261"/>
                    </a:cubicBezTo>
                    <a:cubicBezTo>
                      <a:pt x="11455" y="2193"/>
                      <a:pt x="11620" y="2127"/>
                      <a:pt x="11784" y="2061"/>
                    </a:cubicBezTo>
                    <a:cubicBezTo>
                      <a:pt x="11936" y="1999"/>
                      <a:pt x="12087" y="1935"/>
                      <a:pt x="12239" y="1875"/>
                    </a:cubicBezTo>
                    <a:lnTo>
                      <a:pt x="12239" y="1875"/>
                    </a:lnTo>
                    <a:cubicBezTo>
                      <a:pt x="12237" y="1876"/>
                      <a:pt x="12236" y="1876"/>
                      <a:pt x="12234" y="1877"/>
                    </a:cubicBezTo>
                    <a:cubicBezTo>
                      <a:pt x="12241" y="1874"/>
                      <a:pt x="12248" y="1872"/>
                      <a:pt x="12255" y="1869"/>
                    </a:cubicBezTo>
                    <a:lnTo>
                      <a:pt x="12255" y="1869"/>
                    </a:lnTo>
                    <a:cubicBezTo>
                      <a:pt x="12250" y="1871"/>
                      <a:pt x="12245" y="1873"/>
                      <a:pt x="12239" y="1875"/>
                    </a:cubicBezTo>
                    <a:lnTo>
                      <a:pt x="12239" y="1875"/>
                    </a:lnTo>
                    <a:cubicBezTo>
                      <a:pt x="12245" y="1874"/>
                      <a:pt x="12250" y="1872"/>
                      <a:pt x="12255" y="1869"/>
                    </a:cubicBezTo>
                    <a:lnTo>
                      <a:pt x="12255" y="1869"/>
                    </a:lnTo>
                    <a:cubicBezTo>
                      <a:pt x="12255" y="1869"/>
                      <a:pt x="12255" y="1869"/>
                      <a:pt x="12255" y="1869"/>
                    </a:cubicBezTo>
                    <a:lnTo>
                      <a:pt x="12255" y="1869"/>
                    </a:lnTo>
                    <a:cubicBezTo>
                      <a:pt x="12255" y="1869"/>
                      <a:pt x="12255" y="1869"/>
                      <a:pt x="12255" y="1869"/>
                    </a:cubicBezTo>
                    <a:lnTo>
                      <a:pt x="12255" y="1869"/>
                    </a:lnTo>
                    <a:cubicBezTo>
                      <a:pt x="12255" y="1869"/>
                      <a:pt x="12255" y="1869"/>
                      <a:pt x="12255" y="1869"/>
                    </a:cubicBezTo>
                    <a:lnTo>
                      <a:pt x="12255" y="1869"/>
                    </a:lnTo>
                    <a:cubicBezTo>
                      <a:pt x="12447" y="1798"/>
                      <a:pt x="12638" y="1726"/>
                      <a:pt x="12828" y="1653"/>
                    </a:cubicBezTo>
                    <a:cubicBezTo>
                      <a:pt x="12937" y="1614"/>
                      <a:pt x="13047" y="1573"/>
                      <a:pt x="13156" y="1542"/>
                    </a:cubicBezTo>
                    <a:cubicBezTo>
                      <a:pt x="13283" y="1507"/>
                      <a:pt x="13409" y="1473"/>
                      <a:pt x="13536" y="1442"/>
                    </a:cubicBezTo>
                    <a:cubicBezTo>
                      <a:pt x="13662" y="1414"/>
                      <a:pt x="13789" y="1386"/>
                      <a:pt x="13916" y="1359"/>
                    </a:cubicBezTo>
                    <a:cubicBezTo>
                      <a:pt x="14045" y="1330"/>
                      <a:pt x="14175" y="1300"/>
                      <a:pt x="14300" y="1257"/>
                    </a:cubicBezTo>
                    <a:cubicBezTo>
                      <a:pt x="14428" y="1213"/>
                      <a:pt x="14555" y="1165"/>
                      <a:pt x="14684" y="1127"/>
                    </a:cubicBezTo>
                    <a:cubicBezTo>
                      <a:pt x="14753" y="1107"/>
                      <a:pt x="14821" y="1090"/>
                      <a:pt x="14889" y="1072"/>
                    </a:cubicBezTo>
                    <a:cubicBezTo>
                      <a:pt x="14905" y="1069"/>
                      <a:pt x="14920" y="1065"/>
                      <a:pt x="14936" y="1062"/>
                    </a:cubicBezTo>
                    <a:lnTo>
                      <a:pt x="14936" y="1062"/>
                    </a:lnTo>
                    <a:cubicBezTo>
                      <a:pt x="14928" y="1064"/>
                      <a:pt x="14920" y="1065"/>
                      <a:pt x="14912" y="1067"/>
                    </a:cubicBezTo>
                    <a:cubicBezTo>
                      <a:pt x="14983" y="1053"/>
                      <a:pt x="15053" y="1037"/>
                      <a:pt x="15125" y="1025"/>
                    </a:cubicBezTo>
                    <a:cubicBezTo>
                      <a:pt x="15195" y="1015"/>
                      <a:pt x="15263" y="1006"/>
                      <a:pt x="15332" y="999"/>
                    </a:cubicBezTo>
                    <a:cubicBezTo>
                      <a:pt x="15471" y="989"/>
                      <a:pt x="15609" y="986"/>
                      <a:pt x="15746" y="969"/>
                    </a:cubicBezTo>
                    <a:cubicBezTo>
                      <a:pt x="15872" y="955"/>
                      <a:pt x="15995" y="922"/>
                      <a:pt x="16120" y="908"/>
                    </a:cubicBezTo>
                    <a:cubicBezTo>
                      <a:pt x="16139" y="907"/>
                      <a:pt x="16158" y="905"/>
                      <a:pt x="16178" y="903"/>
                    </a:cubicBezTo>
                    <a:lnTo>
                      <a:pt x="16178" y="903"/>
                    </a:lnTo>
                    <a:cubicBezTo>
                      <a:pt x="16176" y="904"/>
                      <a:pt x="16175" y="904"/>
                      <a:pt x="16174" y="904"/>
                    </a:cubicBezTo>
                    <a:cubicBezTo>
                      <a:pt x="16405" y="887"/>
                      <a:pt x="16635" y="867"/>
                      <a:pt x="16866" y="839"/>
                    </a:cubicBezTo>
                    <a:cubicBezTo>
                      <a:pt x="17104" y="808"/>
                      <a:pt x="17342" y="779"/>
                      <a:pt x="17579" y="754"/>
                    </a:cubicBezTo>
                    <a:lnTo>
                      <a:pt x="17570" y="754"/>
                    </a:lnTo>
                    <a:cubicBezTo>
                      <a:pt x="17670" y="746"/>
                      <a:pt x="17769" y="737"/>
                      <a:pt x="17868" y="728"/>
                    </a:cubicBezTo>
                    <a:cubicBezTo>
                      <a:pt x="18058" y="712"/>
                      <a:pt x="18249" y="693"/>
                      <a:pt x="18440" y="681"/>
                    </a:cubicBezTo>
                    <a:cubicBezTo>
                      <a:pt x="18641" y="668"/>
                      <a:pt x="18839" y="652"/>
                      <a:pt x="19040" y="634"/>
                    </a:cubicBezTo>
                    <a:cubicBezTo>
                      <a:pt x="19066" y="633"/>
                      <a:pt x="19091" y="632"/>
                      <a:pt x="19117" y="632"/>
                    </a:cubicBezTo>
                    <a:cubicBezTo>
                      <a:pt x="19143" y="631"/>
                      <a:pt x="19170" y="631"/>
                      <a:pt x="19196" y="631"/>
                    </a:cubicBezTo>
                    <a:cubicBezTo>
                      <a:pt x="19259" y="631"/>
                      <a:pt x="19322" y="632"/>
                      <a:pt x="19385" y="634"/>
                    </a:cubicBezTo>
                    <a:lnTo>
                      <a:pt x="19384" y="634"/>
                    </a:lnTo>
                    <a:cubicBezTo>
                      <a:pt x="19734" y="658"/>
                      <a:pt x="20082" y="689"/>
                      <a:pt x="20431" y="706"/>
                    </a:cubicBezTo>
                    <a:cubicBezTo>
                      <a:pt x="20618" y="715"/>
                      <a:pt x="20802" y="722"/>
                      <a:pt x="20988" y="729"/>
                    </a:cubicBezTo>
                    <a:cubicBezTo>
                      <a:pt x="21156" y="736"/>
                      <a:pt x="21323" y="752"/>
                      <a:pt x="21490" y="775"/>
                    </a:cubicBezTo>
                    <a:cubicBezTo>
                      <a:pt x="21687" y="809"/>
                      <a:pt x="21882" y="849"/>
                      <a:pt x="22080" y="881"/>
                    </a:cubicBezTo>
                    <a:cubicBezTo>
                      <a:pt x="22197" y="899"/>
                      <a:pt x="22311" y="915"/>
                      <a:pt x="22428" y="930"/>
                    </a:cubicBezTo>
                    <a:cubicBezTo>
                      <a:pt x="22572" y="948"/>
                      <a:pt x="22716" y="956"/>
                      <a:pt x="22860" y="978"/>
                    </a:cubicBezTo>
                    <a:cubicBezTo>
                      <a:pt x="22965" y="997"/>
                      <a:pt x="23067" y="1022"/>
                      <a:pt x="23170" y="1050"/>
                    </a:cubicBezTo>
                    <a:cubicBezTo>
                      <a:pt x="23377" y="1114"/>
                      <a:pt x="23581" y="1195"/>
                      <a:pt x="23790" y="1255"/>
                    </a:cubicBezTo>
                    <a:cubicBezTo>
                      <a:pt x="23966" y="1306"/>
                      <a:pt x="24139" y="1358"/>
                      <a:pt x="24318" y="1400"/>
                    </a:cubicBezTo>
                    <a:cubicBezTo>
                      <a:pt x="24344" y="1407"/>
                      <a:pt x="24370" y="1412"/>
                      <a:pt x="24397" y="1418"/>
                    </a:cubicBezTo>
                    <a:cubicBezTo>
                      <a:pt x="24491" y="1453"/>
                      <a:pt x="24583" y="1488"/>
                      <a:pt x="24677" y="1523"/>
                    </a:cubicBezTo>
                    <a:cubicBezTo>
                      <a:pt x="24832" y="1580"/>
                      <a:pt x="24987" y="1639"/>
                      <a:pt x="25142" y="1695"/>
                    </a:cubicBezTo>
                    <a:cubicBezTo>
                      <a:pt x="25448" y="1806"/>
                      <a:pt x="25751" y="1923"/>
                      <a:pt x="26054" y="2039"/>
                    </a:cubicBezTo>
                    <a:lnTo>
                      <a:pt x="26051" y="2038"/>
                    </a:lnTo>
                    <a:lnTo>
                      <a:pt x="26051" y="2038"/>
                    </a:lnTo>
                    <a:cubicBezTo>
                      <a:pt x="26190" y="2094"/>
                      <a:pt x="26325" y="2154"/>
                      <a:pt x="26461" y="2215"/>
                    </a:cubicBezTo>
                    <a:cubicBezTo>
                      <a:pt x="26645" y="2300"/>
                      <a:pt x="26830" y="2381"/>
                      <a:pt x="27015" y="2465"/>
                    </a:cubicBezTo>
                    <a:cubicBezTo>
                      <a:pt x="27196" y="2546"/>
                      <a:pt x="27370" y="2642"/>
                      <a:pt x="27546" y="2731"/>
                    </a:cubicBezTo>
                    <a:cubicBezTo>
                      <a:pt x="27720" y="2819"/>
                      <a:pt x="27899" y="2894"/>
                      <a:pt x="28072" y="2983"/>
                    </a:cubicBezTo>
                    <a:cubicBezTo>
                      <a:pt x="28246" y="3072"/>
                      <a:pt x="28419" y="3163"/>
                      <a:pt x="28591" y="3256"/>
                    </a:cubicBezTo>
                    <a:lnTo>
                      <a:pt x="28591" y="3256"/>
                    </a:lnTo>
                    <a:cubicBezTo>
                      <a:pt x="28591" y="3256"/>
                      <a:pt x="28591" y="3256"/>
                      <a:pt x="28591" y="3256"/>
                    </a:cubicBezTo>
                    <a:lnTo>
                      <a:pt x="28591" y="3256"/>
                    </a:lnTo>
                    <a:cubicBezTo>
                      <a:pt x="28591" y="3256"/>
                      <a:pt x="28592" y="3257"/>
                      <a:pt x="28592" y="3257"/>
                    </a:cubicBezTo>
                    <a:lnTo>
                      <a:pt x="28592" y="3257"/>
                    </a:lnTo>
                    <a:cubicBezTo>
                      <a:pt x="28592" y="3257"/>
                      <a:pt x="28592" y="3257"/>
                      <a:pt x="28592" y="3256"/>
                    </a:cubicBezTo>
                    <a:lnTo>
                      <a:pt x="28592" y="3256"/>
                    </a:lnTo>
                    <a:cubicBezTo>
                      <a:pt x="28592" y="3257"/>
                      <a:pt x="28593" y="3257"/>
                      <a:pt x="28593" y="3257"/>
                    </a:cubicBezTo>
                    <a:cubicBezTo>
                      <a:pt x="28593" y="3257"/>
                      <a:pt x="28593" y="3257"/>
                      <a:pt x="28593" y="3257"/>
                    </a:cubicBezTo>
                    <a:lnTo>
                      <a:pt x="28593" y="3257"/>
                    </a:lnTo>
                    <a:cubicBezTo>
                      <a:pt x="28884" y="3421"/>
                      <a:pt x="29166" y="3602"/>
                      <a:pt x="29463" y="3752"/>
                    </a:cubicBezTo>
                    <a:cubicBezTo>
                      <a:pt x="29611" y="3827"/>
                      <a:pt x="29757" y="3900"/>
                      <a:pt x="29908" y="3967"/>
                    </a:cubicBezTo>
                    <a:cubicBezTo>
                      <a:pt x="29936" y="3980"/>
                      <a:pt x="29964" y="3991"/>
                      <a:pt x="29993" y="4004"/>
                    </a:cubicBezTo>
                    <a:cubicBezTo>
                      <a:pt x="30094" y="4071"/>
                      <a:pt x="30193" y="4140"/>
                      <a:pt x="30293" y="4207"/>
                    </a:cubicBezTo>
                    <a:cubicBezTo>
                      <a:pt x="30475" y="4333"/>
                      <a:pt x="30660" y="4454"/>
                      <a:pt x="30846" y="4574"/>
                    </a:cubicBezTo>
                    <a:cubicBezTo>
                      <a:pt x="30932" y="4628"/>
                      <a:pt x="31017" y="4682"/>
                      <a:pt x="31103" y="4736"/>
                    </a:cubicBezTo>
                    <a:cubicBezTo>
                      <a:pt x="31176" y="4781"/>
                      <a:pt x="31248" y="4833"/>
                      <a:pt x="31320" y="4881"/>
                    </a:cubicBezTo>
                    <a:cubicBezTo>
                      <a:pt x="31449" y="4978"/>
                      <a:pt x="31575" y="5079"/>
                      <a:pt x="31706" y="5175"/>
                    </a:cubicBezTo>
                    <a:cubicBezTo>
                      <a:pt x="31834" y="5271"/>
                      <a:pt x="31963" y="5366"/>
                      <a:pt x="32091" y="5461"/>
                    </a:cubicBezTo>
                    <a:cubicBezTo>
                      <a:pt x="32141" y="5506"/>
                      <a:pt x="32192" y="5551"/>
                      <a:pt x="32241" y="5597"/>
                    </a:cubicBezTo>
                    <a:cubicBezTo>
                      <a:pt x="32305" y="5657"/>
                      <a:pt x="32369" y="5717"/>
                      <a:pt x="32433" y="5777"/>
                    </a:cubicBezTo>
                    <a:lnTo>
                      <a:pt x="32433" y="5777"/>
                    </a:lnTo>
                    <a:cubicBezTo>
                      <a:pt x="32433" y="5777"/>
                      <a:pt x="32433" y="5777"/>
                      <a:pt x="32433" y="5777"/>
                    </a:cubicBezTo>
                    <a:lnTo>
                      <a:pt x="32433" y="5777"/>
                    </a:lnTo>
                    <a:cubicBezTo>
                      <a:pt x="32433" y="5777"/>
                      <a:pt x="32433" y="5777"/>
                      <a:pt x="32433" y="5778"/>
                    </a:cubicBezTo>
                    <a:lnTo>
                      <a:pt x="32433" y="5778"/>
                    </a:lnTo>
                    <a:cubicBezTo>
                      <a:pt x="32433" y="5777"/>
                      <a:pt x="32433" y="5777"/>
                      <a:pt x="32433" y="5777"/>
                    </a:cubicBezTo>
                    <a:lnTo>
                      <a:pt x="32433" y="5777"/>
                    </a:lnTo>
                    <a:cubicBezTo>
                      <a:pt x="32433" y="5778"/>
                      <a:pt x="32433" y="5778"/>
                      <a:pt x="32434" y="5778"/>
                    </a:cubicBezTo>
                    <a:lnTo>
                      <a:pt x="32434" y="5778"/>
                    </a:lnTo>
                    <a:cubicBezTo>
                      <a:pt x="32434" y="5778"/>
                      <a:pt x="32433" y="5778"/>
                      <a:pt x="32433" y="5778"/>
                    </a:cubicBezTo>
                    <a:lnTo>
                      <a:pt x="32433" y="5778"/>
                    </a:lnTo>
                    <a:cubicBezTo>
                      <a:pt x="32434" y="5778"/>
                      <a:pt x="32434" y="5778"/>
                      <a:pt x="32434" y="5779"/>
                    </a:cubicBezTo>
                    <a:cubicBezTo>
                      <a:pt x="32434" y="5779"/>
                      <a:pt x="32434" y="5779"/>
                      <a:pt x="32434" y="5778"/>
                    </a:cubicBezTo>
                    <a:lnTo>
                      <a:pt x="32434" y="5778"/>
                    </a:lnTo>
                    <a:cubicBezTo>
                      <a:pt x="32434" y="5779"/>
                      <a:pt x="32435" y="5780"/>
                      <a:pt x="32436" y="5780"/>
                    </a:cubicBezTo>
                    <a:lnTo>
                      <a:pt x="32436" y="5780"/>
                    </a:lnTo>
                    <a:cubicBezTo>
                      <a:pt x="32434" y="5779"/>
                      <a:pt x="32432" y="5778"/>
                      <a:pt x="32431" y="5776"/>
                    </a:cubicBezTo>
                    <a:cubicBezTo>
                      <a:pt x="32429" y="5774"/>
                      <a:pt x="32425" y="5771"/>
                      <a:pt x="32423" y="5768"/>
                    </a:cubicBezTo>
                    <a:cubicBezTo>
                      <a:pt x="32422" y="5768"/>
                      <a:pt x="32422" y="5767"/>
                      <a:pt x="32421" y="5767"/>
                    </a:cubicBezTo>
                    <a:lnTo>
                      <a:pt x="32421" y="5767"/>
                    </a:lnTo>
                    <a:cubicBezTo>
                      <a:pt x="32457" y="5803"/>
                      <a:pt x="32494" y="5838"/>
                      <a:pt x="32529" y="5873"/>
                    </a:cubicBezTo>
                    <a:cubicBezTo>
                      <a:pt x="32670" y="6011"/>
                      <a:pt x="32804" y="6152"/>
                      <a:pt x="32929" y="6302"/>
                    </a:cubicBezTo>
                    <a:cubicBezTo>
                      <a:pt x="33001" y="6389"/>
                      <a:pt x="33075" y="6476"/>
                      <a:pt x="33147" y="6562"/>
                    </a:cubicBezTo>
                    <a:cubicBezTo>
                      <a:pt x="33208" y="6636"/>
                      <a:pt x="33276" y="6706"/>
                      <a:pt x="33341" y="6778"/>
                    </a:cubicBezTo>
                    <a:cubicBezTo>
                      <a:pt x="33467" y="6916"/>
                      <a:pt x="33597" y="7051"/>
                      <a:pt x="33729" y="7185"/>
                    </a:cubicBezTo>
                    <a:cubicBezTo>
                      <a:pt x="33876" y="7335"/>
                      <a:pt x="34020" y="7486"/>
                      <a:pt x="34160" y="7644"/>
                    </a:cubicBezTo>
                    <a:cubicBezTo>
                      <a:pt x="34155" y="7637"/>
                      <a:pt x="34151" y="7631"/>
                      <a:pt x="34146" y="7624"/>
                    </a:cubicBezTo>
                    <a:lnTo>
                      <a:pt x="34146" y="7624"/>
                    </a:lnTo>
                    <a:cubicBezTo>
                      <a:pt x="34201" y="7693"/>
                      <a:pt x="34257" y="7761"/>
                      <a:pt x="34310" y="7831"/>
                    </a:cubicBezTo>
                    <a:cubicBezTo>
                      <a:pt x="34355" y="7892"/>
                      <a:pt x="34399" y="7953"/>
                      <a:pt x="34444" y="8014"/>
                    </a:cubicBezTo>
                    <a:cubicBezTo>
                      <a:pt x="34551" y="8155"/>
                      <a:pt x="34662" y="8291"/>
                      <a:pt x="34773" y="8428"/>
                    </a:cubicBezTo>
                    <a:cubicBezTo>
                      <a:pt x="34860" y="8535"/>
                      <a:pt x="34944" y="8645"/>
                      <a:pt x="35029" y="8755"/>
                    </a:cubicBezTo>
                    <a:cubicBezTo>
                      <a:pt x="35081" y="8826"/>
                      <a:pt x="35133" y="8897"/>
                      <a:pt x="35184" y="8969"/>
                    </a:cubicBezTo>
                    <a:cubicBezTo>
                      <a:pt x="35326" y="9166"/>
                      <a:pt x="35459" y="9367"/>
                      <a:pt x="35589" y="9570"/>
                    </a:cubicBezTo>
                    <a:cubicBezTo>
                      <a:pt x="35588" y="9569"/>
                      <a:pt x="35586" y="9567"/>
                      <a:pt x="35585" y="9565"/>
                    </a:cubicBezTo>
                    <a:lnTo>
                      <a:pt x="35585" y="9565"/>
                    </a:lnTo>
                    <a:cubicBezTo>
                      <a:pt x="35704" y="9757"/>
                      <a:pt x="35823" y="9949"/>
                      <a:pt x="35942" y="10141"/>
                    </a:cubicBezTo>
                    <a:cubicBezTo>
                      <a:pt x="36125" y="10444"/>
                      <a:pt x="36299" y="10750"/>
                      <a:pt x="36452" y="11069"/>
                    </a:cubicBezTo>
                    <a:cubicBezTo>
                      <a:pt x="36474" y="11119"/>
                      <a:pt x="36497" y="11167"/>
                      <a:pt x="36519" y="11216"/>
                    </a:cubicBezTo>
                    <a:cubicBezTo>
                      <a:pt x="36519" y="11217"/>
                      <a:pt x="36520" y="11219"/>
                      <a:pt x="36521" y="11220"/>
                    </a:cubicBezTo>
                    <a:lnTo>
                      <a:pt x="36521" y="11220"/>
                    </a:lnTo>
                    <a:cubicBezTo>
                      <a:pt x="36544" y="11271"/>
                      <a:pt x="36567" y="11322"/>
                      <a:pt x="36591" y="11372"/>
                    </a:cubicBezTo>
                    <a:cubicBezTo>
                      <a:pt x="36711" y="11633"/>
                      <a:pt x="36847" y="11886"/>
                      <a:pt x="36976" y="12144"/>
                    </a:cubicBezTo>
                    <a:cubicBezTo>
                      <a:pt x="37110" y="12411"/>
                      <a:pt x="37243" y="12679"/>
                      <a:pt x="37373" y="12948"/>
                    </a:cubicBezTo>
                    <a:cubicBezTo>
                      <a:pt x="37455" y="13116"/>
                      <a:pt x="37541" y="13281"/>
                      <a:pt x="37627" y="13446"/>
                    </a:cubicBezTo>
                    <a:cubicBezTo>
                      <a:pt x="37718" y="13620"/>
                      <a:pt x="37802" y="13797"/>
                      <a:pt x="37886" y="13975"/>
                    </a:cubicBezTo>
                    <a:cubicBezTo>
                      <a:pt x="37926" y="14060"/>
                      <a:pt x="37967" y="14144"/>
                      <a:pt x="38009" y="14229"/>
                    </a:cubicBezTo>
                    <a:cubicBezTo>
                      <a:pt x="38042" y="14296"/>
                      <a:pt x="38077" y="14371"/>
                      <a:pt x="38144" y="14412"/>
                    </a:cubicBezTo>
                    <a:cubicBezTo>
                      <a:pt x="38185" y="14437"/>
                      <a:pt x="38232" y="14450"/>
                      <a:pt x="38279" y="14450"/>
                    </a:cubicBezTo>
                    <a:cubicBezTo>
                      <a:pt x="38306" y="14448"/>
                      <a:pt x="38333" y="14444"/>
                      <a:pt x="38360" y="14436"/>
                    </a:cubicBezTo>
                    <a:cubicBezTo>
                      <a:pt x="38372" y="14431"/>
                      <a:pt x="38385" y="14427"/>
                      <a:pt x="38397" y="14422"/>
                    </a:cubicBezTo>
                    <a:cubicBezTo>
                      <a:pt x="38401" y="14425"/>
                      <a:pt x="38403" y="14430"/>
                      <a:pt x="38407" y="14434"/>
                    </a:cubicBezTo>
                    <a:cubicBezTo>
                      <a:pt x="38462" y="14489"/>
                      <a:pt x="38521" y="14548"/>
                      <a:pt x="38602" y="14548"/>
                    </a:cubicBezTo>
                    <a:cubicBezTo>
                      <a:pt x="38603" y="14548"/>
                      <a:pt x="38604" y="14548"/>
                      <a:pt x="38604" y="14548"/>
                    </a:cubicBezTo>
                    <a:cubicBezTo>
                      <a:pt x="38612" y="14548"/>
                      <a:pt x="38620" y="14548"/>
                      <a:pt x="38630" y="14546"/>
                    </a:cubicBezTo>
                    <a:cubicBezTo>
                      <a:pt x="38705" y="14535"/>
                      <a:pt x="38761" y="14490"/>
                      <a:pt x="38787" y="14417"/>
                    </a:cubicBezTo>
                    <a:cubicBezTo>
                      <a:pt x="38821" y="14325"/>
                      <a:pt x="38793" y="14221"/>
                      <a:pt x="38767" y="14129"/>
                    </a:cubicBezTo>
                    <a:cubicBezTo>
                      <a:pt x="38745" y="14055"/>
                      <a:pt x="38721" y="13981"/>
                      <a:pt x="38694" y="13908"/>
                    </a:cubicBezTo>
                    <a:cubicBezTo>
                      <a:pt x="38665" y="13825"/>
                      <a:pt x="38635" y="13742"/>
                      <a:pt x="38603" y="13662"/>
                    </a:cubicBezTo>
                    <a:cubicBezTo>
                      <a:pt x="38535" y="13494"/>
                      <a:pt x="38468" y="13324"/>
                      <a:pt x="38385" y="13163"/>
                    </a:cubicBezTo>
                    <a:cubicBezTo>
                      <a:pt x="38289" y="12973"/>
                      <a:pt x="38188" y="12785"/>
                      <a:pt x="38086" y="12597"/>
                    </a:cubicBezTo>
                    <a:cubicBezTo>
                      <a:pt x="37992" y="12422"/>
                      <a:pt x="37901" y="12246"/>
                      <a:pt x="37806" y="12071"/>
                    </a:cubicBezTo>
                    <a:cubicBezTo>
                      <a:pt x="37714" y="11902"/>
                      <a:pt x="37621" y="11733"/>
                      <a:pt x="37519" y="11568"/>
                    </a:cubicBezTo>
                    <a:cubicBezTo>
                      <a:pt x="37406" y="11385"/>
                      <a:pt x="37291" y="11202"/>
                      <a:pt x="37175" y="11019"/>
                    </a:cubicBezTo>
                    <a:cubicBezTo>
                      <a:pt x="37148" y="10973"/>
                      <a:pt x="37119" y="10928"/>
                      <a:pt x="37090" y="10882"/>
                    </a:cubicBezTo>
                    <a:cubicBezTo>
                      <a:pt x="37084" y="10829"/>
                      <a:pt x="37066" y="10777"/>
                      <a:pt x="37048" y="10729"/>
                    </a:cubicBezTo>
                    <a:cubicBezTo>
                      <a:pt x="37012" y="10631"/>
                      <a:pt x="36972" y="10534"/>
                      <a:pt x="36925" y="10443"/>
                    </a:cubicBezTo>
                    <a:cubicBezTo>
                      <a:pt x="36875" y="10349"/>
                      <a:pt x="36826" y="10254"/>
                      <a:pt x="36777" y="10161"/>
                    </a:cubicBezTo>
                    <a:cubicBezTo>
                      <a:pt x="36742" y="10093"/>
                      <a:pt x="36701" y="10028"/>
                      <a:pt x="36661" y="9963"/>
                    </a:cubicBezTo>
                    <a:cubicBezTo>
                      <a:pt x="36616" y="9887"/>
                      <a:pt x="36571" y="9809"/>
                      <a:pt x="36524" y="9734"/>
                    </a:cubicBezTo>
                    <a:cubicBezTo>
                      <a:pt x="36309" y="9393"/>
                      <a:pt x="36094" y="9051"/>
                      <a:pt x="35853" y="8728"/>
                    </a:cubicBezTo>
                    <a:cubicBezTo>
                      <a:pt x="35667" y="8476"/>
                      <a:pt x="35477" y="8228"/>
                      <a:pt x="35273" y="7989"/>
                    </a:cubicBezTo>
                    <a:cubicBezTo>
                      <a:pt x="35269" y="7963"/>
                      <a:pt x="35261" y="7937"/>
                      <a:pt x="35245" y="7916"/>
                    </a:cubicBezTo>
                    <a:cubicBezTo>
                      <a:pt x="35197" y="7847"/>
                      <a:pt x="35136" y="7791"/>
                      <a:pt x="35077" y="7733"/>
                    </a:cubicBezTo>
                    <a:cubicBezTo>
                      <a:pt x="35056" y="7712"/>
                      <a:pt x="35036" y="7693"/>
                      <a:pt x="35016" y="7672"/>
                    </a:cubicBezTo>
                    <a:cubicBezTo>
                      <a:pt x="34994" y="7650"/>
                      <a:pt x="34974" y="7628"/>
                      <a:pt x="34953" y="7606"/>
                    </a:cubicBezTo>
                    <a:cubicBezTo>
                      <a:pt x="34871" y="7519"/>
                      <a:pt x="34789" y="7434"/>
                      <a:pt x="34705" y="7347"/>
                    </a:cubicBezTo>
                    <a:cubicBezTo>
                      <a:pt x="34410" y="7041"/>
                      <a:pt x="34116" y="6733"/>
                      <a:pt x="33821" y="6428"/>
                    </a:cubicBezTo>
                    <a:cubicBezTo>
                      <a:pt x="33613" y="6212"/>
                      <a:pt x="33396" y="6005"/>
                      <a:pt x="33179" y="5799"/>
                    </a:cubicBezTo>
                    <a:cubicBezTo>
                      <a:pt x="33167" y="5755"/>
                      <a:pt x="33151" y="5712"/>
                      <a:pt x="33124" y="5676"/>
                    </a:cubicBezTo>
                    <a:cubicBezTo>
                      <a:pt x="33096" y="5638"/>
                      <a:pt x="33064" y="5602"/>
                      <a:pt x="33032" y="5569"/>
                    </a:cubicBezTo>
                    <a:cubicBezTo>
                      <a:pt x="32981" y="5514"/>
                      <a:pt x="32925" y="5461"/>
                      <a:pt x="32869" y="5409"/>
                    </a:cubicBezTo>
                    <a:cubicBezTo>
                      <a:pt x="32864" y="5405"/>
                      <a:pt x="32861" y="5400"/>
                      <a:pt x="32856" y="5395"/>
                    </a:cubicBezTo>
                    <a:cubicBezTo>
                      <a:pt x="32724" y="5250"/>
                      <a:pt x="32589" y="5106"/>
                      <a:pt x="32440" y="4976"/>
                    </a:cubicBezTo>
                    <a:cubicBezTo>
                      <a:pt x="32383" y="4928"/>
                      <a:pt x="32326" y="4879"/>
                      <a:pt x="32270" y="4829"/>
                    </a:cubicBezTo>
                    <a:cubicBezTo>
                      <a:pt x="32248" y="4811"/>
                      <a:pt x="32227" y="4791"/>
                      <a:pt x="32204" y="4773"/>
                    </a:cubicBezTo>
                    <a:cubicBezTo>
                      <a:pt x="32105" y="4699"/>
                      <a:pt x="32005" y="4624"/>
                      <a:pt x="31906" y="4549"/>
                    </a:cubicBezTo>
                    <a:cubicBezTo>
                      <a:pt x="31834" y="4494"/>
                      <a:pt x="31757" y="4445"/>
                      <a:pt x="31683" y="4394"/>
                    </a:cubicBezTo>
                    <a:cubicBezTo>
                      <a:pt x="31609" y="4343"/>
                      <a:pt x="31535" y="4292"/>
                      <a:pt x="31459" y="4244"/>
                    </a:cubicBezTo>
                    <a:cubicBezTo>
                      <a:pt x="31373" y="4188"/>
                      <a:pt x="31286" y="4131"/>
                      <a:pt x="31199" y="4075"/>
                    </a:cubicBezTo>
                    <a:cubicBezTo>
                      <a:pt x="31124" y="4024"/>
                      <a:pt x="31048" y="3973"/>
                      <a:pt x="30973" y="3923"/>
                    </a:cubicBezTo>
                    <a:cubicBezTo>
                      <a:pt x="30908" y="3878"/>
                      <a:pt x="30843" y="3833"/>
                      <a:pt x="30775" y="3792"/>
                    </a:cubicBezTo>
                    <a:cubicBezTo>
                      <a:pt x="30772" y="3790"/>
                      <a:pt x="30767" y="3788"/>
                      <a:pt x="30764" y="3785"/>
                    </a:cubicBezTo>
                    <a:cubicBezTo>
                      <a:pt x="30753" y="3737"/>
                      <a:pt x="30726" y="3693"/>
                      <a:pt x="30682" y="3662"/>
                    </a:cubicBezTo>
                    <a:cubicBezTo>
                      <a:pt x="30589" y="3594"/>
                      <a:pt x="30486" y="3540"/>
                      <a:pt x="30386" y="3481"/>
                    </a:cubicBezTo>
                    <a:cubicBezTo>
                      <a:pt x="30297" y="3428"/>
                      <a:pt x="30207" y="3378"/>
                      <a:pt x="30115" y="3328"/>
                    </a:cubicBezTo>
                    <a:cubicBezTo>
                      <a:pt x="29940" y="3230"/>
                      <a:pt x="29761" y="3141"/>
                      <a:pt x="29582" y="3048"/>
                    </a:cubicBezTo>
                    <a:cubicBezTo>
                      <a:pt x="29496" y="3003"/>
                      <a:pt x="29405" y="2964"/>
                      <a:pt x="29317" y="2923"/>
                    </a:cubicBezTo>
                    <a:cubicBezTo>
                      <a:pt x="29229" y="2881"/>
                      <a:pt x="29141" y="2836"/>
                      <a:pt x="29052" y="2796"/>
                    </a:cubicBezTo>
                    <a:cubicBezTo>
                      <a:pt x="28876" y="2717"/>
                      <a:pt x="28700" y="2637"/>
                      <a:pt x="28525" y="2557"/>
                    </a:cubicBezTo>
                    <a:cubicBezTo>
                      <a:pt x="28471" y="2532"/>
                      <a:pt x="28417" y="2508"/>
                      <a:pt x="28365" y="2483"/>
                    </a:cubicBezTo>
                    <a:cubicBezTo>
                      <a:pt x="28273" y="2433"/>
                      <a:pt x="28182" y="2384"/>
                      <a:pt x="28091" y="2333"/>
                    </a:cubicBezTo>
                    <a:cubicBezTo>
                      <a:pt x="28076" y="2271"/>
                      <a:pt x="28031" y="2218"/>
                      <a:pt x="27968" y="2198"/>
                    </a:cubicBezTo>
                    <a:cubicBezTo>
                      <a:pt x="27951" y="2193"/>
                      <a:pt x="27935" y="2188"/>
                      <a:pt x="27918" y="2183"/>
                    </a:cubicBezTo>
                    <a:cubicBezTo>
                      <a:pt x="27907" y="2180"/>
                      <a:pt x="27897" y="2175"/>
                      <a:pt x="27887" y="2172"/>
                    </a:cubicBezTo>
                    <a:cubicBezTo>
                      <a:pt x="27688" y="2093"/>
                      <a:pt x="27496" y="2002"/>
                      <a:pt x="27305" y="1903"/>
                    </a:cubicBezTo>
                    <a:cubicBezTo>
                      <a:pt x="27125" y="1813"/>
                      <a:pt x="26950" y="1718"/>
                      <a:pt x="26772" y="1627"/>
                    </a:cubicBezTo>
                    <a:cubicBezTo>
                      <a:pt x="26591" y="1534"/>
                      <a:pt x="26410" y="1439"/>
                      <a:pt x="26223" y="1360"/>
                    </a:cubicBezTo>
                    <a:cubicBezTo>
                      <a:pt x="26125" y="1318"/>
                      <a:pt x="26027" y="1274"/>
                      <a:pt x="25927" y="1239"/>
                    </a:cubicBezTo>
                    <a:cubicBezTo>
                      <a:pt x="25866" y="1218"/>
                      <a:pt x="25807" y="1198"/>
                      <a:pt x="25747" y="1176"/>
                    </a:cubicBezTo>
                    <a:cubicBezTo>
                      <a:pt x="25701" y="1160"/>
                      <a:pt x="25653" y="1150"/>
                      <a:pt x="25607" y="1137"/>
                    </a:cubicBezTo>
                    <a:cubicBezTo>
                      <a:pt x="25514" y="1111"/>
                      <a:pt x="25420" y="1088"/>
                      <a:pt x="25325" y="1069"/>
                    </a:cubicBezTo>
                    <a:cubicBezTo>
                      <a:pt x="25235" y="1051"/>
                      <a:pt x="25145" y="1037"/>
                      <a:pt x="25053" y="1029"/>
                    </a:cubicBezTo>
                    <a:cubicBezTo>
                      <a:pt x="25037" y="1023"/>
                      <a:pt x="25021" y="1016"/>
                      <a:pt x="25005" y="1009"/>
                    </a:cubicBezTo>
                    <a:cubicBezTo>
                      <a:pt x="24956" y="990"/>
                      <a:pt x="24906" y="970"/>
                      <a:pt x="24856" y="952"/>
                    </a:cubicBezTo>
                    <a:cubicBezTo>
                      <a:pt x="24824" y="922"/>
                      <a:pt x="24786" y="905"/>
                      <a:pt x="24742" y="891"/>
                    </a:cubicBezTo>
                    <a:cubicBezTo>
                      <a:pt x="24667" y="867"/>
                      <a:pt x="24591" y="844"/>
                      <a:pt x="24515" y="823"/>
                    </a:cubicBezTo>
                    <a:cubicBezTo>
                      <a:pt x="24505" y="818"/>
                      <a:pt x="24495" y="815"/>
                      <a:pt x="24486" y="811"/>
                    </a:cubicBezTo>
                    <a:cubicBezTo>
                      <a:pt x="24406" y="782"/>
                      <a:pt x="24325" y="755"/>
                      <a:pt x="24242" y="729"/>
                    </a:cubicBezTo>
                    <a:cubicBezTo>
                      <a:pt x="24150" y="699"/>
                      <a:pt x="24058" y="666"/>
                      <a:pt x="23965" y="640"/>
                    </a:cubicBezTo>
                    <a:cubicBezTo>
                      <a:pt x="23766" y="583"/>
                      <a:pt x="23567" y="525"/>
                      <a:pt x="23364" y="477"/>
                    </a:cubicBezTo>
                    <a:cubicBezTo>
                      <a:pt x="23288" y="459"/>
                      <a:pt x="23211" y="440"/>
                      <a:pt x="23134" y="422"/>
                    </a:cubicBezTo>
                    <a:cubicBezTo>
                      <a:pt x="23117" y="396"/>
                      <a:pt x="23097" y="372"/>
                      <a:pt x="23068" y="357"/>
                    </a:cubicBezTo>
                    <a:cubicBezTo>
                      <a:pt x="23023" y="334"/>
                      <a:pt x="22980" y="329"/>
                      <a:pt x="22932" y="323"/>
                    </a:cubicBezTo>
                    <a:cubicBezTo>
                      <a:pt x="22675" y="281"/>
                      <a:pt x="22417" y="235"/>
                      <a:pt x="22159" y="197"/>
                    </a:cubicBezTo>
                    <a:cubicBezTo>
                      <a:pt x="21901" y="159"/>
                      <a:pt x="21642" y="117"/>
                      <a:pt x="21384" y="87"/>
                    </a:cubicBezTo>
                    <a:cubicBezTo>
                      <a:pt x="21007" y="42"/>
                      <a:pt x="20631" y="1"/>
                      <a:pt x="20251" y="1"/>
                    </a:cubicBezTo>
                    <a:close/>
                  </a:path>
                </a:pathLst>
              </a:custGeom>
              <a:solidFill>
                <a:srgbClr val="FFFFFF">
                  <a:alpha val="38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8" name="Google Shape;1138;p36"/>
              <p:cNvSpPr/>
              <p:nvPr/>
            </p:nvSpPr>
            <p:spPr>
              <a:xfrm>
                <a:off x="1891133" y="3836703"/>
                <a:ext cx="3037046" cy="1144860"/>
              </a:xfrm>
              <a:custGeom>
                <a:avLst/>
                <a:gdLst/>
                <a:ahLst/>
                <a:cxnLst/>
                <a:rect l="l" t="t" r="r" b="b"/>
                <a:pathLst>
                  <a:path w="39505" h="14892" extrusionOk="0">
                    <a:moveTo>
                      <a:pt x="38205" y="12658"/>
                    </a:moveTo>
                    <a:cubicBezTo>
                      <a:pt x="38206" y="12661"/>
                      <a:pt x="38207" y="12664"/>
                      <a:pt x="38209" y="12666"/>
                    </a:cubicBezTo>
                    <a:cubicBezTo>
                      <a:pt x="38207" y="12664"/>
                      <a:pt x="38206" y="12661"/>
                      <a:pt x="38205" y="12658"/>
                    </a:cubicBezTo>
                    <a:close/>
                    <a:moveTo>
                      <a:pt x="20296" y="369"/>
                    </a:moveTo>
                    <a:cubicBezTo>
                      <a:pt x="20414" y="373"/>
                      <a:pt x="20530" y="377"/>
                      <a:pt x="20647" y="381"/>
                    </a:cubicBezTo>
                    <a:cubicBezTo>
                      <a:pt x="20744" y="384"/>
                      <a:pt x="20838" y="395"/>
                      <a:pt x="20934" y="403"/>
                    </a:cubicBezTo>
                    <a:cubicBezTo>
                      <a:pt x="21029" y="411"/>
                      <a:pt x="21124" y="417"/>
                      <a:pt x="21219" y="429"/>
                    </a:cubicBezTo>
                    <a:cubicBezTo>
                      <a:pt x="21333" y="444"/>
                      <a:pt x="21449" y="459"/>
                      <a:pt x="21563" y="474"/>
                    </a:cubicBezTo>
                    <a:cubicBezTo>
                      <a:pt x="21562" y="473"/>
                      <a:pt x="21561" y="473"/>
                      <a:pt x="21559" y="472"/>
                    </a:cubicBezTo>
                    <a:lnTo>
                      <a:pt x="21559" y="472"/>
                    </a:lnTo>
                    <a:cubicBezTo>
                      <a:pt x="21562" y="473"/>
                      <a:pt x="21564" y="473"/>
                      <a:pt x="21566" y="474"/>
                    </a:cubicBezTo>
                    <a:cubicBezTo>
                      <a:pt x="21569" y="474"/>
                      <a:pt x="21570" y="474"/>
                      <a:pt x="21571" y="475"/>
                    </a:cubicBezTo>
                    <a:lnTo>
                      <a:pt x="21571" y="474"/>
                    </a:lnTo>
                    <a:cubicBezTo>
                      <a:pt x="21572" y="474"/>
                      <a:pt x="21573" y="475"/>
                      <a:pt x="21573" y="475"/>
                    </a:cubicBezTo>
                    <a:lnTo>
                      <a:pt x="21574" y="475"/>
                    </a:lnTo>
                    <a:cubicBezTo>
                      <a:pt x="21695" y="494"/>
                      <a:pt x="21813" y="512"/>
                      <a:pt x="21934" y="530"/>
                    </a:cubicBezTo>
                    <a:cubicBezTo>
                      <a:pt x="22173" y="567"/>
                      <a:pt x="22409" y="610"/>
                      <a:pt x="22647" y="653"/>
                    </a:cubicBezTo>
                    <a:cubicBezTo>
                      <a:pt x="22892" y="696"/>
                      <a:pt x="23136" y="741"/>
                      <a:pt x="23379" y="793"/>
                    </a:cubicBezTo>
                    <a:cubicBezTo>
                      <a:pt x="23627" y="844"/>
                      <a:pt x="23875" y="895"/>
                      <a:pt x="24121" y="958"/>
                    </a:cubicBezTo>
                    <a:cubicBezTo>
                      <a:pt x="24379" y="1025"/>
                      <a:pt x="24637" y="1094"/>
                      <a:pt x="24894" y="1165"/>
                    </a:cubicBezTo>
                    <a:cubicBezTo>
                      <a:pt x="25057" y="1213"/>
                      <a:pt x="25221" y="1259"/>
                      <a:pt x="25383" y="1311"/>
                    </a:cubicBezTo>
                    <a:cubicBezTo>
                      <a:pt x="25489" y="1344"/>
                      <a:pt x="25594" y="1378"/>
                      <a:pt x="25699" y="1411"/>
                    </a:cubicBezTo>
                    <a:cubicBezTo>
                      <a:pt x="25784" y="1439"/>
                      <a:pt x="25867" y="1472"/>
                      <a:pt x="25951" y="1502"/>
                    </a:cubicBezTo>
                    <a:cubicBezTo>
                      <a:pt x="26281" y="1619"/>
                      <a:pt x="26608" y="1750"/>
                      <a:pt x="26935" y="1880"/>
                    </a:cubicBezTo>
                    <a:cubicBezTo>
                      <a:pt x="27108" y="1954"/>
                      <a:pt x="27283" y="2029"/>
                      <a:pt x="27455" y="2103"/>
                    </a:cubicBezTo>
                    <a:lnTo>
                      <a:pt x="27451" y="2101"/>
                    </a:lnTo>
                    <a:lnTo>
                      <a:pt x="27451" y="2101"/>
                    </a:lnTo>
                    <a:cubicBezTo>
                      <a:pt x="27690" y="2204"/>
                      <a:pt x="27924" y="2313"/>
                      <a:pt x="28159" y="2425"/>
                    </a:cubicBezTo>
                    <a:cubicBezTo>
                      <a:pt x="28385" y="2534"/>
                      <a:pt x="28605" y="2653"/>
                      <a:pt x="28824" y="2772"/>
                    </a:cubicBezTo>
                    <a:cubicBezTo>
                      <a:pt x="29034" y="2887"/>
                      <a:pt x="29245" y="3003"/>
                      <a:pt x="29454" y="3118"/>
                    </a:cubicBezTo>
                    <a:cubicBezTo>
                      <a:pt x="29681" y="3244"/>
                      <a:pt x="29905" y="3372"/>
                      <a:pt x="30129" y="3501"/>
                    </a:cubicBezTo>
                    <a:cubicBezTo>
                      <a:pt x="30155" y="3516"/>
                      <a:pt x="30180" y="3532"/>
                      <a:pt x="30207" y="3548"/>
                    </a:cubicBezTo>
                    <a:cubicBezTo>
                      <a:pt x="30438" y="3690"/>
                      <a:pt x="30667" y="3832"/>
                      <a:pt x="30890" y="3985"/>
                    </a:cubicBezTo>
                    <a:cubicBezTo>
                      <a:pt x="31110" y="4134"/>
                      <a:pt x="31331" y="4284"/>
                      <a:pt x="31550" y="4433"/>
                    </a:cubicBezTo>
                    <a:cubicBezTo>
                      <a:pt x="31746" y="4566"/>
                      <a:pt x="31942" y="4696"/>
                      <a:pt x="32134" y="4834"/>
                    </a:cubicBezTo>
                    <a:cubicBezTo>
                      <a:pt x="32242" y="4909"/>
                      <a:pt x="32353" y="4981"/>
                      <a:pt x="32456" y="5061"/>
                    </a:cubicBezTo>
                    <a:cubicBezTo>
                      <a:pt x="32564" y="5145"/>
                      <a:pt x="32673" y="5228"/>
                      <a:pt x="32781" y="5312"/>
                    </a:cubicBezTo>
                    <a:cubicBezTo>
                      <a:pt x="32832" y="5356"/>
                      <a:pt x="32886" y="5401"/>
                      <a:pt x="32937" y="5446"/>
                    </a:cubicBezTo>
                    <a:cubicBezTo>
                      <a:pt x="32986" y="5488"/>
                      <a:pt x="33040" y="5529"/>
                      <a:pt x="33087" y="5575"/>
                    </a:cubicBezTo>
                    <a:cubicBezTo>
                      <a:pt x="33182" y="5669"/>
                      <a:pt x="33279" y="5764"/>
                      <a:pt x="33375" y="5858"/>
                    </a:cubicBezTo>
                    <a:lnTo>
                      <a:pt x="33375" y="5858"/>
                    </a:lnTo>
                    <a:cubicBezTo>
                      <a:pt x="33370" y="5854"/>
                      <a:pt x="33365" y="5849"/>
                      <a:pt x="33360" y="5844"/>
                    </a:cubicBezTo>
                    <a:lnTo>
                      <a:pt x="33360" y="5844"/>
                    </a:lnTo>
                    <a:cubicBezTo>
                      <a:pt x="33524" y="6017"/>
                      <a:pt x="33688" y="6190"/>
                      <a:pt x="33841" y="6374"/>
                    </a:cubicBezTo>
                    <a:cubicBezTo>
                      <a:pt x="33987" y="6549"/>
                      <a:pt x="34129" y="6727"/>
                      <a:pt x="34277" y="6901"/>
                    </a:cubicBezTo>
                    <a:cubicBezTo>
                      <a:pt x="34611" y="7296"/>
                      <a:pt x="34950" y="7687"/>
                      <a:pt x="35280" y="8086"/>
                    </a:cubicBezTo>
                    <a:cubicBezTo>
                      <a:pt x="35444" y="8283"/>
                      <a:pt x="35609" y="8480"/>
                      <a:pt x="35772" y="8678"/>
                    </a:cubicBezTo>
                    <a:cubicBezTo>
                      <a:pt x="35856" y="8782"/>
                      <a:pt x="35943" y="8883"/>
                      <a:pt x="36025" y="8988"/>
                    </a:cubicBezTo>
                    <a:cubicBezTo>
                      <a:pt x="36107" y="9093"/>
                      <a:pt x="36187" y="9197"/>
                      <a:pt x="36269" y="9302"/>
                    </a:cubicBezTo>
                    <a:cubicBezTo>
                      <a:pt x="36381" y="9456"/>
                      <a:pt x="36492" y="9608"/>
                      <a:pt x="36599" y="9764"/>
                    </a:cubicBezTo>
                    <a:cubicBezTo>
                      <a:pt x="36711" y="9929"/>
                      <a:pt x="36818" y="10097"/>
                      <a:pt x="36927" y="10266"/>
                    </a:cubicBezTo>
                    <a:cubicBezTo>
                      <a:pt x="37130" y="10585"/>
                      <a:pt x="37328" y="10910"/>
                      <a:pt x="37521" y="11237"/>
                    </a:cubicBezTo>
                    <a:cubicBezTo>
                      <a:pt x="37651" y="11471"/>
                      <a:pt x="37781" y="11705"/>
                      <a:pt x="37891" y="11948"/>
                    </a:cubicBezTo>
                    <a:cubicBezTo>
                      <a:pt x="37997" y="12184"/>
                      <a:pt x="38103" y="12419"/>
                      <a:pt x="38205" y="12658"/>
                    </a:cubicBezTo>
                    <a:lnTo>
                      <a:pt x="38205" y="12658"/>
                    </a:lnTo>
                    <a:cubicBezTo>
                      <a:pt x="38204" y="12654"/>
                      <a:pt x="38202" y="12651"/>
                      <a:pt x="38201" y="12647"/>
                    </a:cubicBezTo>
                    <a:lnTo>
                      <a:pt x="38201" y="12647"/>
                    </a:lnTo>
                    <a:cubicBezTo>
                      <a:pt x="38315" y="12924"/>
                      <a:pt x="38426" y="13201"/>
                      <a:pt x="38549" y="13474"/>
                    </a:cubicBezTo>
                    <a:cubicBezTo>
                      <a:pt x="38669" y="13738"/>
                      <a:pt x="38793" y="14001"/>
                      <a:pt x="38907" y="14267"/>
                    </a:cubicBezTo>
                    <a:cubicBezTo>
                      <a:pt x="38905" y="14259"/>
                      <a:pt x="38902" y="14252"/>
                      <a:pt x="38899" y="14244"/>
                    </a:cubicBezTo>
                    <a:lnTo>
                      <a:pt x="38899" y="14244"/>
                    </a:lnTo>
                    <a:cubicBezTo>
                      <a:pt x="38904" y="14257"/>
                      <a:pt x="38910" y="14270"/>
                      <a:pt x="38914" y="14283"/>
                    </a:cubicBezTo>
                    <a:cubicBezTo>
                      <a:pt x="38946" y="14360"/>
                      <a:pt x="38975" y="14437"/>
                      <a:pt x="39003" y="14514"/>
                    </a:cubicBezTo>
                    <a:cubicBezTo>
                      <a:pt x="38976" y="14515"/>
                      <a:pt x="38950" y="14517"/>
                      <a:pt x="38923" y="14517"/>
                    </a:cubicBezTo>
                    <a:cubicBezTo>
                      <a:pt x="38582" y="14512"/>
                      <a:pt x="38242" y="14506"/>
                      <a:pt x="37902" y="14494"/>
                    </a:cubicBezTo>
                    <a:cubicBezTo>
                      <a:pt x="37526" y="14479"/>
                      <a:pt x="37149" y="14474"/>
                      <a:pt x="36772" y="14465"/>
                    </a:cubicBezTo>
                    <a:cubicBezTo>
                      <a:pt x="36389" y="14456"/>
                      <a:pt x="36007" y="14435"/>
                      <a:pt x="35625" y="14422"/>
                    </a:cubicBezTo>
                    <a:cubicBezTo>
                      <a:pt x="35485" y="14417"/>
                      <a:pt x="35344" y="14415"/>
                      <a:pt x="35204" y="14415"/>
                    </a:cubicBezTo>
                    <a:cubicBezTo>
                      <a:pt x="35090" y="14415"/>
                      <a:pt x="34976" y="14416"/>
                      <a:pt x="34862" y="14417"/>
                    </a:cubicBezTo>
                    <a:cubicBezTo>
                      <a:pt x="34754" y="14418"/>
                      <a:pt x="34644" y="14419"/>
                      <a:pt x="34536" y="14420"/>
                    </a:cubicBezTo>
                    <a:lnTo>
                      <a:pt x="34536" y="14420"/>
                    </a:lnTo>
                    <a:cubicBezTo>
                      <a:pt x="34541" y="14420"/>
                      <a:pt x="34545" y="14420"/>
                      <a:pt x="34549" y="14419"/>
                    </a:cubicBezTo>
                    <a:cubicBezTo>
                      <a:pt x="34120" y="14415"/>
                      <a:pt x="33690" y="14407"/>
                      <a:pt x="33262" y="14377"/>
                    </a:cubicBezTo>
                    <a:cubicBezTo>
                      <a:pt x="32818" y="14346"/>
                      <a:pt x="32375" y="14292"/>
                      <a:pt x="31932" y="14252"/>
                    </a:cubicBezTo>
                    <a:cubicBezTo>
                      <a:pt x="31730" y="14234"/>
                      <a:pt x="31525" y="14217"/>
                      <a:pt x="31321" y="14211"/>
                    </a:cubicBezTo>
                    <a:cubicBezTo>
                      <a:pt x="31110" y="14207"/>
                      <a:pt x="30899" y="14203"/>
                      <a:pt x="30688" y="14201"/>
                    </a:cubicBezTo>
                    <a:cubicBezTo>
                      <a:pt x="30231" y="14196"/>
                      <a:pt x="29774" y="14182"/>
                      <a:pt x="29317" y="14176"/>
                    </a:cubicBezTo>
                    <a:cubicBezTo>
                      <a:pt x="29239" y="14175"/>
                      <a:pt x="29160" y="14174"/>
                      <a:pt x="29082" y="14174"/>
                    </a:cubicBezTo>
                    <a:cubicBezTo>
                      <a:pt x="28892" y="14174"/>
                      <a:pt x="28702" y="14177"/>
                      <a:pt x="28513" y="14179"/>
                    </a:cubicBezTo>
                    <a:cubicBezTo>
                      <a:pt x="28367" y="14182"/>
                      <a:pt x="28220" y="14183"/>
                      <a:pt x="28074" y="14184"/>
                    </a:cubicBezTo>
                    <a:cubicBezTo>
                      <a:pt x="28082" y="14184"/>
                      <a:pt x="28090" y="14185"/>
                      <a:pt x="28098" y="14185"/>
                    </a:cubicBezTo>
                    <a:lnTo>
                      <a:pt x="28098" y="14185"/>
                    </a:lnTo>
                    <a:cubicBezTo>
                      <a:pt x="27715" y="14183"/>
                      <a:pt x="27333" y="14175"/>
                      <a:pt x="26951" y="14162"/>
                    </a:cubicBezTo>
                    <a:cubicBezTo>
                      <a:pt x="26527" y="14148"/>
                      <a:pt x="26103" y="14127"/>
                      <a:pt x="25677" y="14112"/>
                    </a:cubicBezTo>
                    <a:cubicBezTo>
                      <a:pt x="25471" y="14104"/>
                      <a:pt x="25267" y="14099"/>
                      <a:pt x="25061" y="14095"/>
                    </a:cubicBezTo>
                    <a:cubicBezTo>
                      <a:pt x="24847" y="14089"/>
                      <a:pt x="24632" y="14082"/>
                      <a:pt x="24417" y="14082"/>
                    </a:cubicBezTo>
                    <a:cubicBezTo>
                      <a:pt x="24403" y="14082"/>
                      <a:pt x="24388" y="14082"/>
                      <a:pt x="24373" y="14082"/>
                    </a:cubicBezTo>
                    <a:cubicBezTo>
                      <a:pt x="24145" y="14082"/>
                      <a:pt x="23920" y="14084"/>
                      <a:pt x="23692" y="14090"/>
                    </a:cubicBezTo>
                    <a:cubicBezTo>
                      <a:pt x="23485" y="14097"/>
                      <a:pt x="23277" y="14112"/>
                      <a:pt x="23070" y="14125"/>
                    </a:cubicBezTo>
                    <a:cubicBezTo>
                      <a:pt x="22868" y="14138"/>
                      <a:pt x="22666" y="14154"/>
                      <a:pt x="22465" y="14164"/>
                    </a:cubicBezTo>
                    <a:cubicBezTo>
                      <a:pt x="22235" y="14177"/>
                      <a:pt x="22004" y="14185"/>
                      <a:pt x="21774" y="14191"/>
                    </a:cubicBezTo>
                    <a:lnTo>
                      <a:pt x="21774" y="14191"/>
                    </a:lnTo>
                    <a:cubicBezTo>
                      <a:pt x="21736" y="14190"/>
                      <a:pt x="21698" y="14190"/>
                      <a:pt x="21660" y="14190"/>
                    </a:cubicBezTo>
                    <a:cubicBezTo>
                      <a:pt x="21573" y="14190"/>
                      <a:pt x="21485" y="14191"/>
                      <a:pt x="21397" y="14191"/>
                    </a:cubicBezTo>
                    <a:cubicBezTo>
                      <a:pt x="21405" y="14191"/>
                      <a:pt x="21413" y="14190"/>
                      <a:pt x="21421" y="14190"/>
                    </a:cubicBezTo>
                    <a:cubicBezTo>
                      <a:pt x="21244" y="14190"/>
                      <a:pt x="21068" y="14180"/>
                      <a:pt x="20892" y="14174"/>
                    </a:cubicBezTo>
                    <a:cubicBezTo>
                      <a:pt x="20701" y="14166"/>
                      <a:pt x="20510" y="14158"/>
                      <a:pt x="20319" y="14149"/>
                    </a:cubicBezTo>
                    <a:cubicBezTo>
                      <a:pt x="20090" y="14141"/>
                      <a:pt x="19860" y="14137"/>
                      <a:pt x="19631" y="14137"/>
                    </a:cubicBezTo>
                    <a:cubicBezTo>
                      <a:pt x="19528" y="14137"/>
                      <a:pt x="19426" y="14138"/>
                      <a:pt x="19323" y="14139"/>
                    </a:cubicBezTo>
                    <a:cubicBezTo>
                      <a:pt x="18960" y="14144"/>
                      <a:pt x="18598" y="14159"/>
                      <a:pt x="18237" y="14178"/>
                    </a:cubicBezTo>
                    <a:cubicBezTo>
                      <a:pt x="18049" y="14187"/>
                      <a:pt x="17862" y="14195"/>
                      <a:pt x="17674" y="14203"/>
                    </a:cubicBezTo>
                    <a:cubicBezTo>
                      <a:pt x="17515" y="14209"/>
                      <a:pt x="17357" y="14207"/>
                      <a:pt x="17197" y="14208"/>
                    </a:cubicBezTo>
                    <a:lnTo>
                      <a:pt x="17197" y="14208"/>
                    </a:lnTo>
                    <a:cubicBezTo>
                      <a:pt x="16845" y="14201"/>
                      <a:pt x="16492" y="14191"/>
                      <a:pt x="16140" y="14184"/>
                    </a:cubicBezTo>
                    <a:cubicBezTo>
                      <a:pt x="15696" y="14175"/>
                      <a:pt x="15252" y="14166"/>
                      <a:pt x="14807" y="14159"/>
                    </a:cubicBezTo>
                    <a:cubicBezTo>
                      <a:pt x="14602" y="14156"/>
                      <a:pt x="14397" y="14153"/>
                      <a:pt x="14192" y="14153"/>
                    </a:cubicBezTo>
                    <a:cubicBezTo>
                      <a:pt x="13957" y="14153"/>
                      <a:pt x="13722" y="14157"/>
                      <a:pt x="13487" y="14168"/>
                    </a:cubicBezTo>
                    <a:cubicBezTo>
                      <a:pt x="13044" y="14187"/>
                      <a:pt x="12602" y="14206"/>
                      <a:pt x="12158" y="14215"/>
                    </a:cubicBezTo>
                    <a:cubicBezTo>
                      <a:pt x="11739" y="14225"/>
                      <a:pt x="11319" y="14231"/>
                      <a:pt x="10900" y="14233"/>
                    </a:cubicBezTo>
                    <a:cubicBezTo>
                      <a:pt x="10692" y="14228"/>
                      <a:pt x="10484" y="14224"/>
                      <a:pt x="10275" y="14214"/>
                    </a:cubicBezTo>
                    <a:cubicBezTo>
                      <a:pt x="10070" y="14204"/>
                      <a:pt x="9865" y="14193"/>
                      <a:pt x="9661" y="14191"/>
                    </a:cubicBezTo>
                    <a:cubicBezTo>
                      <a:pt x="9574" y="14190"/>
                      <a:pt x="9488" y="14190"/>
                      <a:pt x="9402" y="14190"/>
                    </a:cubicBezTo>
                    <a:cubicBezTo>
                      <a:pt x="9067" y="14190"/>
                      <a:pt x="8733" y="14195"/>
                      <a:pt x="8399" y="14208"/>
                    </a:cubicBezTo>
                    <a:cubicBezTo>
                      <a:pt x="7965" y="14225"/>
                      <a:pt x="7531" y="14258"/>
                      <a:pt x="7097" y="14271"/>
                    </a:cubicBezTo>
                    <a:cubicBezTo>
                      <a:pt x="6668" y="14283"/>
                      <a:pt x="6238" y="14291"/>
                      <a:pt x="5809" y="14292"/>
                    </a:cubicBezTo>
                    <a:cubicBezTo>
                      <a:pt x="4963" y="14292"/>
                      <a:pt x="4118" y="14346"/>
                      <a:pt x="3271" y="14354"/>
                    </a:cubicBezTo>
                    <a:cubicBezTo>
                      <a:pt x="3110" y="14352"/>
                      <a:pt x="2948" y="14347"/>
                      <a:pt x="2788" y="14338"/>
                    </a:cubicBezTo>
                    <a:cubicBezTo>
                      <a:pt x="2648" y="14330"/>
                      <a:pt x="2507" y="14318"/>
                      <a:pt x="2366" y="14315"/>
                    </a:cubicBezTo>
                    <a:cubicBezTo>
                      <a:pt x="2283" y="14314"/>
                      <a:pt x="2198" y="14312"/>
                      <a:pt x="2115" y="14311"/>
                    </a:cubicBezTo>
                    <a:cubicBezTo>
                      <a:pt x="2107" y="14311"/>
                      <a:pt x="2099" y="14311"/>
                      <a:pt x="2091" y="14311"/>
                    </a:cubicBezTo>
                    <a:cubicBezTo>
                      <a:pt x="2011" y="14311"/>
                      <a:pt x="1930" y="14316"/>
                      <a:pt x="1850" y="14319"/>
                    </a:cubicBezTo>
                    <a:cubicBezTo>
                      <a:pt x="1718" y="14322"/>
                      <a:pt x="1588" y="14334"/>
                      <a:pt x="1457" y="14343"/>
                    </a:cubicBezTo>
                    <a:cubicBezTo>
                      <a:pt x="1149" y="14364"/>
                      <a:pt x="841" y="14382"/>
                      <a:pt x="533" y="14398"/>
                    </a:cubicBezTo>
                    <a:cubicBezTo>
                      <a:pt x="508" y="14399"/>
                      <a:pt x="483" y="14401"/>
                      <a:pt x="458" y="14402"/>
                    </a:cubicBezTo>
                    <a:cubicBezTo>
                      <a:pt x="495" y="14235"/>
                      <a:pt x="534" y="14068"/>
                      <a:pt x="575" y="13904"/>
                    </a:cubicBezTo>
                    <a:lnTo>
                      <a:pt x="575" y="13904"/>
                    </a:lnTo>
                    <a:cubicBezTo>
                      <a:pt x="574" y="13909"/>
                      <a:pt x="573" y="13915"/>
                      <a:pt x="571" y="13921"/>
                    </a:cubicBezTo>
                    <a:cubicBezTo>
                      <a:pt x="621" y="13745"/>
                      <a:pt x="675" y="13571"/>
                      <a:pt x="730" y="13396"/>
                    </a:cubicBezTo>
                    <a:cubicBezTo>
                      <a:pt x="784" y="13230"/>
                      <a:pt x="846" y="13067"/>
                      <a:pt x="904" y="12903"/>
                    </a:cubicBezTo>
                    <a:cubicBezTo>
                      <a:pt x="963" y="12733"/>
                      <a:pt x="1023" y="12562"/>
                      <a:pt x="1082" y="12392"/>
                    </a:cubicBezTo>
                    <a:cubicBezTo>
                      <a:pt x="1142" y="12222"/>
                      <a:pt x="1205" y="12052"/>
                      <a:pt x="1269" y="11884"/>
                    </a:cubicBezTo>
                    <a:cubicBezTo>
                      <a:pt x="1311" y="11786"/>
                      <a:pt x="1350" y="11685"/>
                      <a:pt x="1397" y="11589"/>
                    </a:cubicBezTo>
                    <a:cubicBezTo>
                      <a:pt x="1448" y="11479"/>
                      <a:pt x="1501" y="11371"/>
                      <a:pt x="1553" y="11261"/>
                    </a:cubicBezTo>
                    <a:cubicBezTo>
                      <a:pt x="1648" y="11064"/>
                      <a:pt x="1751" y="10870"/>
                      <a:pt x="1853" y="10677"/>
                    </a:cubicBezTo>
                    <a:lnTo>
                      <a:pt x="1853" y="10677"/>
                    </a:lnTo>
                    <a:cubicBezTo>
                      <a:pt x="1848" y="10685"/>
                      <a:pt x="1844" y="10692"/>
                      <a:pt x="1839" y="10698"/>
                    </a:cubicBezTo>
                    <a:cubicBezTo>
                      <a:pt x="1886" y="10618"/>
                      <a:pt x="1933" y="10540"/>
                      <a:pt x="1979" y="10460"/>
                    </a:cubicBezTo>
                    <a:cubicBezTo>
                      <a:pt x="2020" y="10389"/>
                      <a:pt x="2067" y="10322"/>
                      <a:pt x="2111" y="10254"/>
                    </a:cubicBezTo>
                    <a:cubicBezTo>
                      <a:pt x="2190" y="10129"/>
                      <a:pt x="2275" y="10007"/>
                      <a:pt x="2361" y="9887"/>
                    </a:cubicBezTo>
                    <a:cubicBezTo>
                      <a:pt x="2557" y="9612"/>
                      <a:pt x="2759" y="9341"/>
                      <a:pt x="2962" y="9071"/>
                    </a:cubicBezTo>
                    <a:cubicBezTo>
                      <a:pt x="3082" y="8915"/>
                      <a:pt x="3201" y="8755"/>
                      <a:pt x="3327" y="8602"/>
                    </a:cubicBezTo>
                    <a:cubicBezTo>
                      <a:pt x="3466" y="8436"/>
                      <a:pt x="3606" y="8269"/>
                      <a:pt x="3748" y="8103"/>
                    </a:cubicBezTo>
                    <a:cubicBezTo>
                      <a:pt x="4003" y="7805"/>
                      <a:pt x="4283" y="7532"/>
                      <a:pt x="4549" y="7246"/>
                    </a:cubicBezTo>
                    <a:cubicBezTo>
                      <a:pt x="4682" y="7105"/>
                      <a:pt x="4812" y="6958"/>
                      <a:pt x="4945" y="6816"/>
                    </a:cubicBezTo>
                    <a:cubicBezTo>
                      <a:pt x="5084" y="6665"/>
                      <a:pt x="5225" y="6517"/>
                      <a:pt x="5368" y="6370"/>
                    </a:cubicBezTo>
                    <a:cubicBezTo>
                      <a:pt x="5544" y="6203"/>
                      <a:pt x="5723" y="6040"/>
                      <a:pt x="5902" y="5879"/>
                    </a:cubicBezTo>
                    <a:cubicBezTo>
                      <a:pt x="6191" y="5617"/>
                      <a:pt x="6476" y="5349"/>
                      <a:pt x="6768" y="5091"/>
                    </a:cubicBezTo>
                    <a:cubicBezTo>
                      <a:pt x="6930" y="4948"/>
                      <a:pt x="7092" y="4806"/>
                      <a:pt x="7256" y="4666"/>
                    </a:cubicBezTo>
                    <a:cubicBezTo>
                      <a:pt x="7399" y="4542"/>
                      <a:pt x="7547" y="4424"/>
                      <a:pt x="7695" y="4305"/>
                    </a:cubicBezTo>
                    <a:cubicBezTo>
                      <a:pt x="7848" y="4193"/>
                      <a:pt x="8000" y="4082"/>
                      <a:pt x="8159" y="3979"/>
                    </a:cubicBezTo>
                    <a:cubicBezTo>
                      <a:pt x="8324" y="3871"/>
                      <a:pt x="8489" y="3764"/>
                      <a:pt x="8656" y="3657"/>
                    </a:cubicBezTo>
                    <a:cubicBezTo>
                      <a:pt x="8991" y="3442"/>
                      <a:pt x="9323" y="3222"/>
                      <a:pt x="9664" y="3014"/>
                    </a:cubicBezTo>
                    <a:cubicBezTo>
                      <a:pt x="9856" y="2907"/>
                      <a:pt x="10048" y="2802"/>
                      <a:pt x="10238" y="2692"/>
                    </a:cubicBezTo>
                    <a:cubicBezTo>
                      <a:pt x="10418" y="2587"/>
                      <a:pt x="10596" y="2478"/>
                      <a:pt x="10774" y="2373"/>
                    </a:cubicBezTo>
                    <a:lnTo>
                      <a:pt x="10774" y="2373"/>
                    </a:lnTo>
                    <a:cubicBezTo>
                      <a:pt x="10774" y="2374"/>
                      <a:pt x="10772" y="2374"/>
                      <a:pt x="10771" y="2376"/>
                    </a:cubicBezTo>
                    <a:cubicBezTo>
                      <a:pt x="10875" y="2320"/>
                      <a:pt x="10977" y="2265"/>
                      <a:pt x="11082" y="2214"/>
                    </a:cubicBezTo>
                    <a:cubicBezTo>
                      <a:pt x="11195" y="2160"/>
                      <a:pt x="11307" y="2110"/>
                      <a:pt x="11420" y="2060"/>
                    </a:cubicBezTo>
                    <a:cubicBezTo>
                      <a:pt x="11567" y="2000"/>
                      <a:pt x="11714" y="1942"/>
                      <a:pt x="11863" y="1888"/>
                    </a:cubicBezTo>
                    <a:cubicBezTo>
                      <a:pt x="12046" y="1822"/>
                      <a:pt x="12230" y="1758"/>
                      <a:pt x="12411" y="1686"/>
                    </a:cubicBezTo>
                    <a:cubicBezTo>
                      <a:pt x="12598" y="1612"/>
                      <a:pt x="12782" y="1537"/>
                      <a:pt x="12973" y="1473"/>
                    </a:cubicBezTo>
                    <a:cubicBezTo>
                      <a:pt x="13160" y="1408"/>
                      <a:pt x="13353" y="1355"/>
                      <a:pt x="13543" y="1299"/>
                    </a:cubicBezTo>
                    <a:cubicBezTo>
                      <a:pt x="13726" y="1247"/>
                      <a:pt x="13909" y="1189"/>
                      <a:pt x="14092" y="1137"/>
                    </a:cubicBezTo>
                    <a:cubicBezTo>
                      <a:pt x="14271" y="1090"/>
                      <a:pt x="14453" y="1050"/>
                      <a:pt x="14635" y="1012"/>
                    </a:cubicBezTo>
                    <a:cubicBezTo>
                      <a:pt x="14803" y="976"/>
                      <a:pt x="14971" y="938"/>
                      <a:pt x="15142" y="908"/>
                    </a:cubicBezTo>
                    <a:cubicBezTo>
                      <a:pt x="15397" y="871"/>
                      <a:pt x="15655" y="851"/>
                      <a:pt x="15911" y="821"/>
                    </a:cubicBezTo>
                    <a:cubicBezTo>
                      <a:pt x="15922" y="818"/>
                      <a:pt x="15934" y="814"/>
                      <a:pt x="15945" y="813"/>
                    </a:cubicBezTo>
                    <a:cubicBezTo>
                      <a:pt x="16077" y="783"/>
                      <a:pt x="16212" y="761"/>
                      <a:pt x="16345" y="747"/>
                    </a:cubicBezTo>
                    <a:cubicBezTo>
                      <a:pt x="16380" y="742"/>
                      <a:pt x="16414" y="739"/>
                      <a:pt x="16448" y="735"/>
                    </a:cubicBezTo>
                    <a:cubicBezTo>
                      <a:pt x="16451" y="734"/>
                      <a:pt x="16453" y="733"/>
                      <a:pt x="16454" y="732"/>
                    </a:cubicBezTo>
                    <a:cubicBezTo>
                      <a:pt x="16481" y="713"/>
                      <a:pt x="16516" y="711"/>
                      <a:pt x="16548" y="707"/>
                    </a:cubicBezTo>
                    <a:cubicBezTo>
                      <a:pt x="16581" y="701"/>
                      <a:pt x="16614" y="696"/>
                      <a:pt x="16646" y="692"/>
                    </a:cubicBezTo>
                    <a:cubicBezTo>
                      <a:pt x="16712" y="684"/>
                      <a:pt x="16776" y="675"/>
                      <a:pt x="16842" y="667"/>
                    </a:cubicBezTo>
                    <a:cubicBezTo>
                      <a:pt x="16844" y="667"/>
                      <a:pt x="16847" y="666"/>
                      <a:pt x="16850" y="666"/>
                    </a:cubicBezTo>
                    <a:lnTo>
                      <a:pt x="16852" y="666"/>
                    </a:lnTo>
                    <a:cubicBezTo>
                      <a:pt x="16905" y="659"/>
                      <a:pt x="16957" y="652"/>
                      <a:pt x="17009" y="646"/>
                    </a:cubicBezTo>
                    <a:lnTo>
                      <a:pt x="17012" y="646"/>
                    </a:lnTo>
                    <a:cubicBezTo>
                      <a:pt x="17014" y="646"/>
                      <a:pt x="17015" y="645"/>
                      <a:pt x="17018" y="645"/>
                    </a:cubicBezTo>
                    <a:lnTo>
                      <a:pt x="17020" y="645"/>
                    </a:lnTo>
                    <a:cubicBezTo>
                      <a:pt x="17149" y="629"/>
                      <a:pt x="17277" y="612"/>
                      <a:pt x="17405" y="595"/>
                    </a:cubicBezTo>
                    <a:cubicBezTo>
                      <a:pt x="17434" y="591"/>
                      <a:pt x="17461" y="588"/>
                      <a:pt x="17490" y="586"/>
                    </a:cubicBezTo>
                    <a:cubicBezTo>
                      <a:pt x="17529" y="579"/>
                      <a:pt x="17568" y="572"/>
                      <a:pt x="17608" y="565"/>
                    </a:cubicBezTo>
                    <a:cubicBezTo>
                      <a:pt x="17627" y="562"/>
                      <a:pt x="17646" y="559"/>
                      <a:pt x="17665" y="556"/>
                    </a:cubicBezTo>
                    <a:cubicBezTo>
                      <a:pt x="17670" y="550"/>
                      <a:pt x="17672" y="543"/>
                      <a:pt x="17675" y="538"/>
                    </a:cubicBezTo>
                    <a:cubicBezTo>
                      <a:pt x="17791" y="530"/>
                      <a:pt x="17905" y="522"/>
                      <a:pt x="18021" y="512"/>
                    </a:cubicBezTo>
                    <a:cubicBezTo>
                      <a:pt x="18269" y="495"/>
                      <a:pt x="18517" y="469"/>
                      <a:pt x="18764" y="448"/>
                    </a:cubicBezTo>
                    <a:cubicBezTo>
                      <a:pt x="19014" y="428"/>
                      <a:pt x="19266" y="405"/>
                      <a:pt x="19516" y="392"/>
                    </a:cubicBezTo>
                    <a:cubicBezTo>
                      <a:pt x="19642" y="387"/>
                      <a:pt x="19769" y="375"/>
                      <a:pt x="19895" y="374"/>
                    </a:cubicBezTo>
                    <a:cubicBezTo>
                      <a:pt x="20029" y="372"/>
                      <a:pt x="20162" y="371"/>
                      <a:pt x="20296" y="369"/>
                    </a:cubicBezTo>
                    <a:close/>
                    <a:moveTo>
                      <a:pt x="20299" y="0"/>
                    </a:moveTo>
                    <a:cubicBezTo>
                      <a:pt x="20270" y="0"/>
                      <a:pt x="20242" y="1"/>
                      <a:pt x="20213" y="1"/>
                    </a:cubicBezTo>
                    <a:cubicBezTo>
                      <a:pt x="19952" y="4"/>
                      <a:pt x="19693" y="9"/>
                      <a:pt x="19434" y="28"/>
                    </a:cubicBezTo>
                    <a:cubicBezTo>
                      <a:pt x="19177" y="46"/>
                      <a:pt x="18920" y="64"/>
                      <a:pt x="18665" y="86"/>
                    </a:cubicBezTo>
                    <a:cubicBezTo>
                      <a:pt x="18405" y="109"/>
                      <a:pt x="18144" y="134"/>
                      <a:pt x="17883" y="152"/>
                    </a:cubicBezTo>
                    <a:cubicBezTo>
                      <a:pt x="17571" y="174"/>
                      <a:pt x="17259" y="197"/>
                      <a:pt x="16947" y="221"/>
                    </a:cubicBezTo>
                    <a:cubicBezTo>
                      <a:pt x="16877" y="232"/>
                      <a:pt x="16806" y="243"/>
                      <a:pt x="16736" y="254"/>
                    </a:cubicBezTo>
                    <a:cubicBezTo>
                      <a:pt x="16724" y="256"/>
                      <a:pt x="16710" y="259"/>
                      <a:pt x="16699" y="262"/>
                    </a:cubicBezTo>
                    <a:cubicBezTo>
                      <a:pt x="16654" y="271"/>
                      <a:pt x="16611" y="280"/>
                      <a:pt x="16567" y="289"/>
                    </a:cubicBezTo>
                    <a:cubicBezTo>
                      <a:pt x="16497" y="304"/>
                      <a:pt x="16428" y="317"/>
                      <a:pt x="16358" y="331"/>
                    </a:cubicBezTo>
                    <a:cubicBezTo>
                      <a:pt x="16324" y="337"/>
                      <a:pt x="16288" y="342"/>
                      <a:pt x="16254" y="348"/>
                    </a:cubicBezTo>
                    <a:cubicBezTo>
                      <a:pt x="16220" y="353"/>
                      <a:pt x="16184" y="359"/>
                      <a:pt x="16149" y="364"/>
                    </a:cubicBezTo>
                    <a:cubicBezTo>
                      <a:pt x="16106" y="369"/>
                      <a:pt x="16065" y="376"/>
                      <a:pt x="16024" y="381"/>
                    </a:cubicBezTo>
                    <a:cubicBezTo>
                      <a:pt x="16015" y="398"/>
                      <a:pt x="16009" y="417"/>
                      <a:pt x="16006" y="437"/>
                    </a:cubicBezTo>
                    <a:cubicBezTo>
                      <a:pt x="15901" y="452"/>
                      <a:pt x="15797" y="464"/>
                      <a:pt x="15691" y="476"/>
                    </a:cubicBezTo>
                    <a:cubicBezTo>
                      <a:pt x="15572" y="487"/>
                      <a:pt x="15452" y="496"/>
                      <a:pt x="15333" y="510"/>
                    </a:cubicBezTo>
                    <a:cubicBezTo>
                      <a:pt x="15083" y="540"/>
                      <a:pt x="14838" y="589"/>
                      <a:pt x="14592" y="643"/>
                    </a:cubicBezTo>
                    <a:cubicBezTo>
                      <a:pt x="14401" y="685"/>
                      <a:pt x="14211" y="725"/>
                      <a:pt x="14022" y="773"/>
                    </a:cubicBezTo>
                    <a:cubicBezTo>
                      <a:pt x="13823" y="825"/>
                      <a:pt x="13630" y="890"/>
                      <a:pt x="13433" y="947"/>
                    </a:cubicBezTo>
                    <a:cubicBezTo>
                      <a:pt x="13242" y="1003"/>
                      <a:pt x="13052" y="1061"/>
                      <a:pt x="12862" y="1121"/>
                    </a:cubicBezTo>
                    <a:cubicBezTo>
                      <a:pt x="12683" y="1177"/>
                      <a:pt x="12510" y="1250"/>
                      <a:pt x="12335" y="1319"/>
                    </a:cubicBezTo>
                    <a:cubicBezTo>
                      <a:pt x="11965" y="1465"/>
                      <a:pt x="11584" y="1585"/>
                      <a:pt x="11219" y="1745"/>
                    </a:cubicBezTo>
                    <a:cubicBezTo>
                      <a:pt x="11117" y="1790"/>
                      <a:pt x="11017" y="1835"/>
                      <a:pt x="10917" y="1883"/>
                    </a:cubicBezTo>
                    <a:cubicBezTo>
                      <a:pt x="10821" y="1929"/>
                      <a:pt x="10729" y="1979"/>
                      <a:pt x="10636" y="2030"/>
                    </a:cubicBezTo>
                    <a:cubicBezTo>
                      <a:pt x="10461" y="2122"/>
                      <a:pt x="10293" y="2230"/>
                      <a:pt x="10124" y="2331"/>
                    </a:cubicBezTo>
                    <a:cubicBezTo>
                      <a:pt x="10131" y="2327"/>
                      <a:pt x="10137" y="2323"/>
                      <a:pt x="10144" y="2319"/>
                    </a:cubicBezTo>
                    <a:lnTo>
                      <a:pt x="10144" y="2319"/>
                    </a:lnTo>
                    <a:cubicBezTo>
                      <a:pt x="10017" y="2393"/>
                      <a:pt x="9890" y="2467"/>
                      <a:pt x="9761" y="2537"/>
                    </a:cubicBezTo>
                    <a:cubicBezTo>
                      <a:pt x="9592" y="2630"/>
                      <a:pt x="9424" y="2724"/>
                      <a:pt x="9262" y="2828"/>
                    </a:cubicBezTo>
                    <a:cubicBezTo>
                      <a:pt x="9082" y="2943"/>
                      <a:pt x="8901" y="3059"/>
                      <a:pt x="8722" y="3176"/>
                    </a:cubicBezTo>
                    <a:cubicBezTo>
                      <a:pt x="8382" y="3395"/>
                      <a:pt x="8041" y="3611"/>
                      <a:pt x="7708" y="3840"/>
                    </a:cubicBezTo>
                    <a:cubicBezTo>
                      <a:pt x="7631" y="3891"/>
                      <a:pt x="7559" y="3949"/>
                      <a:pt x="7483" y="4003"/>
                    </a:cubicBezTo>
                    <a:cubicBezTo>
                      <a:pt x="7405" y="4062"/>
                      <a:pt x="7327" y="4125"/>
                      <a:pt x="7251" y="4188"/>
                    </a:cubicBezTo>
                    <a:cubicBezTo>
                      <a:pt x="7094" y="4320"/>
                      <a:pt x="6936" y="4452"/>
                      <a:pt x="6781" y="4588"/>
                    </a:cubicBezTo>
                    <a:cubicBezTo>
                      <a:pt x="6479" y="4851"/>
                      <a:pt x="6186" y="5121"/>
                      <a:pt x="5891" y="5389"/>
                    </a:cubicBezTo>
                    <a:cubicBezTo>
                      <a:pt x="5741" y="5527"/>
                      <a:pt x="5590" y="5663"/>
                      <a:pt x="5440" y="5799"/>
                    </a:cubicBezTo>
                    <a:cubicBezTo>
                      <a:pt x="5278" y="5947"/>
                      <a:pt x="5120" y="6098"/>
                      <a:pt x="4966" y="6256"/>
                    </a:cubicBezTo>
                    <a:cubicBezTo>
                      <a:pt x="4689" y="6537"/>
                      <a:pt x="4435" y="6838"/>
                      <a:pt x="4161" y="7122"/>
                    </a:cubicBezTo>
                    <a:cubicBezTo>
                      <a:pt x="4011" y="7277"/>
                      <a:pt x="3860" y="7434"/>
                      <a:pt x="3710" y="7591"/>
                    </a:cubicBezTo>
                    <a:cubicBezTo>
                      <a:pt x="3571" y="7738"/>
                      <a:pt x="3440" y="7895"/>
                      <a:pt x="3309" y="8048"/>
                    </a:cubicBezTo>
                    <a:cubicBezTo>
                      <a:pt x="3053" y="8347"/>
                      <a:pt x="2811" y="8660"/>
                      <a:pt x="2573" y="8974"/>
                    </a:cubicBezTo>
                    <a:cubicBezTo>
                      <a:pt x="2325" y="9303"/>
                      <a:pt x="2084" y="9637"/>
                      <a:pt x="1850" y="9977"/>
                    </a:cubicBezTo>
                    <a:cubicBezTo>
                      <a:pt x="1613" y="10320"/>
                      <a:pt x="1426" y="10690"/>
                      <a:pt x="1239" y="11062"/>
                    </a:cubicBezTo>
                    <a:cubicBezTo>
                      <a:pt x="1152" y="11236"/>
                      <a:pt x="1071" y="11412"/>
                      <a:pt x="994" y="11590"/>
                    </a:cubicBezTo>
                    <a:cubicBezTo>
                      <a:pt x="911" y="11781"/>
                      <a:pt x="838" y="11977"/>
                      <a:pt x="768" y="12175"/>
                    </a:cubicBezTo>
                    <a:cubicBezTo>
                      <a:pt x="703" y="12358"/>
                      <a:pt x="640" y="12541"/>
                      <a:pt x="575" y="12724"/>
                    </a:cubicBezTo>
                    <a:cubicBezTo>
                      <a:pt x="509" y="12910"/>
                      <a:pt x="439" y="13099"/>
                      <a:pt x="378" y="13287"/>
                    </a:cubicBezTo>
                    <a:cubicBezTo>
                      <a:pt x="316" y="13478"/>
                      <a:pt x="253" y="13669"/>
                      <a:pt x="205" y="13864"/>
                    </a:cubicBezTo>
                    <a:cubicBezTo>
                      <a:pt x="160" y="14049"/>
                      <a:pt x="116" y="14234"/>
                      <a:pt x="76" y="14421"/>
                    </a:cubicBezTo>
                    <a:lnTo>
                      <a:pt x="58" y="14421"/>
                    </a:lnTo>
                    <a:cubicBezTo>
                      <a:pt x="42" y="14510"/>
                      <a:pt x="27" y="14600"/>
                      <a:pt x="12" y="14689"/>
                    </a:cubicBezTo>
                    <a:cubicBezTo>
                      <a:pt x="9" y="14719"/>
                      <a:pt x="4" y="14749"/>
                      <a:pt x="1" y="14777"/>
                    </a:cubicBezTo>
                    <a:lnTo>
                      <a:pt x="3" y="14777"/>
                    </a:lnTo>
                    <a:cubicBezTo>
                      <a:pt x="20" y="14778"/>
                      <a:pt x="37" y="14780"/>
                      <a:pt x="54" y="14781"/>
                    </a:cubicBezTo>
                    <a:cubicBezTo>
                      <a:pt x="90" y="14782"/>
                      <a:pt x="125" y="14785"/>
                      <a:pt x="161" y="14790"/>
                    </a:cubicBezTo>
                    <a:cubicBezTo>
                      <a:pt x="172" y="14786"/>
                      <a:pt x="185" y="14784"/>
                      <a:pt x="196" y="14782"/>
                    </a:cubicBezTo>
                    <a:cubicBezTo>
                      <a:pt x="225" y="14775"/>
                      <a:pt x="253" y="14770"/>
                      <a:pt x="282" y="14765"/>
                    </a:cubicBezTo>
                    <a:cubicBezTo>
                      <a:pt x="325" y="14757"/>
                      <a:pt x="369" y="14746"/>
                      <a:pt x="412" y="14741"/>
                    </a:cubicBezTo>
                    <a:cubicBezTo>
                      <a:pt x="442" y="14737"/>
                      <a:pt x="472" y="14736"/>
                      <a:pt x="501" y="14736"/>
                    </a:cubicBezTo>
                    <a:cubicBezTo>
                      <a:pt x="511" y="14736"/>
                      <a:pt x="520" y="14736"/>
                      <a:pt x="529" y="14736"/>
                    </a:cubicBezTo>
                    <a:cubicBezTo>
                      <a:pt x="561" y="14738"/>
                      <a:pt x="592" y="14746"/>
                      <a:pt x="615" y="14766"/>
                    </a:cubicBezTo>
                    <a:cubicBezTo>
                      <a:pt x="679" y="14762"/>
                      <a:pt x="742" y="14759"/>
                      <a:pt x="804" y="14756"/>
                    </a:cubicBezTo>
                    <a:cubicBezTo>
                      <a:pt x="1030" y="14743"/>
                      <a:pt x="1255" y="14729"/>
                      <a:pt x="1480" y="14713"/>
                    </a:cubicBezTo>
                    <a:cubicBezTo>
                      <a:pt x="1590" y="14706"/>
                      <a:pt x="1702" y="14698"/>
                      <a:pt x="1812" y="14690"/>
                    </a:cubicBezTo>
                    <a:cubicBezTo>
                      <a:pt x="1908" y="14685"/>
                      <a:pt x="2004" y="14684"/>
                      <a:pt x="2100" y="14681"/>
                    </a:cubicBezTo>
                    <a:cubicBezTo>
                      <a:pt x="2187" y="14682"/>
                      <a:pt x="2274" y="14685"/>
                      <a:pt x="2360" y="14686"/>
                    </a:cubicBezTo>
                    <a:cubicBezTo>
                      <a:pt x="2450" y="14688"/>
                      <a:pt x="2539" y="14696"/>
                      <a:pt x="2629" y="14702"/>
                    </a:cubicBezTo>
                    <a:cubicBezTo>
                      <a:pt x="2808" y="14711"/>
                      <a:pt x="2986" y="14719"/>
                      <a:pt x="3166" y="14724"/>
                    </a:cubicBezTo>
                    <a:cubicBezTo>
                      <a:pt x="3224" y="14725"/>
                      <a:pt x="3283" y="14725"/>
                      <a:pt x="3342" y="14725"/>
                    </a:cubicBezTo>
                    <a:cubicBezTo>
                      <a:pt x="3603" y="14725"/>
                      <a:pt x="3865" y="14716"/>
                      <a:pt x="4125" y="14706"/>
                    </a:cubicBezTo>
                    <a:cubicBezTo>
                      <a:pt x="4571" y="14692"/>
                      <a:pt x="5018" y="14672"/>
                      <a:pt x="5465" y="14664"/>
                    </a:cubicBezTo>
                    <a:cubicBezTo>
                      <a:pt x="5569" y="14663"/>
                      <a:pt x="5676" y="14663"/>
                      <a:pt x="5781" y="14662"/>
                    </a:cubicBezTo>
                    <a:cubicBezTo>
                      <a:pt x="5828" y="14662"/>
                      <a:pt x="5875" y="14663"/>
                      <a:pt x="5921" y="14663"/>
                    </a:cubicBezTo>
                    <a:cubicBezTo>
                      <a:pt x="5968" y="14663"/>
                      <a:pt x="6015" y="14662"/>
                      <a:pt x="6062" y="14662"/>
                    </a:cubicBezTo>
                    <a:cubicBezTo>
                      <a:pt x="6278" y="14659"/>
                      <a:pt x="6494" y="14657"/>
                      <a:pt x="6710" y="14651"/>
                    </a:cubicBezTo>
                    <a:cubicBezTo>
                      <a:pt x="7143" y="14642"/>
                      <a:pt x="7575" y="14619"/>
                      <a:pt x="8007" y="14598"/>
                    </a:cubicBezTo>
                    <a:cubicBezTo>
                      <a:pt x="8453" y="14576"/>
                      <a:pt x="8898" y="14562"/>
                      <a:pt x="9345" y="14559"/>
                    </a:cubicBezTo>
                    <a:cubicBezTo>
                      <a:pt x="9339" y="14559"/>
                      <a:pt x="9334" y="14559"/>
                      <a:pt x="9328" y="14558"/>
                    </a:cubicBezTo>
                    <a:lnTo>
                      <a:pt x="9328" y="14558"/>
                    </a:lnTo>
                    <a:cubicBezTo>
                      <a:pt x="9531" y="14560"/>
                      <a:pt x="9736" y="14561"/>
                      <a:pt x="9942" y="14570"/>
                    </a:cubicBezTo>
                    <a:cubicBezTo>
                      <a:pt x="10149" y="14579"/>
                      <a:pt x="10357" y="14593"/>
                      <a:pt x="10565" y="14597"/>
                    </a:cubicBezTo>
                    <a:cubicBezTo>
                      <a:pt x="10726" y="14600"/>
                      <a:pt x="10887" y="14602"/>
                      <a:pt x="11048" y="14602"/>
                    </a:cubicBezTo>
                    <a:cubicBezTo>
                      <a:pt x="11300" y="14602"/>
                      <a:pt x="11551" y="14598"/>
                      <a:pt x="11802" y="14593"/>
                    </a:cubicBezTo>
                    <a:cubicBezTo>
                      <a:pt x="12204" y="14585"/>
                      <a:pt x="12605" y="14581"/>
                      <a:pt x="13008" y="14561"/>
                    </a:cubicBezTo>
                    <a:cubicBezTo>
                      <a:pt x="13217" y="14552"/>
                      <a:pt x="13426" y="14538"/>
                      <a:pt x="13636" y="14533"/>
                    </a:cubicBezTo>
                    <a:cubicBezTo>
                      <a:pt x="13841" y="14527"/>
                      <a:pt x="14045" y="14523"/>
                      <a:pt x="14251" y="14523"/>
                    </a:cubicBezTo>
                    <a:cubicBezTo>
                      <a:pt x="15114" y="14531"/>
                      <a:pt x="15977" y="14553"/>
                      <a:pt x="16842" y="14571"/>
                    </a:cubicBezTo>
                    <a:cubicBezTo>
                      <a:pt x="17081" y="14576"/>
                      <a:pt x="17321" y="14577"/>
                      <a:pt x="17561" y="14577"/>
                    </a:cubicBezTo>
                    <a:cubicBezTo>
                      <a:pt x="17756" y="14577"/>
                      <a:pt x="17953" y="14565"/>
                      <a:pt x="18149" y="14554"/>
                    </a:cubicBezTo>
                    <a:cubicBezTo>
                      <a:pt x="18394" y="14542"/>
                      <a:pt x="18640" y="14529"/>
                      <a:pt x="18886" y="14520"/>
                    </a:cubicBezTo>
                    <a:cubicBezTo>
                      <a:pt x="19086" y="14512"/>
                      <a:pt x="19286" y="14510"/>
                      <a:pt x="19486" y="14507"/>
                    </a:cubicBezTo>
                    <a:cubicBezTo>
                      <a:pt x="19673" y="14509"/>
                      <a:pt x="19858" y="14509"/>
                      <a:pt x="20045" y="14513"/>
                    </a:cubicBezTo>
                    <a:cubicBezTo>
                      <a:pt x="20241" y="14519"/>
                      <a:pt x="20438" y="14526"/>
                      <a:pt x="20636" y="14534"/>
                    </a:cubicBezTo>
                    <a:cubicBezTo>
                      <a:pt x="20824" y="14542"/>
                      <a:pt x="21013" y="14551"/>
                      <a:pt x="21203" y="14555"/>
                    </a:cubicBezTo>
                    <a:cubicBezTo>
                      <a:pt x="21395" y="14560"/>
                      <a:pt x="21586" y="14561"/>
                      <a:pt x="21779" y="14561"/>
                    </a:cubicBezTo>
                    <a:cubicBezTo>
                      <a:pt x="22205" y="14561"/>
                      <a:pt x="22630" y="14527"/>
                      <a:pt x="23055" y="14498"/>
                    </a:cubicBezTo>
                    <a:cubicBezTo>
                      <a:pt x="23275" y="14485"/>
                      <a:pt x="23496" y="14467"/>
                      <a:pt x="23716" y="14462"/>
                    </a:cubicBezTo>
                    <a:cubicBezTo>
                      <a:pt x="23936" y="14456"/>
                      <a:pt x="24156" y="14453"/>
                      <a:pt x="24376" y="14453"/>
                    </a:cubicBezTo>
                    <a:cubicBezTo>
                      <a:pt x="24775" y="14458"/>
                      <a:pt x="25175" y="14465"/>
                      <a:pt x="25575" y="14480"/>
                    </a:cubicBezTo>
                    <a:cubicBezTo>
                      <a:pt x="26005" y="14495"/>
                      <a:pt x="26435" y="14515"/>
                      <a:pt x="26866" y="14530"/>
                    </a:cubicBezTo>
                    <a:cubicBezTo>
                      <a:pt x="27269" y="14546"/>
                      <a:pt x="27671" y="14552"/>
                      <a:pt x="28074" y="14554"/>
                    </a:cubicBezTo>
                    <a:cubicBezTo>
                      <a:pt x="28119" y="14554"/>
                      <a:pt x="28165" y="14555"/>
                      <a:pt x="28210" y="14555"/>
                    </a:cubicBezTo>
                    <a:cubicBezTo>
                      <a:pt x="28421" y="14555"/>
                      <a:pt x="28632" y="14553"/>
                      <a:pt x="28842" y="14550"/>
                    </a:cubicBezTo>
                    <a:cubicBezTo>
                      <a:pt x="28970" y="14547"/>
                      <a:pt x="29099" y="14546"/>
                      <a:pt x="29228" y="14545"/>
                    </a:cubicBezTo>
                    <a:cubicBezTo>
                      <a:pt x="29564" y="14549"/>
                      <a:pt x="29902" y="14558"/>
                      <a:pt x="30240" y="14566"/>
                    </a:cubicBezTo>
                    <a:cubicBezTo>
                      <a:pt x="30454" y="14570"/>
                      <a:pt x="30667" y="14571"/>
                      <a:pt x="30882" y="14574"/>
                    </a:cubicBezTo>
                    <a:cubicBezTo>
                      <a:pt x="31104" y="14576"/>
                      <a:pt x="31325" y="14584"/>
                      <a:pt x="31547" y="14595"/>
                    </a:cubicBezTo>
                    <a:cubicBezTo>
                      <a:pt x="31966" y="14618"/>
                      <a:pt x="32385" y="14672"/>
                      <a:pt x="32803" y="14710"/>
                    </a:cubicBezTo>
                    <a:cubicBezTo>
                      <a:pt x="33021" y="14730"/>
                      <a:pt x="33239" y="14752"/>
                      <a:pt x="33457" y="14762"/>
                    </a:cubicBezTo>
                    <a:cubicBezTo>
                      <a:pt x="33671" y="14772"/>
                      <a:pt x="33886" y="14780"/>
                      <a:pt x="34101" y="14784"/>
                    </a:cubicBezTo>
                    <a:cubicBezTo>
                      <a:pt x="34294" y="14788"/>
                      <a:pt x="34487" y="14789"/>
                      <a:pt x="34680" y="14789"/>
                    </a:cubicBezTo>
                    <a:cubicBezTo>
                      <a:pt x="34913" y="14789"/>
                      <a:pt x="35146" y="14788"/>
                      <a:pt x="35379" y="14788"/>
                    </a:cubicBezTo>
                    <a:lnTo>
                      <a:pt x="35379" y="14788"/>
                    </a:lnTo>
                    <a:cubicBezTo>
                      <a:pt x="35442" y="14789"/>
                      <a:pt x="35502" y="14788"/>
                      <a:pt x="35565" y="14790"/>
                    </a:cubicBezTo>
                    <a:cubicBezTo>
                      <a:pt x="35772" y="14798"/>
                      <a:pt x="35980" y="14809"/>
                      <a:pt x="36188" y="14817"/>
                    </a:cubicBezTo>
                    <a:cubicBezTo>
                      <a:pt x="36410" y="14826"/>
                      <a:pt x="36632" y="14832"/>
                      <a:pt x="36855" y="14837"/>
                    </a:cubicBezTo>
                    <a:cubicBezTo>
                      <a:pt x="37058" y="14841"/>
                      <a:pt x="37263" y="14845"/>
                      <a:pt x="37468" y="14849"/>
                    </a:cubicBezTo>
                    <a:cubicBezTo>
                      <a:pt x="37679" y="14855"/>
                      <a:pt x="37892" y="14866"/>
                      <a:pt x="38106" y="14871"/>
                    </a:cubicBezTo>
                    <a:cubicBezTo>
                      <a:pt x="38298" y="14874"/>
                      <a:pt x="38490" y="14877"/>
                      <a:pt x="38682" y="14882"/>
                    </a:cubicBezTo>
                    <a:cubicBezTo>
                      <a:pt x="38784" y="14884"/>
                      <a:pt x="38885" y="14887"/>
                      <a:pt x="38987" y="14887"/>
                    </a:cubicBezTo>
                    <a:cubicBezTo>
                      <a:pt x="39003" y="14887"/>
                      <a:pt x="39019" y="14887"/>
                      <a:pt x="39035" y="14887"/>
                    </a:cubicBezTo>
                    <a:cubicBezTo>
                      <a:pt x="39066" y="14887"/>
                      <a:pt x="39098" y="14884"/>
                      <a:pt x="39129" y="14882"/>
                    </a:cubicBezTo>
                    <a:lnTo>
                      <a:pt x="39133" y="14892"/>
                    </a:lnTo>
                    <a:cubicBezTo>
                      <a:pt x="39214" y="14886"/>
                      <a:pt x="39296" y="14879"/>
                      <a:pt x="39377" y="14871"/>
                    </a:cubicBezTo>
                    <a:cubicBezTo>
                      <a:pt x="39420" y="14868"/>
                      <a:pt x="39462" y="14864"/>
                      <a:pt x="39504" y="14860"/>
                    </a:cubicBezTo>
                    <a:cubicBezTo>
                      <a:pt x="39503" y="14857"/>
                      <a:pt x="39503" y="14855"/>
                      <a:pt x="39502" y="14854"/>
                    </a:cubicBezTo>
                    <a:cubicBezTo>
                      <a:pt x="39496" y="14836"/>
                      <a:pt x="39489" y="14817"/>
                      <a:pt x="39484" y="14798"/>
                    </a:cubicBezTo>
                    <a:cubicBezTo>
                      <a:pt x="39458" y="14727"/>
                      <a:pt x="39437" y="14654"/>
                      <a:pt x="39416" y="14582"/>
                    </a:cubicBezTo>
                    <a:cubicBezTo>
                      <a:pt x="39407" y="14553"/>
                      <a:pt x="39400" y="14523"/>
                      <a:pt x="39392" y="14495"/>
                    </a:cubicBezTo>
                    <a:lnTo>
                      <a:pt x="39391" y="14495"/>
                    </a:lnTo>
                    <a:cubicBezTo>
                      <a:pt x="39366" y="14424"/>
                      <a:pt x="39341" y="14353"/>
                      <a:pt x="39312" y="14284"/>
                    </a:cubicBezTo>
                    <a:cubicBezTo>
                      <a:pt x="39222" y="14053"/>
                      <a:pt x="39116" y="13828"/>
                      <a:pt x="39012" y="13602"/>
                    </a:cubicBezTo>
                    <a:cubicBezTo>
                      <a:pt x="38913" y="13386"/>
                      <a:pt x="38817" y="13167"/>
                      <a:pt x="38724" y="12949"/>
                    </a:cubicBezTo>
                    <a:cubicBezTo>
                      <a:pt x="38642" y="12752"/>
                      <a:pt x="38562" y="12555"/>
                      <a:pt x="38478" y="12360"/>
                    </a:cubicBezTo>
                    <a:cubicBezTo>
                      <a:pt x="38397" y="12168"/>
                      <a:pt x="38310" y="11980"/>
                      <a:pt x="38225" y="11792"/>
                    </a:cubicBezTo>
                    <a:cubicBezTo>
                      <a:pt x="38007" y="11314"/>
                      <a:pt x="37734" y="10867"/>
                      <a:pt x="37460" y="10421"/>
                    </a:cubicBezTo>
                    <a:cubicBezTo>
                      <a:pt x="37325" y="10201"/>
                      <a:pt x="37185" y="9985"/>
                      <a:pt x="37046" y="9769"/>
                    </a:cubicBezTo>
                    <a:cubicBezTo>
                      <a:pt x="36908" y="9553"/>
                      <a:pt x="36758" y="9346"/>
                      <a:pt x="36607" y="9139"/>
                    </a:cubicBezTo>
                    <a:cubicBezTo>
                      <a:pt x="36305" y="8726"/>
                      <a:pt x="35969" y="8338"/>
                      <a:pt x="35643" y="7945"/>
                    </a:cubicBezTo>
                    <a:cubicBezTo>
                      <a:pt x="35320" y="7554"/>
                      <a:pt x="34989" y="7170"/>
                      <a:pt x="34662" y="6783"/>
                    </a:cubicBezTo>
                    <a:cubicBezTo>
                      <a:pt x="34501" y="6596"/>
                      <a:pt x="34347" y="6405"/>
                      <a:pt x="34189" y="6216"/>
                    </a:cubicBezTo>
                    <a:cubicBezTo>
                      <a:pt x="34098" y="6105"/>
                      <a:pt x="34005" y="5997"/>
                      <a:pt x="33909" y="5891"/>
                    </a:cubicBezTo>
                    <a:cubicBezTo>
                      <a:pt x="33822" y="5795"/>
                      <a:pt x="33732" y="5700"/>
                      <a:pt x="33644" y="5607"/>
                    </a:cubicBezTo>
                    <a:cubicBezTo>
                      <a:pt x="33550" y="5507"/>
                      <a:pt x="33447" y="5413"/>
                      <a:pt x="33350" y="5316"/>
                    </a:cubicBezTo>
                    <a:cubicBezTo>
                      <a:pt x="33319" y="5285"/>
                      <a:pt x="33284" y="5257"/>
                      <a:pt x="33249" y="5228"/>
                    </a:cubicBezTo>
                    <a:cubicBezTo>
                      <a:pt x="33184" y="5172"/>
                      <a:pt x="33120" y="5116"/>
                      <a:pt x="33055" y="5060"/>
                    </a:cubicBezTo>
                    <a:cubicBezTo>
                      <a:pt x="32958" y="4978"/>
                      <a:pt x="32854" y="4902"/>
                      <a:pt x="32753" y="4824"/>
                    </a:cubicBezTo>
                    <a:cubicBezTo>
                      <a:pt x="32657" y="4751"/>
                      <a:pt x="32560" y="4682"/>
                      <a:pt x="32461" y="4612"/>
                    </a:cubicBezTo>
                    <a:cubicBezTo>
                      <a:pt x="32029" y="4306"/>
                      <a:pt x="31589" y="4011"/>
                      <a:pt x="31151" y="3715"/>
                    </a:cubicBezTo>
                    <a:cubicBezTo>
                      <a:pt x="30743" y="3439"/>
                      <a:pt x="30323" y="3178"/>
                      <a:pt x="29892" y="2939"/>
                    </a:cubicBezTo>
                    <a:cubicBezTo>
                      <a:pt x="29421" y="2678"/>
                      <a:pt x="28951" y="2417"/>
                      <a:pt x="28474" y="2168"/>
                    </a:cubicBezTo>
                    <a:cubicBezTo>
                      <a:pt x="28358" y="2108"/>
                      <a:pt x="28237" y="2055"/>
                      <a:pt x="28121" y="1998"/>
                    </a:cubicBezTo>
                    <a:cubicBezTo>
                      <a:pt x="28007" y="1944"/>
                      <a:pt x="27890" y="1894"/>
                      <a:pt x="27774" y="1842"/>
                    </a:cubicBezTo>
                    <a:cubicBezTo>
                      <a:pt x="27543" y="1738"/>
                      <a:pt x="27310" y="1639"/>
                      <a:pt x="27076" y="1540"/>
                    </a:cubicBezTo>
                    <a:cubicBezTo>
                      <a:pt x="26945" y="1484"/>
                      <a:pt x="26812" y="1434"/>
                      <a:pt x="26679" y="1381"/>
                    </a:cubicBezTo>
                    <a:cubicBezTo>
                      <a:pt x="26547" y="1329"/>
                      <a:pt x="26415" y="1280"/>
                      <a:pt x="26282" y="1228"/>
                    </a:cubicBezTo>
                    <a:cubicBezTo>
                      <a:pt x="26021" y="1128"/>
                      <a:pt x="25754" y="1042"/>
                      <a:pt x="25487" y="956"/>
                    </a:cubicBezTo>
                    <a:cubicBezTo>
                      <a:pt x="25245" y="879"/>
                      <a:pt x="25000" y="811"/>
                      <a:pt x="24756" y="743"/>
                    </a:cubicBezTo>
                    <a:cubicBezTo>
                      <a:pt x="24518" y="678"/>
                      <a:pt x="24280" y="615"/>
                      <a:pt x="24040" y="559"/>
                    </a:cubicBezTo>
                    <a:cubicBezTo>
                      <a:pt x="23536" y="443"/>
                      <a:pt x="23027" y="339"/>
                      <a:pt x="22517" y="253"/>
                    </a:cubicBezTo>
                    <a:cubicBezTo>
                      <a:pt x="22243" y="207"/>
                      <a:pt x="21970" y="162"/>
                      <a:pt x="21697" y="120"/>
                    </a:cubicBezTo>
                    <a:cubicBezTo>
                      <a:pt x="21452" y="82"/>
                      <a:pt x="21207" y="55"/>
                      <a:pt x="20962" y="34"/>
                    </a:cubicBezTo>
                    <a:cubicBezTo>
                      <a:pt x="20741" y="15"/>
                      <a:pt x="20520" y="0"/>
                      <a:pt x="20299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139" name="Google Shape;1139;p36"/>
            <p:cNvSpPr/>
            <p:nvPr/>
          </p:nvSpPr>
          <p:spPr>
            <a:xfrm>
              <a:off x="2328044" y="4944047"/>
              <a:ext cx="77" cy="77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0" name="Google Shape;1140;p36"/>
            <p:cNvSpPr/>
            <p:nvPr/>
          </p:nvSpPr>
          <p:spPr>
            <a:xfrm>
              <a:off x="4677086" y="4953272"/>
              <a:ext cx="77" cy="77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B64E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1" name="Google Shape;1141;p36"/>
            <p:cNvSpPr/>
            <p:nvPr/>
          </p:nvSpPr>
          <p:spPr>
            <a:xfrm>
              <a:off x="4677086" y="4953272"/>
              <a:ext cx="384" cy="77"/>
            </a:xfrm>
            <a:custGeom>
              <a:avLst/>
              <a:gdLst/>
              <a:ahLst/>
              <a:cxnLst/>
              <a:rect l="l" t="t" r="r" b="b"/>
              <a:pathLst>
                <a:path w="5" h="1" extrusionOk="0">
                  <a:moveTo>
                    <a:pt x="1" y="1"/>
                  </a:moveTo>
                  <a:lnTo>
                    <a:pt x="0" y="1"/>
                  </a:lnTo>
                  <a:cubicBezTo>
                    <a:pt x="1" y="1"/>
                    <a:pt x="4" y="1"/>
                    <a:pt x="5" y="1"/>
                  </a:cubicBezTo>
                  <a:cubicBezTo>
                    <a:pt x="4" y="1"/>
                    <a:pt x="2" y="1"/>
                    <a:pt x="1" y="1"/>
                  </a:cubicBezTo>
                  <a:close/>
                </a:path>
              </a:pathLst>
            </a:custGeom>
            <a:solidFill>
              <a:srgbClr val="B64E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2" name="Google Shape;1142;p36"/>
            <p:cNvSpPr/>
            <p:nvPr/>
          </p:nvSpPr>
          <p:spPr>
            <a:xfrm>
              <a:off x="4677009" y="4953272"/>
              <a:ext cx="154" cy="77"/>
            </a:xfrm>
            <a:custGeom>
              <a:avLst/>
              <a:gdLst/>
              <a:ahLst/>
              <a:cxnLst/>
              <a:rect l="l" t="t" r="r" b="b"/>
              <a:pathLst>
                <a:path w="2" h="1" extrusionOk="0">
                  <a:moveTo>
                    <a:pt x="1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B64E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3" name="Google Shape;1143;p36"/>
            <p:cNvSpPr/>
            <p:nvPr/>
          </p:nvSpPr>
          <p:spPr>
            <a:xfrm>
              <a:off x="4676625" y="4953272"/>
              <a:ext cx="538" cy="77"/>
            </a:xfrm>
            <a:custGeom>
              <a:avLst/>
              <a:gdLst/>
              <a:ahLst/>
              <a:cxnLst/>
              <a:rect l="l" t="t" r="r" b="b"/>
              <a:pathLst>
                <a:path w="7" h="1" extrusionOk="0">
                  <a:moveTo>
                    <a:pt x="5" y="1"/>
                  </a:moveTo>
                  <a:lnTo>
                    <a:pt x="6" y="1"/>
                  </a:lnTo>
                  <a:cubicBezTo>
                    <a:pt x="4" y="1"/>
                    <a:pt x="3" y="1"/>
                    <a:pt x="2" y="1"/>
                  </a:cubicBezTo>
                  <a:lnTo>
                    <a:pt x="0" y="1"/>
                  </a:lnTo>
                  <a:cubicBezTo>
                    <a:pt x="2" y="1"/>
                    <a:pt x="3" y="1"/>
                    <a:pt x="5" y="1"/>
                  </a:cubicBezTo>
                  <a:close/>
                </a:path>
              </a:pathLst>
            </a:custGeom>
            <a:solidFill>
              <a:srgbClr val="B64E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4" name="Google Shape;1144;p36"/>
            <p:cNvSpPr/>
            <p:nvPr/>
          </p:nvSpPr>
          <p:spPr>
            <a:xfrm>
              <a:off x="3792687" y="4956040"/>
              <a:ext cx="1922" cy="0"/>
            </a:xfrm>
            <a:custGeom>
              <a:avLst/>
              <a:gdLst/>
              <a:ahLst/>
              <a:cxnLst/>
              <a:rect l="l" t="t" r="r" b="b"/>
              <a:pathLst>
                <a:path w="25" extrusionOk="0">
                  <a:moveTo>
                    <a:pt x="25" y="0"/>
                  </a:moveTo>
                  <a:lnTo>
                    <a:pt x="19" y="0"/>
                  </a:lnTo>
                  <a:cubicBezTo>
                    <a:pt x="13" y="0"/>
                    <a:pt x="8" y="0"/>
                    <a:pt x="1" y="0"/>
                  </a:cubicBezTo>
                  <a:cubicBezTo>
                    <a:pt x="9" y="0"/>
                    <a:pt x="17" y="0"/>
                    <a:pt x="25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45" name="Google Shape;1145;p36"/>
            <p:cNvGrpSpPr/>
            <p:nvPr/>
          </p:nvGrpSpPr>
          <p:grpSpPr>
            <a:xfrm>
              <a:off x="2848259" y="3985209"/>
              <a:ext cx="3396632" cy="1280297"/>
              <a:chOff x="1891133" y="3836703"/>
              <a:chExt cx="3037046" cy="1144860"/>
            </a:xfrm>
          </p:grpSpPr>
          <p:sp>
            <p:nvSpPr>
              <p:cNvPr id="1146" name="Google Shape;1146;p36"/>
              <p:cNvSpPr/>
              <p:nvPr/>
            </p:nvSpPr>
            <p:spPr>
              <a:xfrm>
                <a:off x="1914504" y="3856153"/>
                <a:ext cx="2988767" cy="1107959"/>
              </a:xfrm>
              <a:custGeom>
                <a:avLst/>
                <a:gdLst/>
                <a:ahLst/>
                <a:cxnLst/>
                <a:rect l="l" t="t" r="r" b="b"/>
                <a:pathLst>
                  <a:path w="38877" h="14412" extrusionOk="0">
                    <a:moveTo>
                      <a:pt x="21154" y="0"/>
                    </a:moveTo>
                    <a:cubicBezTo>
                      <a:pt x="21133" y="0"/>
                      <a:pt x="21111" y="2"/>
                      <a:pt x="21090" y="7"/>
                    </a:cubicBezTo>
                    <a:cubicBezTo>
                      <a:pt x="21010" y="23"/>
                      <a:pt x="20949" y="94"/>
                      <a:pt x="20943" y="175"/>
                    </a:cubicBezTo>
                    <a:cubicBezTo>
                      <a:pt x="20933" y="174"/>
                      <a:pt x="20923" y="171"/>
                      <a:pt x="20913" y="170"/>
                    </a:cubicBezTo>
                    <a:cubicBezTo>
                      <a:pt x="20901" y="168"/>
                      <a:pt x="20891" y="166"/>
                      <a:pt x="20879" y="163"/>
                    </a:cubicBezTo>
                    <a:cubicBezTo>
                      <a:pt x="20865" y="103"/>
                      <a:pt x="20819" y="49"/>
                      <a:pt x="20757" y="33"/>
                    </a:cubicBezTo>
                    <a:cubicBezTo>
                      <a:pt x="20717" y="23"/>
                      <a:pt x="20687" y="22"/>
                      <a:pt x="20645" y="22"/>
                    </a:cubicBezTo>
                    <a:cubicBezTo>
                      <a:pt x="20619" y="22"/>
                      <a:pt x="20592" y="25"/>
                      <a:pt x="20566" y="26"/>
                    </a:cubicBezTo>
                    <a:cubicBezTo>
                      <a:pt x="20522" y="30"/>
                      <a:pt x="20478" y="32"/>
                      <a:pt x="20433" y="34"/>
                    </a:cubicBezTo>
                    <a:cubicBezTo>
                      <a:pt x="20364" y="39"/>
                      <a:pt x="20294" y="43"/>
                      <a:pt x="20225" y="48"/>
                    </a:cubicBezTo>
                    <a:cubicBezTo>
                      <a:pt x="20101" y="57"/>
                      <a:pt x="19976" y="66"/>
                      <a:pt x="19853" y="78"/>
                    </a:cubicBezTo>
                    <a:cubicBezTo>
                      <a:pt x="19729" y="90"/>
                      <a:pt x="19606" y="102"/>
                      <a:pt x="19483" y="114"/>
                    </a:cubicBezTo>
                    <a:cubicBezTo>
                      <a:pt x="19468" y="114"/>
                      <a:pt x="19455" y="114"/>
                      <a:pt x="19441" y="115"/>
                    </a:cubicBezTo>
                    <a:cubicBezTo>
                      <a:pt x="19333" y="118"/>
                      <a:pt x="19226" y="120"/>
                      <a:pt x="19120" y="122"/>
                    </a:cubicBezTo>
                    <a:cubicBezTo>
                      <a:pt x="19059" y="123"/>
                      <a:pt x="18998" y="122"/>
                      <a:pt x="18938" y="126"/>
                    </a:cubicBezTo>
                    <a:cubicBezTo>
                      <a:pt x="18774" y="137"/>
                      <a:pt x="18612" y="147"/>
                      <a:pt x="18448" y="158"/>
                    </a:cubicBezTo>
                    <a:cubicBezTo>
                      <a:pt x="18340" y="164"/>
                      <a:pt x="18232" y="172"/>
                      <a:pt x="18124" y="184"/>
                    </a:cubicBezTo>
                    <a:lnTo>
                      <a:pt x="17535" y="248"/>
                    </a:lnTo>
                    <a:cubicBezTo>
                      <a:pt x="17417" y="261"/>
                      <a:pt x="17300" y="278"/>
                      <a:pt x="17183" y="294"/>
                    </a:cubicBezTo>
                    <a:cubicBezTo>
                      <a:pt x="17033" y="314"/>
                      <a:pt x="16882" y="330"/>
                      <a:pt x="16733" y="354"/>
                    </a:cubicBezTo>
                    <a:cubicBezTo>
                      <a:pt x="16729" y="355"/>
                      <a:pt x="16724" y="357"/>
                      <a:pt x="16719" y="357"/>
                    </a:cubicBezTo>
                    <a:cubicBezTo>
                      <a:pt x="16685" y="313"/>
                      <a:pt x="16632" y="284"/>
                      <a:pt x="16575" y="284"/>
                    </a:cubicBezTo>
                    <a:cubicBezTo>
                      <a:pt x="16569" y="284"/>
                      <a:pt x="16563" y="284"/>
                      <a:pt x="16557" y="285"/>
                    </a:cubicBezTo>
                    <a:cubicBezTo>
                      <a:pt x="16477" y="293"/>
                      <a:pt x="16396" y="299"/>
                      <a:pt x="16315" y="313"/>
                    </a:cubicBezTo>
                    <a:cubicBezTo>
                      <a:pt x="16171" y="335"/>
                      <a:pt x="16025" y="354"/>
                      <a:pt x="15882" y="381"/>
                    </a:cubicBezTo>
                    <a:lnTo>
                      <a:pt x="15332" y="484"/>
                    </a:lnTo>
                    <a:cubicBezTo>
                      <a:pt x="15122" y="522"/>
                      <a:pt x="14910" y="564"/>
                      <a:pt x="14701" y="606"/>
                    </a:cubicBezTo>
                    <a:lnTo>
                      <a:pt x="14614" y="618"/>
                    </a:lnTo>
                    <a:cubicBezTo>
                      <a:pt x="14318" y="657"/>
                      <a:pt x="14023" y="711"/>
                      <a:pt x="13728" y="759"/>
                    </a:cubicBezTo>
                    <a:cubicBezTo>
                      <a:pt x="13456" y="804"/>
                      <a:pt x="13188" y="870"/>
                      <a:pt x="12917" y="923"/>
                    </a:cubicBezTo>
                    <a:cubicBezTo>
                      <a:pt x="12814" y="935"/>
                      <a:pt x="12699" y="937"/>
                      <a:pt x="12608" y="986"/>
                    </a:cubicBezTo>
                    <a:cubicBezTo>
                      <a:pt x="12538" y="1022"/>
                      <a:pt x="12476" y="1066"/>
                      <a:pt x="12455" y="1146"/>
                    </a:cubicBezTo>
                    <a:cubicBezTo>
                      <a:pt x="12449" y="1173"/>
                      <a:pt x="12446" y="1202"/>
                      <a:pt x="12450" y="1229"/>
                    </a:cubicBezTo>
                    <a:cubicBezTo>
                      <a:pt x="12433" y="1232"/>
                      <a:pt x="12415" y="1237"/>
                      <a:pt x="12398" y="1242"/>
                    </a:cubicBezTo>
                    <a:cubicBezTo>
                      <a:pt x="12318" y="1261"/>
                      <a:pt x="12238" y="1282"/>
                      <a:pt x="12159" y="1302"/>
                    </a:cubicBezTo>
                    <a:cubicBezTo>
                      <a:pt x="12090" y="1321"/>
                      <a:pt x="12021" y="1341"/>
                      <a:pt x="11949" y="1353"/>
                    </a:cubicBezTo>
                    <a:cubicBezTo>
                      <a:pt x="11884" y="1362"/>
                      <a:pt x="11824" y="1377"/>
                      <a:pt x="11773" y="1422"/>
                    </a:cubicBezTo>
                    <a:cubicBezTo>
                      <a:pt x="11768" y="1427"/>
                      <a:pt x="11763" y="1431"/>
                      <a:pt x="11759" y="1437"/>
                    </a:cubicBezTo>
                    <a:cubicBezTo>
                      <a:pt x="11752" y="1428"/>
                      <a:pt x="11746" y="1419"/>
                      <a:pt x="11740" y="1411"/>
                    </a:cubicBezTo>
                    <a:cubicBezTo>
                      <a:pt x="11703" y="1370"/>
                      <a:pt x="11652" y="1349"/>
                      <a:pt x="11600" y="1349"/>
                    </a:cubicBezTo>
                    <a:cubicBezTo>
                      <a:pt x="11580" y="1349"/>
                      <a:pt x="11559" y="1352"/>
                      <a:pt x="11540" y="1358"/>
                    </a:cubicBezTo>
                    <a:cubicBezTo>
                      <a:pt x="11482" y="1377"/>
                      <a:pt x="11425" y="1395"/>
                      <a:pt x="11369" y="1420"/>
                    </a:cubicBezTo>
                    <a:cubicBezTo>
                      <a:pt x="11315" y="1445"/>
                      <a:pt x="11263" y="1471"/>
                      <a:pt x="11209" y="1499"/>
                    </a:cubicBezTo>
                    <a:cubicBezTo>
                      <a:pt x="11090" y="1556"/>
                      <a:pt x="10971" y="1612"/>
                      <a:pt x="10855" y="1674"/>
                    </a:cubicBezTo>
                    <a:cubicBezTo>
                      <a:pt x="10704" y="1753"/>
                      <a:pt x="10553" y="1833"/>
                      <a:pt x="10402" y="1913"/>
                    </a:cubicBezTo>
                    <a:cubicBezTo>
                      <a:pt x="10355" y="1938"/>
                      <a:pt x="10310" y="1967"/>
                      <a:pt x="10265" y="1994"/>
                    </a:cubicBezTo>
                    <a:cubicBezTo>
                      <a:pt x="10178" y="2047"/>
                      <a:pt x="10090" y="2099"/>
                      <a:pt x="10003" y="2151"/>
                    </a:cubicBezTo>
                    <a:cubicBezTo>
                      <a:pt x="9901" y="2212"/>
                      <a:pt x="9798" y="2270"/>
                      <a:pt x="9701" y="2337"/>
                    </a:cubicBezTo>
                    <a:cubicBezTo>
                      <a:pt x="9663" y="2361"/>
                      <a:pt x="9626" y="2386"/>
                      <a:pt x="9590" y="2411"/>
                    </a:cubicBezTo>
                    <a:cubicBezTo>
                      <a:pt x="9584" y="2411"/>
                      <a:pt x="9579" y="2411"/>
                      <a:pt x="9573" y="2411"/>
                    </a:cubicBezTo>
                    <a:cubicBezTo>
                      <a:pt x="9538" y="2411"/>
                      <a:pt x="9502" y="2421"/>
                      <a:pt x="9472" y="2442"/>
                    </a:cubicBezTo>
                    <a:cubicBezTo>
                      <a:pt x="9251" y="2605"/>
                      <a:pt x="9032" y="2766"/>
                      <a:pt x="8810" y="2925"/>
                    </a:cubicBezTo>
                    <a:cubicBezTo>
                      <a:pt x="8770" y="2953"/>
                      <a:pt x="8731" y="2982"/>
                      <a:pt x="8691" y="3011"/>
                    </a:cubicBezTo>
                    <a:cubicBezTo>
                      <a:pt x="8690" y="3011"/>
                      <a:pt x="8690" y="3011"/>
                      <a:pt x="8689" y="3012"/>
                    </a:cubicBezTo>
                    <a:cubicBezTo>
                      <a:pt x="8680" y="3017"/>
                      <a:pt x="8671" y="3023"/>
                      <a:pt x="8661" y="3029"/>
                    </a:cubicBezTo>
                    <a:cubicBezTo>
                      <a:pt x="8525" y="3109"/>
                      <a:pt x="8390" y="3191"/>
                      <a:pt x="8259" y="3279"/>
                    </a:cubicBezTo>
                    <a:cubicBezTo>
                      <a:pt x="8134" y="3364"/>
                      <a:pt x="8010" y="3447"/>
                      <a:pt x="7887" y="3535"/>
                    </a:cubicBezTo>
                    <a:cubicBezTo>
                      <a:pt x="7761" y="3627"/>
                      <a:pt x="7637" y="3720"/>
                      <a:pt x="7515" y="3816"/>
                    </a:cubicBezTo>
                    <a:cubicBezTo>
                      <a:pt x="7380" y="3922"/>
                      <a:pt x="7247" y="4031"/>
                      <a:pt x="7114" y="4143"/>
                    </a:cubicBezTo>
                    <a:cubicBezTo>
                      <a:pt x="6955" y="4256"/>
                      <a:pt x="6798" y="4370"/>
                      <a:pt x="6641" y="4488"/>
                    </a:cubicBezTo>
                    <a:cubicBezTo>
                      <a:pt x="6517" y="4581"/>
                      <a:pt x="6395" y="4672"/>
                      <a:pt x="6273" y="4766"/>
                    </a:cubicBezTo>
                    <a:lnTo>
                      <a:pt x="6082" y="4916"/>
                    </a:lnTo>
                    <a:cubicBezTo>
                      <a:pt x="5995" y="4983"/>
                      <a:pt x="5904" y="5047"/>
                      <a:pt x="5826" y="5125"/>
                    </a:cubicBezTo>
                    <a:cubicBezTo>
                      <a:pt x="5775" y="5174"/>
                      <a:pt x="5751" y="5242"/>
                      <a:pt x="5770" y="5310"/>
                    </a:cubicBezTo>
                    <a:cubicBezTo>
                      <a:pt x="5440" y="5589"/>
                      <a:pt x="5111" y="5866"/>
                      <a:pt x="4788" y="6155"/>
                    </a:cubicBezTo>
                    <a:cubicBezTo>
                      <a:pt x="4570" y="6351"/>
                      <a:pt x="4363" y="6560"/>
                      <a:pt x="4160" y="6771"/>
                    </a:cubicBezTo>
                    <a:cubicBezTo>
                      <a:pt x="3958" y="6980"/>
                      <a:pt x="3768" y="7198"/>
                      <a:pt x="3586" y="7423"/>
                    </a:cubicBezTo>
                    <a:cubicBezTo>
                      <a:pt x="3476" y="7558"/>
                      <a:pt x="3365" y="7694"/>
                      <a:pt x="3255" y="7829"/>
                    </a:cubicBezTo>
                    <a:cubicBezTo>
                      <a:pt x="3102" y="7984"/>
                      <a:pt x="2950" y="8139"/>
                      <a:pt x="2803" y="8298"/>
                    </a:cubicBezTo>
                    <a:cubicBezTo>
                      <a:pt x="2707" y="8402"/>
                      <a:pt x="2610" y="8506"/>
                      <a:pt x="2523" y="8617"/>
                    </a:cubicBezTo>
                    <a:cubicBezTo>
                      <a:pt x="2432" y="8734"/>
                      <a:pt x="2345" y="8851"/>
                      <a:pt x="2256" y="8972"/>
                    </a:cubicBezTo>
                    <a:cubicBezTo>
                      <a:pt x="2101" y="9174"/>
                      <a:pt x="1940" y="9372"/>
                      <a:pt x="1799" y="9584"/>
                    </a:cubicBezTo>
                    <a:cubicBezTo>
                      <a:pt x="1659" y="9799"/>
                      <a:pt x="1519" y="10017"/>
                      <a:pt x="1389" y="10237"/>
                    </a:cubicBezTo>
                    <a:cubicBezTo>
                      <a:pt x="1313" y="10364"/>
                      <a:pt x="1237" y="10490"/>
                      <a:pt x="1171" y="10623"/>
                    </a:cubicBezTo>
                    <a:cubicBezTo>
                      <a:pt x="1102" y="10763"/>
                      <a:pt x="1036" y="10906"/>
                      <a:pt x="972" y="11050"/>
                    </a:cubicBezTo>
                    <a:cubicBezTo>
                      <a:pt x="917" y="11175"/>
                      <a:pt x="867" y="11303"/>
                      <a:pt x="816" y="11429"/>
                    </a:cubicBezTo>
                    <a:cubicBezTo>
                      <a:pt x="757" y="11575"/>
                      <a:pt x="697" y="11723"/>
                      <a:pt x="638" y="11869"/>
                    </a:cubicBezTo>
                    <a:cubicBezTo>
                      <a:pt x="526" y="12149"/>
                      <a:pt x="415" y="12428"/>
                      <a:pt x="307" y="12711"/>
                    </a:cubicBezTo>
                    <a:cubicBezTo>
                      <a:pt x="196" y="13007"/>
                      <a:pt x="91" y="13306"/>
                      <a:pt x="16" y="13613"/>
                    </a:cubicBezTo>
                    <a:cubicBezTo>
                      <a:pt x="1" y="13674"/>
                      <a:pt x="26" y="13736"/>
                      <a:pt x="70" y="13779"/>
                    </a:cubicBezTo>
                    <a:cubicBezTo>
                      <a:pt x="58" y="13832"/>
                      <a:pt x="46" y="13886"/>
                      <a:pt x="37" y="13940"/>
                    </a:cubicBezTo>
                    <a:cubicBezTo>
                      <a:pt x="25" y="14007"/>
                      <a:pt x="13" y="14073"/>
                      <a:pt x="14" y="14141"/>
                    </a:cubicBezTo>
                    <a:cubicBezTo>
                      <a:pt x="16" y="14182"/>
                      <a:pt x="26" y="14214"/>
                      <a:pt x="37" y="14253"/>
                    </a:cubicBezTo>
                    <a:cubicBezTo>
                      <a:pt x="60" y="14329"/>
                      <a:pt x="136" y="14377"/>
                      <a:pt x="213" y="14377"/>
                    </a:cubicBezTo>
                    <a:cubicBezTo>
                      <a:pt x="214" y="14377"/>
                      <a:pt x="215" y="14377"/>
                      <a:pt x="216" y="14377"/>
                    </a:cubicBezTo>
                    <a:cubicBezTo>
                      <a:pt x="235" y="14377"/>
                      <a:pt x="255" y="14374"/>
                      <a:pt x="273" y="14368"/>
                    </a:cubicBezTo>
                    <a:cubicBezTo>
                      <a:pt x="351" y="14340"/>
                      <a:pt x="408" y="14270"/>
                      <a:pt x="454" y="14204"/>
                    </a:cubicBezTo>
                    <a:cubicBezTo>
                      <a:pt x="480" y="14201"/>
                      <a:pt x="505" y="14196"/>
                      <a:pt x="530" y="14190"/>
                    </a:cubicBezTo>
                    <a:cubicBezTo>
                      <a:pt x="542" y="14188"/>
                      <a:pt x="553" y="14185"/>
                      <a:pt x="563" y="14180"/>
                    </a:cubicBezTo>
                    <a:lnTo>
                      <a:pt x="578" y="14180"/>
                    </a:lnTo>
                    <a:cubicBezTo>
                      <a:pt x="632" y="14179"/>
                      <a:pt x="685" y="14177"/>
                      <a:pt x="738" y="14172"/>
                    </a:cubicBezTo>
                    <a:cubicBezTo>
                      <a:pt x="858" y="14161"/>
                      <a:pt x="977" y="14145"/>
                      <a:pt x="1096" y="14129"/>
                    </a:cubicBezTo>
                    <a:cubicBezTo>
                      <a:pt x="1374" y="14181"/>
                      <a:pt x="1662" y="14176"/>
                      <a:pt x="1945" y="14185"/>
                    </a:cubicBezTo>
                    <a:cubicBezTo>
                      <a:pt x="2125" y="14190"/>
                      <a:pt x="2307" y="14189"/>
                      <a:pt x="2488" y="14192"/>
                    </a:cubicBezTo>
                    <a:cubicBezTo>
                      <a:pt x="2965" y="14196"/>
                      <a:pt x="3440" y="14208"/>
                      <a:pt x="3917" y="14211"/>
                    </a:cubicBezTo>
                    <a:cubicBezTo>
                      <a:pt x="4198" y="14214"/>
                      <a:pt x="4479" y="14217"/>
                      <a:pt x="4760" y="14219"/>
                    </a:cubicBezTo>
                    <a:lnTo>
                      <a:pt x="5144" y="14222"/>
                    </a:lnTo>
                    <a:lnTo>
                      <a:pt x="5319" y="14222"/>
                    </a:lnTo>
                    <a:cubicBezTo>
                      <a:pt x="5354" y="14222"/>
                      <a:pt x="5389" y="14224"/>
                      <a:pt x="5424" y="14224"/>
                    </a:cubicBezTo>
                    <a:cubicBezTo>
                      <a:pt x="5432" y="14224"/>
                      <a:pt x="5439" y="14224"/>
                      <a:pt x="5447" y="14224"/>
                    </a:cubicBezTo>
                    <a:cubicBezTo>
                      <a:pt x="5506" y="14224"/>
                      <a:pt x="5560" y="14219"/>
                      <a:pt x="5616" y="14205"/>
                    </a:cubicBezTo>
                    <a:cubicBezTo>
                      <a:pt x="5651" y="14196"/>
                      <a:pt x="5680" y="14178"/>
                      <a:pt x="5704" y="14154"/>
                    </a:cubicBezTo>
                    <a:cubicBezTo>
                      <a:pt x="5727" y="14155"/>
                      <a:pt x="5749" y="14155"/>
                      <a:pt x="5773" y="14156"/>
                    </a:cubicBezTo>
                    <a:cubicBezTo>
                      <a:pt x="5853" y="14157"/>
                      <a:pt x="5933" y="14162"/>
                      <a:pt x="6014" y="14162"/>
                    </a:cubicBezTo>
                    <a:cubicBezTo>
                      <a:pt x="6022" y="14162"/>
                      <a:pt x="6030" y="14162"/>
                      <a:pt x="6038" y="14162"/>
                    </a:cubicBezTo>
                    <a:cubicBezTo>
                      <a:pt x="6099" y="14161"/>
                      <a:pt x="6162" y="14159"/>
                      <a:pt x="6224" y="14159"/>
                    </a:cubicBezTo>
                    <a:cubicBezTo>
                      <a:pt x="6376" y="14158"/>
                      <a:pt x="6530" y="14157"/>
                      <a:pt x="6683" y="14153"/>
                    </a:cubicBezTo>
                    <a:lnTo>
                      <a:pt x="6688" y="14153"/>
                    </a:lnTo>
                    <a:cubicBezTo>
                      <a:pt x="6693" y="14151"/>
                      <a:pt x="6700" y="14151"/>
                      <a:pt x="6706" y="14151"/>
                    </a:cubicBezTo>
                    <a:lnTo>
                      <a:pt x="6719" y="14151"/>
                    </a:lnTo>
                    <a:cubicBezTo>
                      <a:pt x="6722" y="14150"/>
                      <a:pt x="6724" y="14150"/>
                      <a:pt x="6728" y="14150"/>
                    </a:cubicBezTo>
                    <a:lnTo>
                      <a:pt x="6752" y="14150"/>
                    </a:lnTo>
                    <a:cubicBezTo>
                      <a:pt x="6777" y="14150"/>
                      <a:pt x="6803" y="14150"/>
                      <a:pt x="6828" y="14148"/>
                    </a:cubicBezTo>
                    <a:lnTo>
                      <a:pt x="6832" y="14148"/>
                    </a:lnTo>
                    <a:cubicBezTo>
                      <a:pt x="6834" y="14148"/>
                      <a:pt x="6835" y="14148"/>
                      <a:pt x="6836" y="14147"/>
                    </a:cubicBezTo>
                    <a:cubicBezTo>
                      <a:pt x="6838" y="14147"/>
                      <a:pt x="6840" y="14147"/>
                      <a:pt x="6842" y="14147"/>
                    </a:cubicBezTo>
                    <a:cubicBezTo>
                      <a:pt x="6845" y="14147"/>
                      <a:pt x="6847" y="14147"/>
                      <a:pt x="6851" y="14147"/>
                    </a:cubicBezTo>
                    <a:cubicBezTo>
                      <a:pt x="6854" y="14147"/>
                      <a:pt x="6857" y="14147"/>
                      <a:pt x="6859" y="14146"/>
                    </a:cubicBezTo>
                    <a:cubicBezTo>
                      <a:pt x="6869" y="14146"/>
                      <a:pt x="6880" y="14147"/>
                      <a:pt x="6890" y="14147"/>
                    </a:cubicBezTo>
                    <a:cubicBezTo>
                      <a:pt x="6915" y="14147"/>
                      <a:pt x="6940" y="14145"/>
                      <a:pt x="6964" y="14143"/>
                    </a:cubicBezTo>
                    <a:cubicBezTo>
                      <a:pt x="6971" y="14143"/>
                      <a:pt x="6978" y="14143"/>
                      <a:pt x="6985" y="14142"/>
                    </a:cubicBezTo>
                    <a:cubicBezTo>
                      <a:pt x="6991" y="14142"/>
                      <a:pt x="6997" y="14141"/>
                      <a:pt x="7002" y="14141"/>
                    </a:cubicBezTo>
                    <a:lnTo>
                      <a:pt x="7032" y="14141"/>
                    </a:lnTo>
                    <a:cubicBezTo>
                      <a:pt x="7070" y="14140"/>
                      <a:pt x="7109" y="14139"/>
                      <a:pt x="7147" y="14138"/>
                    </a:cubicBezTo>
                    <a:cubicBezTo>
                      <a:pt x="7186" y="14135"/>
                      <a:pt x="7227" y="14137"/>
                      <a:pt x="7265" y="14133"/>
                    </a:cubicBezTo>
                    <a:lnTo>
                      <a:pt x="7273" y="14133"/>
                    </a:lnTo>
                    <a:cubicBezTo>
                      <a:pt x="7281" y="14133"/>
                      <a:pt x="7288" y="14133"/>
                      <a:pt x="7296" y="14132"/>
                    </a:cubicBezTo>
                    <a:lnTo>
                      <a:pt x="7316" y="14132"/>
                    </a:lnTo>
                    <a:cubicBezTo>
                      <a:pt x="7318" y="14131"/>
                      <a:pt x="7322" y="14131"/>
                      <a:pt x="7325" y="14131"/>
                    </a:cubicBezTo>
                    <a:lnTo>
                      <a:pt x="7342" y="14131"/>
                    </a:lnTo>
                    <a:cubicBezTo>
                      <a:pt x="7357" y="14130"/>
                      <a:pt x="7372" y="14130"/>
                      <a:pt x="7385" y="14129"/>
                    </a:cubicBezTo>
                    <a:cubicBezTo>
                      <a:pt x="7389" y="14129"/>
                      <a:pt x="7393" y="14129"/>
                      <a:pt x="7396" y="14129"/>
                    </a:cubicBezTo>
                    <a:cubicBezTo>
                      <a:pt x="7411" y="14129"/>
                      <a:pt x="7426" y="14127"/>
                      <a:pt x="7440" y="14127"/>
                    </a:cubicBezTo>
                    <a:lnTo>
                      <a:pt x="7444" y="14127"/>
                    </a:lnTo>
                    <a:cubicBezTo>
                      <a:pt x="7783" y="14116"/>
                      <a:pt x="8122" y="14099"/>
                      <a:pt x="8461" y="14078"/>
                    </a:cubicBezTo>
                    <a:cubicBezTo>
                      <a:pt x="8967" y="14045"/>
                      <a:pt x="9472" y="14010"/>
                      <a:pt x="9976" y="13972"/>
                    </a:cubicBezTo>
                    <a:lnTo>
                      <a:pt x="9976" y="13972"/>
                    </a:lnTo>
                    <a:cubicBezTo>
                      <a:pt x="9975" y="13985"/>
                      <a:pt x="9975" y="13998"/>
                      <a:pt x="9978" y="14011"/>
                    </a:cubicBezTo>
                    <a:cubicBezTo>
                      <a:pt x="9987" y="14106"/>
                      <a:pt x="10063" y="14171"/>
                      <a:pt x="10156" y="14179"/>
                    </a:cubicBezTo>
                    <a:cubicBezTo>
                      <a:pt x="10209" y="14182"/>
                      <a:pt x="10262" y="14187"/>
                      <a:pt x="10315" y="14187"/>
                    </a:cubicBezTo>
                    <a:cubicBezTo>
                      <a:pt x="10321" y="14187"/>
                      <a:pt x="10326" y="14187"/>
                      <a:pt x="10331" y="14187"/>
                    </a:cubicBezTo>
                    <a:lnTo>
                      <a:pt x="10341" y="14187"/>
                    </a:lnTo>
                    <a:cubicBezTo>
                      <a:pt x="10406" y="14185"/>
                      <a:pt x="10470" y="14182"/>
                      <a:pt x="10534" y="14178"/>
                    </a:cubicBezTo>
                    <a:cubicBezTo>
                      <a:pt x="10610" y="14172"/>
                      <a:pt x="10686" y="14166"/>
                      <a:pt x="10763" y="14163"/>
                    </a:cubicBezTo>
                    <a:cubicBezTo>
                      <a:pt x="11018" y="14150"/>
                      <a:pt x="11273" y="14138"/>
                      <a:pt x="11528" y="14125"/>
                    </a:cubicBezTo>
                    <a:cubicBezTo>
                      <a:pt x="11685" y="14117"/>
                      <a:pt x="11841" y="14109"/>
                      <a:pt x="11998" y="14100"/>
                    </a:cubicBezTo>
                    <a:cubicBezTo>
                      <a:pt x="12112" y="14094"/>
                      <a:pt x="12228" y="14083"/>
                      <a:pt x="12342" y="14074"/>
                    </a:cubicBezTo>
                    <a:cubicBezTo>
                      <a:pt x="12557" y="14057"/>
                      <a:pt x="12773" y="14038"/>
                      <a:pt x="12988" y="14019"/>
                    </a:cubicBezTo>
                    <a:cubicBezTo>
                      <a:pt x="13014" y="14035"/>
                      <a:pt x="13044" y="14045"/>
                      <a:pt x="13073" y="14045"/>
                    </a:cubicBezTo>
                    <a:cubicBezTo>
                      <a:pt x="13074" y="14045"/>
                      <a:pt x="13076" y="14045"/>
                      <a:pt x="13077" y="14045"/>
                    </a:cubicBezTo>
                    <a:cubicBezTo>
                      <a:pt x="13381" y="14036"/>
                      <a:pt x="13681" y="14020"/>
                      <a:pt x="13982" y="13998"/>
                    </a:cubicBezTo>
                    <a:cubicBezTo>
                      <a:pt x="14231" y="13981"/>
                      <a:pt x="14479" y="13964"/>
                      <a:pt x="14728" y="13946"/>
                    </a:cubicBezTo>
                    <a:cubicBezTo>
                      <a:pt x="14753" y="13969"/>
                      <a:pt x="14785" y="13985"/>
                      <a:pt x="14818" y="13988"/>
                    </a:cubicBezTo>
                    <a:cubicBezTo>
                      <a:pt x="14893" y="13995"/>
                      <a:pt x="14969" y="14002"/>
                      <a:pt x="15044" y="14002"/>
                    </a:cubicBezTo>
                    <a:cubicBezTo>
                      <a:pt x="15129" y="14002"/>
                      <a:pt x="15215" y="14001"/>
                      <a:pt x="15299" y="13999"/>
                    </a:cubicBezTo>
                    <a:cubicBezTo>
                      <a:pt x="15354" y="13998"/>
                      <a:pt x="15408" y="13997"/>
                      <a:pt x="15463" y="13996"/>
                    </a:cubicBezTo>
                    <a:cubicBezTo>
                      <a:pt x="15538" y="13994"/>
                      <a:pt x="15615" y="13991"/>
                      <a:pt x="15690" y="13990"/>
                    </a:cubicBezTo>
                    <a:cubicBezTo>
                      <a:pt x="15720" y="14013"/>
                      <a:pt x="15758" y="14027"/>
                      <a:pt x="15799" y="14030"/>
                    </a:cubicBezTo>
                    <a:cubicBezTo>
                      <a:pt x="15912" y="14039"/>
                      <a:pt x="16025" y="14046"/>
                      <a:pt x="16138" y="14046"/>
                    </a:cubicBezTo>
                    <a:cubicBezTo>
                      <a:pt x="16155" y="14046"/>
                      <a:pt x="16172" y="14045"/>
                      <a:pt x="16189" y="14045"/>
                    </a:cubicBezTo>
                    <a:cubicBezTo>
                      <a:pt x="16225" y="14044"/>
                      <a:pt x="16262" y="14043"/>
                      <a:pt x="16299" y="14042"/>
                    </a:cubicBezTo>
                    <a:cubicBezTo>
                      <a:pt x="16334" y="14090"/>
                      <a:pt x="16389" y="14122"/>
                      <a:pt x="16453" y="14122"/>
                    </a:cubicBezTo>
                    <a:cubicBezTo>
                      <a:pt x="16458" y="14122"/>
                      <a:pt x="16464" y="14122"/>
                      <a:pt x="16469" y="14122"/>
                    </a:cubicBezTo>
                    <a:cubicBezTo>
                      <a:pt x="16941" y="14085"/>
                      <a:pt x="17415" y="14063"/>
                      <a:pt x="17888" y="14044"/>
                    </a:cubicBezTo>
                    <a:cubicBezTo>
                      <a:pt x="18190" y="14030"/>
                      <a:pt x="18491" y="14015"/>
                      <a:pt x="18791" y="13999"/>
                    </a:cubicBezTo>
                    <a:cubicBezTo>
                      <a:pt x="18867" y="13998"/>
                      <a:pt x="18944" y="13995"/>
                      <a:pt x="19020" y="13995"/>
                    </a:cubicBezTo>
                    <a:cubicBezTo>
                      <a:pt x="19145" y="13993"/>
                      <a:pt x="19269" y="13991"/>
                      <a:pt x="19395" y="13989"/>
                    </a:cubicBezTo>
                    <a:cubicBezTo>
                      <a:pt x="19553" y="13987"/>
                      <a:pt x="19711" y="13983"/>
                      <a:pt x="19870" y="13980"/>
                    </a:cubicBezTo>
                    <a:cubicBezTo>
                      <a:pt x="19890" y="13993"/>
                      <a:pt x="19914" y="14002"/>
                      <a:pt x="19939" y="14005"/>
                    </a:cubicBezTo>
                    <a:cubicBezTo>
                      <a:pt x="20029" y="14015"/>
                      <a:pt x="20118" y="14024"/>
                      <a:pt x="20209" y="14024"/>
                    </a:cubicBezTo>
                    <a:cubicBezTo>
                      <a:pt x="20214" y="14024"/>
                      <a:pt x="20220" y="14023"/>
                      <a:pt x="20225" y="14023"/>
                    </a:cubicBezTo>
                    <a:cubicBezTo>
                      <a:pt x="20309" y="14022"/>
                      <a:pt x="20392" y="14019"/>
                      <a:pt x="20476" y="14017"/>
                    </a:cubicBezTo>
                    <a:cubicBezTo>
                      <a:pt x="20527" y="14015"/>
                      <a:pt x="20578" y="14013"/>
                      <a:pt x="20629" y="14011"/>
                    </a:cubicBezTo>
                    <a:cubicBezTo>
                      <a:pt x="20760" y="14005"/>
                      <a:pt x="20892" y="14002"/>
                      <a:pt x="21023" y="13995"/>
                    </a:cubicBezTo>
                    <a:cubicBezTo>
                      <a:pt x="21067" y="13993"/>
                      <a:pt x="21112" y="13990"/>
                      <a:pt x="21156" y="13988"/>
                    </a:cubicBezTo>
                    <a:cubicBezTo>
                      <a:pt x="21177" y="13996"/>
                      <a:pt x="21198" y="14001"/>
                      <a:pt x="21220" y="14002"/>
                    </a:cubicBezTo>
                    <a:cubicBezTo>
                      <a:pt x="21247" y="14002"/>
                      <a:pt x="21274" y="14002"/>
                      <a:pt x="21301" y="14002"/>
                    </a:cubicBezTo>
                    <a:cubicBezTo>
                      <a:pt x="21718" y="14002"/>
                      <a:pt x="22135" y="13970"/>
                      <a:pt x="22551" y="13938"/>
                    </a:cubicBezTo>
                    <a:cubicBezTo>
                      <a:pt x="22758" y="13923"/>
                      <a:pt x="22964" y="13906"/>
                      <a:pt x="23170" y="13888"/>
                    </a:cubicBezTo>
                    <a:cubicBezTo>
                      <a:pt x="23179" y="13887"/>
                      <a:pt x="23189" y="13887"/>
                      <a:pt x="23200" y="13885"/>
                    </a:cubicBezTo>
                    <a:cubicBezTo>
                      <a:pt x="23248" y="13884"/>
                      <a:pt x="23297" y="13880"/>
                      <a:pt x="23345" y="13879"/>
                    </a:cubicBezTo>
                    <a:cubicBezTo>
                      <a:pt x="23356" y="13885"/>
                      <a:pt x="23368" y="13890"/>
                      <a:pt x="23379" y="13893"/>
                    </a:cubicBezTo>
                    <a:cubicBezTo>
                      <a:pt x="23459" y="13916"/>
                      <a:pt x="23536" y="13937"/>
                      <a:pt x="23620" y="13941"/>
                    </a:cubicBezTo>
                    <a:cubicBezTo>
                      <a:pt x="23653" y="13943"/>
                      <a:pt x="23685" y="13944"/>
                      <a:pt x="23718" y="13944"/>
                    </a:cubicBezTo>
                    <a:cubicBezTo>
                      <a:pt x="23770" y="13944"/>
                      <a:pt x="23823" y="13942"/>
                      <a:pt x="23876" y="13939"/>
                    </a:cubicBezTo>
                    <a:cubicBezTo>
                      <a:pt x="23946" y="13937"/>
                      <a:pt x="24015" y="13932"/>
                      <a:pt x="24086" y="13927"/>
                    </a:cubicBezTo>
                    <a:cubicBezTo>
                      <a:pt x="24199" y="13919"/>
                      <a:pt x="24313" y="13911"/>
                      <a:pt x="24426" y="13902"/>
                    </a:cubicBezTo>
                    <a:cubicBezTo>
                      <a:pt x="24445" y="13909"/>
                      <a:pt x="24462" y="13914"/>
                      <a:pt x="24481" y="13914"/>
                    </a:cubicBezTo>
                    <a:cubicBezTo>
                      <a:pt x="24510" y="13915"/>
                      <a:pt x="24540" y="13916"/>
                      <a:pt x="24569" y="13916"/>
                    </a:cubicBezTo>
                    <a:cubicBezTo>
                      <a:pt x="24673" y="13916"/>
                      <a:pt x="24778" y="13908"/>
                      <a:pt x="24883" y="13903"/>
                    </a:cubicBezTo>
                    <a:cubicBezTo>
                      <a:pt x="25033" y="13898"/>
                      <a:pt x="25181" y="13891"/>
                      <a:pt x="25331" y="13883"/>
                    </a:cubicBezTo>
                    <a:cubicBezTo>
                      <a:pt x="25347" y="13883"/>
                      <a:pt x="25362" y="13883"/>
                      <a:pt x="25378" y="13882"/>
                    </a:cubicBezTo>
                    <a:cubicBezTo>
                      <a:pt x="25400" y="13908"/>
                      <a:pt x="25429" y="13927"/>
                      <a:pt x="25465" y="13938"/>
                    </a:cubicBezTo>
                    <a:cubicBezTo>
                      <a:pt x="25554" y="13963"/>
                      <a:pt x="25641" y="13990"/>
                      <a:pt x="25733" y="14005"/>
                    </a:cubicBezTo>
                    <a:cubicBezTo>
                      <a:pt x="25817" y="14019"/>
                      <a:pt x="25903" y="14028"/>
                      <a:pt x="25987" y="14035"/>
                    </a:cubicBezTo>
                    <a:cubicBezTo>
                      <a:pt x="26161" y="14051"/>
                      <a:pt x="26336" y="14059"/>
                      <a:pt x="26511" y="14060"/>
                    </a:cubicBezTo>
                    <a:cubicBezTo>
                      <a:pt x="26669" y="14061"/>
                      <a:pt x="26827" y="14062"/>
                      <a:pt x="26986" y="14063"/>
                    </a:cubicBezTo>
                    <a:cubicBezTo>
                      <a:pt x="27182" y="14066"/>
                      <a:pt x="27379" y="14066"/>
                      <a:pt x="27577" y="14066"/>
                    </a:cubicBezTo>
                    <a:cubicBezTo>
                      <a:pt x="27598" y="14066"/>
                      <a:pt x="27619" y="14066"/>
                      <a:pt x="27640" y="14066"/>
                    </a:cubicBezTo>
                    <a:cubicBezTo>
                      <a:pt x="27820" y="14066"/>
                      <a:pt x="27998" y="14062"/>
                      <a:pt x="28178" y="14058"/>
                    </a:cubicBezTo>
                    <a:cubicBezTo>
                      <a:pt x="28334" y="14053"/>
                      <a:pt x="28488" y="14047"/>
                      <a:pt x="28642" y="14039"/>
                    </a:cubicBezTo>
                    <a:cubicBezTo>
                      <a:pt x="28676" y="14081"/>
                      <a:pt x="28726" y="14109"/>
                      <a:pt x="28782" y="14109"/>
                    </a:cubicBezTo>
                    <a:cubicBezTo>
                      <a:pt x="28807" y="14110"/>
                      <a:pt x="28832" y="14110"/>
                      <a:pt x="28856" y="14110"/>
                    </a:cubicBezTo>
                    <a:cubicBezTo>
                      <a:pt x="28916" y="14110"/>
                      <a:pt x="28976" y="14109"/>
                      <a:pt x="29035" y="14107"/>
                    </a:cubicBezTo>
                    <a:cubicBezTo>
                      <a:pt x="29443" y="14098"/>
                      <a:pt x="29852" y="14083"/>
                      <a:pt x="30259" y="14063"/>
                    </a:cubicBezTo>
                    <a:cubicBezTo>
                      <a:pt x="30308" y="14061"/>
                      <a:pt x="30358" y="14059"/>
                      <a:pt x="30407" y="14055"/>
                    </a:cubicBezTo>
                    <a:cubicBezTo>
                      <a:pt x="30433" y="14073"/>
                      <a:pt x="30464" y="14082"/>
                      <a:pt x="30497" y="14083"/>
                    </a:cubicBezTo>
                    <a:cubicBezTo>
                      <a:pt x="30576" y="14086"/>
                      <a:pt x="30656" y="14086"/>
                      <a:pt x="30736" y="14086"/>
                    </a:cubicBezTo>
                    <a:lnTo>
                      <a:pt x="30736" y="14086"/>
                    </a:lnTo>
                    <a:cubicBezTo>
                      <a:pt x="30776" y="14086"/>
                      <a:pt x="30815" y="14086"/>
                      <a:pt x="30855" y="14086"/>
                    </a:cubicBezTo>
                    <a:cubicBezTo>
                      <a:pt x="30960" y="14086"/>
                      <a:pt x="31065" y="14092"/>
                      <a:pt x="31170" y="14095"/>
                    </a:cubicBezTo>
                    <a:cubicBezTo>
                      <a:pt x="31358" y="14101"/>
                      <a:pt x="31546" y="14109"/>
                      <a:pt x="31733" y="14116"/>
                    </a:cubicBezTo>
                    <a:cubicBezTo>
                      <a:pt x="31752" y="14127"/>
                      <a:pt x="31773" y="14135"/>
                      <a:pt x="31795" y="14140"/>
                    </a:cubicBezTo>
                    <a:cubicBezTo>
                      <a:pt x="31912" y="14163"/>
                      <a:pt x="32027" y="14181"/>
                      <a:pt x="32145" y="14193"/>
                    </a:cubicBezTo>
                    <a:cubicBezTo>
                      <a:pt x="32228" y="14200"/>
                      <a:pt x="32312" y="14208"/>
                      <a:pt x="32394" y="14213"/>
                    </a:cubicBezTo>
                    <a:cubicBezTo>
                      <a:pt x="32490" y="14219"/>
                      <a:pt x="32587" y="14225"/>
                      <a:pt x="32682" y="14230"/>
                    </a:cubicBezTo>
                    <a:cubicBezTo>
                      <a:pt x="32839" y="14241"/>
                      <a:pt x="32996" y="14250"/>
                      <a:pt x="33152" y="14258"/>
                    </a:cubicBezTo>
                    <a:cubicBezTo>
                      <a:pt x="33356" y="14268"/>
                      <a:pt x="33561" y="14280"/>
                      <a:pt x="33764" y="14288"/>
                    </a:cubicBezTo>
                    <a:cubicBezTo>
                      <a:pt x="33897" y="14292"/>
                      <a:pt x="34029" y="14297"/>
                      <a:pt x="34163" y="14301"/>
                    </a:cubicBezTo>
                    <a:cubicBezTo>
                      <a:pt x="34247" y="14306"/>
                      <a:pt x="34330" y="14310"/>
                      <a:pt x="34414" y="14312"/>
                    </a:cubicBezTo>
                    <a:cubicBezTo>
                      <a:pt x="34549" y="14312"/>
                      <a:pt x="34685" y="14315"/>
                      <a:pt x="34821" y="14315"/>
                    </a:cubicBezTo>
                    <a:cubicBezTo>
                      <a:pt x="34886" y="14315"/>
                      <a:pt x="34950" y="14314"/>
                      <a:pt x="35014" y="14313"/>
                    </a:cubicBezTo>
                    <a:cubicBezTo>
                      <a:pt x="35118" y="14312"/>
                      <a:pt x="35222" y="14310"/>
                      <a:pt x="35325" y="14307"/>
                    </a:cubicBezTo>
                    <a:cubicBezTo>
                      <a:pt x="35391" y="14305"/>
                      <a:pt x="35456" y="14304"/>
                      <a:pt x="35523" y="14301"/>
                    </a:cubicBezTo>
                    <a:cubicBezTo>
                      <a:pt x="35541" y="14301"/>
                      <a:pt x="35559" y="14301"/>
                      <a:pt x="35578" y="14300"/>
                    </a:cubicBezTo>
                    <a:cubicBezTo>
                      <a:pt x="35597" y="14300"/>
                      <a:pt x="35616" y="14301"/>
                      <a:pt x="35635" y="14301"/>
                    </a:cubicBezTo>
                    <a:cubicBezTo>
                      <a:pt x="35820" y="14304"/>
                      <a:pt x="36005" y="14306"/>
                      <a:pt x="36190" y="14306"/>
                    </a:cubicBezTo>
                    <a:cubicBezTo>
                      <a:pt x="36230" y="14306"/>
                      <a:pt x="36270" y="14306"/>
                      <a:pt x="36309" y="14306"/>
                    </a:cubicBezTo>
                    <a:cubicBezTo>
                      <a:pt x="36403" y="14306"/>
                      <a:pt x="36497" y="14304"/>
                      <a:pt x="36591" y="14300"/>
                    </a:cubicBezTo>
                    <a:cubicBezTo>
                      <a:pt x="36614" y="14316"/>
                      <a:pt x="36639" y="14328"/>
                      <a:pt x="36667" y="14332"/>
                    </a:cubicBezTo>
                    <a:cubicBezTo>
                      <a:pt x="36809" y="14358"/>
                      <a:pt x="36954" y="14362"/>
                      <a:pt x="37099" y="14362"/>
                    </a:cubicBezTo>
                    <a:cubicBezTo>
                      <a:pt x="37169" y="14362"/>
                      <a:pt x="37239" y="14361"/>
                      <a:pt x="37309" y="14361"/>
                    </a:cubicBezTo>
                    <a:cubicBezTo>
                      <a:pt x="37373" y="14361"/>
                      <a:pt x="37437" y="14360"/>
                      <a:pt x="37501" y="14360"/>
                    </a:cubicBezTo>
                    <a:cubicBezTo>
                      <a:pt x="37565" y="14360"/>
                      <a:pt x="37628" y="14361"/>
                      <a:pt x="37692" y="14362"/>
                    </a:cubicBezTo>
                    <a:cubicBezTo>
                      <a:pt x="37842" y="14363"/>
                      <a:pt x="37993" y="14365"/>
                      <a:pt x="38142" y="14366"/>
                    </a:cubicBezTo>
                    <a:cubicBezTo>
                      <a:pt x="38257" y="14369"/>
                      <a:pt x="38373" y="14372"/>
                      <a:pt x="38489" y="14372"/>
                    </a:cubicBezTo>
                    <a:cubicBezTo>
                      <a:pt x="38507" y="14372"/>
                      <a:pt x="38525" y="14372"/>
                      <a:pt x="38543" y="14372"/>
                    </a:cubicBezTo>
                    <a:lnTo>
                      <a:pt x="38552" y="14372"/>
                    </a:lnTo>
                    <a:cubicBezTo>
                      <a:pt x="38585" y="14397"/>
                      <a:pt x="38626" y="14411"/>
                      <a:pt x="38667" y="14411"/>
                    </a:cubicBezTo>
                    <a:cubicBezTo>
                      <a:pt x="38690" y="14410"/>
                      <a:pt x="38714" y="14405"/>
                      <a:pt x="38737" y="14396"/>
                    </a:cubicBezTo>
                    <a:cubicBezTo>
                      <a:pt x="38829" y="14356"/>
                      <a:pt x="38877" y="14243"/>
                      <a:pt x="38834" y="14151"/>
                    </a:cubicBezTo>
                    <a:cubicBezTo>
                      <a:pt x="38819" y="14121"/>
                      <a:pt x="38803" y="14090"/>
                      <a:pt x="38787" y="14059"/>
                    </a:cubicBezTo>
                    <a:cubicBezTo>
                      <a:pt x="38764" y="14014"/>
                      <a:pt x="38742" y="13970"/>
                      <a:pt x="38708" y="13930"/>
                    </a:cubicBezTo>
                    <a:cubicBezTo>
                      <a:pt x="38706" y="13927"/>
                      <a:pt x="38704" y="13924"/>
                      <a:pt x="38702" y="13922"/>
                    </a:cubicBezTo>
                    <a:cubicBezTo>
                      <a:pt x="38683" y="13893"/>
                      <a:pt x="38665" y="13866"/>
                      <a:pt x="38648" y="13836"/>
                    </a:cubicBezTo>
                    <a:cubicBezTo>
                      <a:pt x="38649" y="13828"/>
                      <a:pt x="38649" y="13820"/>
                      <a:pt x="38649" y="13812"/>
                    </a:cubicBezTo>
                    <a:cubicBezTo>
                      <a:pt x="38648" y="13708"/>
                      <a:pt x="38582" y="13622"/>
                      <a:pt x="38531" y="13536"/>
                    </a:cubicBezTo>
                    <a:cubicBezTo>
                      <a:pt x="38516" y="13510"/>
                      <a:pt x="38500" y="13484"/>
                      <a:pt x="38485" y="13457"/>
                    </a:cubicBezTo>
                    <a:cubicBezTo>
                      <a:pt x="38487" y="13430"/>
                      <a:pt x="38482" y="13401"/>
                      <a:pt x="38469" y="13376"/>
                    </a:cubicBezTo>
                    <a:cubicBezTo>
                      <a:pt x="38340" y="13117"/>
                      <a:pt x="38209" y="12858"/>
                      <a:pt x="38073" y="12602"/>
                    </a:cubicBezTo>
                    <a:cubicBezTo>
                      <a:pt x="38049" y="12555"/>
                      <a:pt x="38026" y="12509"/>
                      <a:pt x="38002" y="12464"/>
                    </a:cubicBezTo>
                    <a:cubicBezTo>
                      <a:pt x="37954" y="12371"/>
                      <a:pt x="37908" y="12280"/>
                      <a:pt x="37861" y="12188"/>
                    </a:cubicBezTo>
                    <a:cubicBezTo>
                      <a:pt x="37865" y="12166"/>
                      <a:pt x="37866" y="12146"/>
                      <a:pt x="37861" y="12125"/>
                    </a:cubicBezTo>
                    <a:cubicBezTo>
                      <a:pt x="37841" y="12006"/>
                      <a:pt x="37780" y="11902"/>
                      <a:pt x="37724" y="11797"/>
                    </a:cubicBezTo>
                    <a:lnTo>
                      <a:pt x="37724" y="11797"/>
                    </a:lnTo>
                    <a:cubicBezTo>
                      <a:pt x="37727" y="11804"/>
                      <a:pt x="37731" y="11811"/>
                      <a:pt x="37734" y="11819"/>
                    </a:cubicBezTo>
                    <a:cubicBezTo>
                      <a:pt x="37683" y="11716"/>
                      <a:pt x="37628" y="11613"/>
                      <a:pt x="37574" y="11511"/>
                    </a:cubicBezTo>
                    <a:cubicBezTo>
                      <a:pt x="37381" y="11142"/>
                      <a:pt x="37167" y="10782"/>
                      <a:pt x="36959" y="10420"/>
                    </a:cubicBezTo>
                    <a:cubicBezTo>
                      <a:pt x="36863" y="10253"/>
                      <a:pt x="36767" y="10089"/>
                      <a:pt x="36671" y="9923"/>
                    </a:cubicBezTo>
                    <a:cubicBezTo>
                      <a:pt x="36617" y="9830"/>
                      <a:pt x="36563" y="9739"/>
                      <a:pt x="36511" y="9647"/>
                    </a:cubicBezTo>
                    <a:cubicBezTo>
                      <a:pt x="36459" y="9559"/>
                      <a:pt x="36409" y="9469"/>
                      <a:pt x="36351" y="9383"/>
                    </a:cubicBezTo>
                    <a:cubicBezTo>
                      <a:pt x="36324" y="9342"/>
                      <a:pt x="36284" y="9313"/>
                      <a:pt x="36241" y="9301"/>
                    </a:cubicBezTo>
                    <a:cubicBezTo>
                      <a:pt x="36066" y="9081"/>
                      <a:pt x="35884" y="8867"/>
                      <a:pt x="35705" y="8654"/>
                    </a:cubicBezTo>
                    <a:cubicBezTo>
                      <a:pt x="35694" y="8641"/>
                      <a:pt x="35684" y="8629"/>
                      <a:pt x="35674" y="8617"/>
                    </a:cubicBezTo>
                    <a:cubicBezTo>
                      <a:pt x="35660" y="8599"/>
                      <a:pt x="35644" y="8579"/>
                      <a:pt x="35629" y="8561"/>
                    </a:cubicBezTo>
                    <a:cubicBezTo>
                      <a:pt x="35579" y="8496"/>
                      <a:pt x="35526" y="8431"/>
                      <a:pt x="35475" y="8367"/>
                    </a:cubicBezTo>
                    <a:cubicBezTo>
                      <a:pt x="35476" y="8367"/>
                      <a:pt x="35476" y="8366"/>
                      <a:pt x="35477" y="8366"/>
                    </a:cubicBezTo>
                    <a:cubicBezTo>
                      <a:pt x="35542" y="8299"/>
                      <a:pt x="35544" y="8196"/>
                      <a:pt x="35490" y="8122"/>
                    </a:cubicBezTo>
                    <a:cubicBezTo>
                      <a:pt x="35399" y="7998"/>
                      <a:pt x="35302" y="7878"/>
                      <a:pt x="35201" y="7764"/>
                    </a:cubicBezTo>
                    <a:cubicBezTo>
                      <a:pt x="35098" y="7646"/>
                      <a:pt x="34998" y="7526"/>
                      <a:pt x="34893" y="7411"/>
                    </a:cubicBezTo>
                    <a:cubicBezTo>
                      <a:pt x="34759" y="7263"/>
                      <a:pt x="34627" y="7116"/>
                      <a:pt x="34492" y="6969"/>
                    </a:cubicBezTo>
                    <a:cubicBezTo>
                      <a:pt x="34411" y="6882"/>
                      <a:pt x="34331" y="6794"/>
                      <a:pt x="34250" y="6709"/>
                    </a:cubicBezTo>
                    <a:cubicBezTo>
                      <a:pt x="34185" y="6637"/>
                      <a:pt x="34120" y="6562"/>
                      <a:pt x="34052" y="6492"/>
                    </a:cubicBezTo>
                    <a:cubicBezTo>
                      <a:pt x="33965" y="6403"/>
                      <a:pt x="33880" y="6315"/>
                      <a:pt x="33794" y="6227"/>
                    </a:cubicBezTo>
                    <a:cubicBezTo>
                      <a:pt x="33788" y="6213"/>
                      <a:pt x="33782" y="6201"/>
                      <a:pt x="33775" y="6189"/>
                    </a:cubicBezTo>
                    <a:cubicBezTo>
                      <a:pt x="33754" y="6159"/>
                      <a:pt x="33733" y="6130"/>
                      <a:pt x="33708" y="6103"/>
                    </a:cubicBezTo>
                    <a:cubicBezTo>
                      <a:pt x="33662" y="6051"/>
                      <a:pt x="33608" y="6006"/>
                      <a:pt x="33555" y="5962"/>
                    </a:cubicBezTo>
                    <a:lnTo>
                      <a:pt x="33555" y="5962"/>
                    </a:lnTo>
                    <a:cubicBezTo>
                      <a:pt x="33557" y="5963"/>
                      <a:pt x="33558" y="5964"/>
                      <a:pt x="33559" y="5965"/>
                    </a:cubicBezTo>
                    <a:cubicBezTo>
                      <a:pt x="33556" y="5962"/>
                      <a:pt x="33552" y="5959"/>
                      <a:pt x="33548" y="5955"/>
                    </a:cubicBezTo>
                    <a:lnTo>
                      <a:pt x="33548" y="5955"/>
                    </a:lnTo>
                    <a:cubicBezTo>
                      <a:pt x="33550" y="5957"/>
                      <a:pt x="33553" y="5959"/>
                      <a:pt x="33555" y="5962"/>
                    </a:cubicBezTo>
                    <a:lnTo>
                      <a:pt x="33555" y="5962"/>
                    </a:lnTo>
                    <a:cubicBezTo>
                      <a:pt x="33552" y="5958"/>
                      <a:pt x="33549" y="5956"/>
                      <a:pt x="33545" y="5953"/>
                    </a:cubicBezTo>
                    <a:lnTo>
                      <a:pt x="33545" y="5953"/>
                    </a:lnTo>
                    <a:cubicBezTo>
                      <a:pt x="33546" y="5954"/>
                      <a:pt x="33547" y="5954"/>
                      <a:pt x="33548" y="5955"/>
                    </a:cubicBezTo>
                    <a:lnTo>
                      <a:pt x="33548" y="5955"/>
                    </a:lnTo>
                    <a:cubicBezTo>
                      <a:pt x="33546" y="5954"/>
                      <a:pt x="33544" y="5952"/>
                      <a:pt x="33542" y="5950"/>
                    </a:cubicBezTo>
                    <a:lnTo>
                      <a:pt x="33542" y="5950"/>
                    </a:lnTo>
                    <a:cubicBezTo>
                      <a:pt x="33543" y="5951"/>
                      <a:pt x="33544" y="5952"/>
                      <a:pt x="33545" y="5953"/>
                    </a:cubicBezTo>
                    <a:lnTo>
                      <a:pt x="33545" y="5953"/>
                    </a:lnTo>
                    <a:cubicBezTo>
                      <a:pt x="33503" y="5916"/>
                      <a:pt x="33461" y="5878"/>
                      <a:pt x="33419" y="5841"/>
                    </a:cubicBezTo>
                    <a:cubicBezTo>
                      <a:pt x="33459" y="5762"/>
                      <a:pt x="33438" y="5661"/>
                      <a:pt x="33366" y="5609"/>
                    </a:cubicBezTo>
                    <a:cubicBezTo>
                      <a:pt x="33248" y="5519"/>
                      <a:pt x="33127" y="5432"/>
                      <a:pt x="33009" y="5342"/>
                    </a:cubicBezTo>
                    <a:cubicBezTo>
                      <a:pt x="32894" y="5255"/>
                      <a:pt x="32778" y="5167"/>
                      <a:pt x="32663" y="5079"/>
                    </a:cubicBezTo>
                    <a:cubicBezTo>
                      <a:pt x="32569" y="5007"/>
                      <a:pt x="32474" y="4937"/>
                      <a:pt x="32378" y="4869"/>
                    </a:cubicBezTo>
                    <a:cubicBezTo>
                      <a:pt x="32262" y="4783"/>
                      <a:pt x="32146" y="4695"/>
                      <a:pt x="32025" y="4617"/>
                    </a:cubicBezTo>
                    <a:cubicBezTo>
                      <a:pt x="31998" y="4600"/>
                      <a:pt x="31966" y="4592"/>
                      <a:pt x="31936" y="4592"/>
                    </a:cubicBezTo>
                    <a:cubicBezTo>
                      <a:pt x="31912" y="4592"/>
                      <a:pt x="31889" y="4596"/>
                      <a:pt x="31867" y="4605"/>
                    </a:cubicBezTo>
                    <a:cubicBezTo>
                      <a:pt x="31785" y="4546"/>
                      <a:pt x="31704" y="4486"/>
                      <a:pt x="31621" y="4426"/>
                    </a:cubicBezTo>
                    <a:cubicBezTo>
                      <a:pt x="31531" y="4361"/>
                      <a:pt x="31439" y="4297"/>
                      <a:pt x="31349" y="4233"/>
                    </a:cubicBezTo>
                    <a:cubicBezTo>
                      <a:pt x="31311" y="4206"/>
                      <a:pt x="31272" y="4179"/>
                      <a:pt x="31236" y="4151"/>
                    </a:cubicBezTo>
                    <a:cubicBezTo>
                      <a:pt x="31200" y="4124"/>
                      <a:pt x="31165" y="4096"/>
                      <a:pt x="31128" y="4071"/>
                    </a:cubicBezTo>
                    <a:cubicBezTo>
                      <a:pt x="31103" y="4051"/>
                      <a:pt x="31078" y="4032"/>
                      <a:pt x="31052" y="4013"/>
                    </a:cubicBezTo>
                    <a:cubicBezTo>
                      <a:pt x="31004" y="3977"/>
                      <a:pt x="30957" y="3939"/>
                      <a:pt x="30905" y="3906"/>
                    </a:cubicBezTo>
                    <a:cubicBezTo>
                      <a:pt x="30824" y="3852"/>
                      <a:pt x="30741" y="3798"/>
                      <a:pt x="30658" y="3745"/>
                    </a:cubicBezTo>
                    <a:cubicBezTo>
                      <a:pt x="30637" y="3730"/>
                      <a:pt x="30615" y="3716"/>
                      <a:pt x="30593" y="3701"/>
                    </a:cubicBezTo>
                    <a:cubicBezTo>
                      <a:pt x="30590" y="3658"/>
                      <a:pt x="30573" y="3616"/>
                      <a:pt x="30539" y="3587"/>
                    </a:cubicBezTo>
                    <a:cubicBezTo>
                      <a:pt x="30491" y="3545"/>
                      <a:pt x="30445" y="3506"/>
                      <a:pt x="30389" y="3474"/>
                    </a:cubicBezTo>
                    <a:cubicBezTo>
                      <a:pt x="30345" y="3449"/>
                      <a:pt x="30299" y="3425"/>
                      <a:pt x="30255" y="3399"/>
                    </a:cubicBezTo>
                    <a:cubicBezTo>
                      <a:pt x="30199" y="3367"/>
                      <a:pt x="30143" y="3336"/>
                      <a:pt x="30088" y="3306"/>
                    </a:cubicBezTo>
                    <a:cubicBezTo>
                      <a:pt x="30004" y="3259"/>
                      <a:pt x="29920" y="3212"/>
                      <a:pt x="29836" y="3166"/>
                    </a:cubicBezTo>
                    <a:cubicBezTo>
                      <a:pt x="29569" y="3021"/>
                      <a:pt x="29300" y="2879"/>
                      <a:pt x="29031" y="2737"/>
                    </a:cubicBezTo>
                    <a:cubicBezTo>
                      <a:pt x="28845" y="2621"/>
                      <a:pt x="28658" y="2505"/>
                      <a:pt x="28467" y="2397"/>
                    </a:cubicBezTo>
                    <a:cubicBezTo>
                      <a:pt x="28281" y="2289"/>
                      <a:pt x="28096" y="2182"/>
                      <a:pt x="27911" y="2074"/>
                    </a:cubicBezTo>
                    <a:cubicBezTo>
                      <a:pt x="27802" y="2012"/>
                      <a:pt x="27692" y="1949"/>
                      <a:pt x="27582" y="1887"/>
                    </a:cubicBezTo>
                    <a:cubicBezTo>
                      <a:pt x="27563" y="1875"/>
                      <a:pt x="27541" y="1864"/>
                      <a:pt x="27521" y="1851"/>
                    </a:cubicBezTo>
                    <a:cubicBezTo>
                      <a:pt x="27515" y="1844"/>
                      <a:pt x="27508" y="1837"/>
                      <a:pt x="27502" y="1831"/>
                    </a:cubicBezTo>
                    <a:cubicBezTo>
                      <a:pt x="27464" y="1787"/>
                      <a:pt x="27412" y="1755"/>
                      <a:pt x="27366" y="1722"/>
                    </a:cubicBezTo>
                    <a:cubicBezTo>
                      <a:pt x="27307" y="1680"/>
                      <a:pt x="27245" y="1641"/>
                      <a:pt x="27183" y="1604"/>
                    </a:cubicBezTo>
                    <a:cubicBezTo>
                      <a:pt x="27151" y="1585"/>
                      <a:pt x="27115" y="1576"/>
                      <a:pt x="27080" y="1576"/>
                    </a:cubicBezTo>
                    <a:cubicBezTo>
                      <a:pt x="27050" y="1576"/>
                      <a:pt x="27020" y="1583"/>
                      <a:pt x="26994" y="1597"/>
                    </a:cubicBezTo>
                    <a:cubicBezTo>
                      <a:pt x="26942" y="1569"/>
                      <a:pt x="26891" y="1541"/>
                      <a:pt x="26839" y="1516"/>
                    </a:cubicBezTo>
                    <a:cubicBezTo>
                      <a:pt x="26681" y="1438"/>
                      <a:pt x="26519" y="1371"/>
                      <a:pt x="26353" y="1315"/>
                    </a:cubicBezTo>
                    <a:cubicBezTo>
                      <a:pt x="26004" y="1197"/>
                      <a:pt x="25651" y="1101"/>
                      <a:pt x="25297" y="1002"/>
                    </a:cubicBezTo>
                    <a:cubicBezTo>
                      <a:pt x="24745" y="848"/>
                      <a:pt x="24197" y="685"/>
                      <a:pt x="23641" y="550"/>
                    </a:cubicBezTo>
                    <a:cubicBezTo>
                      <a:pt x="23602" y="541"/>
                      <a:pt x="23564" y="530"/>
                      <a:pt x="23525" y="521"/>
                    </a:cubicBezTo>
                    <a:cubicBezTo>
                      <a:pt x="23492" y="513"/>
                      <a:pt x="23459" y="506"/>
                      <a:pt x="23425" y="498"/>
                    </a:cubicBezTo>
                    <a:cubicBezTo>
                      <a:pt x="23314" y="471"/>
                      <a:pt x="23202" y="445"/>
                      <a:pt x="23091" y="417"/>
                    </a:cubicBezTo>
                    <a:cubicBezTo>
                      <a:pt x="22963" y="387"/>
                      <a:pt x="22832" y="361"/>
                      <a:pt x="22704" y="334"/>
                    </a:cubicBezTo>
                    <a:cubicBezTo>
                      <a:pt x="22470" y="285"/>
                      <a:pt x="22236" y="238"/>
                      <a:pt x="22001" y="193"/>
                    </a:cubicBezTo>
                    <a:cubicBezTo>
                      <a:pt x="21978" y="189"/>
                      <a:pt x="21957" y="183"/>
                      <a:pt x="21935" y="179"/>
                    </a:cubicBezTo>
                    <a:cubicBezTo>
                      <a:pt x="21761" y="138"/>
                      <a:pt x="21587" y="98"/>
                      <a:pt x="21413" y="57"/>
                    </a:cubicBezTo>
                    <a:cubicBezTo>
                      <a:pt x="21329" y="33"/>
                      <a:pt x="21243" y="0"/>
                      <a:pt x="2115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7" name="Google Shape;1147;p36"/>
              <p:cNvSpPr/>
              <p:nvPr/>
            </p:nvSpPr>
            <p:spPr>
              <a:xfrm>
                <a:off x="1913889" y="4831344"/>
                <a:ext cx="2996839" cy="127232"/>
              </a:xfrm>
              <a:custGeom>
                <a:avLst/>
                <a:gdLst/>
                <a:ahLst/>
                <a:cxnLst/>
                <a:rect l="l" t="t" r="r" b="b"/>
                <a:pathLst>
                  <a:path w="38982" h="1655" extrusionOk="0">
                    <a:moveTo>
                      <a:pt x="3834" y="532"/>
                    </a:moveTo>
                    <a:lnTo>
                      <a:pt x="3834" y="532"/>
                    </a:lnTo>
                    <a:cubicBezTo>
                      <a:pt x="3867" y="533"/>
                      <a:pt x="3900" y="533"/>
                      <a:pt x="3934" y="533"/>
                    </a:cubicBezTo>
                    <a:cubicBezTo>
                      <a:pt x="3967" y="533"/>
                      <a:pt x="4001" y="533"/>
                      <a:pt x="4035" y="533"/>
                    </a:cubicBezTo>
                    <a:cubicBezTo>
                      <a:pt x="4062" y="534"/>
                      <a:pt x="4088" y="534"/>
                      <a:pt x="4115" y="534"/>
                    </a:cubicBezTo>
                    <a:cubicBezTo>
                      <a:pt x="4168" y="534"/>
                      <a:pt x="4220" y="533"/>
                      <a:pt x="4273" y="533"/>
                    </a:cubicBezTo>
                    <a:cubicBezTo>
                      <a:pt x="4253" y="535"/>
                      <a:pt x="4236" y="539"/>
                      <a:pt x="4220" y="546"/>
                    </a:cubicBezTo>
                    <a:cubicBezTo>
                      <a:pt x="4091" y="540"/>
                      <a:pt x="3962" y="536"/>
                      <a:pt x="3834" y="532"/>
                    </a:cubicBezTo>
                    <a:close/>
                    <a:moveTo>
                      <a:pt x="20777" y="0"/>
                    </a:moveTo>
                    <a:cubicBezTo>
                      <a:pt x="20603" y="0"/>
                      <a:pt x="20428" y="2"/>
                      <a:pt x="20254" y="4"/>
                    </a:cubicBezTo>
                    <a:cubicBezTo>
                      <a:pt x="19930" y="8"/>
                      <a:pt x="19606" y="13"/>
                      <a:pt x="19282" y="13"/>
                    </a:cubicBezTo>
                    <a:cubicBezTo>
                      <a:pt x="19196" y="13"/>
                      <a:pt x="19111" y="13"/>
                      <a:pt x="19025" y="12"/>
                    </a:cubicBezTo>
                    <a:cubicBezTo>
                      <a:pt x="18807" y="10"/>
                      <a:pt x="18590" y="9"/>
                      <a:pt x="18374" y="5"/>
                    </a:cubicBezTo>
                    <a:cubicBezTo>
                      <a:pt x="18230" y="3"/>
                      <a:pt x="18087" y="0"/>
                      <a:pt x="17944" y="0"/>
                    </a:cubicBezTo>
                    <a:cubicBezTo>
                      <a:pt x="17894" y="0"/>
                      <a:pt x="17845" y="1"/>
                      <a:pt x="17795" y="2"/>
                    </a:cubicBezTo>
                    <a:cubicBezTo>
                      <a:pt x="17388" y="9"/>
                      <a:pt x="16980" y="22"/>
                      <a:pt x="16573" y="33"/>
                    </a:cubicBezTo>
                    <a:cubicBezTo>
                      <a:pt x="16165" y="43"/>
                      <a:pt x="15756" y="43"/>
                      <a:pt x="15347" y="44"/>
                    </a:cubicBezTo>
                    <a:cubicBezTo>
                      <a:pt x="14939" y="44"/>
                      <a:pt x="14530" y="44"/>
                      <a:pt x="14123" y="54"/>
                    </a:cubicBezTo>
                    <a:cubicBezTo>
                      <a:pt x="13938" y="59"/>
                      <a:pt x="13754" y="72"/>
                      <a:pt x="13569" y="72"/>
                    </a:cubicBezTo>
                    <a:cubicBezTo>
                      <a:pt x="13562" y="72"/>
                      <a:pt x="13554" y="71"/>
                      <a:pt x="13546" y="71"/>
                    </a:cubicBezTo>
                    <a:cubicBezTo>
                      <a:pt x="13352" y="71"/>
                      <a:pt x="13159" y="69"/>
                      <a:pt x="12964" y="65"/>
                    </a:cubicBezTo>
                    <a:cubicBezTo>
                      <a:pt x="12755" y="60"/>
                      <a:pt x="12546" y="55"/>
                      <a:pt x="12337" y="54"/>
                    </a:cubicBezTo>
                    <a:cubicBezTo>
                      <a:pt x="12315" y="54"/>
                      <a:pt x="12294" y="54"/>
                      <a:pt x="12272" y="54"/>
                    </a:cubicBezTo>
                    <a:cubicBezTo>
                      <a:pt x="12089" y="54"/>
                      <a:pt x="11907" y="58"/>
                      <a:pt x="11725" y="63"/>
                    </a:cubicBezTo>
                    <a:cubicBezTo>
                      <a:pt x="11338" y="75"/>
                      <a:pt x="10952" y="90"/>
                      <a:pt x="10565" y="98"/>
                    </a:cubicBezTo>
                    <a:cubicBezTo>
                      <a:pt x="10144" y="106"/>
                      <a:pt x="9723" y="105"/>
                      <a:pt x="9301" y="107"/>
                    </a:cubicBezTo>
                    <a:cubicBezTo>
                      <a:pt x="8904" y="109"/>
                      <a:pt x="8506" y="126"/>
                      <a:pt x="8108" y="133"/>
                    </a:cubicBezTo>
                    <a:cubicBezTo>
                      <a:pt x="7933" y="136"/>
                      <a:pt x="7757" y="138"/>
                      <a:pt x="7582" y="138"/>
                    </a:cubicBezTo>
                    <a:cubicBezTo>
                      <a:pt x="7544" y="138"/>
                      <a:pt x="7506" y="138"/>
                      <a:pt x="7469" y="138"/>
                    </a:cubicBezTo>
                    <a:cubicBezTo>
                      <a:pt x="7277" y="137"/>
                      <a:pt x="7086" y="133"/>
                      <a:pt x="6894" y="131"/>
                    </a:cubicBezTo>
                    <a:cubicBezTo>
                      <a:pt x="6696" y="129"/>
                      <a:pt x="6498" y="127"/>
                      <a:pt x="6300" y="127"/>
                    </a:cubicBezTo>
                    <a:cubicBezTo>
                      <a:pt x="6101" y="127"/>
                      <a:pt x="5903" y="129"/>
                      <a:pt x="5706" y="133"/>
                    </a:cubicBezTo>
                    <a:cubicBezTo>
                      <a:pt x="5296" y="143"/>
                      <a:pt x="4887" y="157"/>
                      <a:pt x="4477" y="166"/>
                    </a:cubicBezTo>
                    <a:cubicBezTo>
                      <a:pt x="4429" y="167"/>
                      <a:pt x="4381" y="168"/>
                      <a:pt x="4333" y="168"/>
                    </a:cubicBezTo>
                    <a:cubicBezTo>
                      <a:pt x="4184" y="168"/>
                      <a:pt x="4035" y="164"/>
                      <a:pt x="3886" y="161"/>
                    </a:cubicBezTo>
                    <a:cubicBezTo>
                      <a:pt x="3819" y="159"/>
                      <a:pt x="3752" y="158"/>
                      <a:pt x="3685" y="158"/>
                    </a:cubicBezTo>
                    <a:cubicBezTo>
                      <a:pt x="3562" y="158"/>
                      <a:pt x="3439" y="161"/>
                      <a:pt x="3317" y="165"/>
                    </a:cubicBezTo>
                    <a:cubicBezTo>
                      <a:pt x="2928" y="180"/>
                      <a:pt x="2543" y="224"/>
                      <a:pt x="2156" y="260"/>
                    </a:cubicBezTo>
                    <a:lnTo>
                      <a:pt x="2158" y="260"/>
                    </a:lnTo>
                    <a:cubicBezTo>
                      <a:pt x="2089" y="265"/>
                      <a:pt x="2018" y="270"/>
                      <a:pt x="1947" y="275"/>
                    </a:cubicBezTo>
                    <a:cubicBezTo>
                      <a:pt x="1875" y="281"/>
                      <a:pt x="1802" y="281"/>
                      <a:pt x="1729" y="283"/>
                    </a:cubicBezTo>
                    <a:cubicBezTo>
                      <a:pt x="1701" y="283"/>
                      <a:pt x="1673" y="284"/>
                      <a:pt x="1645" y="284"/>
                    </a:cubicBezTo>
                    <a:cubicBezTo>
                      <a:pt x="1546" y="284"/>
                      <a:pt x="1448" y="281"/>
                      <a:pt x="1349" y="277"/>
                    </a:cubicBezTo>
                    <a:cubicBezTo>
                      <a:pt x="1213" y="272"/>
                      <a:pt x="1078" y="265"/>
                      <a:pt x="943" y="261"/>
                    </a:cubicBezTo>
                    <a:cubicBezTo>
                      <a:pt x="921" y="261"/>
                      <a:pt x="899" y="261"/>
                      <a:pt x="878" y="261"/>
                    </a:cubicBezTo>
                    <a:cubicBezTo>
                      <a:pt x="783" y="261"/>
                      <a:pt x="692" y="266"/>
                      <a:pt x="598" y="285"/>
                    </a:cubicBezTo>
                    <a:cubicBezTo>
                      <a:pt x="561" y="293"/>
                      <a:pt x="523" y="304"/>
                      <a:pt x="487" y="313"/>
                    </a:cubicBezTo>
                    <a:cubicBezTo>
                      <a:pt x="388" y="337"/>
                      <a:pt x="332" y="448"/>
                      <a:pt x="359" y="541"/>
                    </a:cubicBezTo>
                    <a:cubicBezTo>
                      <a:pt x="361" y="547"/>
                      <a:pt x="364" y="551"/>
                      <a:pt x="366" y="555"/>
                    </a:cubicBezTo>
                    <a:cubicBezTo>
                      <a:pt x="283" y="568"/>
                      <a:pt x="215" y="624"/>
                      <a:pt x="204" y="713"/>
                    </a:cubicBezTo>
                    <a:cubicBezTo>
                      <a:pt x="197" y="766"/>
                      <a:pt x="217" y="819"/>
                      <a:pt x="251" y="859"/>
                    </a:cubicBezTo>
                    <a:cubicBezTo>
                      <a:pt x="212" y="879"/>
                      <a:pt x="171" y="899"/>
                      <a:pt x="136" y="926"/>
                    </a:cubicBezTo>
                    <a:cubicBezTo>
                      <a:pt x="51" y="985"/>
                      <a:pt x="1" y="1073"/>
                      <a:pt x="17" y="1177"/>
                    </a:cubicBezTo>
                    <a:cubicBezTo>
                      <a:pt x="33" y="1286"/>
                      <a:pt x="105" y="1370"/>
                      <a:pt x="197" y="1422"/>
                    </a:cubicBezTo>
                    <a:cubicBezTo>
                      <a:pt x="241" y="1447"/>
                      <a:pt x="290" y="1462"/>
                      <a:pt x="340" y="1470"/>
                    </a:cubicBezTo>
                    <a:cubicBezTo>
                      <a:pt x="380" y="1491"/>
                      <a:pt x="425" y="1503"/>
                      <a:pt x="471" y="1507"/>
                    </a:cubicBezTo>
                    <a:cubicBezTo>
                      <a:pt x="502" y="1509"/>
                      <a:pt x="533" y="1510"/>
                      <a:pt x="564" y="1510"/>
                    </a:cubicBezTo>
                    <a:cubicBezTo>
                      <a:pt x="656" y="1510"/>
                      <a:pt x="749" y="1501"/>
                      <a:pt x="840" y="1484"/>
                    </a:cubicBezTo>
                    <a:cubicBezTo>
                      <a:pt x="879" y="1477"/>
                      <a:pt x="918" y="1469"/>
                      <a:pt x="958" y="1460"/>
                    </a:cubicBezTo>
                    <a:cubicBezTo>
                      <a:pt x="983" y="1471"/>
                      <a:pt x="1012" y="1479"/>
                      <a:pt x="1037" y="1485"/>
                    </a:cubicBezTo>
                    <a:cubicBezTo>
                      <a:pt x="1118" y="1502"/>
                      <a:pt x="1201" y="1513"/>
                      <a:pt x="1284" y="1523"/>
                    </a:cubicBezTo>
                    <a:cubicBezTo>
                      <a:pt x="1391" y="1534"/>
                      <a:pt x="1498" y="1537"/>
                      <a:pt x="1606" y="1541"/>
                    </a:cubicBezTo>
                    <a:cubicBezTo>
                      <a:pt x="1643" y="1541"/>
                      <a:pt x="1680" y="1542"/>
                      <a:pt x="1717" y="1542"/>
                    </a:cubicBezTo>
                    <a:cubicBezTo>
                      <a:pt x="1813" y="1542"/>
                      <a:pt x="1908" y="1540"/>
                      <a:pt x="2004" y="1537"/>
                    </a:cubicBezTo>
                    <a:cubicBezTo>
                      <a:pt x="2066" y="1548"/>
                      <a:pt x="2126" y="1556"/>
                      <a:pt x="2189" y="1556"/>
                    </a:cubicBezTo>
                    <a:cubicBezTo>
                      <a:pt x="2193" y="1556"/>
                      <a:pt x="2198" y="1556"/>
                      <a:pt x="2202" y="1556"/>
                    </a:cubicBezTo>
                    <a:lnTo>
                      <a:pt x="2216" y="1556"/>
                    </a:lnTo>
                    <a:cubicBezTo>
                      <a:pt x="2274" y="1555"/>
                      <a:pt x="2332" y="1552"/>
                      <a:pt x="2391" y="1551"/>
                    </a:cubicBezTo>
                    <a:cubicBezTo>
                      <a:pt x="2460" y="1547"/>
                      <a:pt x="2529" y="1544"/>
                      <a:pt x="2599" y="1542"/>
                    </a:cubicBezTo>
                    <a:cubicBezTo>
                      <a:pt x="2718" y="1536"/>
                      <a:pt x="2835" y="1532"/>
                      <a:pt x="2955" y="1528"/>
                    </a:cubicBezTo>
                    <a:cubicBezTo>
                      <a:pt x="3081" y="1524"/>
                      <a:pt x="3207" y="1521"/>
                      <a:pt x="3334" y="1518"/>
                    </a:cubicBezTo>
                    <a:cubicBezTo>
                      <a:pt x="3367" y="1517"/>
                      <a:pt x="3401" y="1517"/>
                      <a:pt x="3435" y="1517"/>
                    </a:cubicBezTo>
                    <a:cubicBezTo>
                      <a:pt x="3557" y="1516"/>
                      <a:pt x="3680" y="1515"/>
                      <a:pt x="3800" y="1499"/>
                    </a:cubicBezTo>
                    <a:cubicBezTo>
                      <a:pt x="3838" y="1493"/>
                      <a:pt x="3871" y="1476"/>
                      <a:pt x="3898" y="1452"/>
                    </a:cubicBezTo>
                    <a:cubicBezTo>
                      <a:pt x="4011" y="1449"/>
                      <a:pt x="4125" y="1444"/>
                      <a:pt x="4238" y="1434"/>
                    </a:cubicBezTo>
                    <a:cubicBezTo>
                      <a:pt x="4278" y="1438"/>
                      <a:pt x="4319" y="1440"/>
                      <a:pt x="4359" y="1440"/>
                    </a:cubicBezTo>
                    <a:cubicBezTo>
                      <a:pt x="4367" y="1440"/>
                      <a:pt x="4375" y="1440"/>
                      <a:pt x="4384" y="1440"/>
                    </a:cubicBezTo>
                    <a:cubicBezTo>
                      <a:pt x="4469" y="1440"/>
                      <a:pt x="4554" y="1441"/>
                      <a:pt x="4640" y="1441"/>
                    </a:cubicBezTo>
                    <a:cubicBezTo>
                      <a:pt x="4725" y="1441"/>
                      <a:pt x="4811" y="1440"/>
                      <a:pt x="4896" y="1438"/>
                    </a:cubicBezTo>
                    <a:cubicBezTo>
                      <a:pt x="5037" y="1434"/>
                      <a:pt x="5176" y="1429"/>
                      <a:pt x="5317" y="1424"/>
                    </a:cubicBezTo>
                    <a:cubicBezTo>
                      <a:pt x="5547" y="1416"/>
                      <a:pt x="5778" y="1408"/>
                      <a:pt x="6009" y="1401"/>
                    </a:cubicBezTo>
                    <a:cubicBezTo>
                      <a:pt x="6552" y="1382"/>
                      <a:pt x="7095" y="1361"/>
                      <a:pt x="7639" y="1348"/>
                    </a:cubicBezTo>
                    <a:cubicBezTo>
                      <a:pt x="7927" y="1341"/>
                      <a:pt x="8215" y="1334"/>
                      <a:pt x="8504" y="1328"/>
                    </a:cubicBezTo>
                    <a:cubicBezTo>
                      <a:pt x="8645" y="1326"/>
                      <a:pt x="8789" y="1324"/>
                      <a:pt x="8932" y="1320"/>
                    </a:cubicBezTo>
                    <a:cubicBezTo>
                      <a:pt x="9009" y="1319"/>
                      <a:pt x="9086" y="1316"/>
                      <a:pt x="9162" y="1313"/>
                    </a:cubicBezTo>
                    <a:cubicBezTo>
                      <a:pt x="9234" y="1324"/>
                      <a:pt x="9304" y="1330"/>
                      <a:pt x="9377" y="1332"/>
                    </a:cubicBezTo>
                    <a:cubicBezTo>
                      <a:pt x="9391" y="1332"/>
                      <a:pt x="9404" y="1332"/>
                      <a:pt x="9417" y="1332"/>
                    </a:cubicBezTo>
                    <a:cubicBezTo>
                      <a:pt x="9480" y="1332"/>
                      <a:pt x="9543" y="1330"/>
                      <a:pt x="9605" y="1327"/>
                    </a:cubicBezTo>
                    <a:cubicBezTo>
                      <a:pt x="9677" y="1324"/>
                      <a:pt x="9749" y="1321"/>
                      <a:pt x="9821" y="1318"/>
                    </a:cubicBezTo>
                    <a:cubicBezTo>
                      <a:pt x="9957" y="1311"/>
                      <a:pt x="10094" y="1304"/>
                      <a:pt x="10231" y="1298"/>
                    </a:cubicBezTo>
                    <a:lnTo>
                      <a:pt x="10258" y="1296"/>
                    </a:lnTo>
                    <a:cubicBezTo>
                      <a:pt x="10379" y="1295"/>
                      <a:pt x="10500" y="1295"/>
                      <a:pt x="10621" y="1295"/>
                    </a:cubicBezTo>
                    <a:cubicBezTo>
                      <a:pt x="10769" y="1295"/>
                      <a:pt x="10918" y="1295"/>
                      <a:pt x="11066" y="1297"/>
                    </a:cubicBezTo>
                    <a:cubicBezTo>
                      <a:pt x="11354" y="1302"/>
                      <a:pt x="11642" y="1305"/>
                      <a:pt x="11931" y="1313"/>
                    </a:cubicBezTo>
                    <a:cubicBezTo>
                      <a:pt x="12206" y="1320"/>
                      <a:pt x="12480" y="1334"/>
                      <a:pt x="12755" y="1334"/>
                    </a:cubicBezTo>
                    <a:cubicBezTo>
                      <a:pt x="12804" y="1334"/>
                      <a:pt x="12854" y="1334"/>
                      <a:pt x="12904" y="1333"/>
                    </a:cubicBezTo>
                    <a:cubicBezTo>
                      <a:pt x="12914" y="1332"/>
                      <a:pt x="12923" y="1332"/>
                      <a:pt x="12933" y="1329"/>
                    </a:cubicBezTo>
                    <a:cubicBezTo>
                      <a:pt x="13438" y="1317"/>
                      <a:pt x="13941" y="1285"/>
                      <a:pt x="14444" y="1268"/>
                    </a:cubicBezTo>
                    <a:cubicBezTo>
                      <a:pt x="14569" y="1268"/>
                      <a:pt x="14692" y="1266"/>
                      <a:pt x="14816" y="1266"/>
                    </a:cubicBezTo>
                    <a:cubicBezTo>
                      <a:pt x="15368" y="1263"/>
                      <a:pt x="15919" y="1263"/>
                      <a:pt x="16470" y="1260"/>
                    </a:cubicBezTo>
                    <a:lnTo>
                      <a:pt x="16569" y="1260"/>
                    </a:lnTo>
                    <a:cubicBezTo>
                      <a:pt x="16592" y="1331"/>
                      <a:pt x="16661" y="1386"/>
                      <a:pt x="16739" y="1386"/>
                    </a:cubicBezTo>
                    <a:cubicBezTo>
                      <a:pt x="16740" y="1386"/>
                      <a:pt x="16740" y="1386"/>
                      <a:pt x="16741" y="1386"/>
                    </a:cubicBezTo>
                    <a:lnTo>
                      <a:pt x="16748" y="1386"/>
                    </a:lnTo>
                    <a:cubicBezTo>
                      <a:pt x="17299" y="1362"/>
                      <a:pt x="17851" y="1336"/>
                      <a:pt x="18403" y="1310"/>
                    </a:cubicBezTo>
                    <a:cubicBezTo>
                      <a:pt x="18644" y="1298"/>
                      <a:pt x="18885" y="1285"/>
                      <a:pt x="19126" y="1271"/>
                    </a:cubicBezTo>
                    <a:cubicBezTo>
                      <a:pt x="19236" y="1266"/>
                      <a:pt x="19346" y="1257"/>
                      <a:pt x="19456" y="1250"/>
                    </a:cubicBezTo>
                    <a:cubicBezTo>
                      <a:pt x="19527" y="1245"/>
                      <a:pt x="19599" y="1241"/>
                      <a:pt x="19670" y="1236"/>
                    </a:cubicBezTo>
                    <a:cubicBezTo>
                      <a:pt x="19771" y="1230"/>
                      <a:pt x="19873" y="1215"/>
                      <a:pt x="19974" y="1202"/>
                    </a:cubicBezTo>
                    <a:cubicBezTo>
                      <a:pt x="19991" y="1252"/>
                      <a:pt x="20030" y="1294"/>
                      <a:pt x="20080" y="1314"/>
                    </a:cubicBezTo>
                    <a:cubicBezTo>
                      <a:pt x="20127" y="1334"/>
                      <a:pt x="20182" y="1340"/>
                      <a:pt x="20234" y="1340"/>
                    </a:cubicBezTo>
                    <a:cubicBezTo>
                      <a:pt x="20251" y="1340"/>
                      <a:pt x="20268" y="1339"/>
                      <a:pt x="20284" y="1338"/>
                    </a:cubicBezTo>
                    <a:cubicBezTo>
                      <a:pt x="20334" y="1336"/>
                      <a:pt x="20384" y="1334"/>
                      <a:pt x="20435" y="1333"/>
                    </a:cubicBezTo>
                    <a:lnTo>
                      <a:pt x="20707" y="1333"/>
                    </a:lnTo>
                    <a:cubicBezTo>
                      <a:pt x="20838" y="1332"/>
                      <a:pt x="20970" y="1332"/>
                      <a:pt x="21101" y="1329"/>
                    </a:cubicBezTo>
                    <a:cubicBezTo>
                      <a:pt x="21403" y="1327"/>
                      <a:pt x="21706" y="1320"/>
                      <a:pt x="22008" y="1312"/>
                    </a:cubicBezTo>
                    <a:cubicBezTo>
                      <a:pt x="22286" y="1304"/>
                      <a:pt x="22564" y="1290"/>
                      <a:pt x="22840" y="1277"/>
                    </a:cubicBezTo>
                    <a:cubicBezTo>
                      <a:pt x="22972" y="1271"/>
                      <a:pt x="23103" y="1257"/>
                      <a:pt x="23235" y="1248"/>
                    </a:cubicBezTo>
                    <a:cubicBezTo>
                      <a:pt x="23288" y="1244"/>
                      <a:pt x="23340" y="1239"/>
                      <a:pt x="23393" y="1234"/>
                    </a:cubicBezTo>
                    <a:cubicBezTo>
                      <a:pt x="23461" y="1233"/>
                      <a:pt x="23530" y="1232"/>
                      <a:pt x="23599" y="1231"/>
                    </a:cubicBezTo>
                    <a:cubicBezTo>
                      <a:pt x="23664" y="1230"/>
                      <a:pt x="23730" y="1230"/>
                      <a:pt x="23795" y="1229"/>
                    </a:cubicBezTo>
                    <a:cubicBezTo>
                      <a:pt x="23807" y="1229"/>
                      <a:pt x="23819" y="1229"/>
                      <a:pt x="23830" y="1229"/>
                    </a:cubicBezTo>
                    <a:cubicBezTo>
                      <a:pt x="23857" y="1229"/>
                      <a:pt x="23884" y="1229"/>
                      <a:pt x="23910" y="1229"/>
                    </a:cubicBezTo>
                    <a:cubicBezTo>
                      <a:pt x="23997" y="1229"/>
                      <a:pt x="24082" y="1227"/>
                      <a:pt x="24168" y="1209"/>
                    </a:cubicBezTo>
                    <a:cubicBezTo>
                      <a:pt x="24193" y="1203"/>
                      <a:pt x="24216" y="1194"/>
                      <a:pt x="24237" y="1182"/>
                    </a:cubicBezTo>
                    <a:cubicBezTo>
                      <a:pt x="24263" y="1203"/>
                      <a:pt x="24295" y="1218"/>
                      <a:pt x="24330" y="1220"/>
                    </a:cubicBezTo>
                    <a:cubicBezTo>
                      <a:pt x="24338" y="1221"/>
                      <a:pt x="24346" y="1221"/>
                      <a:pt x="24354" y="1221"/>
                    </a:cubicBezTo>
                    <a:lnTo>
                      <a:pt x="24354" y="1222"/>
                    </a:lnTo>
                    <a:lnTo>
                      <a:pt x="24356" y="1222"/>
                    </a:lnTo>
                    <a:cubicBezTo>
                      <a:pt x="24377" y="1223"/>
                      <a:pt x="24399" y="1223"/>
                      <a:pt x="24421" y="1223"/>
                    </a:cubicBezTo>
                    <a:cubicBezTo>
                      <a:pt x="24573" y="1223"/>
                      <a:pt x="24724" y="1207"/>
                      <a:pt x="24875" y="1201"/>
                    </a:cubicBezTo>
                    <a:cubicBezTo>
                      <a:pt x="25013" y="1197"/>
                      <a:pt x="25151" y="1192"/>
                      <a:pt x="25290" y="1186"/>
                    </a:cubicBezTo>
                    <a:cubicBezTo>
                      <a:pt x="25473" y="1181"/>
                      <a:pt x="25657" y="1177"/>
                      <a:pt x="25841" y="1174"/>
                    </a:cubicBezTo>
                    <a:cubicBezTo>
                      <a:pt x="25863" y="1229"/>
                      <a:pt x="25907" y="1273"/>
                      <a:pt x="25966" y="1288"/>
                    </a:cubicBezTo>
                    <a:cubicBezTo>
                      <a:pt x="26056" y="1311"/>
                      <a:pt x="26152" y="1311"/>
                      <a:pt x="26245" y="1313"/>
                    </a:cubicBezTo>
                    <a:cubicBezTo>
                      <a:pt x="26316" y="1314"/>
                      <a:pt x="26387" y="1315"/>
                      <a:pt x="26459" y="1315"/>
                    </a:cubicBezTo>
                    <a:cubicBezTo>
                      <a:pt x="26808" y="1315"/>
                      <a:pt x="27158" y="1304"/>
                      <a:pt x="27507" y="1293"/>
                    </a:cubicBezTo>
                    <a:cubicBezTo>
                      <a:pt x="27717" y="1287"/>
                      <a:pt x="27929" y="1285"/>
                      <a:pt x="28140" y="1281"/>
                    </a:cubicBezTo>
                    <a:cubicBezTo>
                      <a:pt x="28355" y="1277"/>
                      <a:pt x="28570" y="1269"/>
                      <a:pt x="28785" y="1263"/>
                    </a:cubicBezTo>
                    <a:cubicBezTo>
                      <a:pt x="28989" y="1256"/>
                      <a:pt x="29192" y="1247"/>
                      <a:pt x="29397" y="1239"/>
                    </a:cubicBezTo>
                    <a:cubicBezTo>
                      <a:pt x="29542" y="1233"/>
                      <a:pt x="29688" y="1224"/>
                      <a:pt x="29833" y="1214"/>
                    </a:cubicBezTo>
                    <a:cubicBezTo>
                      <a:pt x="29851" y="1274"/>
                      <a:pt x="29901" y="1325"/>
                      <a:pt x="29964" y="1340"/>
                    </a:cubicBezTo>
                    <a:cubicBezTo>
                      <a:pt x="29969" y="1341"/>
                      <a:pt x="29973" y="1342"/>
                      <a:pt x="29979" y="1343"/>
                    </a:cubicBezTo>
                    <a:cubicBezTo>
                      <a:pt x="30001" y="1362"/>
                      <a:pt x="30027" y="1377"/>
                      <a:pt x="30058" y="1386"/>
                    </a:cubicBezTo>
                    <a:cubicBezTo>
                      <a:pt x="30139" y="1410"/>
                      <a:pt x="30230" y="1406"/>
                      <a:pt x="30314" y="1408"/>
                    </a:cubicBezTo>
                    <a:lnTo>
                      <a:pt x="30307" y="1408"/>
                    </a:lnTo>
                    <a:cubicBezTo>
                      <a:pt x="30586" y="1422"/>
                      <a:pt x="30865" y="1432"/>
                      <a:pt x="31144" y="1441"/>
                    </a:cubicBezTo>
                    <a:cubicBezTo>
                      <a:pt x="31336" y="1454"/>
                      <a:pt x="31530" y="1469"/>
                      <a:pt x="31722" y="1487"/>
                    </a:cubicBezTo>
                    <a:cubicBezTo>
                      <a:pt x="31932" y="1507"/>
                      <a:pt x="32143" y="1529"/>
                      <a:pt x="32354" y="1544"/>
                    </a:cubicBezTo>
                    <a:cubicBezTo>
                      <a:pt x="32558" y="1558"/>
                      <a:pt x="32760" y="1579"/>
                      <a:pt x="32964" y="1588"/>
                    </a:cubicBezTo>
                    <a:cubicBezTo>
                      <a:pt x="33102" y="1593"/>
                      <a:pt x="33240" y="1600"/>
                      <a:pt x="33380" y="1607"/>
                    </a:cubicBezTo>
                    <a:lnTo>
                      <a:pt x="33374" y="1607"/>
                    </a:lnTo>
                    <a:cubicBezTo>
                      <a:pt x="33571" y="1615"/>
                      <a:pt x="33767" y="1621"/>
                      <a:pt x="33964" y="1625"/>
                    </a:cubicBezTo>
                    <a:cubicBezTo>
                      <a:pt x="33966" y="1625"/>
                      <a:pt x="33967" y="1626"/>
                      <a:pt x="33969" y="1626"/>
                    </a:cubicBezTo>
                    <a:cubicBezTo>
                      <a:pt x="34042" y="1626"/>
                      <a:pt x="34108" y="1573"/>
                      <a:pt x="34133" y="1504"/>
                    </a:cubicBezTo>
                    <a:cubicBezTo>
                      <a:pt x="34208" y="1507"/>
                      <a:pt x="34283" y="1508"/>
                      <a:pt x="34358" y="1510"/>
                    </a:cubicBezTo>
                    <a:cubicBezTo>
                      <a:pt x="34663" y="1518"/>
                      <a:pt x="34967" y="1528"/>
                      <a:pt x="35271" y="1539"/>
                    </a:cubicBezTo>
                    <a:cubicBezTo>
                      <a:pt x="35653" y="1553"/>
                      <a:pt x="36036" y="1571"/>
                      <a:pt x="36419" y="1575"/>
                    </a:cubicBezTo>
                    <a:cubicBezTo>
                      <a:pt x="36771" y="1593"/>
                      <a:pt x="37122" y="1611"/>
                      <a:pt x="37473" y="1627"/>
                    </a:cubicBezTo>
                    <a:cubicBezTo>
                      <a:pt x="37472" y="1626"/>
                      <a:pt x="37471" y="1626"/>
                      <a:pt x="37471" y="1626"/>
                    </a:cubicBezTo>
                    <a:lnTo>
                      <a:pt x="37471" y="1626"/>
                    </a:lnTo>
                    <a:cubicBezTo>
                      <a:pt x="37690" y="1636"/>
                      <a:pt x="37910" y="1639"/>
                      <a:pt x="38130" y="1644"/>
                    </a:cubicBezTo>
                    <a:cubicBezTo>
                      <a:pt x="38349" y="1648"/>
                      <a:pt x="38570" y="1654"/>
                      <a:pt x="38791" y="1654"/>
                    </a:cubicBezTo>
                    <a:lnTo>
                      <a:pt x="38793" y="1654"/>
                    </a:lnTo>
                    <a:cubicBezTo>
                      <a:pt x="38883" y="1653"/>
                      <a:pt x="38961" y="1579"/>
                      <a:pt x="38971" y="1489"/>
                    </a:cubicBezTo>
                    <a:cubicBezTo>
                      <a:pt x="38982" y="1398"/>
                      <a:pt x="38921" y="1311"/>
                      <a:pt x="38832" y="1289"/>
                    </a:cubicBezTo>
                    <a:cubicBezTo>
                      <a:pt x="38831" y="1288"/>
                      <a:pt x="38830" y="1288"/>
                      <a:pt x="38828" y="1288"/>
                    </a:cubicBezTo>
                    <a:cubicBezTo>
                      <a:pt x="38769" y="1258"/>
                      <a:pt x="38710" y="1232"/>
                      <a:pt x="38646" y="1214"/>
                    </a:cubicBezTo>
                    <a:cubicBezTo>
                      <a:pt x="38634" y="1210"/>
                      <a:pt x="38623" y="1207"/>
                      <a:pt x="38611" y="1203"/>
                    </a:cubicBezTo>
                    <a:lnTo>
                      <a:pt x="38619" y="1192"/>
                    </a:lnTo>
                    <a:cubicBezTo>
                      <a:pt x="38674" y="1109"/>
                      <a:pt x="38634" y="985"/>
                      <a:pt x="38549" y="939"/>
                    </a:cubicBezTo>
                    <a:cubicBezTo>
                      <a:pt x="38533" y="931"/>
                      <a:pt x="38516" y="922"/>
                      <a:pt x="38500" y="913"/>
                    </a:cubicBezTo>
                    <a:cubicBezTo>
                      <a:pt x="38503" y="908"/>
                      <a:pt x="38506" y="904"/>
                      <a:pt x="38508" y="899"/>
                    </a:cubicBezTo>
                    <a:cubicBezTo>
                      <a:pt x="38541" y="844"/>
                      <a:pt x="38540" y="770"/>
                      <a:pt x="38507" y="714"/>
                    </a:cubicBezTo>
                    <a:cubicBezTo>
                      <a:pt x="38477" y="664"/>
                      <a:pt x="38426" y="633"/>
                      <a:pt x="38368" y="625"/>
                    </a:cubicBezTo>
                    <a:cubicBezTo>
                      <a:pt x="38360" y="624"/>
                      <a:pt x="38351" y="623"/>
                      <a:pt x="38343" y="621"/>
                    </a:cubicBezTo>
                    <a:cubicBezTo>
                      <a:pt x="38359" y="594"/>
                      <a:pt x="38369" y="564"/>
                      <a:pt x="38369" y="530"/>
                    </a:cubicBezTo>
                    <a:cubicBezTo>
                      <a:pt x="38367" y="432"/>
                      <a:pt x="38283" y="348"/>
                      <a:pt x="38184" y="348"/>
                    </a:cubicBezTo>
                    <a:cubicBezTo>
                      <a:pt x="38183" y="348"/>
                      <a:pt x="38181" y="348"/>
                      <a:pt x="38180" y="348"/>
                    </a:cubicBezTo>
                    <a:cubicBezTo>
                      <a:pt x="38158" y="349"/>
                      <a:pt x="38136" y="350"/>
                      <a:pt x="38114" y="350"/>
                    </a:cubicBezTo>
                    <a:cubicBezTo>
                      <a:pt x="38105" y="350"/>
                      <a:pt x="38096" y="350"/>
                      <a:pt x="38086" y="349"/>
                    </a:cubicBezTo>
                    <a:cubicBezTo>
                      <a:pt x="37913" y="340"/>
                      <a:pt x="37740" y="332"/>
                      <a:pt x="37566" y="326"/>
                    </a:cubicBezTo>
                    <a:lnTo>
                      <a:pt x="37591" y="326"/>
                    </a:lnTo>
                    <a:cubicBezTo>
                      <a:pt x="37384" y="317"/>
                      <a:pt x="37178" y="292"/>
                      <a:pt x="36971" y="282"/>
                    </a:cubicBezTo>
                    <a:cubicBezTo>
                      <a:pt x="36826" y="274"/>
                      <a:pt x="36681" y="271"/>
                      <a:pt x="36535" y="271"/>
                    </a:cubicBezTo>
                    <a:cubicBezTo>
                      <a:pt x="36477" y="271"/>
                      <a:pt x="36420" y="272"/>
                      <a:pt x="36362" y="273"/>
                    </a:cubicBezTo>
                    <a:cubicBezTo>
                      <a:pt x="36140" y="277"/>
                      <a:pt x="35920" y="280"/>
                      <a:pt x="35699" y="286"/>
                    </a:cubicBezTo>
                    <a:cubicBezTo>
                      <a:pt x="35542" y="291"/>
                      <a:pt x="35386" y="295"/>
                      <a:pt x="35230" y="295"/>
                    </a:cubicBezTo>
                    <a:cubicBezTo>
                      <a:pt x="35170" y="295"/>
                      <a:pt x="35110" y="295"/>
                      <a:pt x="35049" y="293"/>
                    </a:cubicBezTo>
                    <a:cubicBezTo>
                      <a:pt x="34733" y="275"/>
                      <a:pt x="34418" y="243"/>
                      <a:pt x="34104" y="220"/>
                    </a:cubicBezTo>
                    <a:cubicBezTo>
                      <a:pt x="33773" y="197"/>
                      <a:pt x="33444" y="176"/>
                      <a:pt x="33113" y="164"/>
                    </a:cubicBezTo>
                    <a:cubicBezTo>
                      <a:pt x="32785" y="153"/>
                      <a:pt x="32456" y="142"/>
                      <a:pt x="32128" y="140"/>
                    </a:cubicBezTo>
                    <a:cubicBezTo>
                      <a:pt x="31802" y="138"/>
                      <a:pt x="31476" y="139"/>
                      <a:pt x="31151" y="130"/>
                    </a:cubicBezTo>
                    <a:cubicBezTo>
                      <a:pt x="30740" y="117"/>
                      <a:pt x="30329" y="107"/>
                      <a:pt x="29917" y="101"/>
                    </a:cubicBezTo>
                    <a:cubicBezTo>
                      <a:pt x="29531" y="95"/>
                      <a:pt x="29143" y="90"/>
                      <a:pt x="28757" y="82"/>
                    </a:cubicBezTo>
                    <a:cubicBezTo>
                      <a:pt x="28362" y="73"/>
                      <a:pt x="27967" y="60"/>
                      <a:pt x="27572" y="51"/>
                    </a:cubicBezTo>
                    <a:cubicBezTo>
                      <a:pt x="27298" y="44"/>
                      <a:pt x="27023" y="41"/>
                      <a:pt x="26749" y="41"/>
                    </a:cubicBezTo>
                    <a:cubicBezTo>
                      <a:pt x="26596" y="41"/>
                      <a:pt x="26442" y="42"/>
                      <a:pt x="26289" y="43"/>
                    </a:cubicBezTo>
                    <a:cubicBezTo>
                      <a:pt x="26206" y="43"/>
                      <a:pt x="26122" y="43"/>
                      <a:pt x="26039" y="43"/>
                    </a:cubicBezTo>
                    <a:cubicBezTo>
                      <a:pt x="25735" y="43"/>
                      <a:pt x="25430" y="41"/>
                      <a:pt x="25126" y="36"/>
                    </a:cubicBezTo>
                    <a:cubicBezTo>
                      <a:pt x="24701" y="29"/>
                      <a:pt x="24274" y="21"/>
                      <a:pt x="23849" y="17"/>
                    </a:cubicBezTo>
                    <a:cubicBezTo>
                      <a:pt x="23765" y="16"/>
                      <a:pt x="23681" y="15"/>
                      <a:pt x="23596" y="15"/>
                    </a:cubicBezTo>
                    <a:cubicBezTo>
                      <a:pt x="23285" y="15"/>
                      <a:pt x="22972" y="21"/>
                      <a:pt x="22660" y="23"/>
                    </a:cubicBezTo>
                    <a:cubicBezTo>
                      <a:pt x="22605" y="24"/>
                      <a:pt x="22550" y="24"/>
                      <a:pt x="22496" y="24"/>
                    </a:cubicBezTo>
                    <a:cubicBezTo>
                      <a:pt x="22152" y="24"/>
                      <a:pt x="21808" y="13"/>
                      <a:pt x="21464" y="6"/>
                    </a:cubicBezTo>
                    <a:cubicBezTo>
                      <a:pt x="21235" y="2"/>
                      <a:pt x="21006" y="0"/>
                      <a:pt x="20777" y="0"/>
                    </a:cubicBezTo>
                    <a:close/>
                  </a:path>
                </a:pathLst>
              </a:custGeom>
              <a:solidFill>
                <a:srgbClr val="010101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8" name="Google Shape;1148;p36"/>
              <p:cNvSpPr/>
              <p:nvPr/>
            </p:nvSpPr>
            <p:spPr>
              <a:xfrm>
                <a:off x="1918194" y="3855923"/>
                <a:ext cx="2984461" cy="1118414"/>
              </a:xfrm>
              <a:custGeom>
                <a:avLst/>
                <a:gdLst/>
                <a:ahLst/>
                <a:cxnLst/>
                <a:rect l="l" t="t" r="r" b="b"/>
                <a:pathLst>
                  <a:path w="38821" h="14548" extrusionOk="0">
                    <a:moveTo>
                      <a:pt x="28592" y="3257"/>
                    </a:moveTo>
                    <a:cubicBezTo>
                      <a:pt x="28593" y="3257"/>
                      <a:pt x="28593" y="3257"/>
                      <a:pt x="28593" y="3257"/>
                    </a:cubicBezTo>
                    <a:lnTo>
                      <a:pt x="28593" y="3257"/>
                    </a:lnTo>
                    <a:cubicBezTo>
                      <a:pt x="28593" y="3257"/>
                      <a:pt x="28593" y="3257"/>
                      <a:pt x="28592" y="3257"/>
                    </a:cubicBezTo>
                    <a:close/>
                    <a:moveTo>
                      <a:pt x="3746" y="7310"/>
                    </a:moveTo>
                    <a:lnTo>
                      <a:pt x="3746" y="7310"/>
                    </a:lnTo>
                    <a:cubicBezTo>
                      <a:pt x="3741" y="7314"/>
                      <a:pt x="3736" y="7319"/>
                      <a:pt x="3732" y="7323"/>
                    </a:cubicBezTo>
                    <a:lnTo>
                      <a:pt x="3733" y="7323"/>
                    </a:lnTo>
                    <a:cubicBezTo>
                      <a:pt x="3737" y="7319"/>
                      <a:pt x="3741" y="7314"/>
                      <a:pt x="3746" y="7310"/>
                    </a:cubicBezTo>
                    <a:close/>
                    <a:moveTo>
                      <a:pt x="35576" y="9551"/>
                    </a:moveTo>
                    <a:lnTo>
                      <a:pt x="35576" y="9551"/>
                    </a:lnTo>
                    <a:cubicBezTo>
                      <a:pt x="35579" y="9555"/>
                      <a:pt x="35582" y="9560"/>
                      <a:pt x="35585" y="9565"/>
                    </a:cubicBezTo>
                    <a:lnTo>
                      <a:pt x="35585" y="9565"/>
                    </a:lnTo>
                    <a:cubicBezTo>
                      <a:pt x="35582" y="9560"/>
                      <a:pt x="35579" y="9556"/>
                      <a:pt x="35576" y="9551"/>
                    </a:cubicBezTo>
                    <a:close/>
                    <a:moveTo>
                      <a:pt x="2599" y="9757"/>
                    </a:moveTo>
                    <a:lnTo>
                      <a:pt x="2599" y="9757"/>
                    </a:lnTo>
                    <a:cubicBezTo>
                      <a:pt x="2596" y="9760"/>
                      <a:pt x="2593" y="9764"/>
                      <a:pt x="2591" y="9768"/>
                    </a:cubicBezTo>
                    <a:lnTo>
                      <a:pt x="2591" y="9768"/>
                    </a:lnTo>
                    <a:cubicBezTo>
                      <a:pt x="2593" y="9764"/>
                      <a:pt x="2596" y="9760"/>
                      <a:pt x="2599" y="9757"/>
                    </a:cubicBezTo>
                    <a:close/>
                    <a:moveTo>
                      <a:pt x="2050" y="10634"/>
                    </a:moveTo>
                    <a:cubicBezTo>
                      <a:pt x="2049" y="10635"/>
                      <a:pt x="2048" y="10637"/>
                      <a:pt x="2047" y="10638"/>
                    </a:cubicBezTo>
                    <a:lnTo>
                      <a:pt x="2047" y="10638"/>
                    </a:lnTo>
                    <a:cubicBezTo>
                      <a:pt x="2048" y="10637"/>
                      <a:pt x="2049" y="10635"/>
                      <a:pt x="2050" y="10634"/>
                    </a:cubicBezTo>
                    <a:close/>
                    <a:moveTo>
                      <a:pt x="2042" y="10649"/>
                    </a:moveTo>
                    <a:lnTo>
                      <a:pt x="2042" y="10649"/>
                    </a:lnTo>
                    <a:cubicBezTo>
                      <a:pt x="2041" y="10650"/>
                      <a:pt x="2040" y="10651"/>
                      <a:pt x="2040" y="10652"/>
                    </a:cubicBezTo>
                    <a:lnTo>
                      <a:pt x="2040" y="10652"/>
                    </a:lnTo>
                    <a:cubicBezTo>
                      <a:pt x="2040" y="10651"/>
                      <a:pt x="2041" y="10650"/>
                      <a:pt x="2042" y="10649"/>
                    </a:cubicBezTo>
                    <a:close/>
                    <a:moveTo>
                      <a:pt x="36522" y="11222"/>
                    </a:moveTo>
                    <a:cubicBezTo>
                      <a:pt x="36522" y="11223"/>
                      <a:pt x="36523" y="11224"/>
                      <a:pt x="36523" y="11225"/>
                    </a:cubicBezTo>
                    <a:cubicBezTo>
                      <a:pt x="36523" y="11224"/>
                      <a:pt x="36522" y="11223"/>
                      <a:pt x="36522" y="11222"/>
                    </a:cubicBezTo>
                    <a:close/>
                    <a:moveTo>
                      <a:pt x="1578" y="11657"/>
                    </a:moveTo>
                    <a:cubicBezTo>
                      <a:pt x="1577" y="11661"/>
                      <a:pt x="1576" y="11665"/>
                      <a:pt x="1574" y="11669"/>
                    </a:cubicBezTo>
                    <a:cubicBezTo>
                      <a:pt x="1576" y="11665"/>
                      <a:pt x="1577" y="11661"/>
                      <a:pt x="1578" y="11657"/>
                    </a:cubicBezTo>
                    <a:close/>
                    <a:moveTo>
                      <a:pt x="1191" y="12646"/>
                    </a:moveTo>
                    <a:lnTo>
                      <a:pt x="1191" y="12646"/>
                    </a:lnTo>
                    <a:cubicBezTo>
                      <a:pt x="1190" y="12646"/>
                      <a:pt x="1190" y="12647"/>
                      <a:pt x="1190" y="12647"/>
                    </a:cubicBezTo>
                    <a:lnTo>
                      <a:pt x="1190" y="12647"/>
                    </a:lnTo>
                    <a:cubicBezTo>
                      <a:pt x="1190" y="12647"/>
                      <a:pt x="1190" y="12646"/>
                      <a:pt x="1191" y="12646"/>
                    </a:cubicBezTo>
                    <a:close/>
                    <a:moveTo>
                      <a:pt x="20251" y="1"/>
                    </a:moveTo>
                    <a:cubicBezTo>
                      <a:pt x="20218" y="1"/>
                      <a:pt x="20186" y="1"/>
                      <a:pt x="20153" y="2"/>
                    </a:cubicBezTo>
                    <a:cubicBezTo>
                      <a:pt x="20044" y="4"/>
                      <a:pt x="19933" y="5"/>
                      <a:pt x="19823" y="9"/>
                    </a:cubicBezTo>
                    <a:cubicBezTo>
                      <a:pt x="19727" y="10"/>
                      <a:pt x="19631" y="11"/>
                      <a:pt x="19537" y="18"/>
                    </a:cubicBezTo>
                    <a:cubicBezTo>
                      <a:pt x="19434" y="26"/>
                      <a:pt x="19330" y="30"/>
                      <a:pt x="19229" y="49"/>
                    </a:cubicBezTo>
                    <a:cubicBezTo>
                      <a:pt x="19169" y="59"/>
                      <a:pt x="19108" y="73"/>
                      <a:pt x="19049" y="85"/>
                    </a:cubicBezTo>
                    <a:cubicBezTo>
                      <a:pt x="18901" y="82"/>
                      <a:pt x="18754" y="77"/>
                      <a:pt x="18606" y="77"/>
                    </a:cubicBezTo>
                    <a:cubicBezTo>
                      <a:pt x="18389" y="77"/>
                      <a:pt x="18173" y="77"/>
                      <a:pt x="17957" y="84"/>
                    </a:cubicBezTo>
                    <a:cubicBezTo>
                      <a:pt x="17869" y="86"/>
                      <a:pt x="17781" y="87"/>
                      <a:pt x="17694" y="93"/>
                    </a:cubicBezTo>
                    <a:cubicBezTo>
                      <a:pt x="17567" y="101"/>
                      <a:pt x="17440" y="109"/>
                      <a:pt x="17313" y="118"/>
                    </a:cubicBezTo>
                    <a:cubicBezTo>
                      <a:pt x="17217" y="124"/>
                      <a:pt x="17122" y="139"/>
                      <a:pt x="17026" y="149"/>
                    </a:cubicBezTo>
                    <a:cubicBezTo>
                      <a:pt x="16936" y="161"/>
                      <a:pt x="16844" y="172"/>
                      <a:pt x="16754" y="187"/>
                    </a:cubicBezTo>
                    <a:cubicBezTo>
                      <a:pt x="16556" y="218"/>
                      <a:pt x="16358" y="252"/>
                      <a:pt x="16161" y="289"/>
                    </a:cubicBezTo>
                    <a:cubicBezTo>
                      <a:pt x="15952" y="328"/>
                      <a:pt x="15743" y="366"/>
                      <a:pt x="15535" y="405"/>
                    </a:cubicBezTo>
                    <a:cubicBezTo>
                      <a:pt x="15439" y="424"/>
                      <a:pt x="15344" y="443"/>
                      <a:pt x="15249" y="465"/>
                    </a:cubicBezTo>
                    <a:cubicBezTo>
                      <a:pt x="15201" y="475"/>
                      <a:pt x="15153" y="487"/>
                      <a:pt x="15105" y="498"/>
                    </a:cubicBezTo>
                    <a:cubicBezTo>
                      <a:pt x="15061" y="508"/>
                      <a:pt x="15016" y="517"/>
                      <a:pt x="14973" y="533"/>
                    </a:cubicBezTo>
                    <a:cubicBezTo>
                      <a:pt x="14967" y="536"/>
                      <a:pt x="14961" y="540"/>
                      <a:pt x="14955" y="543"/>
                    </a:cubicBezTo>
                    <a:cubicBezTo>
                      <a:pt x="14836" y="560"/>
                      <a:pt x="14717" y="579"/>
                      <a:pt x="14597" y="596"/>
                    </a:cubicBezTo>
                    <a:cubicBezTo>
                      <a:pt x="14495" y="612"/>
                      <a:pt x="14394" y="633"/>
                      <a:pt x="14292" y="650"/>
                    </a:cubicBezTo>
                    <a:cubicBezTo>
                      <a:pt x="14214" y="664"/>
                      <a:pt x="14138" y="676"/>
                      <a:pt x="14060" y="691"/>
                    </a:cubicBezTo>
                    <a:cubicBezTo>
                      <a:pt x="13845" y="732"/>
                      <a:pt x="13630" y="775"/>
                      <a:pt x="13415" y="822"/>
                    </a:cubicBezTo>
                    <a:cubicBezTo>
                      <a:pt x="13224" y="863"/>
                      <a:pt x="13031" y="905"/>
                      <a:pt x="12845" y="964"/>
                    </a:cubicBezTo>
                    <a:cubicBezTo>
                      <a:pt x="12642" y="1030"/>
                      <a:pt x="12439" y="1097"/>
                      <a:pt x="12240" y="1171"/>
                    </a:cubicBezTo>
                    <a:cubicBezTo>
                      <a:pt x="12186" y="1192"/>
                      <a:pt x="12146" y="1232"/>
                      <a:pt x="12125" y="1282"/>
                    </a:cubicBezTo>
                    <a:cubicBezTo>
                      <a:pt x="12087" y="1297"/>
                      <a:pt x="12048" y="1312"/>
                      <a:pt x="12012" y="1328"/>
                    </a:cubicBezTo>
                    <a:cubicBezTo>
                      <a:pt x="11885" y="1383"/>
                      <a:pt x="11759" y="1437"/>
                      <a:pt x="11633" y="1492"/>
                    </a:cubicBezTo>
                    <a:cubicBezTo>
                      <a:pt x="10934" y="1794"/>
                      <a:pt x="10254" y="2140"/>
                      <a:pt x="9581" y="2493"/>
                    </a:cubicBezTo>
                    <a:cubicBezTo>
                      <a:pt x="9538" y="2493"/>
                      <a:pt x="9495" y="2506"/>
                      <a:pt x="9460" y="2533"/>
                    </a:cubicBezTo>
                    <a:cubicBezTo>
                      <a:pt x="9432" y="2555"/>
                      <a:pt x="9407" y="2578"/>
                      <a:pt x="9388" y="2608"/>
                    </a:cubicBezTo>
                    <a:cubicBezTo>
                      <a:pt x="9383" y="2615"/>
                      <a:pt x="9381" y="2621"/>
                      <a:pt x="9377" y="2628"/>
                    </a:cubicBezTo>
                    <a:cubicBezTo>
                      <a:pt x="9266" y="2683"/>
                      <a:pt x="9157" y="2738"/>
                      <a:pt x="9048" y="2797"/>
                    </a:cubicBezTo>
                    <a:cubicBezTo>
                      <a:pt x="8903" y="2878"/>
                      <a:pt x="8759" y="2961"/>
                      <a:pt x="8620" y="3052"/>
                    </a:cubicBezTo>
                    <a:cubicBezTo>
                      <a:pt x="8462" y="3157"/>
                      <a:pt x="8301" y="3261"/>
                      <a:pt x="8167" y="3394"/>
                    </a:cubicBezTo>
                    <a:cubicBezTo>
                      <a:pt x="8101" y="3429"/>
                      <a:pt x="8037" y="3468"/>
                      <a:pt x="7975" y="3509"/>
                    </a:cubicBezTo>
                    <a:cubicBezTo>
                      <a:pt x="7900" y="3561"/>
                      <a:pt x="7828" y="3615"/>
                      <a:pt x="7755" y="3671"/>
                    </a:cubicBezTo>
                    <a:cubicBezTo>
                      <a:pt x="7638" y="3758"/>
                      <a:pt x="7525" y="3847"/>
                      <a:pt x="7410" y="3938"/>
                    </a:cubicBezTo>
                    <a:cubicBezTo>
                      <a:pt x="7205" y="4101"/>
                      <a:pt x="6999" y="4266"/>
                      <a:pt x="6795" y="4432"/>
                    </a:cubicBezTo>
                    <a:cubicBezTo>
                      <a:pt x="6624" y="4572"/>
                      <a:pt x="6452" y="4713"/>
                      <a:pt x="6283" y="4856"/>
                    </a:cubicBezTo>
                    <a:cubicBezTo>
                      <a:pt x="6217" y="4911"/>
                      <a:pt x="6150" y="4966"/>
                      <a:pt x="6086" y="5023"/>
                    </a:cubicBezTo>
                    <a:cubicBezTo>
                      <a:pt x="6002" y="5098"/>
                      <a:pt x="5915" y="5171"/>
                      <a:pt x="5834" y="5249"/>
                    </a:cubicBezTo>
                    <a:cubicBezTo>
                      <a:pt x="5685" y="5392"/>
                      <a:pt x="5537" y="5536"/>
                      <a:pt x="5390" y="5679"/>
                    </a:cubicBezTo>
                    <a:cubicBezTo>
                      <a:pt x="5318" y="5750"/>
                      <a:pt x="5246" y="5821"/>
                      <a:pt x="5175" y="5894"/>
                    </a:cubicBezTo>
                    <a:cubicBezTo>
                      <a:pt x="5109" y="5951"/>
                      <a:pt x="5043" y="6010"/>
                      <a:pt x="4979" y="6070"/>
                    </a:cubicBezTo>
                    <a:cubicBezTo>
                      <a:pt x="4878" y="6164"/>
                      <a:pt x="4776" y="6258"/>
                      <a:pt x="4675" y="6354"/>
                    </a:cubicBezTo>
                    <a:cubicBezTo>
                      <a:pt x="4474" y="6547"/>
                      <a:pt x="4274" y="6742"/>
                      <a:pt x="4084" y="6946"/>
                    </a:cubicBezTo>
                    <a:cubicBezTo>
                      <a:pt x="4082" y="6949"/>
                      <a:pt x="4079" y="6951"/>
                      <a:pt x="4077" y="6954"/>
                    </a:cubicBezTo>
                    <a:lnTo>
                      <a:pt x="4077" y="6954"/>
                    </a:lnTo>
                    <a:cubicBezTo>
                      <a:pt x="4076" y="6955"/>
                      <a:pt x="4075" y="6956"/>
                      <a:pt x="4074" y="6957"/>
                    </a:cubicBezTo>
                    <a:cubicBezTo>
                      <a:pt x="4072" y="6960"/>
                      <a:pt x="4068" y="6963"/>
                      <a:pt x="4066" y="6965"/>
                    </a:cubicBezTo>
                    <a:cubicBezTo>
                      <a:pt x="3955" y="7084"/>
                      <a:pt x="3844" y="7203"/>
                      <a:pt x="3733" y="7323"/>
                    </a:cubicBezTo>
                    <a:lnTo>
                      <a:pt x="3733" y="7323"/>
                    </a:lnTo>
                    <a:cubicBezTo>
                      <a:pt x="3732" y="7325"/>
                      <a:pt x="3731" y="7326"/>
                      <a:pt x="3730" y="7327"/>
                    </a:cubicBezTo>
                    <a:cubicBezTo>
                      <a:pt x="3678" y="7383"/>
                      <a:pt x="3629" y="7441"/>
                      <a:pt x="3579" y="7498"/>
                    </a:cubicBezTo>
                    <a:cubicBezTo>
                      <a:pt x="3517" y="7569"/>
                      <a:pt x="3452" y="7638"/>
                      <a:pt x="3393" y="7711"/>
                    </a:cubicBezTo>
                    <a:cubicBezTo>
                      <a:pt x="3276" y="7860"/>
                      <a:pt x="3154" y="8006"/>
                      <a:pt x="3042" y="8158"/>
                    </a:cubicBezTo>
                    <a:cubicBezTo>
                      <a:pt x="2976" y="8248"/>
                      <a:pt x="2910" y="8339"/>
                      <a:pt x="2843" y="8429"/>
                    </a:cubicBezTo>
                    <a:cubicBezTo>
                      <a:pt x="2775" y="8522"/>
                      <a:pt x="2712" y="8620"/>
                      <a:pt x="2646" y="8715"/>
                    </a:cubicBezTo>
                    <a:cubicBezTo>
                      <a:pt x="2640" y="8723"/>
                      <a:pt x="2635" y="8732"/>
                      <a:pt x="2630" y="8741"/>
                    </a:cubicBezTo>
                    <a:cubicBezTo>
                      <a:pt x="2612" y="8752"/>
                      <a:pt x="2596" y="8764"/>
                      <a:pt x="2584" y="8780"/>
                    </a:cubicBezTo>
                    <a:cubicBezTo>
                      <a:pt x="2470" y="8922"/>
                      <a:pt x="2371" y="9080"/>
                      <a:pt x="2268" y="9230"/>
                    </a:cubicBezTo>
                    <a:cubicBezTo>
                      <a:pt x="2223" y="9297"/>
                      <a:pt x="2177" y="9364"/>
                      <a:pt x="2131" y="9433"/>
                    </a:cubicBezTo>
                    <a:cubicBezTo>
                      <a:pt x="2075" y="9438"/>
                      <a:pt x="2021" y="9466"/>
                      <a:pt x="1993" y="9518"/>
                    </a:cubicBezTo>
                    <a:cubicBezTo>
                      <a:pt x="1954" y="9591"/>
                      <a:pt x="1914" y="9663"/>
                      <a:pt x="1875" y="9735"/>
                    </a:cubicBezTo>
                    <a:cubicBezTo>
                      <a:pt x="1849" y="9736"/>
                      <a:pt x="1823" y="9744"/>
                      <a:pt x="1799" y="9756"/>
                    </a:cubicBezTo>
                    <a:cubicBezTo>
                      <a:pt x="1711" y="9801"/>
                      <a:pt x="1685" y="9900"/>
                      <a:pt x="1647" y="9983"/>
                    </a:cubicBezTo>
                    <a:cubicBezTo>
                      <a:pt x="1643" y="9995"/>
                      <a:pt x="1638" y="10006"/>
                      <a:pt x="1633" y="10016"/>
                    </a:cubicBezTo>
                    <a:cubicBezTo>
                      <a:pt x="1552" y="10166"/>
                      <a:pt x="1471" y="10316"/>
                      <a:pt x="1392" y="10467"/>
                    </a:cubicBezTo>
                    <a:cubicBezTo>
                      <a:pt x="1343" y="10562"/>
                      <a:pt x="1292" y="10657"/>
                      <a:pt x="1246" y="10754"/>
                    </a:cubicBezTo>
                    <a:cubicBezTo>
                      <a:pt x="1230" y="10787"/>
                      <a:pt x="1214" y="10820"/>
                      <a:pt x="1199" y="10853"/>
                    </a:cubicBezTo>
                    <a:cubicBezTo>
                      <a:pt x="1142" y="10865"/>
                      <a:pt x="1089" y="10900"/>
                      <a:pt x="1065" y="10956"/>
                    </a:cubicBezTo>
                    <a:cubicBezTo>
                      <a:pt x="1042" y="11005"/>
                      <a:pt x="1029" y="11061"/>
                      <a:pt x="1010" y="11113"/>
                    </a:cubicBezTo>
                    <a:cubicBezTo>
                      <a:pt x="1001" y="11140"/>
                      <a:pt x="992" y="11167"/>
                      <a:pt x="982" y="11193"/>
                    </a:cubicBezTo>
                    <a:cubicBezTo>
                      <a:pt x="905" y="11395"/>
                      <a:pt x="826" y="11597"/>
                      <a:pt x="752" y="11799"/>
                    </a:cubicBezTo>
                    <a:cubicBezTo>
                      <a:pt x="680" y="11996"/>
                      <a:pt x="614" y="12193"/>
                      <a:pt x="553" y="12392"/>
                    </a:cubicBezTo>
                    <a:cubicBezTo>
                      <a:pt x="503" y="12547"/>
                      <a:pt x="455" y="12702"/>
                      <a:pt x="408" y="12858"/>
                    </a:cubicBezTo>
                    <a:cubicBezTo>
                      <a:pt x="299" y="13228"/>
                      <a:pt x="220" y="13608"/>
                      <a:pt x="88" y="13970"/>
                    </a:cubicBezTo>
                    <a:cubicBezTo>
                      <a:pt x="74" y="14006"/>
                      <a:pt x="59" y="14040"/>
                      <a:pt x="45" y="14076"/>
                    </a:cubicBezTo>
                    <a:cubicBezTo>
                      <a:pt x="25" y="14125"/>
                      <a:pt x="1" y="14173"/>
                      <a:pt x="2" y="14227"/>
                    </a:cubicBezTo>
                    <a:cubicBezTo>
                      <a:pt x="4" y="14327"/>
                      <a:pt x="79" y="14413"/>
                      <a:pt x="183" y="14415"/>
                    </a:cubicBezTo>
                    <a:lnTo>
                      <a:pt x="188" y="14415"/>
                    </a:lnTo>
                    <a:cubicBezTo>
                      <a:pt x="245" y="14414"/>
                      <a:pt x="300" y="14385"/>
                      <a:pt x="335" y="14341"/>
                    </a:cubicBezTo>
                    <a:cubicBezTo>
                      <a:pt x="337" y="14341"/>
                      <a:pt x="339" y="14341"/>
                      <a:pt x="341" y="14341"/>
                    </a:cubicBezTo>
                    <a:cubicBezTo>
                      <a:pt x="367" y="14341"/>
                      <a:pt x="393" y="14334"/>
                      <a:pt x="417" y="14325"/>
                    </a:cubicBezTo>
                    <a:cubicBezTo>
                      <a:pt x="443" y="14377"/>
                      <a:pt x="495" y="14416"/>
                      <a:pt x="553" y="14425"/>
                    </a:cubicBezTo>
                    <a:cubicBezTo>
                      <a:pt x="563" y="14427"/>
                      <a:pt x="573" y="14428"/>
                      <a:pt x="583" y="14428"/>
                    </a:cubicBezTo>
                    <a:cubicBezTo>
                      <a:pt x="671" y="14427"/>
                      <a:pt x="751" y="14361"/>
                      <a:pt x="766" y="14271"/>
                    </a:cubicBezTo>
                    <a:cubicBezTo>
                      <a:pt x="768" y="14256"/>
                      <a:pt x="768" y="14240"/>
                      <a:pt x="767" y="14224"/>
                    </a:cubicBezTo>
                    <a:cubicBezTo>
                      <a:pt x="786" y="14039"/>
                      <a:pt x="823" y="13854"/>
                      <a:pt x="861" y="13672"/>
                    </a:cubicBezTo>
                    <a:cubicBezTo>
                      <a:pt x="946" y="13325"/>
                      <a:pt x="1064" y="12985"/>
                      <a:pt x="1188" y="12652"/>
                    </a:cubicBezTo>
                    <a:lnTo>
                      <a:pt x="1188" y="12652"/>
                    </a:lnTo>
                    <a:cubicBezTo>
                      <a:pt x="1189" y="12650"/>
                      <a:pt x="1189" y="12649"/>
                      <a:pt x="1190" y="12647"/>
                    </a:cubicBezTo>
                    <a:lnTo>
                      <a:pt x="1190" y="12647"/>
                    </a:lnTo>
                    <a:cubicBezTo>
                      <a:pt x="1190" y="12648"/>
                      <a:pt x="1190" y="12648"/>
                      <a:pt x="1189" y="12648"/>
                    </a:cubicBezTo>
                    <a:lnTo>
                      <a:pt x="1189" y="12648"/>
                    </a:lnTo>
                    <a:cubicBezTo>
                      <a:pt x="1190" y="12647"/>
                      <a:pt x="1191" y="12645"/>
                      <a:pt x="1191" y="12644"/>
                    </a:cubicBezTo>
                    <a:lnTo>
                      <a:pt x="1191" y="12644"/>
                    </a:lnTo>
                    <a:cubicBezTo>
                      <a:pt x="1191" y="12645"/>
                      <a:pt x="1191" y="12645"/>
                      <a:pt x="1191" y="12646"/>
                    </a:cubicBezTo>
                    <a:lnTo>
                      <a:pt x="1191" y="12646"/>
                    </a:lnTo>
                    <a:cubicBezTo>
                      <a:pt x="1251" y="12486"/>
                      <a:pt x="1311" y="12325"/>
                      <a:pt x="1375" y="12167"/>
                    </a:cubicBezTo>
                    <a:cubicBezTo>
                      <a:pt x="1446" y="11997"/>
                      <a:pt x="1515" y="11828"/>
                      <a:pt x="1579" y="11656"/>
                    </a:cubicBezTo>
                    <a:lnTo>
                      <a:pt x="1579" y="11656"/>
                    </a:lnTo>
                    <a:cubicBezTo>
                      <a:pt x="1579" y="11657"/>
                      <a:pt x="1579" y="11657"/>
                      <a:pt x="1578" y="11657"/>
                    </a:cubicBezTo>
                    <a:lnTo>
                      <a:pt x="1578" y="11657"/>
                    </a:lnTo>
                    <a:cubicBezTo>
                      <a:pt x="1646" y="11479"/>
                      <a:pt x="1717" y="11304"/>
                      <a:pt x="1798" y="11131"/>
                    </a:cubicBezTo>
                    <a:cubicBezTo>
                      <a:pt x="1874" y="10969"/>
                      <a:pt x="1956" y="10810"/>
                      <a:pt x="2040" y="10652"/>
                    </a:cubicBezTo>
                    <a:lnTo>
                      <a:pt x="2040" y="10652"/>
                    </a:lnTo>
                    <a:cubicBezTo>
                      <a:pt x="2039" y="10653"/>
                      <a:pt x="2039" y="10654"/>
                      <a:pt x="2038" y="10654"/>
                    </a:cubicBezTo>
                    <a:cubicBezTo>
                      <a:pt x="2041" y="10651"/>
                      <a:pt x="2042" y="10647"/>
                      <a:pt x="2044" y="10645"/>
                    </a:cubicBezTo>
                    <a:cubicBezTo>
                      <a:pt x="2045" y="10643"/>
                      <a:pt x="2046" y="10640"/>
                      <a:pt x="2047" y="10638"/>
                    </a:cubicBezTo>
                    <a:lnTo>
                      <a:pt x="2047" y="10638"/>
                    </a:lnTo>
                    <a:cubicBezTo>
                      <a:pt x="2047" y="10639"/>
                      <a:pt x="2047" y="10639"/>
                      <a:pt x="2046" y="10639"/>
                    </a:cubicBezTo>
                    <a:cubicBezTo>
                      <a:pt x="2138" y="10475"/>
                      <a:pt x="2234" y="10312"/>
                      <a:pt x="2329" y="10150"/>
                    </a:cubicBezTo>
                    <a:cubicBezTo>
                      <a:pt x="2384" y="10069"/>
                      <a:pt x="2440" y="9989"/>
                      <a:pt x="2495" y="9906"/>
                    </a:cubicBezTo>
                    <a:cubicBezTo>
                      <a:pt x="2515" y="9876"/>
                      <a:pt x="2539" y="9846"/>
                      <a:pt x="2559" y="9813"/>
                    </a:cubicBezTo>
                    <a:cubicBezTo>
                      <a:pt x="2569" y="9798"/>
                      <a:pt x="2579" y="9783"/>
                      <a:pt x="2590" y="9769"/>
                    </a:cubicBezTo>
                    <a:lnTo>
                      <a:pt x="2590" y="9769"/>
                    </a:lnTo>
                    <a:cubicBezTo>
                      <a:pt x="2588" y="9771"/>
                      <a:pt x="2587" y="9774"/>
                      <a:pt x="2585" y="9776"/>
                    </a:cubicBezTo>
                    <a:cubicBezTo>
                      <a:pt x="2587" y="9773"/>
                      <a:pt x="2589" y="9770"/>
                      <a:pt x="2591" y="9768"/>
                    </a:cubicBezTo>
                    <a:lnTo>
                      <a:pt x="2591" y="9768"/>
                    </a:lnTo>
                    <a:cubicBezTo>
                      <a:pt x="2590" y="9768"/>
                      <a:pt x="2590" y="9768"/>
                      <a:pt x="2590" y="9769"/>
                    </a:cubicBezTo>
                    <a:lnTo>
                      <a:pt x="2590" y="9769"/>
                    </a:lnTo>
                    <a:cubicBezTo>
                      <a:pt x="2595" y="9761"/>
                      <a:pt x="2601" y="9753"/>
                      <a:pt x="2607" y="9745"/>
                    </a:cubicBezTo>
                    <a:lnTo>
                      <a:pt x="2607" y="9745"/>
                    </a:lnTo>
                    <a:cubicBezTo>
                      <a:pt x="2605" y="9747"/>
                      <a:pt x="2604" y="9749"/>
                      <a:pt x="2602" y="9751"/>
                    </a:cubicBezTo>
                    <a:cubicBezTo>
                      <a:pt x="2605" y="9747"/>
                      <a:pt x="2608" y="9743"/>
                      <a:pt x="2611" y="9739"/>
                    </a:cubicBezTo>
                    <a:lnTo>
                      <a:pt x="2611" y="9739"/>
                    </a:lnTo>
                    <a:cubicBezTo>
                      <a:pt x="2610" y="9741"/>
                      <a:pt x="2608" y="9743"/>
                      <a:pt x="2607" y="9745"/>
                    </a:cubicBezTo>
                    <a:lnTo>
                      <a:pt x="2607" y="9745"/>
                    </a:lnTo>
                    <a:cubicBezTo>
                      <a:pt x="2609" y="9742"/>
                      <a:pt x="2612" y="9739"/>
                      <a:pt x="2614" y="9735"/>
                    </a:cubicBezTo>
                    <a:lnTo>
                      <a:pt x="2614" y="9735"/>
                    </a:lnTo>
                    <a:cubicBezTo>
                      <a:pt x="2613" y="9737"/>
                      <a:pt x="2612" y="9738"/>
                      <a:pt x="2611" y="9739"/>
                    </a:cubicBezTo>
                    <a:lnTo>
                      <a:pt x="2611" y="9739"/>
                    </a:lnTo>
                    <a:cubicBezTo>
                      <a:pt x="2613" y="9736"/>
                      <a:pt x="2614" y="9734"/>
                      <a:pt x="2616" y="9732"/>
                    </a:cubicBezTo>
                    <a:lnTo>
                      <a:pt x="2616" y="9732"/>
                    </a:lnTo>
                    <a:cubicBezTo>
                      <a:pt x="2615" y="9733"/>
                      <a:pt x="2615" y="9734"/>
                      <a:pt x="2614" y="9735"/>
                    </a:cubicBezTo>
                    <a:lnTo>
                      <a:pt x="2614" y="9735"/>
                    </a:lnTo>
                    <a:cubicBezTo>
                      <a:pt x="2692" y="9630"/>
                      <a:pt x="2771" y="9525"/>
                      <a:pt x="2843" y="9415"/>
                    </a:cubicBezTo>
                    <a:cubicBezTo>
                      <a:pt x="2913" y="9308"/>
                      <a:pt x="2984" y="9202"/>
                      <a:pt x="3056" y="9097"/>
                    </a:cubicBezTo>
                    <a:cubicBezTo>
                      <a:pt x="3294" y="8784"/>
                      <a:pt x="3560" y="8497"/>
                      <a:pt x="3820" y="8202"/>
                    </a:cubicBezTo>
                    <a:cubicBezTo>
                      <a:pt x="3954" y="8049"/>
                      <a:pt x="4082" y="7892"/>
                      <a:pt x="4211" y="7735"/>
                    </a:cubicBezTo>
                    <a:cubicBezTo>
                      <a:pt x="4283" y="7649"/>
                      <a:pt x="4355" y="7563"/>
                      <a:pt x="4426" y="7477"/>
                    </a:cubicBezTo>
                    <a:cubicBezTo>
                      <a:pt x="4495" y="7410"/>
                      <a:pt x="4562" y="7342"/>
                      <a:pt x="4625" y="7270"/>
                    </a:cubicBezTo>
                    <a:cubicBezTo>
                      <a:pt x="4793" y="7081"/>
                      <a:pt x="4954" y="6885"/>
                      <a:pt x="5124" y="6698"/>
                    </a:cubicBezTo>
                    <a:cubicBezTo>
                      <a:pt x="5254" y="6560"/>
                      <a:pt x="5387" y="6423"/>
                      <a:pt x="5518" y="6285"/>
                    </a:cubicBezTo>
                    <a:cubicBezTo>
                      <a:pt x="5542" y="6260"/>
                      <a:pt x="5568" y="6235"/>
                      <a:pt x="5593" y="6210"/>
                    </a:cubicBezTo>
                    <a:cubicBezTo>
                      <a:pt x="5741" y="6095"/>
                      <a:pt x="5892" y="5984"/>
                      <a:pt x="6044" y="5875"/>
                    </a:cubicBezTo>
                    <a:cubicBezTo>
                      <a:pt x="6134" y="5809"/>
                      <a:pt x="6222" y="5741"/>
                      <a:pt x="6307" y="5668"/>
                    </a:cubicBezTo>
                    <a:cubicBezTo>
                      <a:pt x="6381" y="5605"/>
                      <a:pt x="6452" y="5538"/>
                      <a:pt x="6524" y="5474"/>
                    </a:cubicBezTo>
                    <a:cubicBezTo>
                      <a:pt x="6716" y="5320"/>
                      <a:pt x="6918" y="5177"/>
                      <a:pt x="7105" y="5017"/>
                    </a:cubicBezTo>
                    <a:cubicBezTo>
                      <a:pt x="7195" y="4940"/>
                      <a:pt x="7279" y="4853"/>
                      <a:pt x="7365" y="4770"/>
                    </a:cubicBezTo>
                    <a:cubicBezTo>
                      <a:pt x="7449" y="4688"/>
                      <a:pt x="7539" y="4611"/>
                      <a:pt x="7629" y="4536"/>
                    </a:cubicBezTo>
                    <a:cubicBezTo>
                      <a:pt x="7670" y="4501"/>
                      <a:pt x="7710" y="4467"/>
                      <a:pt x="7752" y="4434"/>
                    </a:cubicBezTo>
                    <a:cubicBezTo>
                      <a:pt x="7914" y="4307"/>
                      <a:pt x="8076" y="4183"/>
                      <a:pt x="8246" y="4070"/>
                    </a:cubicBezTo>
                    <a:cubicBezTo>
                      <a:pt x="8412" y="3960"/>
                      <a:pt x="8581" y="3856"/>
                      <a:pt x="8740" y="3737"/>
                    </a:cubicBezTo>
                    <a:cubicBezTo>
                      <a:pt x="8898" y="3622"/>
                      <a:pt x="9052" y="3501"/>
                      <a:pt x="9211" y="3388"/>
                    </a:cubicBezTo>
                    <a:cubicBezTo>
                      <a:pt x="9360" y="3281"/>
                      <a:pt x="9512" y="3182"/>
                      <a:pt x="9665" y="3083"/>
                    </a:cubicBezTo>
                    <a:cubicBezTo>
                      <a:pt x="9697" y="3064"/>
                      <a:pt x="9728" y="3043"/>
                      <a:pt x="9760" y="3024"/>
                    </a:cubicBezTo>
                    <a:cubicBezTo>
                      <a:pt x="9871" y="2959"/>
                      <a:pt x="9981" y="2894"/>
                      <a:pt x="10093" y="2832"/>
                    </a:cubicBezTo>
                    <a:cubicBezTo>
                      <a:pt x="10218" y="2762"/>
                      <a:pt x="10347" y="2698"/>
                      <a:pt x="10475" y="2634"/>
                    </a:cubicBezTo>
                    <a:cubicBezTo>
                      <a:pt x="10496" y="2623"/>
                      <a:pt x="10517" y="2612"/>
                      <a:pt x="10539" y="2602"/>
                    </a:cubicBezTo>
                    <a:cubicBezTo>
                      <a:pt x="10786" y="2481"/>
                      <a:pt x="11038" y="2366"/>
                      <a:pt x="11291" y="2261"/>
                    </a:cubicBezTo>
                    <a:cubicBezTo>
                      <a:pt x="11455" y="2193"/>
                      <a:pt x="11620" y="2127"/>
                      <a:pt x="11784" y="2061"/>
                    </a:cubicBezTo>
                    <a:cubicBezTo>
                      <a:pt x="11936" y="1999"/>
                      <a:pt x="12087" y="1935"/>
                      <a:pt x="12239" y="1875"/>
                    </a:cubicBezTo>
                    <a:lnTo>
                      <a:pt x="12239" y="1875"/>
                    </a:lnTo>
                    <a:cubicBezTo>
                      <a:pt x="12237" y="1876"/>
                      <a:pt x="12236" y="1876"/>
                      <a:pt x="12234" y="1877"/>
                    </a:cubicBezTo>
                    <a:cubicBezTo>
                      <a:pt x="12241" y="1874"/>
                      <a:pt x="12248" y="1872"/>
                      <a:pt x="12255" y="1869"/>
                    </a:cubicBezTo>
                    <a:lnTo>
                      <a:pt x="12255" y="1869"/>
                    </a:lnTo>
                    <a:cubicBezTo>
                      <a:pt x="12250" y="1871"/>
                      <a:pt x="12245" y="1873"/>
                      <a:pt x="12239" y="1875"/>
                    </a:cubicBezTo>
                    <a:lnTo>
                      <a:pt x="12239" y="1875"/>
                    </a:lnTo>
                    <a:cubicBezTo>
                      <a:pt x="12245" y="1874"/>
                      <a:pt x="12250" y="1872"/>
                      <a:pt x="12255" y="1869"/>
                    </a:cubicBezTo>
                    <a:lnTo>
                      <a:pt x="12255" y="1869"/>
                    </a:lnTo>
                    <a:cubicBezTo>
                      <a:pt x="12255" y="1869"/>
                      <a:pt x="12255" y="1869"/>
                      <a:pt x="12255" y="1869"/>
                    </a:cubicBezTo>
                    <a:lnTo>
                      <a:pt x="12255" y="1869"/>
                    </a:lnTo>
                    <a:cubicBezTo>
                      <a:pt x="12255" y="1869"/>
                      <a:pt x="12255" y="1869"/>
                      <a:pt x="12255" y="1869"/>
                    </a:cubicBezTo>
                    <a:lnTo>
                      <a:pt x="12255" y="1869"/>
                    </a:lnTo>
                    <a:cubicBezTo>
                      <a:pt x="12255" y="1869"/>
                      <a:pt x="12255" y="1869"/>
                      <a:pt x="12255" y="1869"/>
                    </a:cubicBezTo>
                    <a:lnTo>
                      <a:pt x="12255" y="1869"/>
                    </a:lnTo>
                    <a:cubicBezTo>
                      <a:pt x="12447" y="1798"/>
                      <a:pt x="12638" y="1726"/>
                      <a:pt x="12828" y="1653"/>
                    </a:cubicBezTo>
                    <a:cubicBezTo>
                      <a:pt x="12937" y="1614"/>
                      <a:pt x="13047" y="1573"/>
                      <a:pt x="13156" y="1542"/>
                    </a:cubicBezTo>
                    <a:cubicBezTo>
                      <a:pt x="13283" y="1507"/>
                      <a:pt x="13409" y="1473"/>
                      <a:pt x="13536" y="1442"/>
                    </a:cubicBezTo>
                    <a:cubicBezTo>
                      <a:pt x="13662" y="1414"/>
                      <a:pt x="13789" y="1386"/>
                      <a:pt x="13916" y="1359"/>
                    </a:cubicBezTo>
                    <a:cubicBezTo>
                      <a:pt x="14045" y="1330"/>
                      <a:pt x="14175" y="1300"/>
                      <a:pt x="14300" y="1257"/>
                    </a:cubicBezTo>
                    <a:cubicBezTo>
                      <a:pt x="14428" y="1213"/>
                      <a:pt x="14555" y="1165"/>
                      <a:pt x="14684" y="1127"/>
                    </a:cubicBezTo>
                    <a:cubicBezTo>
                      <a:pt x="14753" y="1107"/>
                      <a:pt x="14821" y="1090"/>
                      <a:pt x="14889" y="1072"/>
                    </a:cubicBezTo>
                    <a:cubicBezTo>
                      <a:pt x="14905" y="1069"/>
                      <a:pt x="14920" y="1065"/>
                      <a:pt x="14936" y="1062"/>
                    </a:cubicBezTo>
                    <a:lnTo>
                      <a:pt x="14936" y="1062"/>
                    </a:lnTo>
                    <a:cubicBezTo>
                      <a:pt x="14928" y="1064"/>
                      <a:pt x="14920" y="1065"/>
                      <a:pt x="14912" y="1067"/>
                    </a:cubicBezTo>
                    <a:cubicBezTo>
                      <a:pt x="14983" y="1053"/>
                      <a:pt x="15053" y="1037"/>
                      <a:pt x="15125" y="1025"/>
                    </a:cubicBezTo>
                    <a:cubicBezTo>
                      <a:pt x="15195" y="1015"/>
                      <a:pt x="15263" y="1006"/>
                      <a:pt x="15332" y="999"/>
                    </a:cubicBezTo>
                    <a:cubicBezTo>
                      <a:pt x="15471" y="989"/>
                      <a:pt x="15609" y="986"/>
                      <a:pt x="15746" y="969"/>
                    </a:cubicBezTo>
                    <a:cubicBezTo>
                      <a:pt x="15872" y="955"/>
                      <a:pt x="15995" y="922"/>
                      <a:pt x="16120" y="908"/>
                    </a:cubicBezTo>
                    <a:cubicBezTo>
                      <a:pt x="16139" y="907"/>
                      <a:pt x="16158" y="905"/>
                      <a:pt x="16178" y="903"/>
                    </a:cubicBezTo>
                    <a:lnTo>
                      <a:pt x="16178" y="903"/>
                    </a:lnTo>
                    <a:cubicBezTo>
                      <a:pt x="16176" y="904"/>
                      <a:pt x="16175" y="904"/>
                      <a:pt x="16174" y="904"/>
                    </a:cubicBezTo>
                    <a:cubicBezTo>
                      <a:pt x="16405" y="887"/>
                      <a:pt x="16635" y="867"/>
                      <a:pt x="16866" y="839"/>
                    </a:cubicBezTo>
                    <a:cubicBezTo>
                      <a:pt x="17104" y="808"/>
                      <a:pt x="17342" y="779"/>
                      <a:pt x="17579" y="754"/>
                    </a:cubicBezTo>
                    <a:lnTo>
                      <a:pt x="17570" y="754"/>
                    </a:lnTo>
                    <a:cubicBezTo>
                      <a:pt x="17670" y="746"/>
                      <a:pt x="17769" y="737"/>
                      <a:pt x="17868" y="728"/>
                    </a:cubicBezTo>
                    <a:cubicBezTo>
                      <a:pt x="18058" y="712"/>
                      <a:pt x="18249" y="693"/>
                      <a:pt x="18440" y="681"/>
                    </a:cubicBezTo>
                    <a:cubicBezTo>
                      <a:pt x="18641" y="668"/>
                      <a:pt x="18839" y="652"/>
                      <a:pt x="19040" y="634"/>
                    </a:cubicBezTo>
                    <a:cubicBezTo>
                      <a:pt x="19066" y="633"/>
                      <a:pt x="19091" y="632"/>
                      <a:pt x="19117" y="632"/>
                    </a:cubicBezTo>
                    <a:cubicBezTo>
                      <a:pt x="19143" y="631"/>
                      <a:pt x="19170" y="631"/>
                      <a:pt x="19196" y="631"/>
                    </a:cubicBezTo>
                    <a:cubicBezTo>
                      <a:pt x="19259" y="631"/>
                      <a:pt x="19322" y="632"/>
                      <a:pt x="19385" y="634"/>
                    </a:cubicBezTo>
                    <a:lnTo>
                      <a:pt x="19384" y="634"/>
                    </a:lnTo>
                    <a:cubicBezTo>
                      <a:pt x="19734" y="658"/>
                      <a:pt x="20082" y="689"/>
                      <a:pt x="20431" y="706"/>
                    </a:cubicBezTo>
                    <a:cubicBezTo>
                      <a:pt x="20618" y="715"/>
                      <a:pt x="20802" y="722"/>
                      <a:pt x="20988" y="729"/>
                    </a:cubicBezTo>
                    <a:cubicBezTo>
                      <a:pt x="21156" y="736"/>
                      <a:pt x="21323" y="752"/>
                      <a:pt x="21490" y="775"/>
                    </a:cubicBezTo>
                    <a:cubicBezTo>
                      <a:pt x="21687" y="809"/>
                      <a:pt x="21882" y="849"/>
                      <a:pt x="22080" y="881"/>
                    </a:cubicBezTo>
                    <a:cubicBezTo>
                      <a:pt x="22197" y="899"/>
                      <a:pt x="22311" y="915"/>
                      <a:pt x="22428" y="930"/>
                    </a:cubicBezTo>
                    <a:cubicBezTo>
                      <a:pt x="22572" y="948"/>
                      <a:pt x="22716" y="956"/>
                      <a:pt x="22860" y="978"/>
                    </a:cubicBezTo>
                    <a:cubicBezTo>
                      <a:pt x="22965" y="997"/>
                      <a:pt x="23067" y="1022"/>
                      <a:pt x="23170" y="1050"/>
                    </a:cubicBezTo>
                    <a:cubicBezTo>
                      <a:pt x="23377" y="1114"/>
                      <a:pt x="23581" y="1195"/>
                      <a:pt x="23790" y="1255"/>
                    </a:cubicBezTo>
                    <a:cubicBezTo>
                      <a:pt x="23966" y="1306"/>
                      <a:pt x="24139" y="1358"/>
                      <a:pt x="24318" y="1400"/>
                    </a:cubicBezTo>
                    <a:cubicBezTo>
                      <a:pt x="24344" y="1407"/>
                      <a:pt x="24370" y="1412"/>
                      <a:pt x="24397" y="1418"/>
                    </a:cubicBezTo>
                    <a:cubicBezTo>
                      <a:pt x="24491" y="1453"/>
                      <a:pt x="24583" y="1488"/>
                      <a:pt x="24677" y="1523"/>
                    </a:cubicBezTo>
                    <a:cubicBezTo>
                      <a:pt x="24832" y="1580"/>
                      <a:pt x="24987" y="1639"/>
                      <a:pt x="25142" y="1695"/>
                    </a:cubicBezTo>
                    <a:cubicBezTo>
                      <a:pt x="25448" y="1806"/>
                      <a:pt x="25751" y="1923"/>
                      <a:pt x="26054" y="2039"/>
                    </a:cubicBezTo>
                    <a:lnTo>
                      <a:pt x="26051" y="2038"/>
                    </a:lnTo>
                    <a:lnTo>
                      <a:pt x="26051" y="2038"/>
                    </a:lnTo>
                    <a:cubicBezTo>
                      <a:pt x="26190" y="2094"/>
                      <a:pt x="26325" y="2154"/>
                      <a:pt x="26461" y="2215"/>
                    </a:cubicBezTo>
                    <a:cubicBezTo>
                      <a:pt x="26645" y="2300"/>
                      <a:pt x="26830" y="2381"/>
                      <a:pt x="27015" y="2465"/>
                    </a:cubicBezTo>
                    <a:cubicBezTo>
                      <a:pt x="27196" y="2546"/>
                      <a:pt x="27370" y="2642"/>
                      <a:pt x="27546" y="2731"/>
                    </a:cubicBezTo>
                    <a:cubicBezTo>
                      <a:pt x="27720" y="2819"/>
                      <a:pt x="27899" y="2894"/>
                      <a:pt x="28072" y="2983"/>
                    </a:cubicBezTo>
                    <a:cubicBezTo>
                      <a:pt x="28246" y="3072"/>
                      <a:pt x="28419" y="3163"/>
                      <a:pt x="28591" y="3256"/>
                    </a:cubicBezTo>
                    <a:lnTo>
                      <a:pt x="28591" y="3256"/>
                    </a:lnTo>
                    <a:cubicBezTo>
                      <a:pt x="28591" y="3256"/>
                      <a:pt x="28591" y="3256"/>
                      <a:pt x="28591" y="3256"/>
                    </a:cubicBezTo>
                    <a:lnTo>
                      <a:pt x="28591" y="3256"/>
                    </a:lnTo>
                    <a:cubicBezTo>
                      <a:pt x="28591" y="3256"/>
                      <a:pt x="28592" y="3257"/>
                      <a:pt x="28592" y="3257"/>
                    </a:cubicBezTo>
                    <a:lnTo>
                      <a:pt x="28592" y="3257"/>
                    </a:lnTo>
                    <a:cubicBezTo>
                      <a:pt x="28592" y="3257"/>
                      <a:pt x="28592" y="3257"/>
                      <a:pt x="28592" y="3256"/>
                    </a:cubicBezTo>
                    <a:lnTo>
                      <a:pt x="28592" y="3256"/>
                    </a:lnTo>
                    <a:cubicBezTo>
                      <a:pt x="28592" y="3257"/>
                      <a:pt x="28593" y="3257"/>
                      <a:pt x="28593" y="3257"/>
                    </a:cubicBezTo>
                    <a:cubicBezTo>
                      <a:pt x="28593" y="3257"/>
                      <a:pt x="28593" y="3257"/>
                      <a:pt x="28593" y="3257"/>
                    </a:cubicBezTo>
                    <a:lnTo>
                      <a:pt x="28593" y="3257"/>
                    </a:lnTo>
                    <a:cubicBezTo>
                      <a:pt x="28884" y="3421"/>
                      <a:pt x="29166" y="3602"/>
                      <a:pt x="29463" y="3752"/>
                    </a:cubicBezTo>
                    <a:cubicBezTo>
                      <a:pt x="29611" y="3827"/>
                      <a:pt x="29757" y="3900"/>
                      <a:pt x="29908" y="3967"/>
                    </a:cubicBezTo>
                    <a:cubicBezTo>
                      <a:pt x="29936" y="3980"/>
                      <a:pt x="29964" y="3991"/>
                      <a:pt x="29993" y="4004"/>
                    </a:cubicBezTo>
                    <a:cubicBezTo>
                      <a:pt x="30094" y="4071"/>
                      <a:pt x="30193" y="4140"/>
                      <a:pt x="30293" y="4207"/>
                    </a:cubicBezTo>
                    <a:cubicBezTo>
                      <a:pt x="30475" y="4333"/>
                      <a:pt x="30660" y="4454"/>
                      <a:pt x="30846" y="4574"/>
                    </a:cubicBezTo>
                    <a:cubicBezTo>
                      <a:pt x="30932" y="4628"/>
                      <a:pt x="31017" y="4682"/>
                      <a:pt x="31103" y="4736"/>
                    </a:cubicBezTo>
                    <a:cubicBezTo>
                      <a:pt x="31176" y="4781"/>
                      <a:pt x="31248" y="4833"/>
                      <a:pt x="31320" y="4881"/>
                    </a:cubicBezTo>
                    <a:cubicBezTo>
                      <a:pt x="31449" y="4978"/>
                      <a:pt x="31575" y="5079"/>
                      <a:pt x="31706" y="5175"/>
                    </a:cubicBezTo>
                    <a:cubicBezTo>
                      <a:pt x="31834" y="5271"/>
                      <a:pt x="31963" y="5366"/>
                      <a:pt x="32091" y="5461"/>
                    </a:cubicBezTo>
                    <a:cubicBezTo>
                      <a:pt x="32141" y="5506"/>
                      <a:pt x="32192" y="5551"/>
                      <a:pt x="32241" y="5597"/>
                    </a:cubicBezTo>
                    <a:cubicBezTo>
                      <a:pt x="32305" y="5657"/>
                      <a:pt x="32369" y="5717"/>
                      <a:pt x="32433" y="5777"/>
                    </a:cubicBezTo>
                    <a:lnTo>
                      <a:pt x="32433" y="5777"/>
                    </a:lnTo>
                    <a:cubicBezTo>
                      <a:pt x="32433" y="5777"/>
                      <a:pt x="32433" y="5777"/>
                      <a:pt x="32433" y="5777"/>
                    </a:cubicBezTo>
                    <a:lnTo>
                      <a:pt x="32433" y="5777"/>
                    </a:lnTo>
                    <a:cubicBezTo>
                      <a:pt x="32433" y="5777"/>
                      <a:pt x="32433" y="5777"/>
                      <a:pt x="32433" y="5778"/>
                    </a:cubicBezTo>
                    <a:lnTo>
                      <a:pt x="32433" y="5778"/>
                    </a:lnTo>
                    <a:cubicBezTo>
                      <a:pt x="32433" y="5777"/>
                      <a:pt x="32433" y="5777"/>
                      <a:pt x="32433" y="5777"/>
                    </a:cubicBezTo>
                    <a:lnTo>
                      <a:pt x="32433" y="5777"/>
                    </a:lnTo>
                    <a:cubicBezTo>
                      <a:pt x="32433" y="5778"/>
                      <a:pt x="32433" y="5778"/>
                      <a:pt x="32434" y="5778"/>
                    </a:cubicBezTo>
                    <a:lnTo>
                      <a:pt x="32434" y="5778"/>
                    </a:lnTo>
                    <a:cubicBezTo>
                      <a:pt x="32434" y="5778"/>
                      <a:pt x="32433" y="5778"/>
                      <a:pt x="32433" y="5778"/>
                    </a:cubicBezTo>
                    <a:lnTo>
                      <a:pt x="32433" y="5778"/>
                    </a:lnTo>
                    <a:cubicBezTo>
                      <a:pt x="32434" y="5778"/>
                      <a:pt x="32434" y="5778"/>
                      <a:pt x="32434" y="5779"/>
                    </a:cubicBezTo>
                    <a:cubicBezTo>
                      <a:pt x="32434" y="5779"/>
                      <a:pt x="32434" y="5779"/>
                      <a:pt x="32434" y="5778"/>
                    </a:cubicBezTo>
                    <a:lnTo>
                      <a:pt x="32434" y="5778"/>
                    </a:lnTo>
                    <a:cubicBezTo>
                      <a:pt x="32434" y="5779"/>
                      <a:pt x="32435" y="5780"/>
                      <a:pt x="32436" y="5780"/>
                    </a:cubicBezTo>
                    <a:lnTo>
                      <a:pt x="32436" y="5780"/>
                    </a:lnTo>
                    <a:cubicBezTo>
                      <a:pt x="32434" y="5779"/>
                      <a:pt x="32432" y="5778"/>
                      <a:pt x="32431" y="5776"/>
                    </a:cubicBezTo>
                    <a:cubicBezTo>
                      <a:pt x="32429" y="5774"/>
                      <a:pt x="32425" y="5771"/>
                      <a:pt x="32423" y="5768"/>
                    </a:cubicBezTo>
                    <a:cubicBezTo>
                      <a:pt x="32422" y="5768"/>
                      <a:pt x="32422" y="5767"/>
                      <a:pt x="32421" y="5767"/>
                    </a:cubicBezTo>
                    <a:lnTo>
                      <a:pt x="32421" y="5767"/>
                    </a:lnTo>
                    <a:cubicBezTo>
                      <a:pt x="32457" y="5803"/>
                      <a:pt x="32494" y="5838"/>
                      <a:pt x="32529" y="5873"/>
                    </a:cubicBezTo>
                    <a:cubicBezTo>
                      <a:pt x="32670" y="6011"/>
                      <a:pt x="32804" y="6152"/>
                      <a:pt x="32929" y="6302"/>
                    </a:cubicBezTo>
                    <a:cubicBezTo>
                      <a:pt x="33001" y="6389"/>
                      <a:pt x="33075" y="6476"/>
                      <a:pt x="33147" y="6562"/>
                    </a:cubicBezTo>
                    <a:cubicBezTo>
                      <a:pt x="33208" y="6636"/>
                      <a:pt x="33276" y="6706"/>
                      <a:pt x="33341" y="6778"/>
                    </a:cubicBezTo>
                    <a:cubicBezTo>
                      <a:pt x="33467" y="6916"/>
                      <a:pt x="33597" y="7051"/>
                      <a:pt x="33729" y="7185"/>
                    </a:cubicBezTo>
                    <a:cubicBezTo>
                      <a:pt x="33876" y="7335"/>
                      <a:pt x="34020" y="7486"/>
                      <a:pt x="34160" y="7644"/>
                    </a:cubicBezTo>
                    <a:cubicBezTo>
                      <a:pt x="34155" y="7637"/>
                      <a:pt x="34151" y="7631"/>
                      <a:pt x="34146" y="7624"/>
                    </a:cubicBezTo>
                    <a:lnTo>
                      <a:pt x="34146" y="7624"/>
                    </a:lnTo>
                    <a:cubicBezTo>
                      <a:pt x="34201" y="7693"/>
                      <a:pt x="34257" y="7761"/>
                      <a:pt x="34310" y="7831"/>
                    </a:cubicBezTo>
                    <a:cubicBezTo>
                      <a:pt x="34355" y="7892"/>
                      <a:pt x="34399" y="7953"/>
                      <a:pt x="34444" y="8014"/>
                    </a:cubicBezTo>
                    <a:cubicBezTo>
                      <a:pt x="34551" y="8155"/>
                      <a:pt x="34662" y="8291"/>
                      <a:pt x="34773" y="8428"/>
                    </a:cubicBezTo>
                    <a:cubicBezTo>
                      <a:pt x="34860" y="8535"/>
                      <a:pt x="34944" y="8645"/>
                      <a:pt x="35029" y="8755"/>
                    </a:cubicBezTo>
                    <a:cubicBezTo>
                      <a:pt x="35081" y="8826"/>
                      <a:pt x="35133" y="8897"/>
                      <a:pt x="35184" y="8969"/>
                    </a:cubicBezTo>
                    <a:cubicBezTo>
                      <a:pt x="35326" y="9166"/>
                      <a:pt x="35459" y="9367"/>
                      <a:pt x="35589" y="9570"/>
                    </a:cubicBezTo>
                    <a:cubicBezTo>
                      <a:pt x="35588" y="9569"/>
                      <a:pt x="35586" y="9567"/>
                      <a:pt x="35585" y="9565"/>
                    </a:cubicBezTo>
                    <a:lnTo>
                      <a:pt x="35585" y="9565"/>
                    </a:lnTo>
                    <a:cubicBezTo>
                      <a:pt x="35704" y="9757"/>
                      <a:pt x="35823" y="9949"/>
                      <a:pt x="35942" y="10141"/>
                    </a:cubicBezTo>
                    <a:cubicBezTo>
                      <a:pt x="36125" y="10444"/>
                      <a:pt x="36299" y="10750"/>
                      <a:pt x="36452" y="11069"/>
                    </a:cubicBezTo>
                    <a:cubicBezTo>
                      <a:pt x="36474" y="11119"/>
                      <a:pt x="36497" y="11167"/>
                      <a:pt x="36519" y="11216"/>
                    </a:cubicBezTo>
                    <a:cubicBezTo>
                      <a:pt x="36519" y="11217"/>
                      <a:pt x="36520" y="11219"/>
                      <a:pt x="36521" y="11220"/>
                    </a:cubicBezTo>
                    <a:lnTo>
                      <a:pt x="36521" y="11220"/>
                    </a:lnTo>
                    <a:cubicBezTo>
                      <a:pt x="36544" y="11271"/>
                      <a:pt x="36567" y="11322"/>
                      <a:pt x="36591" y="11372"/>
                    </a:cubicBezTo>
                    <a:cubicBezTo>
                      <a:pt x="36711" y="11633"/>
                      <a:pt x="36847" y="11886"/>
                      <a:pt x="36976" y="12144"/>
                    </a:cubicBezTo>
                    <a:cubicBezTo>
                      <a:pt x="37110" y="12411"/>
                      <a:pt x="37243" y="12679"/>
                      <a:pt x="37373" y="12948"/>
                    </a:cubicBezTo>
                    <a:cubicBezTo>
                      <a:pt x="37455" y="13116"/>
                      <a:pt x="37541" y="13281"/>
                      <a:pt x="37627" y="13446"/>
                    </a:cubicBezTo>
                    <a:cubicBezTo>
                      <a:pt x="37718" y="13620"/>
                      <a:pt x="37802" y="13797"/>
                      <a:pt x="37886" y="13975"/>
                    </a:cubicBezTo>
                    <a:cubicBezTo>
                      <a:pt x="37926" y="14060"/>
                      <a:pt x="37967" y="14144"/>
                      <a:pt x="38009" y="14229"/>
                    </a:cubicBezTo>
                    <a:cubicBezTo>
                      <a:pt x="38042" y="14296"/>
                      <a:pt x="38077" y="14371"/>
                      <a:pt x="38144" y="14412"/>
                    </a:cubicBezTo>
                    <a:cubicBezTo>
                      <a:pt x="38185" y="14437"/>
                      <a:pt x="38232" y="14450"/>
                      <a:pt x="38279" y="14450"/>
                    </a:cubicBezTo>
                    <a:cubicBezTo>
                      <a:pt x="38306" y="14448"/>
                      <a:pt x="38333" y="14444"/>
                      <a:pt x="38360" y="14436"/>
                    </a:cubicBezTo>
                    <a:cubicBezTo>
                      <a:pt x="38372" y="14431"/>
                      <a:pt x="38385" y="14427"/>
                      <a:pt x="38397" y="14422"/>
                    </a:cubicBezTo>
                    <a:cubicBezTo>
                      <a:pt x="38401" y="14425"/>
                      <a:pt x="38403" y="14430"/>
                      <a:pt x="38407" y="14434"/>
                    </a:cubicBezTo>
                    <a:cubicBezTo>
                      <a:pt x="38462" y="14489"/>
                      <a:pt x="38521" y="14548"/>
                      <a:pt x="38602" y="14548"/>
                    </a:cubicBezTo>
                    <a:cubicBezTo>
                      <a:pt x="38603" y="14548"/>
                      <a:pt x="38604" y="14548"/>
                      <a:pt x="38604" y="14548"/>
                    </a:cubicBezTo>
                    <a:cubicBezTo>
                      <a:pt x="38612" y="14548"/>
                      <a:pt x="38620" y="14548"/>
                      <a:pt x="38630" y="14546"/>
                    </a:cubicBezTo>
                    <a:cubicBezTo>
                      <a:pt x="38705" y="14535"/>
                      <a:pt x="38761" y="14490"/>
                      <a:pt x="38787" y="14417"/>
                    </a:cubicBezTo>
                    <a:cubicBezTo>
                      <a:pt x="38821" y="14325"/>
                      <a:pt x="38793" y="14221"/>
                      <a:pt x="38767" y="14129"/>
                    </a:cubicBezTo>
                    <a:cubicBezTo>
                      <a:pt x="38745" y="14055"/>
                      <a:pt x="38721" y="13981"/>
                      <a:pt x="38694" y="13908"/>
                    </a:cubicBezTo>
                    <a:cubicBezTo>
                      <a:pt x="38665" y="13825"/>
                      <a:pt x="38635" y="13742"/>
                      <a:pt x="38603" y="13662"/>
                    </a:cubicBezTo>
                    <a:cubicBezTo>
                      <a:pt x="38535" y="13494"/>
                      <a:pt x="38468" y="13324"/>
                      <a:pt x="38385" y="13163"/>
                    </a:cubicBezTo>
                    <a:cubicBezTo>
                      <a:pt x="38289" y="12973"/>
                      <a:pt x="38188" y="12785"/>
                      <a:pt x="38086" y="12597"/>
                    </a:cubicBezTo>
                    <a:cubicBezTo>
                      <a:pt x="37992" y="12422"/>
                      <a:pt x="37901" y="12246"/>
                      <a:pt x="37806" y="12071"/>
                    </a:cubicBezTo>
                    <a:cubicBezTo>
                      <a:pt x="37714" y="11902"/>
                      <a:pt x="37621" y="11733"/>
                      <a:pt x="37519" y="11568"/>
                    </a:cubicBezTo>
                    <a:cubicBezTo>
                      <a:pt x="37406" y="11385"/>
                      <a:pt x="37291" y="11202"/>
                      <a:pt x="37175" y="11019"/>
                    </a:cubicBezTo>
                    <a:cubicBezTo>
                      <a:pt x="37148" y="10973"/>
                      <a:pt x="37119" y="10928"/>
                      <a:pt x="37090" y="10882"/>
                    </a:cubicBezTo>
                    <a:cubicBezTo>
                      <a:pt x="37084" y="10829"/>
                      <a:pt x="37066" y="10777"/>
                      <a:pt x="37048" y="10729"/>
                    </a:cubicBezTo>
                    <a:cubicBezTo>
                      <a:pt x="37012" y="10631"/>
                      <a:pt x="36972" y="10534"/>
                      <a:pt x="36925" y="10443"/>
                    </a:cubicBezTo>
                    <a:cubicBezTo>
                      <a:pt x="36875" y="10349"/>
                      <a:pt x="36826" y="10254"/>
                      <a:pt x="36777" y="10161"/>
                    </a:cubicBezTo>
                    <a:cubicBezTo>
                      <a:pt x="36742" y="10093"/>
                      <a:pt x="36701" y="10028"/>
                      <a:pt x="36661" y="9963"/>
                    </a:cubicBezTo>
                    <a:cubicBezTo>
                      <a:pt x="36616" y="9887"/>
                      <a:pt x="36571" y="9809"/>
                      <a:pt x="36524" y="9734"/>
                    </a:cubicBezTo>
                    <a:cubicBezTo>
                      <a:pt x="36309" y="9393"/>
                      <a:pt x="36094" y="9051"/>
                      <a:pt x="35853" y="8728"/>
                    </a:cubicBezTo>
                    <a:cubicBezTo>
                      <a:pt x="35667" y="8476"/>
                      <a:pt x="35477" y="8228"/>
                      <a:pt x="35273" y="7989"/>
                    </a:cubicBezTo>
                    <a:cubicBezTo>
                      <a:pt x="35269" y="7963"/>
                      <a:pt x="35261" y="7937"/>
                      <a:pt x="35245" y="7916"/>
                    </a:cubicBezTo>
                    <a:cubicBezTo>
                      <a:pt x="35197" y="7847"/>
                      <a:pt x="35136" y="7791"/>
                      <a:pt x="35077" y="7733"/>
                    </a:cubicBezTo>
                    <a:cubicBezTo>
                      <a:pt x="35056" y="7712"/>
                      <a:pt x="35036" y="7693"/>
                      <a:pt x="35016" y="7672"/>
                    </a:cubicBezTo>
                    <a:cubicBezTo>
                      <a:pt x="34994" y="7650"/>
                      <a:pt x="34974" y="7628"/>
                      <a:pt x="34953" y="7606"/>
                    </a:cubicBezTo>
                    <a:cubicBezTo>
                      <a:pt x="34871" y="7519"/>
                      <a:pt x="34789" y="7434"/>
                      <a:pt x="34705" y="7347"/>
                    </a:cubicBezTo>
                    <a:cubicBezTo>
                      <a:pt x="34410" y="7041"/>
                      <a:pt x="34116" y="6733"/>
                      <a:pt x="33821" y="6428"/>
                    </a:cubicBezTo>
                    <a:cubicBezTo>
                      <a:pt x="33613" y="6212"/>
                      <a:pt x="33396" y="6005"/>
                      <a:pt x="33179" y="5799"/>
                    </a:cubicBezTo>
                    <a:cubicBezTo>
                      <a:pt x="33167" y="5755"/>
                      <a:pt x="33151" y="5712"/>
                      <a:pt x="33124" y="5676"/>
                    </a:cubicBezTo>
                    <a:cubicBezTo>
                      <a:pt x="33096" y="5638"/>
                      <a:pt x="33064" y="5602"/>
                      <a:pt x="33032" y="5569"/>
                    </a:cubicBezTo>
                    <a:cubicBezTo>
                      <a:pt x="32981" y="5514"/>
                      <a:pt x="32925" y="5461"/>
                      <a:pt x="32869" y="5409"/>
                    </a:cubicBezTo>
                    <a:cubicBezTo>
                      <a:pt x="32864" y="5405"/>
                      <a:pt x="32861" y="5400"/>
                      <a:pt x="32856" y="5395"/>
                    </a:cubicBezTo>
                    <a:cubicBezTo>
                      <a:pt x="32724" y="5250"/>
                      <a:pt x="32589" y="5106"/>
                      <a:pt x="32440" y="4976"/>
                    </a:cubicBezTo>
                    <a:cubicBezTo>
                      <a:pt x="32383" y="4928"/>
                      <a:pt x="32326" y="4879"/>
                      <a:pt x="32270" y="4829"/>
                    </a:cubicBezTo>
                    <a:cubicBezTo>
                      <a:pt x="32248" y="4811"/>
                      <a:pt x="32227" y="4791"/>
                      <a:pt x="32204" y="4773"/>
                    </a:cubicBezTo>
                    <a:cubicBezTo>
                      <a:pt x="32105" y="4699"/>
                      <a:pt x="32005" y="4624"/>
                      <a:pt x="31906" y="4549"/>
                    </a:cubicBezTo>
                    <a:cubicBezTo>
                      <a:pt x="31834" y="4494"/>
                      <a:pt x="31757" y="4445"/>
                      <a:pt x="31683" y="4394"/>
                    </a:cubicBezTo>
                    <a:cubicBezTo>
                      <a:pt x="31609" y="4343"/>
                      <a:pt x="31535" y="4292"/>
                      <a:pt x="31459" y="4244"/>
                    </a:cubicBezTo>
                    <a:cubicBezTo>
                      <a:pt x="31373" y="4188"/>
                      <a:pt x="31286" y="4131"/>
                      <a:pt x="31199" y="4075"/>
                    </a:cubicBezTo>
                    <a:cubicBezTo>
                      <a:pt x="31124" y="4024"/>
                      <a:pt x="31048" y="3973"/>
                      <a:pt x="30973" y="3923"/>
                    </a:cubicBezTo>
                    <a:cubicBezTo>
                      <a:pt x="30908" y="3878"/>
                      <a:pt x="30843" y="3833"/>
                      <a:pt x="30775" y="3792"/>
                    </a:cubicBezTo>
                    <a:cubicBezTo>
                      <a:pt x="30772" y="3790"/>
                      <a:pt x="30767" y="3788"/>
                      <a:pt x="30764" y="3785"/>
                    </a:cubicBezTo>
                    <a:cubicBezTo>
                      <a:pt x="30753" y="3737"/>
                      <a:pt x="30726" y="3693"/>
                      <a:pt x="30682" y="3662"/>
                    </a:cubicBezTo>
                    <a:cubicBezTo>
                      <a:pt x="30589" y="3594"/>
                      <a:pt x="30486" y="3540"/>
                      <a:pt x="30386" y="3481"/>
                    </a:cubicBezTo>
                    <a:cubicBezTo>
                      <a:pt x="30297" y="3428"/>
                      <a:pt x="30207" y="3378"/>
                      <a:pt x="30115" y="3328"/>
                    </a:cubicBezTo>
                    <a:cubicBezTo>
                      <a:pt x="29940" y="3230"/>
                      <a:pt x="29761" y="3141"/>
                      <a:pt x="29582" y="3048"/>
                    </a:cubicBezTo>
                    <a:cubicBezTo>
                      <a:pt x="29496" y="3003"/>
                      <a:pt x="29405" y="2964"/>
                      <a:pt x="29317" y="2923"/>
                    </a:cubicBezTo>
                    <a:cubicBezTo>
                      <a:pt x="29229" y="2881"/>
                      <a:pt x="29141" y="2836"/>
                      <a:pt x="29052" y="2796"/>
                    </a:cubicBezTo>
                    <a:cubicBezTo>
                      <a:pt x="28876" y="2717"/>
                      <a:pt x="28700" y="2637"/>
                      <a:pt x="28525" y="2557"/>
                    </a:cubicBezTo>
                    <a:cubicBezTo>
                      <a:pt x="28471" y="2532"/>
                      <a:pt x="28417" y="2508"/>
                      <a:pt x="28365" y="2483"/>
                    </a:cubicBezTo>
                    <a:cubicBezTo>
                      <a:pt x="28273" y="2433"/>
                      <a:pt x="28182" y="2384"/>
                      <a:pt x="28091" y="2333"/>
                    </a:cubicBezTo>
                    <a:cubicBezTo>
                      <a:pt x="28076" y="2271"/>
                      <a:pt x="28031" y="2218"/>
                      <a:pt x="27968" y="2198"/>
                    </a:cubicBezTo>
                    <a:cubicBezTo>
                      <a:pt x="27951" y="2193"/>
                      <a:pt x="27935" y="2188"/>
                      <a:pt x="27918" y="2183"/>
                    </a:cubicBezTo>
                    <a:cubicBezTo>
                      <a:pt x="27907" y="2180"/>
                      <a:pt x="27897" y="2175"/>
                      <a:pt x="27887" y="2172"/>
                    </a:cubicBezTo>
                    <a:cubicBezTo>
                      <a:pt x="27688" y="2093"/>
                      <a:pt x="27496" y="2002"/>
                      <a:pt x="27305" y="1903"/>
                    </a:cubicBezTo>
                    <a:cubicBezTo>
                      <a:pt x="27125" y="1813"/>
                      <a:pt x="26950" y="1718"/>
                      <a:pt x="26772" y="1627"/>
                    </a:cubicBezTo>
                    <a:cubicBezTo>
                      <a:pt x="26591" y="1534"/>
                      <a:pt x="26410" y="1439"/>
                      <a:pt x="26223" y="1360"/>
                    </a:cubicBezTo>
                    <a:cubicBezTo>
                      <a:pt x="26125" y="1318"/>
                      <a:pt x="26027" y="1274"/>
                      <a:pt x="25927" y="1239"/>
                    </a:cubicBezTo>
                    <a:cubicBezTo>
                      <a:pt x="25866" y="1218"/>
                      <a:pt x="25807" y="1198"/>
                      <a:pt x="25747" y="1176"/>
                    </a:cubicBezTo>
                    <a:cubicBezTo>
                      <a:pt x="25701" y="1160"/>
                      <a:pt x="25653" y="1150"/>
                      <a:pt x="25607" y="1137"/>
                    </a:cubicBezTo>
                    <a:cubicBezTo>
                      <a:pt x="25514" y="1111"/>
                      <a:pt x="25420" y="1088"/>
                      <a:pt x="25325" y="1069"/>
                    </a:cubicBezTo>
                    <a:cubicBezTo>
                      <a:pt x="25235" y="1051"/>
                      <a:pt x="25145" y="1037"/>
                      <a:pt x="25053" y="1029"/>
                    </a:cubicBezTo>
                    <a:cubicBezTo>
                      <a:pt x="25037" y="1023"/>
                      <a:pt x="25021" y="1016"/>
                      <a:pt x="25005" y="1009"/>
                    </a:cubicBezTo>
                    <a:cubicBezTo>
                      <a:pt x="24956" y="990"/>
                      <a:pt x="24906" y="970"/>
                      <a:pt x="24856" y="952"/>
                    </a:cubicBezTo>
                    <a:cubicBezTo>
                      <a:pt x="24824" y="922"/>
                      <a:pt x="24786" y="905"/>
                      <a:pt x="24742" y="891"/>
                    </a:cubicBezTo>
                    <a:cubicBezTo>
                      <a:pt x="24667" y="867"/>
                      <a:pt x="24591" y="844"/>
                      <a:pt x="24515" y="823"/>
                    </a:cubicBezTo>
                    <a:cubicBezTo>
                      <a:pt x="24505" y="818"/>
                      <a:pt x="24495" y="815"/>
                      <a:pt x="24486" y="811"/>
                    </a:cubicBezTo>
                    <a:cubicBezTo>
                      <a:pt x="24406" y="782"/>
                      <a:pt x="24325" y="755"/>
                      <a:pt x="24242" y="729"/>
                    </a:cubicBezTo>
                    <a:cubicBezTo>
                      <a:pt x="24150" y="699"/>
                      <a:pt x="24058" y="666"/>
                      <a:pt x="23965" y="640"/>
                    </a:cubicBezTo>
                    <a:cubicBezTo>
                      <a:pt x="23766" y="583"/>
                      <a:pt x="23567" y="525"/>
                      <a:pt x="23364" y="477"/>
                    </a:cubicBezTo>
                    <a:cubicBezTo>
                      <a:pt x="23288" y="459"/>
                      <a:pt x="23211" y="440"/>
                      <a:pt x="23134" y="422"/>
                    </a:cubicBezTo>
                    <a:cubicBezTo>
                      <a:pt x="23117" y="396"/>
                      <a:pt x="23097" y="372"/>
                      <a:pt x="23068" y="357"/>
                    </a:cubicBezTo>
                    <a:cubicBezTo>
                      <a:pt x="23023" y="334"/>
                      <a:pt x="22980" y="329"/>
                      <a:pt x="22932" y="323"/>
                    </a:cubicBezTo>
                    <a:cubicBezTo>
                      <a:pt x="22675" y="281"/>
                      <a:pt x="22417" y="235"/>
                      <a:pt x="22159" y="197"/>
                    </a:cubicBezTo>
                    <a:cubicBezTo>
                      <a:pt x="21901" y="159"/>
                      <a:pt x="21642" y="117"/>
                      <a:pt x="21384" y="87"/>
                    </a:cubicBezTo>
                    <a:cubicBezTo>
                      <a:pt x="21007" y="42"/>
                      <a:pt x="20631" y="1"/>
                      <a:pt x="20251" y="1"/>
                    </a:cubicBezTo>
                    <a:close/>
                  </a:path>
                </a:pathLst>
              </a:custGeom>
              <a:solidFill>
                <a:srgbClr val="FFFFFF">
                  <a:alpha val="38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9" name="Google Shape;1149;p36"/>
              <p:cNvSpPr/>
              <p:nvPr/>
            </p:nvSpPr>
            <p:spPr>
              <a:xfrm>
                <a:off x="1891133" y="3836703"/>
                <a:ext cx="3037046" cy="1144860"/>
              </a:xfrm>
              <a:custGeom>
                <a:avLst/>
                <a:gdLst/>
                <a:ahLst/>
                <a:cxnLst/>
                <a:rect l="l" t="t" r="r" b="b"/>
                <a:pathLst>
                  <a:path w="39505" h="14892" extrusionOk="0">
                    <a:moveTo>
                      <a:pt x="38205" y="12658"/>
                    </a:moveTo>
                    <a:cubicBezTo>
                      <a:pt x="38206" y="12661"/>
                      <a:pt x="38207" y="12664"/>
                      <a:pt x="38209" y="12666"/>
                    </a:cubicBezTo>
                    <a:cubicBezTo>
                      <a:pt x="38207" y="12664"/>
                      <a:pt x="38206" y="12661"/>
                      <a:pt x="38205" y="12658"/>
                    </a:cubicBezTo>
                    <a:close/>
                    <a:moveTo>
                      <a:pt x="20296" y="369"/>
                    </a:moveTo>
                    <a:cubicBezTo>
                      <a:pt x="20414" y="373"/>
                      <a:pt x="20530" y="377"/>
                      <a:pt x="20647" y="381"/>
                    </a:cubicBezTo>
                    <a:cubicBezTo>
                      <a:pt x="20744" y="384"/>
                      <a:pt x="20838" y="395"/>
                      <a:pt x="20934" y="403"/>
                    </a:cubicBezTo>
                    <a:cubicBezTo>
                      <a:pt x="21029" y="411"/>
                      <a:pt x="21124" y="417"/>
                      <a:pt x="21219" y="429"/>
                    </a:cubicBezTo>
                    <a:cubicBezTo>
                      <a:pt x="21333" y="444"/>
                      <a:pt x="21449" y="459"/>
                      <a:pt x="21563" y="474"/>
                    </a:cubicBezTo>
                    <a:cubicBezTo>
                      <a:pt x="21562" y="473"/>
                      <a:pt x="21561" y="473"/>
                      <a:pt x="21559" y="472"/>
                    </a:cubicBezTo>
                    <a:lnTo>
                      <a:pt x="21559" y="472"/>
                    </a:lnTo>
                    <a:cubicBezTo>
                      <a:pt x="21562" y="473"/>
                      <a:pt x="21564" y="473"/>
                      <a:pt x="21566" y="474"/>
                    </a:cubicBezTo>
                    <a:cubicBezTo>
                      <a:pt x="21569" y="474"/>
                      <a:pt x="21570" y="474"/>
                      <a:pt x="21571" y="475"/>
                    </a:cubicBezTo>
                    <a:lnTo>
                      <a:pt x="21571" y="474"/>
                    </a:lnTo>
                    <a:cubicBezTo>
                      <a:pt x="21572" y="474"/>
                      <a:pt x="21573" y="475"/>
                      <a:pt x="21573" y="475"/>
                    </a:cubicBezTo>
                    <a:lnTo>
                      <a:pt x="21574" y="475"/>
                    </a:lnTo>
                    <a:cubicBezTo>
                      <a:pt x="21695" y="494"/>
                      <a:pt x="21813" y="512"/>
                      <a:pt x="21934" y="530"/>
                    </a:cubicBezTo>
                    <a:cubicBezTo>
                      <a:pt x="22173" y="567"/>
                      <a:pt x="22409" y="610"/>
                      <a:pt x="22647" y="653"/>
                    </a:cubicBezTo>
                    <a:cubicBezTo>
                      <a:pt x="22892" y="696"/>
                      <a:pt x="23136" y="741"/>
                      <a:pt x="23379" y="793"/>
                    </a:cubicBezTo>
                    <a:cubicBezTo>
                      <a:pt x="23627" y="844"/>
                      <a:pt x="23875" y="895"/>
                      <a:pt x="24121" y="958"/>
                    </a:cubicBezTo>
                    <a:cubicBezTo>
                      <a:pt x="24379" y="1025"/>
                      <a:pt x="24637" y="1094"/>
                      <a:pt x="24894" y="1165"/>
                    </a:cubicBezTo>
                    <a:cubicBezTo>
                      <a:pt x="25057" y="1213"/>
                      <a:pt x="25221" y="1259"/>
                      <a:pt x="25383" y="1311"/>
                    </a:cubicBezTo>
                    <a:cubicBezTo>
                      <a:pt x="25489" y="1344"/>
                      <a:pt x="25594" y="1378"/>
                      <a:pt x="25699" y="1411"/>
                    </a:cubicBezTo>
                    <a:cubicBezTo>
                      <a:pt x="25784" y="1439"/>
                      <a:pt x="25867" y="1472"/>
                      <a:pt x="25951" y="1502"/>
                    </a:cubicBezTo>
                    <a:cubicBezTo>
                      <a:pt x="26281" y="1619"/>
                      <a:pt x="26608" y="1750"/>
                      <a:pt x="26935" y="1880"/>
                    </a:cubicBezTo>
                    <a:cubicBezTo>
                      <a:pt x="27108" y="1954"/>
                      <a:pt x="27283" y="2029"/>
                      <a:pt x="27455" y="2103"/>
                    </a:cubicBezTo>
                    <a:lnTo>
                      <a:pt x="27451" y="2101"/>
                    </a:lnTo>
                    <a:lnTo>
                      <a:pt x="27451" y="2101"/>
                    </a:lnTo>
                    <a:cubicBezTo>
                      <a:pt x="27690" y="2204"/>
                      <a:pt x="27924" y="2313"/>
                      <a:pt x="28159" y="2425"/>
                    </a:cubicBezTo>
                    <a:cubicBezTo>
                      <a:pt x="28385" y="2534"/>
                      <a:pt x="28605" y="2653"/>
                      <a:pt x="28824" y="2772"/>
                    </a:cubicBezTo>
                    <a:cubicBezTo>
                      <a:pt x="29034" y="2887"/>
                      <a:pt x="29245" y="3003"/>
                      <a:pt x="29454" y="3118"/>
                    </a:cubicBezTo>
                    <a:cubicBezTo>
                      <a:pt x="29681" y="3244"/>
                      <a:pt x="29905" y="3372"/>
                      <a:pt x="30129" y="3501"/>
                    </a:cubicBezTo>
                    <a:cubicBezTo>
                      <a:pt x="30155" y="3516"/>
                      <a:pt x="30180" y="3532"/>
                      <a:pt x="30207" y="3548"/>
                    </a:cubicBezTo>
                    <a:cubicBezTo>
                      <a:pt x="30438" y="3690"/>
                      <a:pt x="30667" y="3832"/>
                      <a:pt x="30890" y="3985"/>
                    </a:cubicBezTo>
                    <a:cubicBezTo>
                      <a:pt x="31110" y="4134"/>
                      <a:pt x="31331" y="4284"/>
                      <a:pt x="31550" y="4433"/>
                    </a:cubicBezTo>
                    <a:cubicBezTo>
                      <a:pt x="31746" y="4566"/>
                      <a:pt x="31942" y="4696"/>
                      <a:pt x="32134" y="4834"/>
                    </a:cubicBezTo>
                    <a:cubicBezTo>
                      <a:pt x="32242" y="4909"/>
                      <a:pt x="32353" y="4981"/>
                      <a:pt x="32456" y="5061"/>
                    </a:cubicBezTo>
                    <a:cubicBezTo>
                      <a:pt x="32564" y="5145"/>
                      <a:pt x="32673" y="5228"/>
                      <a:pt x="32781" y="5312"/>
                    </a:cubicBezTo>
                    <a:cubicBezTo>
                      <a:pt x="32832" y="5356"/>
                      <a:pt x="32886" y="5401"/>
                      <a:pt x="32937" y="5446"/>
                    </a:cubicBezTo>
                    <a:cubicBezTo>
                      <a:pt x="32986" y="5488"/>
                      <a:pt x="33040" y="5529"/>
                      <a:pt x="33087" y="5575"/>
                    </a:cubicBezTo>
                    <a:cubicBezTo>
                      <a:pt x="33182" y="5669"/>
                      <a:pt x="33279" y="5764"/>
                      <a:pt x="33375" y="5858"/>
                    </a:cubicBezTo>
                    <a:lnTo>
                      <a:pt x="33375" y="5858"/>
                    </a:lnTo>
                    <a:cubicBezTo>
                      <a:pt x="33370" y="5854"/>
                      <a:pt x="33365" y="5849"/>
                      <a:pt x="33360" y="5844"/>
                    </a:cubicBezTo>
                    <a:lnTo>
                      <a:pt x="33360" y="5844"/>
                    </a:lnTo>
                    <a:cubicBezTo>
                      <a:pt x="33524" y="6017"/>
                      <a:pt x="33688" y="6190"/>
                      <a:pt x="33841" y="6374"/>
                    </a:cubicBezTo>
                    <a:cubicBezTo>
                      <a:pt x="33987" y="6549"/>
                      <a:pt x="34129" y="6727"/>
                      <a:pt x="34277" y="6901"/>
                    </a:cubicBezTo>
                    <a:cubicBezTo>
                      <a:pt x="34611" y="7296"/>
                      <a:pt x="34950" y="7687"/>
                      <a:pt x="35280" y="8086"/>
                    </a:cubicBezTo>
                    <a:cubicBezTo>
                      <a:pt x="35444" y="8283"/>
                      <a:pt x="35609" y="8480"/>
                      <a:pt x="35772" y="8678"/>
                    </a:cubicBezTo>
                    <a:cubicBezTo>
                      <a:pt x="35856" y="8782"/>
                      <a:pt x="35943" y="8883"/>
                      <a:pt x="36025" y="8988"/>
                    </a:cubicBezTo>
                    <a:cubicBezTo>
                      <a:pt x="36107" y="9093"/>
                      <a:pt x="36187" y="9197"/>
                      <a:pt x="36269" y="9302"/>
                    </a:cubicBezTo>
                    <a:cubicBezTo>
                      <a:pt x="36381" y="9456"/>
                      <a:pt x="36492" y="9608"/>
                      <a:pt x="36599" y="9764"/>
                    </a:cubicBezTo>
                    <a:cubicBezTo>
                      <a:pt x="36711" y="9929"/>
                      <a:pt x="36818" y="10097"/>
                      <a:pt x="36927" y="10266"/>
                    </a:cubicBezTo>
                    <a:cubicBezTo>
                      <a:pt x="37130" y="10585"/>
                      <a:pt x="37328" y="10910"/>
                      <a:pt x="37521" y="11237"/>
                    </a:cubicBezTo>
                    <a:cubicBezTo>
                      <a:pt x="37651" y="11471"/>
                      <a:pt x="37781" y="11705"/>
                      <a:pt x="37891" y="11948"/>
                    </a:cubicBezTo>
                    <a:cubicBezTo>
                      <a:pt x="37997" y="12184"/>
                      <a:pt x="38103" y="12419"/>
                      <a:pt x="38205" y="12658"/>
                    </a:cubicBezTo>
                    <a:lnTo>
                      <a:pt x="38205" y="12658"/>
                    </a:lnTo>
                    <a:cubicBezTo>
                      <a:pt x="38204" y="12654"/>
                      <a:pt x="38202" y="12651"/>
                      <a:pt x="38201" y="12647"/>
                    </a:cubicBezTo>
                    <a:lnTo>
                      <a:pt x="38201" y="12647"/>
                    </a:lnTo>
                    <a:cubicBezTo>
                      <a:pt x="38315" y="12924"/>
                      <a:pt x="38426" y="13201"/>
                      <a:pt x="38549" y="13474"/>
                    </a:cubicBezTo>
                    <a:cubicBezTo>
                      <a:pt x="38669" y="13738"/>
                      <a:pt x="38793" y="14001"/>
                      <a:pt x="38907" y="14267"/>
                    </a:cubicBezTo>
                    <a:cubicBezTo>
                      <a:pt x="38905" y="14259"/>
                      <a:pt x="38902" y="14252"/>
                      <a:pt x="38899" y="14244"/>
                    </a:cubicBezTo>
                    <a:lnTo>
                      <a:pt x="38899" y="14244"/>
                    </a:lnTo>
                    <a:cubicBezTo>
                      <a:pt x="38904" y="14257"/>
                      <a:pt x="38910" y="14270"/>
                      <a:pt x="38914" y="14283"/>
                    </a:cubicBezTo>
                    <a:cubicBezTo>
                      <a:pt x="38946" y="14360"/>
                      <a:pt x="38975" y="14437"/>
                      <a:pt x="39003" y="14514"/>
                    </a:cubicBezTo>
                    <a:cubicBezTo>
                      <a:pt x="38976" y="14515"/>
                      <a:pt x="38950" y="14517"/>
                      <a:pt x="38923" y="14517"/>
                    </a:cubicBezTo>
                    <a:cubicBezTo>
                      <a:pt x="38582" y="14512"/>
                      <a:pt x="38242" y="14506"/>
                      <a:pt x="37902" y="14494"/>
                    </a:cubicBezTo>
                    <a:cubicBezTo>
                      <a:pt x="37526" y="14479"/>
                      <a:pt x="37149" y="14474"/>
                      <a:pt x="36772" y="14465"/>
                    </a:cubicBezTo>
                    <a:cubicBezTo>
                      <a:pt x="36389" y="14456"/>
                      <a:pt x="36007" y="14435"/>
                      <a:pt x="35625" y="14422"/>
                    </a:cubicBezTo>
                    <a:cubicBezTo>
                      <a:pt x="35485" y="14417"/>
                      <a:pt x="35344" y="14415"/>
                      <a:pt x="35204" y="14415"/>
                    </a:cubicBezTo>
                    <a:cubicBezTo>
                      <a:pt x="35090" y="14415"/>
                      <a:pt x="34976" y="14416"/>
                      <a:pt x="34862" y="14417"/>
                    </a:cubicBezTo>
                    <a:cubicBezTo>
                      <a:pt x="34754" y="14418"/>
                      <a:pt x="34644" y="14419"/>
                      <a:pt x="34536" y="14420"/>
                    </a:cubicBezTo>
                    <a:lnTo>
                      <a:pt x="34536" y="14420"/>
                    </a:lnTo>
                    <a:cubicBezTo>
                      <a:pt x="34541" y="14420"/>
                      <a:pt x="34545" y="14420"/>
                      <a:pt x="34549" y="14419"/>
                    </a:cubicBezTo>
                    <a:cubicBezTo>
                      <a:pt x="34120" y="14415"/>
                      <a:pt x="33690" y="14407"/>
                      <a:pt x="33262" y="14377"/>
                    </a:cubicBezTo>
                    <a:cubicBezTo>
                      <a:pt x="32818" y="14346"/>
                      <a:pt x="32375" y="14292"/>
                      <a:pt x="31932" y="14252"/>
                    </a:cubicBezTo>
                    <a:cubicBezTo>
                      <a:pt x="31730" y="14234"/>
                      <a:pt x="31525" y="14217"/>
                      <a:pt x="31321" y="14211"/>
                    </a:cubicBezTo>
                    <a:cubicBezTo>
                      <a:pt x="31110" y="14207"/>
                      <a:pt x="30899" y="14203"/>
                      <a:pt x="30688" y="14201"/>
                    </a:cubicBezTo>
                    <a:cubicBezTo>
                      <a:pt x="30231" y="14196"/>
                      <a:pt x="29774" y="14182"/>
                      <a:pt x="29317" y="14176"/>
                    </a:cubicBezTo>
                    <a:cubicBezTo>
                      <a:pt x="29239" y="14175"/>
                      <a:pt x="29160" y="14174"/>
                      <a:pt x="29082" y="14174"/>
                    </a:cubicBezTo>
                    <a:cubicBezTo>
                      <a:pt x="28892" y="14174"/>
                      <a:pt x="28702" y="14177"/>
                      <a:pt x="28513" y="14179"/>
                    </a:cubicBezTo>
                    <a:cubicBezTo>
                      <a:pt x="28367" y="14182"/>
                      <a:pt x="28220" y="14183"/>
                      <a:pt x="28074" y="14184"/>
                    </a:cubicBezTo>
                    <a:cubicBezTo>
                      <a:pt x="28082" y="14184"/>
                      <a:pt x="28090" y="14185"/>
                      <a:pt x="28098" y="14185"/>
                    </a:cubicBezTo>
                    <a:lnTo>
                      <a:pt x="28098" y="14185"/>
                    </a:lnTo>
                    <a:cubicBezTo>
                      <a:pt x="27715" y="14183"/>
                      <a:pt x="27333" y="14175"/>
                      <a:pt x="26951" y="14162"/>
                    </a:cubicBezTo>
                    <a:cubicBezTo>
                      <a:pt x="26527" y="14148"/>
                      <a:pt x="26103" y="14127"/>
                      <a:pt x="25677" y="14112"/>
                    </a:cubicBezTo>
                    <a:cubicBezTo>
                      <a:pt x="25471" y="14104"/>
                      <a:pt x="25267" y="14099"/>
                      <a:pt x="25061" y="14095"/>
                    </a:cubicBezTo>
                    <a:cubicBezTo>
                      <a:pt x="24847" y="14089"/>
                      <a:pt x="24632" y="14082"/>
                      <a:pt x="24417" y="14082"/>
                    </a:cubicBezTo>
                    <a:cubicBezTo>
                      <a:pt x="24403" y="14082"/>
                      <a:pt x="24388" y="14082"/>
                      <a:pt x="24373" y="14082"/>
                    </a:cubicBezTo>
                    <a:cubicBezTo>
                      <a:pt x="24145" y="14082"/>
                      <a:pt x="23920" y="14084"/>
                      <a:pt x="23692" y="14090"/>
                    </a:cubicBezTo>
                    <a:cubicBezTo>
                      <a:pt x="23485" y="14097"/>
                      <a:pt x="23277" y="14112"/>
                      <a:pt x="23070" y="14125"/>
                    </a:cubicBezTo>
                    <a:cubicBezTo>
                      <a:pt x="22868" y="14138"/>
                      <a:pt x="22666" y="14154"/>
                      <a:pt x="22465" y="14164"/>
                    </a:cubicBezTo>
                    <a:cubicBezTo>
                      <a:pt x="22235" y="14177"/>
                      <a:pt x="22004" y="14185"/>
                      <a:pt x="21774" y="14191"/>
                    </a:cubicBezTo>
                    <a:lnTo>
                      <a:pt x="21774" y="14191"/>
                    </a:lnTo>
                    <a:cubicBezTo>
                      <a:pt x="21736" y="14190"/>
                      <a:pt x="21698" y="14190"/>
                      <a:pt x="21660" y="14190"/>
                    </a:cubicBezTo>
                    <a:cubicBezTo>
                      <a:pt x="21573" y="14190"/>
                      <a:pt x="21485" y="14191"/>
                      <a:pt x="21397" y="14191"/>
                    </a:cubicBezTo>
                    <a:cubicBezTo>
                      <a:pt x="21405" y="14191"/>
                      <a:pt x="21413" y="14190"/>
                      <a:pt x="21421" y="14190"/>
                    </a:cubicBezTo>
                    <a:cubicBezTo>
                      <a:pt x="21244" y="14190"/>
                      <a:pt x="21068" y="14180"/>
                      <a:pt x="20892" y="14174"/>
                    </a:cubicBezTo>
                    <a:cubicBezTo>
                      <a:pt x="20701" y="14166"/>
                      <a:pt x="20510" y="14158"/>
                      <a:pt x="20319" y="14149"/>
                    </a:cubicBezTo>
                    <a:cubicBezTo>
                      <a:pt x="20090" y="14141"/>
                      <a:pt x="19860" y="14137"/>
                      <a:pt x="19631" y="14137"/>
                    </a:cubicBezTo>
                    <a:cubicBezTo>
                      <a:pt x="19528" y="14137"/>
                      <a:pt x="19426" y="14138"/>
                      <a:pt x="19323" y="14139"/>
                    </a:cubicBezTo>
                    <a:cubicBezTo>
                      <a:pt x="18960" y="14144"/>
                      <a:pt x="18598" y="14159"/>
                      <a:pt x="18237" y="14178"/>
                    </a:cubicBezTo>
                    <a:cubicBezTo>
                      <a:pt x="18049" y="14187"/>
                      <a:pt x="17862" y="14195"/>
                      <a:pt x="17674" y="14203"/>
                    </a:cubicBezTo>
                    <a:cubicBezTo>
                      <a:pt x="17515" y="14209"/>
                      <a:pt x="17357" y="14207"/>
                      <a:pt x="17197" y="14208"/>
                    </a:cubicBezTo>
                    <a:lnTo>
                      <a:pt x="17197" y="14208"/>
                    </a:lnTo>
                    <a:cubicBezTo>
                      <a:pt x="16845" y="14201"/>
                      <a:pt x="16492" y="14191"/>
                      <a:pt x="16140" y="14184"/>
                    </a:cubicBezTo>
                    <a:cubicBezTo>
                      <a:pt x="15696" y="14175"/>
                      <a:pt x="15252" y="14166"/>
                      <a:pt x="14807" y="14159"/>
                    </a:cubicBezTo>
                    <a:cubicBezTo>
                      <a:pt x="14602" y="14156"/>
                      <a:pt x="14397" y="14153"/>
                      <a:pt x="14192" y="14153"/>
                    </a:cubicBezTo>
                    <a:cubicBezTo>
                      <a:pt x="13957" y="14153"/>
                      <a:pt x="13722" y="14157"/>
                      <a:pt x="13487" y="14168"/>
                    </a:cubicBezTo>
                    <a:cubicBezTo>
                      <a:pt x="13044" y="14187"/>
                      <a:pt x="12602" y="14206"/>
                      <a:pt x="12158" y="14215"/>
                    </a:cubicBezTo>
                    <a:cubicBezTo>
                      <a:pt x="11739" y="14225"/>
                      <a:pt x="11319" y="14231"/>
                      <a:pt x="10900" y="14233"/>
                    </a:cubicBezTo>
                    <a:cubicBezTo>
                      <a:pt x="10692" y="14228"/>
                      <a:pt x="10484" y="14224"/>
                      <a:pt x="10275" y="14214"/>
                    </a:cubicBezTo>
                    <a:cubicBezTo>
                      <a:pt x="10070" y="14204"/>
                      <a:pt x="9865" y="14193"/>
                      <a:pt x="9661" y="14191"/>
                    </a:cubicBezTo>
                    <a:cubicBezTo>
                      <a:pt x="9574" y="14190"/>
                      <a:pt x="9488" y="14190"/>
                      <a:pt x="9402" y="14190"/>
                    </a:cubicBezTo>
                    <a:cubicBezTo>
                      <a:pt x="9067" y="14190"/>
                      <a:pt x="8733" y="14195"/>
                      <a:pt x="8399" y="14208"/>
                    </a:cubicBezTo>
                    <a:cubicBezTo>
                      <a:pt x="7965" y="14225"/>
                      <a:pt x="7531" y="14258"/>
                      <a:pt x="7097" y="14271"/>
                    </a:cubicBezTo>
                    <a:cubicBezTo>
                      <a:pt x="6668" y="14283"/>
                      <a:pt x="6238" y="14291"/>
                      <a:pt x="5809" y="14292"/>
                    </a:cubicBezTo>
                    <a:cubicBezTo>
                      <a:pt x="4963" y="14292"/>
                      <a:pt x="4118" y="14346"/>
                      <a:pt x="3271" y="14354"/>
                    </a:cubicBezTo>
                    <a:cubicBezTo>
                      <a:pt x="3110" y="14352"/>
                      <a:pt x="2948" y="14347"/>
                      <a:pt x="2788" y="14338"/>
                    </a:cubicBezTo>
                    <a:cubicBezTo>
                      <a:pt x="2648" y="14330"/>
                      <a:pt x="2507" y="14318"/>
                      <a:pt x="2366" y="14315"/>
                    </a:cubicBezTo>
                    <a:cubicBezTo>
                      <a:pt x="2283" y="14314"/>
                      <a:pt x="2198" y="14312"/>
                      <a:pt x="2115" y="14311"/>
                    </a:cubicBezTo>
                    <a:cubicBezTo>
                      <a:pt x="2107" y="14311"/>
                      <a:pt x="2099" y="14311"/>
                      <a:pt x="2091" y="14311"/>
                    </a:cubicBezTo>
                    <a:cubicBezTo>
                      <a:pt x="2011" y="14311"/>
                      <a:pt x="1930" y="14316"/>
                      <a:pt x="1850" y="14319"/>
                    </a:cubicBezTo>
                    <a:cubicBezTo>
                      <a:pt x="1718" y="14322"/>
                      <a:pt x="1588" y="14334"/>
                      <a:pt x="1457" y="14343"/>
                    </a:cubicBezTo>
                    <a:cubicBezTo>
                      <a:pt x="1149" y="14364"/>
                      <a:pt x="841" y="14382"/>
                      <a:pt x="533" y="14398"/>
                    </a:cubicBezTo>
                    <a:cubicBezTo>
                      <a:pt x="508" y="14399"/>
                      <a:pt x="483" y="14401"/>
                      <a:pt x="458" y="14402"/>
                    </a:cubicBezTo>
                    <a:cubicBezTo>
                      <a:pt x="495" y="14235"/>
                      <a:pt x="534" y="14068"/>
                      <a:pt x="575" y="13904"/>
                    </a:cubicBezTo>
                    <a:lnTo>
                      <a:pt x="575" y="13904"/>
                    </a:lnTo>
                    <a:cubicBezTo>
                      <a:pt x="574" y="13909"/>
                      <a:pt x="573" y="13915"/>
                      <a:pt x="571" y="13921"/>
                    </a:cubicBezTo>
                    <a:cubicBezTo>
                      <a:pt x="621" y="13745"/>
                      <a:pt x="675" y="13571"/>
                      <a:pt x="730" y="13396"/>
                    </a:cubicBezTo>
                    <a:cubicBezTo>
                      <a:pt x="784" y="13230"/>
                      <a:pt x="846" y="13067"/>
                      <a:pt x="904" y="12903"/>
                    </a:cubicBezTo>
                    <a:cubicBezTo>
                      <a:pt x="963" y="12733"/>
                      <a:pt x="1023" y="12562"/>
                      <a:pt x="1082" y="12392"/>
                    </a:cubicBezTo>
                    <a:cubicBezTo>
                      <a:pt x="1142" y="12222"/>
                      <a:pt x="1205" y="12052"/>
                      <a:pt x="1269" y="11884"/>
                    </a:cubicBezTo>
                    <a:cubicBezTo>
                      <a:pt x="1311" y="11786"/>
                      <a:pt x="1350" y="11685"/>
                      <a:pt x="1397" y="11589"/>
                    </a:cubicBezTo>
                    <a:cubicBezTo>
                      <a:pt x="1448" y="11479"/>
                      <a:pt x="1501" y="11371"/>
                      <a:pt x="1553" y="11261"/>
                    </a:cubicBezTo>
                    <a:cubicBezTo>
                      <a:pt x="1648" y="11064"/>
                      <a:pt x="1751" y="10870"/>
                      <a:pt x="1853" y="10677"/>
                    </a:cubicBezTo>
                    <a:lnTo>
                      <a:pt x="1853" y="10677"/>
                    </a:lnTo>
                    <a:cubicBezTo>
                      <a:pt x="1848" y="10685"/>
                      <a:pt x="1844" y="10692"/>
                      <a:pt x="1839" y="10698"/>
                    </a:cubicBezTo>
                    <a:cubicBezTo>
                      <a:pt x="1886" y="10618"/>
                      <a:pt x="1933" y="10540"/>
                      <a:pt x="1979" y="10460"/>
                    </a:cubicBezTo>
                    <a:cubicBezTo>
                      <a:pt x="2020" y="10389"/>
                      <a:pt x="2067" y="10322"/>
                      <a:pt x="2111" y="10254"/>
                    </a:cubicBezTo>
                    <a:cubicBezTo>
                      <a:pt x="2190" y="10129"/>
                      <a:pt x="2275" y="10007"/>
                      <a:pt x="2361" y="9887"/>
                    </a:cubicBezTo>
                    <a:cubicBezTo>
                      <a:pt x="2557" y="9612"/>
                      <a:pt x="2759" y="9341"/>
                      <a:pt x="2962" y="9071"/>
                    </a:cubicBezTo>
                    <a:cubicBezTo>
                      <a:pt x="3082" y="8915"/>
                      <a:pt x="3201" y="8755"/>
                      <a:pt x="3327" y="8602"/>
                    </a:cubicBezTo>
                    <a:cubicBezTo>
                      <a:pt x="3466" y="8436"/>
                      <a:pt x="3606" y="8269"/>
                      <a:pt x="3748" y="8103"/>
                    </a:cubicBezTo>
                    <a:cubicBezTo>
                      <a:pt x="4003" y="7805"/>
                      <a:pt x="4283" y="7532"/>
                      <a:pt x="4549" y="7246"/>
                    </a:cubicBezTo>
                    <a:cubicBezTo>
                      <a:pt x="4682" y="7105"/>
                      <a:pt x="4812" y="6958"/>
                      <a:pt x="4945" y="6816"/>
                    </a:cubicBezTo>
                    <a:cubicBezTo>
                      <a:pt x="5084" y="6665"/>
                      <a:pt x="5225" y="6517"/>
                      <a:pt x="5368" y="6370"/>
                    </a:cubicBezTo>
                    <a:cubicBezTo>
                      <a:pt x="5544" y="6203"/>
                      <a:pt x="5723" y="6040"/>
                      <a:pt x="5902" y="5879"/>
                    </a:cubicBezTo>
                    <a:cubicBezTo>
                      <a:pt x="6191" y="5617"/>
                      <a:pt x="6476" y="5349"/>
                      <a:pt x="6768" y="5091"/>
                    </a:cubicBezTo>
                    <a:cubicBezTo>
                      <a:pt x="6930" y="4948"/>
                      <a:pt x="7092" y="4806"/>
                      <a:pt x="7256" y="4666"/>
                    </a:cubicBezTo>
                    <a:cubicBezTo>
                      <a:pt x="7399" y="4542"/>
                      <a:pt x="7547" y="4424"/>
                      <a:pt x="7695" y="4305"/>
                    </a:cubicBezTo>
                    <a:cubicBezTo>
                      <a:pt x="7848" y="4193"/>
                      <a:pt x="8000" y="4082"/>
                      <a:pt x="8159" y="3979"/>
                    </a:cubicBezTo>
                    <a:cubicBezTo>
                      <a:pt x="8324" y="3871"/>
                      <a:pt x="8489" y="3764"/>
                      <a:pt x="8656" y="3657"/>
                    </a:cubicBezTo>
                    <a:cubicBezTo>
                      <a:pt x="8991" y="3442"/>
                      <a:pt x="9323" y="3222"/>
                      <a:pt x="9664" y="3014"/>
                    </a:cubicBezTo>
                    <a:cubicBezTo>
                      <a:pt x="9856" y="2907"/>
                      <a:pt x="10048" y="2802"/>
                      <a:pt x="10238" y="2692"/>
                    </a:cubicBezTo>
                    <a:cubicBezTo>
                      <a:pt x="10418" y="2587"/>
                      <a:pt x="10596" y="2478"/>
                      <a:pt x="10774" y="2373"/>
                    </a:cubicBezTo>
                    <a:lnTo>
                      <a:pt x="10774" y="2373"/>
                    </a:lnTo>
                    <a:cubicBezTo>
                      <a:pt x="10774" y="2374"/>
                      <a:pt x="10772" y="2374"/>
                      <a:pt x="10771" y="2376"/>
                    </a:cubicBezTo>
                    <a:cubicBezTo>
                      <a:pt x="10875" y="2320"/>
                      <a:pt x="10977" y="2265"/>
                      <a:pt x="11082" y="2214"/>
                    </a:cubicBezTo>
                    <a:cubicBezTo>
                      <a:pt x="11195" y="2160"/>
                      <a:pt x="11307" y="2110"/>
                      <a:pt x="11420" y="2060"/>
                    </a:cubicBezTo>
                    <a:cubicBezTo>
                      <a:pt x="11567" y="2000"/>
                      <a:pt x="11714" y="1942"/>
                      <a:pt x="11863" y="1888"/>
                    </a:cubicBezTo>
                    <a:cubicBezTo>
                      <a:pt x="12046" y="1822"/>
                      <a:pt x="12230" y="1758"/>
                      <a:pt x="12411" y="1686"/>
                    </a:cubicBezTo>
                    <a:cubicBezTo>
                      <a:pt x="12598" y="1612"/>
                      <a:pt x="12782" y="1537"/>
                      <a:pt x="12973" y="1473"/>
                    </a:cubicBezTo>
                    <a:cubicBezTo>
                      <a:pt x="13160" y="1408"/>
                      <a:pt x="13353" y="1355"/>
                      <a:pt x="13543" y="1299"/>
                    </a:cubicBezTo>
                    <a:cubicBezTo>
                      <a:pt x="13726" y="1247"/>
                      <a:pt x="13909" y="1189"/>
                      <a:pt x="14092" y="1137"/>
                    </a:cubicBezTo>
                    <a:cubicBezTo>
                      <a:pt x="14271" y="1090"/>
                      <a:pt x="14453" y="1050"/>
                      <a:pt x="14635" y="1012"/>
                    </a:cubicBezTo>
                    <a:cubicBezTo>
                      <a:pt x="14803" y="976"/>
                      <a:pt x="14971" y="938"/>
                      <a:pt x="15142" y="908"/>
                    </a:cubicBezTo>
                    <a:cubicBezTo>
                      <a:pt x="15397" y="871"/>
                      <a:pt x="15655" y="851"/>
                      <a:pt x="15911" y="821"/>
                    </a:cubicBezTo>
                    <a:cubicBezTo>
                      <a:pt x="15922" y="818"/>
                      <a:pt x="15934" y="814"/>
                      <a:pt x="15945" y="813"/>
                    </a:cubicBezTo>
                    <a:cubicBezTo>
                      <a:pt x="16077" y="783"/>
                      <a:pt x="16212" y="761"/>
                      <a:pt x="16345" y="747"/>
                    </a:cubicBezTo>
                    <a:cubicBezTo>
                      <a:pt x="16380" y="742"/>
                      <a:pt x="16414" y="739"/>
                      <a:pt x="16448" y="735"/>
                    </a:cubicBezTo>
                    <a:cubicBezTo>
                      <a:pt x="16451" y="734"/>
                      <a:pt x="16453" y="733"/>
                      <a:pt x="16454" y="732"/>
                    </a:cubicBezTo>
                    <a:cubicBezTo>
                      <a:pt x="16481" y="713"/>
                      <a:pt x="16516" y="711"/>
                      <a:pt x="16548" y="707"/>
                    </a:cubicBezTo>
                    <a:cubicBezTo>
                      <a:pt x="16581" y="701"/>
                      <a:pt x="16614" y="696"/>
                      <a:pt x="16646" y="692"/>
                    </a:cubicBezTo>
                    <a:cubicBezTo>
                      <a:pt x="16712" y="684"/>
                      <a:pt x="16776" y="675"/>
                      <a:pt x="16842" y="667"/>
                    </a:cubicBezTo>
                    <a:cubicBezTo>
                      <a:pt x="16844" y="667"/>
                      <a:pt x="16847" y="666"/>
                      <a:pt x="16850" y="666"/>
                    </a:cubicBezTo>
                    <a:lnTo>
                      <a:pt x="16852" y="666"/>
                    </a:lnTo>
                    <a:cubicBezTo>
                      <a:pt x="16905" y="659"/>
                      <a:pt x="16957" y="652"/>
                      <a:pt x="17009" y="646"/>
                    </a:cubicBezTo>
                    <a:lnTo>
                      <a:pt x="17012" y="646"/>
                    </a:lnTo>
                    <a:cubicBezTo>
                      <a:pt x="17014" y="646"/>
                      <a:pt x="17015" y="645"/>
                      <a:pt x="17018" y="645"/>
                    </a:cubicBezTo>
                    <a:lnTo>
                      <a:pt x="17020" y="645"/>
                    </a:lnTo>
                    <a:cubicBezTo>
                      <a:pt x="17149" y="629"/>
                      <a:pt x="17277" y="612"/>
                      <a:pt x="17405" y="595"/>
                    </a:cubicBezTo>
                    <a:cubicBezTo>
                      <a:pt x="17434" y="591"/>
                      <a:pt x="17461" y="588"/>
                      <a:pt x="17490" y="586"/>
                    </a:cubicBezTo>
                    <a:cubicBezTo>
                      <a:pt x="17529" y="579"/>
                      <a:pt x="17568" y="572"/>
                      <a:pt x="17608" y="565"/>
                    </a:cubicBezTo>
                    <a:cubicBezTo>
                      <a:pt x="17627" y="562"/>
                      <a:pt x="17646" y="559"/>
                      <a:pt x="17665" y="556"/>
                    </a:cubicBezTo>
                    <a:cubicBezTo>
                      <a:pt x="17670" y="550"/>
                      <a:pt x="17672" y="543"/>
                      <a:pt x="17675" y="538"/>
                    </a:cubicBezTo>
                    <a:cubicBezTo>
                      <a:pt x="17791" y="530"/>
                      <a:pt x="17905" y="522"/>
                      <a:pt x="18021" y="512"/>
                    </a:cubicBezTo>
                    <a:cubicBezTo>
                      <a:pt x="18269" y="495"/>
                      <a:pt x="18517" y="469"/>
                      <a:pt x="18764" y="448"/>
                    </a:cubicBezTo>
                    <a:cubicBezTo>
                      <a:pt x="19014" y="428"/>
                      <a:pt x="19266" y="405"/>
                      <a:pt x="19516" y="392"/>
                    </a:cubicBezTo>
                    <a:cubicBezTo>
                      <a:pt x="19642" y="387"/>
                      <a:pt x="19769" y="375"/>
                      <a:pt x="19895" y="374"/>
                    </a:cubicBezTo>
                    <a:cubicBezTo>
                      <a:pt x="20029" y="372"/>
                      <a:pt x="20162" y="371"/>
                      <a:pt x="20296" y="369"/>
                    </a:cubicBezTo>
                    <a:close/>
                    <a:moveTo>
                      <a:pt x="20299" y="0"/>
                    </a:moveTo>
                    <a:cubicBezTo>
                      <a:pt x="20270" y="0"/>
                      <a:pt x="20242" y="1"/>
                      <a:pt x="20213" y="1"/>
                    </a:cubicBezTo>
                    <a:cubicBezTo>
                      <a:pt x="19952" y="4"/>
                      <a:pt x="19693" y="9"/>
                      <a:pt x="19434" y="28"/>
                    </a:cubicBezTo>
                    <a:cubicBezTo>
                      <a:pt x="19177" y="46"/>
                      <a:pt x="18920" y="64"/>
                      <a:pt x="18665" y="86"/>
                    </a:cubicBezTo>
                    <a:cubicBezTo>
                      <a:pt x="18405" y="109"/>
                      <a:pt x="18144" y="134"/>
                      <a:pt x="17883" y="152"/>
                    </a:cubicBezTo>
                    <a:cubicBezTo>
                      <a:pt x="17571" y="174"/>
                      <a:pt x="17259" y="197"/>
                      <a:pt x="16947" y="221"/>
                    </a:cubicBezTo>
                    <a:cubicBezTo>
                      <a:pt x="16877" y="232"/>
                      <a:pt x="16806" y="243"/>
                      <a:pt x="16736" y="254"/>
                    </a:cubicBezTo>
                    <a:cubicBezTo>
                      <a:pt x="16724" y="256"/>
                      <a:pt x="16710" y="259"/>
                      <a:pt x="16699" y="262"/>
                    </a:cubicBezTo>
                    <a:cubicBezTo>
                      <a:pt x="16654" y="271"/>
                      <a:pt x="16611" y="280"/>
                      <a:pt x="16567" y="289"/>
                    </a:cubicBezTo>
                    <a:cubicBezTo>
                      <a:pt x="16497" y="304"/>
                      <a:pt x="16428" y="317"/>
                      <a:pt x="16358" y="331"/>
                    </a:cubicBezTo>
                    <a:cubicBezTo>
                      <a:pt x="16324" y="337"/>
                      <a:pt x="16288" y="342"/>
                      <a:pt x="16254" y="348"/>
                    </a:cubicBezTo>
                    <a:cubicBezTo>
                      <a:pt x="16220" y="353"/>
                      <a:pt x="16184" y="359"/>
                      <a:pt x="16149" y="364"/>
                    </a:cubicBezTo>
                    <a:cubicBezTo>
                      <a:pt x="16106" y="369"/>
                      <a:pt x="16065" y="376"/>
                      <a:pt x="16024" y="381"/>
                    </a:cubicBezTo>
                    <a:cubicBezTo>
                      <a:pt x="16015" y="398"/>
                      <a:pt x="16009" y="417"/>
                      <a:pt x="16006" y="437"/>
                    </a:cubicBezTo>
                    <a:cubicBezTo>
                      <a:pt x="15901" y="452"/>
                      <a:pt x="15797" y="464"/>
                      <a:pt x="15691" y="476"/>
                    </a:cubicBezTo>
                    <a:cubicBezTo>
                      <a:pt x="15572" y="487"/>
                      <a:pt x="15452" y="496"/>
                      <a:pt x="15333" y="510"/>
                    </a:cubicBezTo>
                    <a:cubicBezTo>
                      <a:pt x="15083" y="540"/>
                      <a:pt x="14838" y="589"/>
                      <a:pt x="14592" y="643"/>
                    </a:cubicBezTo>
                    <a:cubicBezTo>
                      <a:pt x="14401" y="685"/>
                      <a:pt x="14211" y="725"/>
                      <a:pt x="14022" y="773"/>
                    </a:cubicBezTo>
                    <a:cubicBezTo>
                      <a:pt x="13823" y="825"/>
                      <a:pt x="13630" y="890"/>
                      <a:pt x="13433" y="947"/>
                    </a:cubicBezTo>
                    <a:cubicBezTo>
                      <a:pt x="13242" y="1003"/>
                      <a:pt x="13052" y="1061"/>
                      <a:pt x="12862" y="1121"/>
                    </a:cubicBezTo>
                    <a:cubicBezTo>
                      <a:pt x="12683" y="1177"/>
                      <a:pt x="12510" y="1250"/>
                      <a:pt x="12335" y="1319"/>
                    </a:cubicBezTo>
                    <a:cubicBezTo>
                      <a:pt x="11965" y="1465"/>
                      <a:pt x="11584" y="1585"/>
                      <a:pt x="11219" y="1745"/>
                    </a:cubicBezTo>
                    <a:cubicBezTo>
                      <a:pt x="11117" y="1790"/>
                      <a:pt x="11017" y="1835"/>
                      <a:pt x="10917" y="1883"/>
                    </a:cubicBezTo>
                    <a:cubicBezTo>
                      <a:pt x="10821" y="1929"/>
                      <a:pt x="10729" y="1979"/>
                      <a:pt x="10636" y="2030"/>
                    </a:cubicBezTo>
                    <a:cubicBezTo>
                      <a:pt x="10461" y="2122"/>
                      <a:pt x="10293" y="2230"/>
                      <a:pt x="10124" y="2331"/>
                    </a:cubicBezTo>
                    <a:cubicBezTo>
                      <a:pt x="10131" y="2327"/>
                      <a:pt x="10137" y="2323"/>
                      <a:pt x="10144" y="2319"/>
                    </a:cubicBezTo>
                    <a:lnTo>
                      <a:pt x="10144" y="2319"/>
                    </a:lnTo>
                    <a:cubicBezTo>
                      <a:pt x="10017" y="2393"/>
                      <a:pt x="9890" y="2467"/>
                      <a:pt x="9761" y="2537"/>
                    </a:cubicBezTo>
                    <a:cubicBezTo>
                      <a:pt x="9592" y="2630"/>
                      <a:pt x="9424" y="2724"/>
                      <a:pt x="9262" y="2828"/>
                    </a:cubicBezTo>
                    <a:cubicBezTo>
                      <a:pt x="9082" y="2943"/>
                      <a:pt x="8901" y="3059"/>
                      <a:pt x="8722" y="3176"/>
                    </a:cubicBezTo>
                    <a:cubicBezTo>
                      <a:pt x="8382" y="3395"/>
                      <a:pt x="8041" y="3611"/>
                      <a:pt x="7708" y="3840"/>
                    </a:cubicBezTo>
                    <a:cubicBezTo>
                      <a:pt x="7631" y="3891"/>
                      <a:pt x="7559" y="3949"/>
                      <a:pt x="7483" y="4003"/>
                    </a:cubicBezTo>
                    <a:cubicBezTo>
                      <a:pt x="7405" y="4062"/>
                      <a:pt x="7327" y="4125"/>
                      <a:pt x="7251" y="4188"/>
                    </a:cubicBezTo>
                    <a:cubicBezTo>
                      <a:pt x="7094" y="4320"/>
                      <a:pt x="6936" y="4452"/>
                      <a:pt x="6781" y="4588"/>
                    </a:cubicBezTo>
                    <a:cubicBezTo>
                      <a:pt x="6479" y="4851"/>
                      <a:pt x="6186" y="5121"/>
                      <a:pt x="5891" y="5389"/>
                    </a:cubicBezTo>
                    <a:cubicBezTo>
                      <a:pt x="5741" y="5527"/>
                      <a:pt x="5590" y="5663"/>
                      <a:pt x="5440" y="5799"/>
                    </a:cubicBezTo>
                    <a:cubicBezTo>
                      <a:pt x="5278" y="5947"/>
                      <a:pt x="5120" y="6098"/>
                      <a:pt x="4966" y="6256"/>
                    </a:cubicBezTo>
                    <a:cubicBezTo>
                      <a:pt x="4689" y="6537"/>
                      <a:pt x="4435" y="6838"/>
                      <a:pt x="4161" y="7122"/>
                    </a:cubicBezTo>
                    <a:cubicBezTo>
                      <a:pt x="4011" y="7277"/>
                      <a:pt x="3860" y="7434"/>
                      <a:pt x="3710" y="7591"/>
                    </a:cubicBezTo>
                    <a:cubicBezTo>
                      <a:pt x="3571" y="7738"/>
                      <a:pt x="3440" y="7895"/>
                      <a:pt x="3309" y="8048"/>
                    </a:cubicBezTo>
                    <a:cubicBezTo>
                      <a:pt x="3053" y="8347"/>
                      <a:pt x="2811" y="8660"/>
                      <a:pt x="2573" y="8974"/>
                    </a:cubicBezTo>
                    <a:cubicBezTo>
                      <a:pt x="2325" y="9303"/>
                      <a:pt x="2084" y="9637"/>
                      <a:pt x="1850" y="9977"/>
                    </a:cubicBezTo>
                    <a:cubicBezTo>
                      <a:pt x="1613" y="10320"/>
                      <a:pt x="1426" y="10690"/>
                      <a:pt x="1239" y="11062"/>
                    </a:cubicBezTo>
                    <a:cubicBezTo>
                      <a:pt x="1152" y="11236"/>
                      <a:pt x="1071" y="11412"/>
                      <a:pt x="994" y="11590"/>
                    </a:cubicBezTo>
                    <a:cubicBezTo>
                      <a:pt x="911" y="11781"/>
                      <a:pt x="838" y="11977"/>
                      <a:pt x="768" y="12175"/>
                    </a:cubicBezTo>
                    <a:cubicBezTo>
                      <a:pt x="703" y="12358"/>
                      <a:pt x="640" y="12541"/>
                      <a:pt x="575" y="12724"/>
                    </a:cubicBezTo>
                    <a:cubicBezTo>
                      <a:pt x="509" y="12910"/>
                      <a:pt x="439" y="13099"/>
                      <a:pt x="378" y="13287"/>
                    </a:cubicBezTo>
                    <a:cubicBezTo>
                      <a:pt x="316" y="13478"/>
                      <a:pt x="253" y="13669"/>
                      <a:pt x="205" y="13864"/>
                    </a:cubicBezTo>
                    <a:cubicBezTo>
                      <a:pt x="160" y="14049"/>
                      <a:pt x="116" y="14234"/>
                      <a:pt x="76" y="14421"/>
                    </a:cubicBezTo>
                    <a:lnTo>
                      <a:pt x="58" y="14421"/>
                    </a:lnTo>
                    <a:cubicBezTo>
                      <a:pt x="42" y="14510"/>
                      <a:pt x="27" y="14600"/>
                      <a:pt x="12" y="14689"/>
                    </a:cubicBezTo>
                    <a:cubicBezTo>
                      <a:pt x="9" y="14719"/>
                      <a:pt x="4" y="14749"/>
                      <a:pt x="1" y="14777"/>
                    </a:cubicBezTo>
                    <a:lnTo>
                      <a:pt x="3" y="14777"/>
                    </a:lnTo>
                    <a:cubicBezTo>
                      <a:pt x="20" y="14778"/>
                      <a:pt x="37" y="14780"/>
                      <a:pt x="54" y="14781"/>
                    </a:cubicBezTo>
                    <a:cubicBezTo>
                      <a:pt x="90" y="14782"/>
                      <a:pt x="125" y="14785"/>
                      <a:pt x="161" y="14790"/>
                    </a:cubicBezTo>
                    <a:cubicBezTo>
                      <a:pt x="172" y="14786"/>
                      <a:pt x="185" y="14784"/>
                      <a:pt x="196" y="14782"/>
                    </a:cubicBezTo>
                    <a:cubicBezTo>
                      <a:pt x="225" y="14775"/>
                      <a:pt x="253" y="14770"/>
                      <a:pt x="282" y="14765"/>
                    </a:cubicBezTo>
                    <a:cubicBezTo>
                      <a:pt x="325" y="14757"/>
                      <a:pt x="369" y="14746"/>
                      <a:pt x="412" y="14741"/>
                    </a:cubicBezTo>
                    <a:cubicBezTo>
                      <a:pt x="442" y="14737"/>
                      <a:pt x="472" y="14736"/>
                      <a:pt x="501" y="14736"/>
                    </a:cubicBezTo>
                    <a:cubicBezTo>
                      <a:pt x="511" y="14736"/>
                      <a:pt x="520" y="14736"/>
                      <a:pt x="529" y="14736"/>
                    </a:cubicBezTo>
                    <a:cubicBezTo>
                      <a:pt x="561" y="14738"/>
                      <a:pt x="592" y="14746"/>
                      <a:pt x="615" y="14766"/>
                    </a:cubicBezTo>
                    <a:cubicBezTo>
                      <a:pt x="679" y="14762"/>
                      <a:pt x="742" y="14759"/>
                      <a:pt x="804" y="14756"/>
                    </a:cubicBezTo>
                    <a:cubicBezTo>
                      <a:pt x="1030" y="14743"/>
                      <a:pt x="1255" y="14729"/>
                      <a:pt x="1480" y="14713"/>
                    </a:cubicBezTo>
                    <a:cubicBezTo>
                      <a:pt x="1590" y="14706"/>
                      <a:pt x="1702" y="14698"/>
                      <a:pt x="1812" y="14690"/>
                    </a:cubicBezTo>
                    <a:cubicBezTo>
                      <a:pt x="1908" y="14685"/>
                      <a:pt x="2004" y="14684"/>
                      <a:pt x="2100" y="14681"/>
                    </a:cubicBezTo>
                    <a:cubicBezTo>
                      <a:pt x="2187" y="14682"/>
                      <a:pt x="2274" y="14685"/>
                      <a:pt x="2360" y="14686"/>
                    </a:cubicBezTo>
                    <a:cubicBezTo>
                      <a:pt x="2450" y="14688"/>
                      <a:pt x="2539" y="14696"/>
                      <a:pt x="2629" y="14702"/>
                    </a:cubicBezTo>
                    <a:cubicBezTo>
                      <a:pt x="2808" y="14711"/>
                      <a:pt x="2986" y="14719"/>
                      <a:pt x="3166" y="14724"/>
                    </a:cubicBezTo>
                    <a:cubicBezTo>
                      <a:pt x="3224" y="14725"/>
                      <a:pt x="3283" y="14725"/>
                      <a:pt x="3342" y="14725"/>
                    </a:cubicBezTo>
                    <a:cubicBezTo>
                      <a:pt x="3603" y="14725"/>
                      <a:pt x="3865" y="14716"/>
                      <a:pt x="4125" y="14706"/>
                    </a:cubicBezTo>
                    <a:cubicBezTo>
                      <a:pt x="4571" y="14692"/>
                      <a:pt x="5018" y="14672"/>
                      <a:pt x="5465" y="14664"/>
                    </a:cubicBezTo>
                    <a:cubicBezTo>
                      <a:pt x="5569" y="14663"/>
                      <a:pt x="5676" y="14663"/>
                      <a:pt x="5781" y="14662"/>
                    </a:cubicBezTo>
                    <a:cubicBezTo>
                      <a:pt x="5828" y="14662"/>
                      <a:pt x="5875" y="14663"/>
                      <a:pt x="5921" y="14663"/>
                    </a:cubicBezTo>
                    <a:cubicBezTo>
                      <a:pt x="5968" y="14663"/>
                      <a:pt x="6015" y="14662"/>
                      <a:pt x="6062" y="14662"/>
                    </a:cubicBezTo>
                    <a:cubicBezTo>
                      <a:pt x="6278" y="14659"/>
                      <a:pt x="6494" y="14657"/>
                      <a:pt x="6710" y="14651"/>
                    </a:cubicBezTo>
                    <a:cubicBezTo>
                      <a:pt x="7143" y="14642"/>
                      <a:pt x="7575" y="14619"/>
                      <a:pt x="8007" y="14598"/>
                    </a:cubicBezTo>
                    <a:cubicBezTo>
                      <a:pt x="8453" y="14576"/>
                      <a:pt x="8898" y="14562"/>
                      <a:pt x="9345" y="14559"/>
                    </a:cubicBezTo>
                    <a:cubicBezTo>
                      <a:pt x="9339" y="14559"/>
                      <a:pt x="9334" y="14559"/>
                      <a:pt x="9328" y="14558"/>
                    </a:cubicBezTo>
                    <a:lnTo>
                      <a:pt x="9328" y="14558"/>
                    </a:lnTo>
                    <a:cubicBezTo>
                      <a:pt x="9531" y="14560"/>
                      <a:pt x="9736" y="14561"/>
                      <a:pt x="9942" y="14570"/>
                    </a:cubicBezTo>
                    <a:cubicBezTo>
                      <a:pt x="10149" y="14579"/>
                      <a:pt x="10357" y="14593"/>
                      <a:pt x="10565" y="14597"/>
                    </a:cubicBezTo>
                    <a:cubicBezTo>
                      <a:pt x="10726" y="14600"/>
                      <a:pt x="10887" y="14602"/>
                      <a:pt x="11048" y="14602"/>
                    </a:cubicBezTo>
                    <a:cubicBezTo>
                      <a:pt x="11300" y="14602"/>
                      <a:pt x="11551" y="14598"/>
                      <a:pt x="11802" y="14593"/>
                    </a:cubicBezTo>
                    <a:cubicBezTo>
                      <a:pt x="12204" y="14585"/>
                      <a:pt x="12605" y="14581"/>
                      <a:pt x="13008" y="14561"/>
                    </a:cubicBezTo>
                    <a:cubicBezTo>
                      <a:pt x="13217" y="14552"/>
                      <a:pt x="13426" y="14538"/>
                      <a:pt x="13636" y="14533"/>
                    </a:cubicBezTo>
                    <a:cubicBezTo>
                      <a:pt x="13841" y="14527"/>
                      <a:pt x="14045" y="14523"/>
                      <a:pt x="14251" y="14523"/>
                    </a:cubicBezTo>
                    <a:cubicBezTo>
                      <a:pt x="15114" y="14531"/>
                      <a:pt x="15977" y="14553"/>
                      <a:pt x="16842" y="14571"/>
                    </a:cubicBezTo>
                    <a:cubicBezTo>
                      <a:pt x="17081" y="14576"/>
                      <a:pt x="17321" y="14577"/>
                      <a:pt x="17561" y="14577"/>
                    </a:cubicBezTo>
                    <a:cubicBezTo>
                      <a:pt x="17756" y="14577"/>
                      <a:pt x="17953" y="14565"/>
                      <a:pt x="18149" y="14554"/>
                    </a:cubicBezTo>
                    <a:cubicBezTo>
                      <a:pt x="18394" y="14542"/>
                      <a:pt x="18640" y="14529"/>
                      <a:pt x="18886" y="14520"/>
                    </a:cubicBezTo>
                    <a:cubicBezTo>
                      <a:pt x="19086" y="14512"/>
                      <a:pt x="19286" y="14510"/>
                      <a:pt x="19486" y="14507"/>
                    </a:cubicBezTo>
                    <a:cubicBezTo>
                      <a:pt x="19673" y="14509"/>
                      <a:pt x="19858" y="14509"/>
                      <a:pt x="20045" y="14513"/>
                    </a:cubicBezTo>
                    <a:cubicBezTo>
                      <a:pt x="20241" y="14519"/>
                      <a:pt x="20438" y="14526"/>
                      <a:pt x="20636" y="14534"/>
                    </a:cubicBezTo>
                    <a:cubicBezTo>
                      <a:pt x="20824" y="14542"/>
                      <a:pt x="21013" y="14551"/>
                      <a:pt x="21203" y="14555"/>
                    </a:cubicBezTo>
                    <a:cubicBezTo>
                      <a:pt x="21395" y="14560"/>
                      <a:pt x="21586" y="14561"/>
                      <a:pt x="21779" y="14561"/>
                    </a:cubicBezTo>
                    <a:cubicBezTo>
                      <a:pt x="22205" y="14561"/>
                      <a:pt x="22630" y="14527"/>
                      <a:pt x="23055" y="14498"/>
                    </a:cubicBezTo>
                    <a:cubicBezTo>
                      <a:pt x="23275" y="14485"/>
                      <a:pt x="23496" y="14467"/>
                      <a:pt x="23716" y="14462"/>
                    </a:cubicBezTo>
                    <a:cubicBezTo>
                      <a:pt x="23936" y="14456"/>
                      <a:pt x="24156" y="14453"/>
                      <a:pt x="24376" y="14453"/>
                    </a:cubicBezTo>
                    <a:cubicBezTo>
                      <a:pt x="24775" y="14458"/>
                      <a:pt x="25175" y="14465"/>
                      <a:pt x="25575" y="14480"/>
                    </a:cubicBezTo>
                    <a:cubicBezTo>
                      <a:pt x="26005" y="14495"/>
                      <a:pt x="26435" y="14515"/>
                      <a:pt x="26866" y="14530"/>
                    </a:cubicBezTo>
                    <a:cubicBezTo>
                      <a:pt x="27269" y="14546"/>
                      <a:pt x="27671" y="14552"/>
                      <a:pt x="28074" y="14554"/>
                    </a:cubicBezTo>
                    <a:cubicBezTo>
                      <a:pt x="28119" y="14554"/>
                      <a:pt x="28165" y="14555"/>
                      <a:pt x="28210" y="14555"/>
                    </a:cubicBezTo>
                    <a:cubicBezTo>
                      <a:pt x="28421" y="14555"/>
                      <a:pt x="28632" y="14553"/>
                      <a:pt x="28842" y="14550"/>
                    </a:cubicBezTo>
                    <a:cubicBezTo>
                      <a:pt x="28970" y="14547"/>
                      <a:pt x="29099" y="14546"/>
                      <a:pt x="29228" y="14545"/>
                    </a:cubicBezTo>
                    <a:cubicBezTo>
                      <a:pt x="29564" y="14549"/>
                      <a:pt x="29902" y="14558"/>
                      <a:pt x="30240" y="14566"/>
                    </a:cubicBezTo>
                    <a:cubicBezTo>
                      <a:pt x="30454" y="14570"/>
                      <a:pt x="30667" y="14571"/>
                      <a:pt x="30882" y="14574"/>
                    </a:cubicBezTo>
                    <a:cubicBezTo>
                      <a:pt x="31104" y="14576"/>
                      <a:pt x="31325" y="14584"/>
                      <a:pt x="31547" y="14595"/>
                    </a:cubicBezTo>
                    <a:cubicBezTo>
                      <a:pt x="31966" y="14618"/>
                      <a:pt x="32385" y="14672"/>
                      <a:pt x="32803" y="14710"/>
                    </a:cubicBezTo>
                    <a:cubicBezTo>
                      <a:pt x="33021" y="14730"/>
                      <a:pt x="33239" y="14752"/>
                      <a:pt x="33457" y="14762"/>
                    </a:cubicBezTo>
                    <a:cubicBezTo>
                      <a:pt x="33671" y="14772"/>
                      <a:pt x="33886" y="14780"/>
                      <a:pt x="34101" y="14784"/>
                    </a:cubicBezTo>
                    <a:cubicBezTo>
                      <a:pt x="34294" y="14788"/>
                      <a:pt x="34487" y="14789"/>
                      <a:pt x="34680" y="14789"/>
                    </a:cubicBezTo>
                    <a:cubicBezTo>
                      <a:pt x="34913" y="14789"/>
                      <a:pt x="35146" y="14788"/>
                      <a:pt x="35379" y="14788"/>
                    </a:cubicBezTo>
                    <a:lnTo>
                      <a:pt x="35379" y="14788"/>
                    </a:lnTo>
                    <a:cubicBezTo>
                      <a:pt x="35442" y="14789"/>
                      <a:pt x="35502" y="14788"/>
                      <a:pt x="35565" y="14790"/>
                    </a:cubicBezTo>
                    <a:cubicBezTo>
                      <a:pt x="35772" y="14798"/>
                      <a:pt x="35980" y="14809"/>
                      <a:pt x="36188" y="14817"/>
                    </a:cubicBezTo>
                    <a:cubicBezTo>
                      <a:pt x="36410" y="14826"/>
                      <a:pt x="36632" y="14832"/>
                      <a:pt x="36855" y="14837"/>
                    </a:cubicBezTo>
                    <a:cubicBezTo>
                      <a:pt x="37058" y="14841"/>
                      <a:pt x="37263" y="14845"/>
                      <a:pt x="37468" y="14849"/>
                    </a:cubicBezTo>
                    <a:cubicBezTo>
                      <a:pt x="37679" y="14855"/>
                      <a:pt x="37892" y="14866"/>
                      <a:pt x="38106" y="14871"/>
                    </a:cubicBezTo>
                    <a:cubicBezTo>
                      <a:pt x="38298" y="14874"/>
                      <a:pt x="38490" y="14877"/>
                      <a:pt x="38682" y="14882"/>
                    </a:cubicBezTo>
                    <a:cubicBezTo>
                      <a:pt x="38784" y="14884"/>
                      <a:pt x="38885" y="14887"/>
                      <a:pt x="38987" y="14887"/>
                    </a:cubicBezTo>
                    <a:cubicBezTo>
                      <a:pt x="39003" y="14887"/>
                      <a:pt x="39019" y="14887"/>
                      <a:pt x="39035" y="14887"/>
                    </a:cubicBezTo>
                    <a:cubicBezTo>
                      <a:pt x="39066" y="14887"/>
                      <a:pt x="39098" y="14884"/>
                      <a:pt x="39129" y="14882"/>
                    </a:cubicBezTo>
                    <a:lnTo>
                      <a:pt x="39133" y="14892"/>
                    </a:lnTo>
                    <a:cubicBezTo>
                      <a:pt x="39214" y="14886"/>
                      <a:pt x="39296" y="14879"/>
                      <a:pt x="39377" y="14871"/>
                    </a:cubicBezTo>
                    <a:cubicBezTo>
                      <a:pt x="39420" y="14868"/>
                      <a:pt x="39462" y="14864"/>
                      <a:pt x="39504" y="14860"/>
                    </a:cubicBezTo>
                    <a:cubicBezTo>
                      <a:pt x="39503" y="14857"/>
                      <a:pt x="39503" y="14855"/>
                      <a:pt x="39502" y="14854"/>
                    </a:cubicBezTo>
                    <a:cubicBezTo>
                      <a:pt x="39496" y="14836"/>
                      <a:pt x="39489" y="14817"/>
                      <a:pt x="39484" y="14798"/>
                    </a:cubicBezTo>
                    <a:cubicBezTo>
                      <a:pt x="39458" y="14727"/>
                      <a:pt x="39437" y="14654"/>
                      <a:pt x="39416" y="14582"/>
                    </a:cubicBezTo>
                    <a:cubicBezTo>
                      <a:pt x="39407" y="14553"/>
                      <a:pt x="39400" y="14523"/>
                      <a:pt x="39392" y="14495"/>
                    </a:cubicBezTo>
                    <a:lnTo>
                      <a:pt x="39391" y="14495"/>
                    </a:lnTo>
                    <a:cubicBezTo>
                      <a:pt x="39366" y="14424"/>
                      <a:pt x="39341" y="14353"/>
                      <a:pt x="39312" y="14284"/>
                    </a:cubicBezTo>
                    <a:cubicBezTo>
                      <a:pt x="39222" y="14053"/>
                      <a:pt x="39116" y="13828"/>
                      <a:pt x="39012" y="13602"/>
                    </a:cubicBezTo>
                    <a:cubicBezTo>
                      <a:pt x="38913" y="13386"/>
                      <a:pt x="38817" y="13167"/>
                      <a:pt x="38724" y="12949"/>
                    </a:cubicBezTo>
                    <a:cubicBezTo>
                      <a:pt x="38642" y="12752"/>
                      <a:pt x="38562" y="12555"/>
                      <a:pt x="38478" y="12360"/>
                    </a:cubicBezTo>
                    <a:cubicBezTo>
                      <a:pt x="38397" y="12168"/>
                      <a:pt x="38310" y="11980"/>
                      <a:pt x="38225" y="11792"/>
                    </a:cubicBezTo>
                    <a:cubicBezTo>
                      <a:pt x="38007" y="11314"/>
                      <a:pt x="37734" y="10867"/>
                      <a:pt x="37460" y="10421"/>
                    </a:cubicBezTo>
                    <a:cubicBezTo>
                      <a:pt x="37325" y="10201"/>
                      <a:pt x="37185" y="9985"/>
                      <a:pt x="37046" y="9769"/>
                    </a:cubicBezTo>
                    <a:cubicBezTo>
                      <a:pt x="36908" y="9553"/>
                      <a:pt x="36758" y="9346"/>
                      <a:pt x="36607" y="9139"/>
                    </a:cubicBezTo>
                    <a:cubicBezTo>
                      <a:pt x="36305" y="8726"/>
                      <a:pt x="35969" y="8338"/>
                      <a:pt x="35643" y="7945"/>
                    </a:cubicBezTo>
                    <a:cubicBezTo>
                      <a:pt x="35320" y="7554"/>
                      <a:pt x="34989" y="7170"/>
                      <a:pt x="34662" y="6783"/>
                    </a:cubicBezTo>
                    <a:cubicBezTo>
                      <a:pt x="34501" y="6596"/>
                      <a:pt x="34347" y="6405"/>
                      <a:pt x="34189" y="6216"/>
                    </a:cubicBezTo>
                    <a:cubicBezTo>
                      <a:pt x="34098" y="6105"/>
                      <a:pt x="34005" y="5997"/>
                      <a:pt x="33909" y="5891"/>
                    </a:cubicBezTo>
                    <a:cubicBezTo>
                      <a:pt x="33822" y="5795"/>
                      <a:pt x="33732" y="5700"/>
                      <a:pt x="33644" y="5607"/>
                    </a:cubicBezTo>
                    <a:cubicBezTo>
                      <a:pt x="33550" y="5507"/>
                      <a:pt x="33447" y="5413"/>
                      <a:pt x="33350" y="5316"/>
                    </a:cubicBezTo>
                    <a:cubicBezTo>
                      <a:pt x="33319" y="5285"/>
                      <a:pt x="33284" y="5257"/>
                      <a:pt x="33249" y="5228"/>
                    </a:cubicBezTo>
                    <a:cubicBezTo>
                      <a:pt x="33184" y="5172"/>
                      <a:pt x="33120" y="5116"/>
                      <a:pt x="33055" y="5060"/>
                    </a:cubicBezTo>
                    <a:cubicBezTo>
                      <a:pt x="32958" y="4978"/>
                      <a:pt x="32854" y="4902"/>
                      <a:pt x="32753" y="4824"/>
                    </a:cubicBezTo>
                    <a:cubicBezTo>
                      <a:pt x="32657" y="4751"/>
                      <a:pt x="32560" y="4682"/>
                      <a:pt x="32461" y="4612"/>
                    </a:cubicBezTo>
                    <a:cubicBezTo>
                      <a:pt x="32029" y="4306"/>
                      <a:pt x="31589" y="4011"/>
                      <a:pt x="31151" y="3715"/>
                    </a:cubicBezTo>
                    <a:cubicBezTo>
                      <a:pt x="30743" y="3439"/>
                      <a:pt x="30323" y="3178"/>
                      <a:pt x="29892" y="2939"/>
                    </a:cubicBezTo>
                    <a:cubicBezTo>
                      <a:pt x="29421" y="2678"/>
                      <a:pt x="28951" y="2417"/>
                      <a:pt x="28474" y="2168"/>
                    </a:cubicBezTo>
                    <a:cubicBezTo>
                      <a:pt x="28358" y="2108"/>
                      <a:pt x="28237" y="2055"/>
                      <a:pt x="28121" y="1998"/>
                    </a:cubicBezTo>
                    <a:cubicBezTo>
                      <a:pt x="28007" y="1944"/>
                      <a:pt x="27890" y="1894"/>
                      <a:pt x="27774" y="1842"/>
                    </a:cubicBezTo>
                    <a:cubicBezTo>
                      <a:pt x="27543" y="1738"/>
                      <a:pt x="27310" y="1639"/>
                      <a:pt x="27076" y="1540"/>
                    </a:cubicBezTo>
                    <a:cubicBezTo>
                      <a:pt x="26945" y="1484"/>
                      <a:pt x="26812" y="1434"/>
                      <a:pt x="26679" y="1381"/>
                    </a:cubicBezTo>
                    <a:cubicBezTo>
                      <a:pt x="26547" y="1329"/>
                      <a:pt x="26415" y="1280"/>
                      <a:pt x="26282" y="1228"/>
                    </a:cubicBezTo>
                    <a:cubicBezTo>
                      <a:pt x="26021" y="1128"/>
                      <a:pt x="25754" y="1042"/>
                      <a:pt x="25487" y="956"/>
                    </a:cubicBezTo>
                    <a:cubicBezTo>
                      <a:pt x="25245" y="879"/>
                      <a:pt x="25000" y="811"/>
                      <a:pt x="24756" y="743"/>
                    </a:cubicBezTo>
                    <a:cubicBezTo>
                      <a:pt x="24518" y="678"/>
                      <a:pt x="24280" y="615"/>
                      <a:pt x="24040" y="559"/>
                    </a:cubicBezTo>
                    <a:cubicBezTo>
                      <a:pt x="23536" y="443"/>
                      <a:pt x="23027" y="339"/>
                      <a:pt x="22517" y="253"/>
                    </a:cubicBezTo>
                    <a:cubicBezTo>
                      <a:pt x="22243" y="207"/>
                      <a:pt x="21970" y="162"/>
                      <a:pt x="21697" y="120"/>
                    </a:cubicBezTo>
                    <a:cubicBezTo>
                      <a:pt x="21452" y="82"/>
                      <a:pt x="21207" y="55"/>
                      <a:pt x="20962" y="34"/>
                    </a:cubicBezTo>
                    <a:cubicBezTo>
                      <a:pt x="20741" y="15"/>
                      <a:pt x="20520" y="0"/>
                      <a:pt x="20299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50" name="Google Shape;1150;p36"/>
            <p:cNvGrpSpPr/>
            <p:nvPr/>
          </p:nvGrpSpPr>
          <p:grpSpPr>
            <a:xfrm>
              <a:off x="5814748" y="3985209"/>
              <a:ext cx="3396632" cy="1280297"/>
              <a:chOff x="1891133" y="3836703"/>
              <a:chExt cx="3037046" cy="1144860"/>
            </a:xfrm>
          </p:grpSpPr>
          <p:sp>
            <p:nvSpPr>
              <p:cNvPr id="1151" name="Google Shape;1151;p36"/>
              <p:cNvSpPr/>
              <p:nvPr/>
            </p:nvSpPr>
            <p:spPr>
              <a:xfrm>
                <a:off x="1914504" y="3856153"/>
                <a:ext cx="2988767" cy="1107959"/>
              </a:xfrm>
              <a:custGeom>
                <a:avLst/>
                <a:gdLst/>
                <a:ahLst/>
                <a:cxnLst/>
                <a:rect l="l" t="t" r="r" b="b"/>
                <a:pathLst>
                  <a:path w="38877" h="14412" extrusionOk="0">
                    <a:moveTo>
                      <a:pt x="21154" y="0"/>
                    </a:moveTo>
                    <a:cubicBezTo>
                      <a:pt x="21133" y="0"/>
                      <a:pt x="21111" y="2"/>
                      <a:pt x="21090" y="7"/>
                    </a:cubicBezTo>
                    <a:cubicBezTo>
                      <a:pt x="21010" y="23"/>
                      <a:pt x="20949" y="94"/>
                      <a:pt x="20943" y="175"/>
                    </a:cubicBezTo>
                    <a:cubicBezTo>
                      <a:pt x="20933" y="174"/>
                      <a:pt x="20923" y="171"/>
                      <a:pt x="20913" y="170"/>
                    </a:cubicBezTo>
                    <a:cubicBezTo>
                      <a:pt x="20901" y="168"/>
                      <a:pt x="20891" y="166"/>
                      <a:pt x="20879" y="163"/>
                    </a:cubicBezTo>
                    <a:cubicBezTo>
                      <a:pt x="20865" y="103"/>
                      <a:pt x="20819" y="49"/>
                      <a:pt x="20757" y="33"/>
                    </a:cubicBezTo>
                    <a:cubicBezTo>
                      <a:pt x="20717" y="23"/>
                      <a:pt x="20687" y="22"/>
                      <a:pt x="20645" y="22"/>
                    </a:cubicBezTo>
                    <a:cubicBezTo>
                      <a:pt x="20619" y="22"/>
                      <a:pt x="20592" y="25"/>
                      <a:pt x="20566" y="26"/>
                    </a:cubicBezTo>
                    <a:cubicBezTo>
                      <a:pt x="20522" y="30"/>
                      <a:pt x="20478" y="32"/>
                      <a:pt x="20433" y="34"/>
                    </a:cubicBezTo>
                    <a:cubicBezTo>
                      <a:pt x="20364" y="39"/>
                      <a:pt x="20294" y="43"/>
                      <a:pt x="20225" y="48"/>
                    </a:cubicBezTo>
                    <a:cubicBezTo>
                      <a:pt x="20101" y="57"/>
                      <a:pt x="19976" y="66"/>
                      <a:pt x="19853" y="78"/>
                    </a:cubicBezTo>
                    <a:cubicBezTo>
                      <a:pt x="19729" y="90"/>
                      <a:pt x="19606" y="102"/>
                      <a:pt x="19483" y="114"/>
                    </a:cubicBezTo>
                    <a:cubicBezTo>
                      <a:pt x="19468" y="114"/>
                      <a:pt x="19455" y="114"/>
                      <a:pt x="19441" y="115"/>
                    </a:cubicBezTo>
                    <a:cubicBezTo>
                      <a:pt x="19333" y="118"/>
                      <a:pt x="19226" y="120"/>
                      <a:pt x="19120" y="122"/>
                    </a:cubicBezTo>
                    <a:cubicBezTo>
                      <a:pt x="19059" y="123"/>
                      <a:pt x="18998" y="122"/>
                      <a:pt x="18938" y="126"/>
                    </a:cubicBezTo>
                    <a:cubicBezTo>
                      <a:pt x="18774" y="137"/>
                      <a:pt x="18612" y="147"/>
                      <a:pt x="18448" y="158"/>
                    </a:cubicBezTo>
                    <a:cubicBezTo>
                      <a:pt x="18340" y="164"/>
                      <a:pt x="18232" y="172"/>
                      <a:pt x="18124" y="184"/>
                    </a:cubicBezTo>
                    <a:lnTo>
                      <a:pt x="17535" y="248"/>
                    </a:lnTo>
                    <a:cubicBezTo>
                      <a:pt x="17417" y="261"/>
                      <a:pt x="17300" y="278"/>
                      <a:pt x="17183" y="294"/>
                    </a:cubicBezTo>
                    <a:cubicBezTo>
                      <a:pt x="17033" y="314"/>
                      <a:pt x="16882" y="330"/>
                      <a:pt x="16733" y="354"/>
                    </a:cubicBezTo>
                    <a:cubicBezTo>
                      <a:pt x="16729" y="355"/>
                      <a:pt x="16724" y="357"/>
                      <a:pt x="16719" y="357"/>
                    </a:cubicBezTo>
                    <a:cubicBezTo>
                      <a:pt x="16685" y="313"/>
                      <a:pt x="16632" y="284"/>
                      <a:pt x="16575" y="284"/>
                    </a:cubicBezTo>
                    <a:cubicBezTo>
                      <a:pt x="16569" y="284"/>
                      <a:pt x="16563" y="284"/>
                      <a:pt x="16557" y="285"/>
                    </a:cubicBezTo>
                    <a:cubicBezTo>
                      <a:pt x="16477" y="293"/>
                      <a:pt x="16396" y="299"/>
                      <a:pt x="16315" y="313"/>
                    </a:cubicBezTo>
                    <a:cubicBezTo>
                      <a:pt x="16171" y="335"/>
                      <a:pt x="16025" y="354"/>
                      <a:pt x="15882" y="381"/>
                    </a:cubicBezTo>
                    <a:lnTo>
                      <a:pt x="15332" y="484"/>
                    </a:lnTo>
                    <a:cubicBezTo>
                      <a:pt x="15122" y="522"/>
                      <a:pt x="14910" y="564"/>
                      <a:pt x="14701" y="606"/>
                    </a:cubicBezTo>
                    <a:lnTo>
                      <a:pt x="14614" y="618"/>
                    </a:lnTo>
                    <a:cubicBezTo>
                      <a:pt x="14318" y="657"/>
                      <a:pt x="14023" y="711"/>
                      <a:pt x="13728" y="759"/>
                    </a:cubicBezTo>
                    <a:cubicBezTo>
                      <a:pt x="13456" y="804"/>
                      <a:pt x="13188" y="870"/>
                      <a:pt x="12917" y="923"/>
                    </a:cubicBezTo>
                    <a:cubicBezTo>
                      <a:pt x="12814" y="935"/>
                      <a:pt x="12699" y="937"/>
                      <a:pt x="12608" y="986"/>
                    </a:cubicBezTo>
                    <a:cubicBezTo>
                      <a:pt x="12538" y="1022"/>
                      <a:pt x="12476" y="1066"/>
                      <a:pt x="12455" y="1146"/>
                    </a:cubicBezTo>
                    <a:cubicBezTo>
                      <a:pt x="12449" y="1173"/>
                      <a:pt x="12446" y="1202"/>
                      <a:pt x="12450" y="1229"/>
                    </a:cubicBezTo>
                    <a:cubicBezTo>
                      <a:pt x="12433" y="1232"/>
                      <a:pt x="12415" y="1237"/>
                      <a:pt x="12398" y="1242"/>
                    </a:cubicBezTo>
                    <a:cubicBezTo>
                      <a:pt x="12318" y="1261"/>
                      <a:pt x="12238" y="1282"/>
                      <a:pt x="12159" y="1302"/>
                    </a:cubicBezTo>
                    <a:cubicBezTo>
                      <a:pt x="12090" y="1321"/>
                      <a:pt x="12021" y="1341"/>
                      <a:pt x="11949" y="1353"/>
                    </a:cubicBezTo>
                    <a:cubicBezTo>
                      <a:pt x="11884" y="1362"/>
                      <a:pt x="11824" y="1377"/>
                      <a:pt x="11773" y="1422"/>
                    </a:cubicBezTo>
                    <a:cubicBezTo>
                      <a:pt x="11768" y="1427"/>
                      <a:pt x="11763" y="1431"/>
                      <a:pt x="11759" y="1437"/>
                    </a:cubicBezTo>
                    <a:cubicBezTo>
                      <a:pt x="11752" y="1428"/>
                      <a:pt x="11746" y="1419"/>
                      <a:pt x="11740" y="1411"/>
                    </a:cubicBezTo>
                    <a:cubicBezTo>
                      <a:pt x="11703" y="1370"/>
                      <a:pt x="11652" y="1349"/>
                      <a:pt x="11600" y="1349"/>
                    </a:cubicBezTo>
                    <a:cubicBezTo>
                      <a:pt x="11580" y="1349"/>
                      <a:pt x="11559" y="1352"/>
                      <a:pt x="11540" y="1358"/>
                    </a:cubicBezTo>
                    <a:cubicBezTo>
                      <a:pt x="11482" y="1377"/>
                      <a:pt x="11425" y="1395"/>
                      <a:pt x="11369" y="1420"/>
                    </a:cubicBezTo>
                    <a:cubicBezTo>
                      <a:pt x="11315" y="1445"/>
                      <a:pt x="11263" y="1471"/>
                      <a:pt x="11209" y="1499"/>
                    </a:cubicBezTo>
                    <a:cubicBezTo>
                      <a:pt x="11090" y="1556"/>
                      <a:pt x="10971" y="1612"/>
                      <a:pt x="10855" y="1674"/>
                    </a:cubicBezTo>
                    <a:cubicBezTo>
                      <a:pt x="10704" y="1753"/>
                      <a:pt x="10553" y="1833"/>
                      <a:pt x="10402" y="1913"/>
                    </a:cubicBezTo>
                    <a:cubicBezTo>
                      <a:pt x="10355" y="1938"/>
                      <a:pt x="10310" y="1967"/>
                      <a:pt x="10265" y="1994"/>
                    </a:cubicBezTo>
                    <a:cubicBezTo>
                      <a:pt x="10178" y="2047"/>
                      <a:pt x="10090" y="2099"/>
                      <a:pt x="10003" y="2151"/>
                    </a:cubicBezTo>
                    <a:cubicBezTo>
                      <a:pt x="9901" y="2212"/>
                      <a:pt x="9798" y="2270"/>
                      <a:pt x="9701" y="2337"/>
                    </a:cubicBezTo>
                    <a:cubicBezTo>
                      <a:pt x="9663" y="2361"/>
                      <a:pt x="9626" y="2386"/>
                      <a:pt x="9590" y="2411"/>
                    </a:cubicBezTo>
                    <a:cubicBezTo>
                      <a:pt x="9584" y="2411"/>
                      <a:pt x="9579" y="2411"/>
                      <a:pt x="9573" y="2411"/>
                    </a:cubicBezTo>
                    <a:cubicBezTo>
                      <a:pt x="9538" y="2411"/>
                      <a:pt x="9502" y="2421"/>
                      <a:pt x="9472" y="2442"/>
                    </a:cubicBezTo>
                    <a:cubicBezTo>
                      <a:pt x="9251" y="2605"/>
                      <a:pt x="9032" y="2766"/>
                      <a:pt x="8810" y="2925"/>
                    </a:cubicBezTo>
                    <a:cubicBezTo>
                      <a:pt x="8770" y="2953"/>
                      <a:pt x="8731" y="2982"/>
                      <a:pt x="8691" y="3011"/>
                    </a:cubicBezTo>
                    <a:cubicBezTo>
                      <a:pt x="8690" y="3011"/>
                      <a:pt x="8690" y="3011"/>
                      <a:pt x="8689" y="3012"/>
                    </a:cubicBezTo>
                    <a:cubicBezTo>
                      <a:pt x="8680" y="3017"/>
                      <a:pt x="8671" y="3023"/>
                      <a:pt x="8661" y="3029"/>
                    </a:cubicBezTo>
                    <a:cubicBezTo>
                      <a:pt x="8525" y="3109"/>
                      <a:pt x="8390" y="3191"/>
                      <a:pt x="8259" y="3279"/>
                    </a:cubicBezTo>
                    <a:cubicBezTo>
                      <a:pt x="8134" y="3364"/>
                      <a:pt x="8010" y="3447"/>
                      <a:pt x="7887" y="3535"/>
                    </a:cubicBezTo>
                    <a:cubicBezTo>
                      <a:pt x="7761" y="3627"/>
                      <a:pt x="7637" y="3720"/>
                      <a:pt x="7515" y="3816"/>
                    </a:cubicBezTo>
                    <a:cubicBezTo>
                      <a:pt x="7380" y="3922"/>
                      <a:pt x="7247" y="4031"/>
                      <a:pt x="7114" y="4143"/>
                    </a:cubicBezTo>
                    <a:cubicBezTo>
                      <a:pt x="6955" y="4256"/>
                      <a:pt x="6798" y="4370"/>
                      <a:pt x="6641" y="4488"/>
                    </a:cubicBezTo>
                    <a:cubicBezTo>
                      <a:pt x="6517" y="4581"/>
                      <a:pt x="6395" y="4672"/>
                      <a:pt x="6273" y="4766"/>
                    </a:cubicBezTo>
                    <a:lnTo>
                      <a:pt x="6082" y="4916"/>
                    </a:lnTo>
                    <a:cubicBezTo>
                      <a:pt x="5995" y="4983"/>
                      <a:pt x="5904" y="5047"/>
                      <a:pt x="5826" y="5125"/>
                    </a:cubicBezTo>
                    <a:cubicBezTo>
                      <a:pt x="5775" y="5174"/>
                      <a:pt x="5751" y="5242"/>
                      <a:pt x="5770" y="5310"/>
                    </a:cubicBezTo>
                    <a:cubicBezTo>
                      <a:pt x="5440" y="5589"/>
                      <a:pt x="5111" y="5866"/>
                      <a:pt x="4788" y="6155"/>
                    </a:cubicBezTo>
                    <a:cubicBezTo>
                      <a:pt x="4570" y="6351"/>
                      <a:pt x="4363" y="6560"/>
                      <a:pt x="4160" y="6771"/>
                    </a:cubicBezTo>
                    <a:cubicBezTo>
                      <a:pt x="3958" y="6980"/>
                      <a:pt x="3768" y="7198"/>
                      <a:pt x="3586" y="7423"/>
                    </a:cubicBezTo>
                    <a:cubicBezTo>
                      <a:pt x="3476" y="7558"/>
                      <a:pt x="3365" y="7694"/>
                      <a:pt x="3255" y="7829"/>
                    </a:cubicBezTo>
                    <a:cubicBezTo>
                      <a:pt x="3102" y="7984"/>
                      <a:pt x="2950" y="8139"/>
                      <a:pt x="2803" y="8298"/>
                    </a:cubicBezTo>
                    <a:cubicBezTo>
                      <a:pt x="2707" y="8402"/>
                      <a:pt x="2610" y="8506"/>
                      <a:pt x="2523" y="8617"/>
                    </a:cubicBezTo>
                    <a:cubicBezTo>
                      <a:pt x="2432" y="8734"/>
                      <a:pt x="2345" y="8851"/>
                      <a:pt x="2256" y="8972"/>
                    </a:cubicBezTo>
                    <a:cubicBezTo>
                      <a:pt x="2101" y="9174"/>
                      <a:pt x="1940" y="9372"/>
                      <a:pt x="1799" y="9584"/>
                    </a:cubicBezTo>
                    <a:cubicBezTo>
                      <a:pt x="1659" y="9799"/>
                      <a:pt x="1519" y="10017"/>
                      <a:pt x="1389" y="10237"/>
                    </a:cubicBezTo>
                    <a:cubicBezTo>
                      <a:pt x="1313" y="10364"/>
                      <a:pt x="1237" y="10490"/>
                      <a:pt x="1171" y="10623"/>
                    </a:cubicBezTo>
                    <a:cubicBezTo>
                      <a:pt x="1102" y="10763"/>
                      <a:pt x="1036" y="10906"/>
                      <a:pt x="972" y="11050"/>
                    </a:cubicBezTo>
                    <a:cubicBezTo>
                      <a:pt x="917" y="11175"/>
                      <a:pt x="867" y="11303"/>
                      <a:pt x="816" y="11429"/>
                    </a:cubicBezTo>
                    <a:cubicBezTo>
                      <a:pt x="757" y="11575"/>
                      <a:pt x="697" y="11723"/>
                      <a:pt x="638" y="11869"/>
                    </a:cubicBezTo>
                    <a:cubicBezTo>
                      <a:pt x="526" y="12149"/>
                      <a:pt x="415" y="12428"/>
                      <a:pt x="307" y="12711"/>
                    </a:cubicBezTo>
                    <a:cubicBezTo>
                      <a:pt x="196" y="13007"/>
                      <a:pt x="91" y="13306"/>
                      <a:pt x="16" y="13613"/>
                    </a:cubicBezTo>
                    <a:cubicBezTo>
                      <a:pt x="1" y="13674"/>
                      <a:pt x="26" y="13736"/>
                      <a:pt x="70" y="13779"/>
                    </a:cubicBezTo>
                    <a:cubicBezTo>
                      <a:pt x="58" y="13832"/>
                      <a:pt x="46" y="13886"/>
                      <a:pt x="37" y="13940"/>
                    </a:cubicBezTo>
                    <a:cubicBezTo>
                      <a:pt x="25" y="14007"/>
                      <a:pt x="13" y="14073"/>
                      <a:pt x="14" y="14141"/>
                    </a:cubicBezTo>
                    <a:cubicBezTo>
                      <a:pt x="16" y="14182"/>
                      <a:pt x="26" y="14214"/>
                      <a:pt x="37" y="14253"/>
                    </a:cubicBezTo>
                    <a:cubicBezTo>
                      <a:pt x="60" y="14329"/>
                      <a:pt x="136" y="14377"/>
                      <a:pt x="213" y="14377"/>
                    </a:cubicBezTo>
                    <a:cubicBezTo>
                      <a:pt x="214" y="14377"/>
                      <a:pt x="215" y="14377"/>
                      <a:pt x="216" y="14377"/>
                    </a:cubicBezTo>
                    <a:cubicBezTo>
                      <a:pt x="235" y="14377"/>
                      <a:pt x="255" y="14374"/>
                      <a:pt x="273" y="14368"/>
                    </a:cubicBezTo>
                    <a:cubicBezTo>
                      <a:pt x="351" y="14340"/>
                      <a:pt x="408" y="14270"/>
                      <a:pt x="454" y="14204"/>
                    </a:cubicBezTo>
                    <a:cubicBezTo>
                      <a:pt x="480" y="14201"/>
                      <a:pt x="505" y="14196"/>
                      <a:pt x="530" y="14190"/>
                    </a:cubicBezTo>
                    <a:cubicBezTo>
                      <a:pt x="542" y="14188"/>
                      <a:pt x="553" y="14185"/>
                      <a:pt x="563" y="14180"/>
                    </a:cubicBezTo>
                    <a:lnTo>
                      <a:pt x="578" y="14180"/>
                    </a:lnTo>
                    <a:cubicBezTo>
                      <a:pt x="632" y="14179"/>
                      <a:pt x="685" y="14177"/>
                      <a:pt x="738" y="14172"/>
                    </a:cubicBezTo>
                    <a:cubicBezTo>
                      <a:pt x="858" y="14161"/>
                      <a:pt x="977" y="14145"/>
                      <a:pt x="1096" y="14129"/>
                    </a:cubicBezTo>
                    <a:cubicBezTo>
                      <a:pt x="1374" y="14181"/>
                      <a:pt x="1662" y="14176"/>
                      <a:pt x="1945" y="14185"/>
                    </a:cubicBezTo>
                    <a:cubicBezTo>
                      <a:pt x="2125" y="14190"/>
                      <a:pt x="2307" y="14189"/>
                      <a:pt x="2488" y="14192"/>
                    </a:cubicBezTo>
                    <a:cubicBezTo>
                      <a:pt x="2965" y="14196"/>
                      <a:pt x="3440" y="14208"/>
                      <a:pt x="3917" y="14211"/>
                    </a:cubicBezTo>
                    <a:cubicBezTo>
                      <a:pt x="4198" y="14214"/>
                      <a:pt x="4479" y="14217"/>
                      <a:pt x="4760" y="14219"/>
                    </a:cubicBezTo>
                    <a:lnTo>
                      <a:pt x="5144" y="14222"/>
                    </a:lnTo>
                    <a:lnTo>
                      <a:pt x="5319" y="14222"/>
                    </a:lnTo>
                    <a:cubicBezTo>
                      <a:pt x="5354" y="14222"/>
                      <a:pt x="5389" y="14224"/>
                      <a:pt x="5424" y="14224"/>
                    </a:cubicBezTo>
                    <a:cubicBezTo>
                      <a:pt x="5432" y="14224"/>
                      <a:pt x="5439" y="14224"/>
                      <a:pt x="5447" y="14224"/>
                    </a:cubicBezTo>
                    <a:cubicBezTo>
                      <a:pt x="5506" y="14224"/>
                      <a:pt x="5560" y="14219"/>
                      <a:pt x="5616" y="14205"/>
                    </a:cubicBezTo>
                    <a:cubicBezTo>
                      <a:pt x="5651" y="14196"/>
                      <a:pt x="5680" y="14178"/>
                      <a:pt x="5704" y="14154"/>
                    </a:cubicBezTo>
                    <a:cubicBezTo>
                      <a:pt x="5727" y="14155"/>
                      <a:pt x="5749" y="14155"/>
                      <a:pt x="5773" y="14156"/>
                    </a:cubicBezTo>
                    <a:cubicBezTo>
                      <a:pt x="5853" y="14157"/>
                      <a:pt x="5933" y="14162"/>
                      <a:pt x="6014" y="14162"/>
                    </a:cubicBezTo>
                    <a:cubicBezTo>
                      <a:pt x="6022" y="14162"/>
                      <a:pt x="6030" y="14162"/>
                      <a:pt x="6038" y="14162"/>
                    </a:cubicBezTo>
                    <a:cubicBezTo>
                      <a:pt x="6099" y="14161"/>
                      <a:pt x="6162" y="14159"/>
                      <a:pt x="6224" y="14159"/>
                    </a:cubicBezTo>
                    <a:cubicBezTo>
                      <a:pt x="6376" y="14158"/>
                      <a:pt x="6530" y="14157"/>
                      <a:pt x="6683" y="14153"/>
                    </a:cubicBezTo>
                    <a:lnTo>
                      <a:pt x="6688" y="14153"/>
                    </a:lnTo>
                    <a:cubicBezTo>
                      <a:pt x="6693" y="14151"/>
                      <a:pt x="6700" y="14151"/>
                      <a:pt x="6706" y="14151"/>
                    </a:cubicBezTo>
                    <a:lnTo>
                      <a:pt x="6719" y="14151"/>
                    </a:lnTo>
                    <a:cubicBezTo>
                      <a:pt x="6722" y="14150"/>
                      <a:pt x="6724" y="14150"/>
                      <a:pt x="6728" y="14150"/>
                    </a:cubicBezTo>
                    <a:lnTo>
                      <a:pt x="6752" y="14150"/>
                    </a:lnTo>
                    <a:cubicBezTo>
                      <a:pt x="6777" y="14150"/>
                      <a:pt x="6803" y="14150"/>
                      <a:pt x="6828" y="14148"/>
                    </a:cubicBezTo>
                    <a:lnTo>
                      <a:pt x="6832" y="14148"/>
                    </a:lnTo>
                    <a:cubicBezTo>
                      <a:pt x="6834" y="14148"/>
                      <a:pt x="6835" y="14148"/>
                      <a:pt x="6836" y="14147"/>
                    </a:cubicBezTo>
                    <a:cubicBezTo>
                      <a:pt x="6838" y="14147"/>
                      <a:pt x="6840" y="14147"/>
                      <a:pt x="6842" y="14147"/>
                    </a:cubicBezTo>
                    <a:cubicBezTo>
                      <a:pt x="6845" y="14147"/>
                      <a:pt x="6847" y="14147"/>
                      <a:pt x="6851" y="14147"/>
                    </a:cubicBezTo>
                    <a:cubicBezTo>
                      <a:pt x="6854" y="14147"/>
                      <a:pt x="6857" y="14147"/>
                      <a:pt x="6859" y="14146"/>
                    </a:cubicBezTo>
                    <a:cubicBezTo>
                      <a:pt x="6869" y="14146"/>
                      <a:pt x="6880" y="14147"/>
                      <a:pt x="6890" y="14147"/>
                    </a:cubicBezTo>
                    <a:cubicBezTo>
                      <a:pt x="6915" y="14147"/>
                      <a:pt x="6940" y="14145"/>
                      <a:pt x="6964" y="14143"/>
                    </a:cubicBezTo>
                    <a:cubicBezTo>
                      <a:pt x="6971" y="14143"/>
                      <a:pt x="6978" y="14143"/>
                      <a:pt x="6985" y="14142"/>
                    </a:cubicBezTo>
                    <a:cubicBezTo>
                      <a:pt x="6991" y="14142"/>
                      <a:pt x="6997" y="14141"/>
                      <a:pt x="7002" y="14141"/>
                    </a:cubicBezTo>
                    <a:lnTo>
                      <a:pt x="7032" y="14141"/>
                    </a:lnTo>
                    <a:cubicBezTo>
                      <a:pt x="7070" y="14140"/>
                      <a:pt x="7109" y="14139"/>
                      <a:pt x="7147" y="14138"/>
                    </a:cubicBezTo>
                    <a:cubicBezTo>
                      <a:pt x="7186" y="14135"/>
                      <a:pt x="7227" y="14137"/>
                      <a:pt x="7265" y="14133"/>
                    </a:cubicBezTo>
                    <a:lnTo>
                      <a:pt x="7273" y="14133"/>
                    </a:lnTo>
                    <a:cubicBezTo>
                      <a:pt x="7281" y="14133"/>
                      <a:pt x="7288" y="14133"/>
                      <a:pt x="7296" y="14132"/>
                    </a:cubicBezTo>
                    <a:lnTo>
                      <a:pt x="7316" y="14132"/>
                    </a:lnTo>
                    <a:cubicBezTo>
                      <a:pt x="7318" y="14131"/>
                      <a:pt x="7322" y="14131"/>
                      <a:pt x="7325" y="14131"/>
                    </a:cubicBezTo>
                    <a:lnTo>
                      <a:pt x="7342" y="14131"/>
                    </a:lnTo>
                    <a:cubicBezTo>
                      <a:pt x="7357" y="14130"/>
                      <a:pt x="7372" y="14130"/>
                      <a:pt x="7385" y="14129"/>
                    </a:cubicBezTo>
                    <a:cubicBezTo>
                      <a:pt x="7389" y="14129"/>
                      <a:pt x="7393" y="14129"/>
                      <a:pt x="7396" y="14129"/>
                    </a:cubicBezTo>
                    <a:cubicBezTo>
                      <a:pt x="7411" y="14129"/>
                      <a:pt x="7426" y="14127"/>
                      <a:pt x="7440" y="14127"/>
                    </a:cubicBezTo>
                    <a:lnTo>
                      <a:pt x="7444" y="14127"/>
                    </a:lnTo>
                    <a:cubicBezTo>
                      <a:pt x="7783" y="14116"/>
                      <a:pt x="8122" y="14099"/>
                      <a:pt x="8461" y="14078"/>
                    </a:cubicBezTo>
                    <a:cubicBezTo>
                      <a:pt x="8967" y="14045"/>
                      <a:pt x="9472" y="14010"/>
                      <a:pt x="9976" y="13972"/>
                    </a:cubicBezTo>
                    <a:lnTo>
                      <a:pt x="9976" y="13972"/>
                    </a:lnTo>
                    <a:cubicBezTo>
                      <a:pt x="9975" y="13985"/>
                      <a:pt x="9975" y="13998"/>
                      <a:pt x="9978" y="14011"/>
                    </a:cubicBezTo>
                    <a:cubicBezTo>
                      <a:pt x="9987" y="14106"/>
                      <a:pt x="10063" y="14171"/>
                      <a:pt x="10156" y="14179"/>
                    </a:cubicBezTo>
                    <a:cubicBezTo>
                      <a:pt x="10209" y="14182"/>
                      <a:pt x="10262" y="14187"/>
                      <a:pt x="10315" y="14187"/>
                    </a:cubicBezTo>
                    <a:cubicBezTo>
                      <a:pt x="10321" y="14187"/>
                      <a:pt x="10326" y="14187"/>
                      <a:pt x="10331" y="14187"/>
                    </a:cubicBezTo>
                    <a:lnTo>
                      <a:pt x="10341" y="14187"/>
                    </a:lnTo>
                    <a:cubicBezTo>
                      <a:pt x="10406" y="14185"/>
                      <a:pt x="10470" y="14182"/>
                      <a:pt x="10534" y="14178"/>
                    </a:cubicBezTo>
                    <a:cubicBezTo>
                      <a:pt x="10610" y="14172"/>
                      <a:pt x="10686" y="14166"/>
                      <a:pt x="10763" y="14163"/>
                    </a:cubicBezTo>
                    <a:cubicBezTo>
                      <a:pt x="11018" y="14150"/>
                      <a:pt x="11273" y="14138"/>
                      <a:pt x="11528" y="14125"/>
                    </a:cubicBezTo>
                    <a:cubicBezTo>
                      <a:pt x="11685" y="14117"/>
                      <a:pt x="11841" y="14109"/>
                      <a:pt x="11998" y="14100"/>
                    </a:cubicBezTo>
                    <a:cubicBezTo>
                      <a:pt x="12112" y="14094"/>
                      <a:pt x="12228" y="14083"/>
                      <a:pt x="12342" y="14074"/>
                    </a:cubicBezTo>
                    <a:cubicBezTo>
                      <a:pt x="12557" y="14057"/>
                      <a:pt x="12773" y="14038"/>
                      <a:pt x="12988" y="14019"/>
                    </a:cubicBezTo>
                    <a:cubicBezTo>
                      <a:pt x="13014" y="14035"/>
                      <a:pt x="13044" y="14045"/>
                      <a:pt x="13073" y="14045"/>
                    </a:cubicBezTo>
                    <a:cubicBezTo>
                      <a:pt x="13074" y="14045"/>
                      <a:pt x="13076" y="14045"/>
                      <a:pt x="13077" y="14045"/>
                    </a:cubicBezTo>
                    <a:cubicBezTo>
                      <a:pt x="13381" y="14036"/>
                      <a:pt x="13681" y="14020"/>
                      <a:pt x="13982" y="13998"/>
                    </a:cubicBezTo>
                    <a:cubicBezTo>
                      <a:pt x="14231" y="13981"/>
                      <a:pt x="14479" y="13964"/>
                      <a:pt x="14728" y="13946"/>
                    </a:cubicBezTo>
                    <a:cubicBezTo>
                      <a:pt x="14753" y="13969"/>
                      <a:pt x="14785" y="13985"/>
                      <a:pt x="14818" y="13988"/>
                    </a:cubicBezTo>
                    <a:cubicBezTo>
                      <a:pt x="14893" y="13995"/>
                      <a:pt x="14969" y="14002"/>
                      <a:pt x="15044" y="14002"/>
                    </a:cubicBezTo>
                    <a:cubicBezTo>
                      <a:pt x="15129" y="14002"/>
                      <a:pt x="15215" y="14001"/>
                      <a:pt x="15299" y="13999"/>
                    </a:cubicBezTo>
                    <a:cubicBezTo>
                      <a:pt x="15354" y="13998"/>
                      <a:pt x="15408" y="13997"/>
                      <a:pt x="15463" y="13996"/>
                    </a:cubicBezTo>
                    <a:cubicBezTo>
                      <a:pt x="15538" y="13994"/>
                      <a:pt x="15615" y="13991"/>
                      <a:pt x="15690" y="13990"/>
                    </a:cubicBezTo>
                    <a:cubicBezTo>
                      <a:pt x="15720" y="14013"/>
                      <a:pt x="15758" y="14027"/>
                      <a:pt x="15799" y="14030"/>
                    </a:cubicBezTo>
                    <a:cubicBezTo>
                      <a:pt x="15912" y="14039"/>
                      <a:pt x="16025" y="14046"/>
                      <a:pt x="16138" y="14046"/>
                    </a:cubicBezTo>
                    <a:cubicBezTo>
                      <a:pt x="16155" y="14046"/>
                      <a:pt x="16172" y="14045"/>
                      <a:pt x="16189" y="14045"/>
                    </a:cubicBezTo>
                    <a:cubicBezTo>
                      <a:pt x="16225" y="14044"/>
                      <a:pt x="16262" y="14043"/>
                      <a:pt x="16299" y="14042"/>
                    </a:cubicBezTo>
                    <a:cubicBezTo>
                      <a:pt x="16334" y="14090"/>
                      <a:pt x="16389" y="14122"/>
                      <a:pt x="16453" y="14122"/>
                    </a:cubicBezTo>
                    <a:cubicBezTo>
                      <a:pt x="16458" y="14122"/>
                      <a:pt x="16464" y="14122"/>
                      <a:pt x="16469" y="14122"/>
                    </a:cubicBezTo>
                    <a:cubicBezTo>
                      <a:pt x="16941" y="14085"/>
                      <a:pt x="17415" y="14063"/>
                      <a:pt x="17888" y="14044"/>
                    </a:cubicBezTo>
                    <a:cubicBezTo>
                      <a:pt x="18190" y="14030"/>
                      <a:pt x="18491" y="14015"/>
                      <a:pt x="18791" y="13999"/>
                    </a:cubicBezTo>
                    <a:cubicBezTo>
                      <a:pt x="18867" y="13998"/>
                      <a:pt x="18944" y="13995"/>
                      <a:pt x="19020" y="13995"/>
                    </a:cubicBezTo>
                    <a:cubicBezTo>
                      <a:pt x="19145" y="13993"/>
                      <a:pt x="19269" y="13991"/>
                      <a:pt x="19395" y="13989"/>
                    </a:cubicBezTo>
                    <a:cubicBezTo>
                      <a:pt x="19553" y="13987"/>
                      <a:pt x="19711" y="13983"/>
                      <a:pt x="19870" y="13980"/>
                    </a:cubicBezTo>
                    <a:cubicBezTo>
                      <a:pt x="19890" y="13993"/>
                      <a:pt x="19914" y="14002"/>
                      <a:pt x="19939" y="14005"/>
                    </a:cubicBezTo>
                    <a:cubicBezTo>
                      <a:pt x="20029" y="14015"/>
                      <a:pt x="20118" y="14024"/>
                      <a:pt x="20209" y="14024"/>
                    </a:cubicBezTo>
                    <a:cubicBezTo>
                      <a:pt x="20214" y="14024"/>
                      <a:pt x="20220" y="14023"/>
                      <a:pt x="20225" y="14023"/>
                    </a:cubicBezTo>
                    <a:cubicBezTo>
                      <a:pt x="20309" y="14022"/>
                      <a:pt x="20392" y="14019"/>
                      <a:pt x="20476" y="14017"/>
                    </a:cubicBezTo>
                    <a:cubicBezTo>
                      <a:pt x="20527" y="14015"/>
                      <a:pt x="20578" y="14013"/>
                      <a:pt x="20629" y="14011"/>
                    </a:cubicBezTo>
                    <a:cubicBezTo>
                      <a:pt x="20760" y="14005"/>
                      <a:pt x="20892" y="14002"/>
                      <a:pt x="21023" y="13995"/>
                    </a:cubicBezTo>
                    <a:cubicBezTo>
                      <a:pt x="21067" y="13993"/>
                      <a:pt x="21112" y="13990"/>
                      <a:pt x="21156" y="13988"/>
                    </a:cubicBezTo>
                    <a:cubicBezTo>
                      <a:pt x="21177" y="13996"/>
                      <a:pt x="21198" y="14001"/>
                      <a:pt x="21220" y="14002"/>
                    </a:cubicBezTo>
                    <a:cubicBezTo>
                      <a:pt x="21247" y="14002"/>
                      <a:pt x="21274" y="14002"/>
                      <a:pt x="21301" y="14002"/>
                    </a:cubicBezTo>
                    <a:cubicBezTo>
                      <a:pt x="21718" y="14002"/>
                      <a:pt x="22135" y="13970"/>
                      <a:pt x="22551" y="13938"/>
                    </a:cubicBezTo>
                    <a:cubicBezTo>
                      <a:pt x="22758" y="13923"/>
                      <a:pt x="22964" y="13906"/>
                      <a:pt x="23170" y="13888"/>
                    </a:cubicBezTo>
                    <a:cubicBezTo>
                      <a:pt x="23179" y="13887"/>
                      <a:pt x="23189" y="13887"/>
                      <a:pt x="23200" y="13885"/>
                    </a:cubicBezTo>
                    <a:cubicBezTo>
                      <a:pt x="23248" y="13884"/>
                      <a:pt x="23297" y="13880"/>
                      <a:pt x="23345" y="13879"/>
                    </a:cubicBezTo>
                    <a:cubicBezTo>
                      <a:pt x="23356" y="13885"/>
                      <a:pt x="23368" y="13890"/>
                      <a:pt x="23379" y="13893"/>
                    </a:cubicBezTo>
                    <a:cubicBezTo>
                      <a:pt x="23459" y="13916"/>
                      <a:pt x="23536" y="13937"/>
                      <a:pt x="23620" y="13941"/>
                    </a:cubicBezTo>
                    <a:cubicBezTo>
                      <a:pt x="23653" y="13943"/>
                      <a:pt x="23685" y="13944"/>
                      <a:pt x="23718" y="13944"/>
                    </a:cubicBezTo>
                    <a:cubicBezTo>
                      <a:pt x="23770" y="13944"/>
                      <a:pt x="23823" y="13942"/>
                      <a:pt x="23876" y="13939"/>
                    </a:cubicBezTo>
                    <a:cubicBezTo>
                      <a:pt x="23946" y="13937"/>
                      <a:pt x="24015" y="13932"/>
                      <a:pt x="24086" y="13927"/>
                    </a:cubicBezTo>
                    <a:cubicBezTo>
                      <a:pt x="24199" y="13919"/>
                      <a:pt x="24313" y="13911"/>
                      <a:pt x="24426" y="13902"/>
                    </a:cubicBezTo>
                    <a:cubicBezTo>
                      <a:pt x="24445" y="13909"/>
                      <a:pt x="24462" y="13914"/>
                      <a:pt x="24481" y="13914"/>
                    </a:cubicBezTo>
                    <a:cubicBezTo>
                      <a:pt x="24510" y="13915"/>
                      <a:pt x="24540" y="13916"/>
                      <a:pt x="24569" y="13916"/>
                    </a:cubicBezTo>
                    <a:cubicBezTo>
                      <a:pt x="24673" y="13916"/>
                      <a:pt x="24778" y="13908"/>
                      <a:pt x="24883" y="13903"/>
                    </a:cubicBezTo>
                    <a:cubicBezTo>
                      <a:pt x="25033" y="13898"/>
                      <a:pt x="25181" y="13891"/>
                      <a:pt x="25331" y="13883"/>
                    </a:cubicBezTo>
                    <a:cubicBezTo>
                      <a:pt x="25347" y="13883"/>
                      <a:pt x="25362" y="13883"/>
                      <a:pt x="25378" y="13882"/>
                    </a:cubicBezTo>
                    <a:cubicBezTo>
                      <a:pt x="25400" y="13908"/>
                      <a:pt x="25429" y="13927"/>
                      <a:pt x="25465" y="13938"/>
                    </a:cubicBezTo>
                    <a:cubicBezTo>
                      <a:pt x="25554" y="13963"/>
                      <a:pt x="25641" y="13990"/>
                      <a:pt x="25733" y="14005"/>
                    </a:cubicBezTo>
                    <a:cubicBezTo>
                      <a:pt x="25817" y="14019"/>
                      <a:pt x="25903" y="14028"/>
                      <a:pt x="25987" y="14035"/>
                    </a:cubicBezTo>
                    <a:cubicBezTo>
                      <a:pt x="26161" y="14051"/>
                      <a:pt x="26336" y="14059"/>
                      <a:pt x="26511" y="14060"/>
                    </a:cubicBezTo>
                    <a:cubicBezTo>
                      <a:pt x="26669" y="14061"/>
                      <a:pt x="26827" y="14062"/>
                      <a:pt x="26986" y="14063"/>
                    </a:cubicBezTo>
                    <a:cubicBezTo>
                      <a:pt x="27182" y="14066"/>
                      <a:pt x="27379" y="14066"/>
                      <a:pt x="27577" y="14066"/>
                    </a:cubicBezTo>
                    <a:cubicBezTo>
                      <a:pt x="27598" y="14066"/>
                      <a:pt x="27619" y="14066"/>
                      <a:pt x="27640" y="14066"/>
                    </a:cubicBezTo>
                    <a:cubicBezTo>
                      <a:pt x="27820" y="14066"/>
                      <a:pt x="27998" y="14062"/>
                      <a:pt x="28178" y="14058"/>
                    </a:cubicBezTo>
                    <a:cubicBezTo>
                      <a:pt x="28334" y="14053"/>
                      <a:pt x="28488" y="14047"/>
                      <a:pt x="28642" y="14039"/>
                    </a:cubicBezTo>
                    <a:cubicBezTo>
                      <a:pt x="28676" y="14081"/>
                      <a:pt x="28726" y="14109"/>
                      <a:pt x="28782" y="14109"/>
                    </a:cubicBezTo>
                    <a:cubicBezTo>
                      <a:pt x="28807" y="14110"/>
                      <a:pt x="28832" y="14110"/>
                      <a:pt x="28856" y="14110"/>
                    </a:cubicBezTo>
                    <a:cubicBezTo>
                      <a:pt x="28916" y="14110"/>
                      <a:pt x="28976" y="14109"/>
                      <a:pt x="29035" y="14107"/>
                    </a:cubicBezTo>
                    <a:cubicBezTo>
                      <a:pt x="29443" y="14098"/>
                      <a:pt x="29852" y="14083"/>
                      <a:pt x="30259" y="14063"/>
                    </a:cubicBezTo>
                    <a:cubicBezTo>
                      <a:pt x="30308" y="14061"/>
                      <a:pt x="30358" y="14059"/>
                      <a:pt x="30407" y="14055"/>
                    </a:cubicBezTo>
                    <a:cubicBezTo>
                      <a:pt x="30433" y="14073"/>
                      <a:pt x="30464" y="14082"/>
                      <a:pt x="30497" y="14083"/>
                    </a:cubicBezTo>
                    <a:cubicBezTo>
                      <a:pt x="30576" y="14086"/>
                      <a:pt x="30656" y="14086"/>
                      <a:pt x="30736" y="14086"/>
                    </a:cubicBezTo>
                    <a:lnTo>
                      <a:pt x="30736" y="14086"/>
                    </a:lnTo>
                    <a:cubicBezTo>
                      <a:pt x="30776" y="14086"/>
                      <a:pt x="30815" y="14086"/>
                      <a:pt x="30855" y="14086"/>
                    </a:cubicBezTo>
                    <a:cubicBezTo>
                      <a:pt x="30960" y="14086"/>
                      <a:pt x="31065" y="14092"/>
                      <a:pt x="31170" y="14095"/>
                    </a:cubicBezTo>
                    <a:cubicBezTo>
                      <a:pt x="31358" y="14101"/>
                      <a:pt x="31546" y="14109"/>
                      <a:pt x="31733" y="14116"/>
                    </a:cubicBezTo>
                    <a:cubicBezTo>
                      <a:pt x="31752" y="14127"/>
                      <a:pt x="31773" y="14135"/>
                      <a:pt x="31795" y="14140"/>
                    </a:cubicBezTo>
                    <a:cubicBezTo>
                      <a:pt x="31912" y="14163"/>
                      <a:pt x="32027" y="14181"/>
                      <a:pt x="32145" y="14193"/>
                    </a:cubicBezTo>
                    <a:cubicBezTo>
                      <a:pt x="32228" y="14200"/>
                      <a:pt x="32312" y="14208"/>
                      <a:pt x="32394" y="14213"/>
                    </a:cubicBezTo>
                    <a:cubicBezTo>
                      <a:pt x="32490" y="14219"/>
                      <a:pt x="32587" y="14225"/>
                      <a:pt x="32682" y="14230"/>
                    </a:cubicBezTo>
                    <a:cubicBezTo>
                      <a:pt x="32839" y="14241"/>
                      <a:pt x="32996" y="14250"/>
                      <a:pt x="33152" y="14258"/>
                    </a:cubicBezTo>
                    <a:cubicBezTo>
                      <a:pt x="33356" y="14268"/>
                      <a:pt x="33561" y="14280"/>
                      <a:pt x="33764" y="14288"/>
                    </a:cubicBezTo>
                    <a:cubicBezTo>
                      <a:pt x="33897" y="14292"/>
                      <a:pt x="34029" y="14297"/>
                      <a:pt x="34163" y="14301"/>
                    </a:cubicBezTo>
                    <a:cubicBezTo>
                      <a:pt x="34247" y="14306"/>
                      <a:pt x="34330" y="14310"/>
                      <a:pt x="34414" y="14312"/>
                    </a:cubicBezTo>
                    <a:cubicBezTo>
                      <a:pt x="34549" y="14312"/>
                      <a:pt x="34685" y="14315"/>
                      <a:pt x="34821" y="14315"/>
                    </a:cubicBezTo>
                    <a:cubicBezTo>
                      <a:pt x="34886" y="14315"/>
                      <a:pt x="34950" y="14314"/>
                      <a:pt x="35014" y="14313"/>
                    </a:cubicBezTo>
                    <a:cubicBezTo>
                      <a:pt x="35118" y="14312"/>
                      <a:pt x="35222" y="14310"/>
                      <a:pt x="35325" y="14307"/>
                    </a:cubicBezTo>
                    <a:cubicBezTo>
                      <a:pt x="35391" y="14305"/>
                      <a:pt x="35456" y="14304"/>
                      <a:pt x="35523" y="14301"/>
                    </a:cubicBezTo>
                    <a:cubicBezTo>
                      <a:pt x="35541" y="14301"/>
                      <a:pt x="35559" y="14301"/>
                      <a:pt x="35578" y="14300"/>
                    </a:cubicBezTo>
                    <a:cubicBezTo>
                      <a:pt x="35597" y="14300"/>
                      <a:pt x="35616" y="14301"/>
                      <a:pt x="35635" y="14301"/>
                    </a:cubicBezTo>
                    <a:cubicBezTo>
                      <a:pt x="35820" y="14304"/>
                      <a:pt x="36005" y="14306"/>
                      <a:pt x="36190" y="14306"/>
                    </a:cubicBezTo>
                    <a:cubicBezTo>
                      <a:pt x="36230" y="14306"/>
                      <a:pt x="36270" y="14306"/>
                      <a:pt x="36309" y="14306"/>
                    </a:cubicBezTo>
                    <a:cubicBezTo>
                      <a:pt x="36403" y="14306"/>
                      <a:pt x="36497" y="14304"/>
                      <a:pt x="36591" y="14300"/>
                    </a:cubicBezTo>
                    <a:cubicBezTo>
                      <a:pt x="36614" y="14316"/>
                      <a:pt x="36639" y="14328"/>
                      <a:pt x="36667" y="14332"/>
                    </a:cubicBezTo>
                    <a:cubicBezTo>
                      <a:pt x="36809" y="14358"/>
                      <a:pt x="36954" y="14362"/>
                      <a:pt x="37099" y="14362"/>
                    </a:cubicBezTo>
                    <a:cubicBezTo>
                      <a:pt x="37169" y="14362"/>
                      <a:pt x="37239" y="14361"/>
                      <a:pt x="37309" y="14361"/>
                    </a:cubicBezTo>
                    <a:cubicBezTo>
                      <a:pt x="37373" y="14361"/>
                      <a:pt x="37437" y="14360"/>
                      <a:pt x="37501" y="14360"/>
                    </a:cubicBezTo>
                    <a:cubicBezTo>
                      <a:pt x="37565" y="14360"/>
                      <a:pt x="37628" y="14361"/>
                      <a:pt x="37692" y="14362"/>
                    </a:cubicBezTo>
                    <a:cubicBezTo>
                      <a:pt x="37842" y="14363"/>
                      <a:pt x="37993" y="14365"/>
                      <a:pt x="38142" y="14366"/>
                    </a:cubicBezTo>
                    <a:cubicBezTo>
                      <a:pt x="38257" y="14369"/>
                      <a:pt x="38373" y="14372"/>
                      <a:pt x="38489" y="14372"/>
                    </a:cubicBezTo>
                    <a:cubicBezTo>
                      <a:pt x="38507" y="14372"/>
                      <a:pt x="38525" y="14372"/>
                      <a:pt x="38543" y="14372"/>
                    </a:cubicBezTo>
                    <a:lnTo>
                      <a:pt x="38552" y="14372"/>
                    </a:lnTo>
                    <a:cubicBezTo>
                      <a:pt x="38585" y="14397"/>
                      <a:pt x="38626" y="14411"/>
                      <a:pt x="38667" y="14411"/>
                    </a:cubicBezTo>
                    <a:cubicBezTo>
                      <a:pt x="38690" y="14410"/>
                      <a:pt x="38714" y="14405"/>
                      <a:pt x="38737" y="14396"/>
                    </a:cubicBezTo>
                    <a:cubicBezTo>
                      <a:pt x="38829" y="14356"/>
                      <a:pt x="38877" y="14243"/>
                      <a:pt x="38834" y="14151"/>
                    </a:cubicBezTo>
                    <a:cubicBezTo>
                      <a:pt x="38819" y="14121"/>
                      <a:pt x="38803" y="14090"/>
                      <a:pt x="38787" y="14059"/>
                    </a:cubicBezTo>
                    <a:cubicBezTo>
                      <a:pt x="38764" y="14014"/>
                      <a:pt x="38742" y="13970"/>
                      <a:pt x="38708" y="13930"/>
                    </a:cubicBezTo>
                    <a:cubicBezTo>
                      <a:pt x="38706" y="13927"/>
                      <a:pt x="38704" y="13924"/>
                      <a:pt x="38702" y="13922"/>
                    </a:cubicBezTo>
                    <a:cubicBezTo>
                      <a:pt x="38683" y="13893"/>
                      <a:pt x="38665" y="13866"/>
                      <a:pt x="38648" y="13836"/>
                    </a:cubicBezTo>
                    <a:cubicBezTo>
                      <a:pt x="38649" y="13828"/>
                      <a:pt x="38649" y="13820"/>
                      <a:pt x="38649" y="13812"/>
                    </a:cubicBezTo>
                    <a:cubicBezTo>
                      <a:pt x="38648" y="13708"/>
                      <a:pt x="38582" y="13622"/>
                      <a:pt x="38531" y="13536"/>
                    </a:cubicBezTo>
                    <a:cubicBezTo>
                      <a:pt x="38516" y="13510"/>
                      <a:pt x="38500" y="13484"/>
                      <a:pt x="38485" y="13457"/>
                    </a:cubicBezTo>
                    <a:cubicBezTo>
                      <a:pt x="38487" y="13430"/>
                      <a:pt x="38482" y="13401"/>
                      <a:pt x="38469" y="13376"/>
                    </a:cubicBezTo>
                    <a:cubicBezTo>
                      <a:pt x="38340" y="13117"/>
                      <a:pt x="38209" y="12858"/>
                      <a:pt x="38073" y="12602"/>
                    </a:cubicBezTo>
                    <a:cubicBezTo>
                      <a:pt x="38049" y="12555"/>
                      <a:pt x="38026" y="12509"/>
                      <a:pt x="38002" y="12464"/>
                    </a:cubicBezTo>
                    <a:cubicBezTo>
                      <a:pt x="37954" y="12371"/>
                      <a:pt x="37908" y="12280"/>
                      <a:pt x="37861" y="12188"/>
                    </a:cubicBezTo>
                    <a:cubicBezTo>
                      <a:pt x="37865" y="12166"/>
                      <a:pt x="37866" y="12146"/>
                      <a:pt x="37861" y="12125"/>
                    </a:cubicBezTo>
                    <a:cubicBezTo>
                      <a:pt x="37841" y="12006"/>
                      <a:pt x="37780" y="11902"/>
                      <a:pt x="37724" y="11797"/>
                    </a:cubicBezTo>
                    <a:lnTo>
                      <a:pt x="37724" y="11797"/>
                    </a:lnTo>
                    <a:cubicBezTo>
                      <a:pt x="37727" y="11804"/>
                      <a:pt x="37731" y="11811"/>
                      <a:pt x="37734" y="11819"/>
                    </a:cubicBezTo>
                    <a:cubicBezTo>
                      <a:pt x="37683" y="11716"/>
                      <a:pt x="37628" y="11613"/>
                      <a:pt x="37574" y="11511"/>
                    </a:cubicBezTo>
                    <a:cubicBezTo>
                      <a:pt x="37381" y="11142"/>
                      <a:pt x="37167" y="10782"/>
                      <a:pt x="36959" y="10420"/>
                    </a:cubicBezTo>
                    <a:cubicBezTo>
                      <a:pt x="36863" y="10253"/>
                      <a:pt x="36767" y="10089"/>
                      <a:pt x="36671" y="9923"/>
                    </a:cubicBezTo>
                    <a:cubicBezTo>
                      <a:pt x="36617" y="9830"/>
                      <a:pt x="36563" y="9739"/>
                      <a:pt x="36511" y="9647"/>
                    </a:cubicBezTo>
                    <a:cubicBezTo>
                      <a:pt x="36459" y="9559"/>
                      <a:pt x="36409" y="9469"/>
                      <a:pt x="36351" y="9383"/>
                    </a:cubicBezTo>
                    <a:cubicBezTo>
                      <a:pt x="36324" y="9342"/>
                      <a:pt x="36284" y="9313"/>
                      <a:pt x="36241" y="9301"/>
                    </a:cubicBezTo>
                    <a:cubicBezTo>
                      <a:pt x="36066" y="9081"/>
                      <a:pt x="35884" y="8867"/>
                      <a:pt x="35705" y="8654"/>
                    </a:cubicBezTo>
                    <a:cubicBezTo>
                      <a:pt x="35694" y="8641"/>
                      <a:pt x="35684" y="8629"/>
                      <a:pt x="35674" y="8617"/>
                    </a:cubicBezTo>
                    <a:cubicBezTo>
                      <a:pt x="35660" y="8599"/>
                      <a:pt x="35644" y="8579"/>
                      <a:pt x="35629" y="8561"/>
                    </a:cubicBezTo>
                    <a:cubicBezTo>
                      <a:pt x="35579" y="8496"/>
                      <a:pt x="35526" y="8431"/>
                      <a:pt x="35475" y="8367"/>
                    </a:cubicBezTo>
                    <a:cubicBezTo>
                      <a:pt x="35476" y="8367"/>
                      <a:pt x="35476" y="8366"/>
                      <a:pt x="35477" y="8366"/>
                    </a:cubicBezTo>
                    <a:cubicBezTo>
                      <a:pt x="35542" y="8299"/>
                      <a:pt x="35544" y="8196"/>
                      <a:pt x="35490" y="8122"/>
                    </a:cubicBezTo>
                    <a:cubicBezTo>
                      <a:pt x="35399" y="7998"/>
                      <a:pt x="35302" y="7878"/>
                      <a:pt x="35201" y="7764"/>
                    </a:cubicBezTo>
                    <a:cubicBezTo>
                      <a:pt x="35098" y="7646"/>
                      <a:pt x="34998" y="7526"/>
                      <a:pt x="34893" y="7411"/>
                    </a:cubicBezTo>
                    <a:cubicBezTo>
                      <a:pt x="34759" y="7263"/>
                      <a:pt x="34627" y="7116"/>
                      <a:pt x="34492" y="6969"/>
                    </a:cubicBezTo>
                    <a:cubicBezTo>
                      <a:pt x="34411" y="6882"/>
                      <a:pt x="34331" y="6794"/>
                      <a:pt x="34250" y="6709"/>
                    </a:cubicBezTo>
                    <a:cubicBezTo>
                      <a:pt x="34185" y="6637"/>
                      <a:pt x="34120" y="6562"/>
                      <a:pt x="34052" y="6492"/>
                    </a:cubicBezTo>
                    <a:cubicBezTo>
                      <a:pt x="33965" y="6403"/>
                      <a:pt x="33880" y="6315"/>
                      <a:pt x="33794" y="6227"/>
                    </a:cubicBezTo>
                    <a:cubicBezTo>
                      <a:pt x="33788" y="6213"/>
                      <a:pt x="33782" y="6201"/>
                      <a:pt x="33775" y="6189"/>
                    </a:cubicBezTo>
                    <a:cubicBezTo>
                      <a:pt x="33754" y="6159"/>
                      <a:pt x="33733" y="6130"/>
                      <a:pt x="33708" y="6103"/>
                    </a:cubicBezTo>
                    <a:cubicBezTo>
                      <a:pt x="33662" y="6051"/>
                      <a:pt x="33608" y="6006"/>
                      <a:pt x="33555" y="5962"/>
                    </a:cubicBezTo>
                    <a:lnTo>
                      <a:pt x="33555" y="5962"/>
                    </a:lnTo>
                    <a:cubicBezTo>
                      <a:pt x="33557" y="5963"/>
                      <a:pt x="33558" y="5964"/>
                      <a:pt x="33559" y="5965"/>
                    </a:cubicBezTo>
                    <a:cubicBezTo>
                      <a:pt x="33556" y="5962"/>
                      <a:pt x="33552" y="5959"/>
                      <a:pt x="33548" y="5955"/>
                    </a:cubicBezTo>
                    <a:lnTo>
                      <a:pt x="33548" y="5955"/>
                    </a:lnTo>
                    <a:cubicBezTo>
                      <a:pt x="33550" y="5957"/>
                      <a:pt x="33553" y="5959"/>
                      <a:pt x="33555" y="5962"/>
                    </a:cubicBezTo>
                    <a:lnTo>
                      <a:pt x="33555" y="5962"/>
                    </a:lnTo>
                    <a:cubicBezTo>
                      <a:pt x="33552" y="5958"/>
                      <a:pt x="33549" y="5956"/>
                      <a:pt x="33545" y="5953"/>
                    </a:cubicBezTo>
                    <a:lnTo>
                      <a:pt x="33545" y="5953"/>
                    </a:lnTo>
                    <a:cubicBezTo>
                      <a:pt x="33546" y="5954"/>
                      <a:pt x="33547" y="5954"/>
                      <a:pt x="33548" y="5955"/>
                    </a:cubicBezTo>
                    <a:lnTo>
                      <a:pt x="33548" y="5955"/>
                    </a:lnTo>
                    <a:cubicBezTo>
                      <a:pt x="33546" y="5954"/>
                      <a:pt x="33544" y="5952"/>
                      <a:pt x="33542" y="5950"/>
                    </a:cubicBezTo>
                    <a:lnTo>
                      <a:pt x="33542" y="5950"/>
                    </a:lnTo>
                    <a:cubicBezTo>
                      <a:pt x="33543" y="5951"/>
                      <a:pt x="33544" y="5952"/>
                      <a:pt x="33545" y="5953"/>
                    </a:cubicBezTo>
                    <a:lnTo>
                      <a:pt x="33545" y="5953"/>
                    </a:lnTo>
                    <a:cubicBezTo>
                      <a:pt x="33503" y="5916"/>
                      <a:pt x="33461" y="5878"/>
                      <a:pt x="33419" y="5841"/>
                    </a:cubicBezTo>
                    <a:cubicBezTo>
                      <a:pt x="33459" y="5762"/>
                      <a:pt x="33438" y="5661"/>
                      <a:pt x="33366" y="5609"/>
                    </a:cubicBezTo>
                    <a:cubicBezTo>
                      <a:pt x="33248" y="5519"/>
                      <a:pt x="33127" y="5432"/>
                      <a:pt x="33009" y="5342"/>
                    </a:cubicBezTo>
                    <a:cubicBezTo>
                      <a:pt x="32894" y="5255"/>
                      <a:pt x="32778" y="5167"/>
                      <a:pt x="32663" y="5079"/>
                    </a:cubicBezTo>
                    <a:cubicBezTo>
                      <a:pt x="32569" y="5007"/>
                      <a:pt x="32474" y="4937"/>
                      <a:pt x="32378" y="4869"/>
                    </a:cubicBezTo>
                    <a:cubicBezTo>
                      <a:pt x="32262" y="4783"/>
                      <a:pt x="32146" y="4695"/>
                      <a:pt x="32025" y="4617"/>
                    </a:cubicBezTo>
                    <a:cubicBezTo>
                      <a:pt x="31998" y="4600"/>
                      <a:pt x="31966" y="4592"/>
                      <a:pt x="31936" y="4592"/>
                    </a:cubicBezTo>
                    <a:cubicBezTo>
                      <a:pt x="31912" y="4592"/>
                      <a:pt x="31889" y="4596"/>
                      <a:pt x="31867" y="4605"/>
                    </a:cubicBezTo>
                    <a:cubicBezTo>
                      <a:pt x="31785" y="4546"/>
                      <a:pt x="31704" y="4486"/>
                      <a:pt x="31621" y="4426"/>
                    </a:cubicBezTo>
                    <a:cubicBezTo>
                      <a:pt x="31531" y="4361"/>
                      <a:pt x="31439" y="4297"/>
                      <a:pt x="31349" y="4233"/>
                    </a:cubicBezTo>
                    <a:cubicBezTo>
                      <a:pt x="31311" y="4206"/>
                      <a:pt x="31272" y="4179"/>
                      <a:pt x="31236" y="4151"/>
                    </a:cubicBezTo>
                    <a:cubicBezTo>
                      <a:pt x="31200" y="4124"/>
                      <a:pt x="31165" y="4096"/>
                      <a:pt x="31128" y="4071"/>
                    </a:cubicBezTo>
                    <a:cubicBezTo>
                      <a:pt x="31103" y="4051"/>
                      <a:pt x="31078" y="4032"/>
                      <a:pt x="31052" y="4013"/>
                    </a:cubicBezTo>
                    <a:cubicBezTo>
                      <a:pt x="31004" y="3977"/>
                      <a:pt x="30957" y="3939"/>
                      <a:pt x="30905" y="3906"/>
                    </a:cubicBezTo>
                    <a:cubicBezTo>
                      <a:pt x="30824" y="3852"/>
                      <a:pt x="30741" y="3798"/>
                      <a:pt x="30658" y="3745"/>
                    </a:cubicBezTo>
                    <a:cubicBezTo>
                      <a:pt x="30637" y="3730"/>
                      <a:pt x="30615" y="3716"/>
                      <a:pt x="30593" y="3701"/>
                    </a:cubicBezTo>
                    <a:cubicBezTo>
                      <a:pt x="30590" y="3658"/>
                      <a:pt x="30573" y="3616"/>
                      <a:pt x="30539" y="3587"/>
                    </a:cubicBezTo>
                    <a:cubicBezTo>
                      <a:pt x="30491" y="3545"/>
                      <a:pt x="30445" y="3506"/>
                      <a:pt x="30389" y="3474"/>
                    </a:cubicBezTo>
                    <a:cubicBezTo>
                      <a:pt x="30345" y="3449"/>
                      <a:pt x="30299" y="3425"/>
                      <a:pt x="30255" y="3399"/>
                    </a:cubicBezTo>
                    <a:cubicBezTo>
                      <a:pt x="30199" y="3367"/>
                      <a:pt x="30143" y="3336"/>
                      <a:pt x="30088" y="3306"/>
                    </a:cubicBezTo>
                    <a:cubicBezTo>
                      <a:pt x="30004" y="3259"/>
                      <a:pt x="29920" y="3212"/>
                      <a:pt x="29836" y="3166"/>
                    </a:cubicBezTo>
                    <a:cubicBezTo>
                      <a:pt x="29569" y="3021"/>
                      <a:pt x="29300" y="2879"/>
                      <a:pt x="29031" y="2737"/>
                    </a:cubicBezTo>
                    <a:cubicBezTo>
                      <a:pt x="28845" y="2621"/>
                      <a:pt x="28658" y="2505"/>
                      <a:pt x="28467" y="2397"/>
                    </a:cubicBezTo>
                    <a:cubicBezTo>
                      <a:pt x="28281" y="2289"/>
                      <a:pt x="28096" y="2182"/>
                      <a:pt x="27911" y="2074"/>
                    </a:cubicBezTo>
                    <a:cubicBezTo>
                      <a:pt x="27802" y="2012"/>
                      <a:pt x="27692" y="1949"/>
                      <a:pt x="27582" y="1887"/>
                    </a:cubicBezTo>
                    <a:cubicBezTo>
                      <a:pt x="27563" y="1875"/>
                      <a:pt x="27541" y="1864"/>
                      <a:pt x="27521" y="1851"/>
                    </a:cubicBezTo>
                    <a:cubicBezTo>
                      <a:pt x="27515" y="1844"/>
                      <a:pt x="27508" y="1837"/>
                      <a:pt x="27502" y="1831"/>
                    </a:cubicBezTo>
                    <a:cubicBezTo>
                      <a:pt x="27464" y="1787"/>
                      <a:pt x="27412" y="1755"/>
                      <a:pt x="27366" y="1722"/>
                    </a:cubicBezTo>
                    <a:cubicBezTo>
                      <a:pt x="27307" y="1680"/>
                      <a:pt x="27245" y="1641"/>
                      <a:pt x="27183" y="1604"/>
                    </a:cubicBezTo>
                    <a:cubicBezTo>
                      <a:pt x="27151" y="1585"/>
                      <a:pt x="27115" y="1576"/>
                      <a:pt x="27080" y="1576"/>
                    </a:cubicBezTo>
                    <a:cubicBezTo>
                      <a:pt x="27050" y="1576"/>
                      <a:pt x="27020" y="1583"/>
                      <a:pt x="26994" y="1597"/>
                    </a:cubicBezTo>
                    <a:cubicBezTo>
                      <a:pt x="26942" y="1569"/>
                      <a:pt x="26891" y="1541"/>
                      <a:pt x="26839" y="1516"/>
                    </a:cubicBezTo>
                    <a:cubicBezTo>
                      <a:pt x="26681" y="1438"/>
                      <a:pt x="26519" y="1371"/>
                      <a:pt x="26353" y="1315"/>
                    </a:cubicBezTo>
                    <a:cubicBezTo>
                      <a:pt x="26004" y="1197"/>
                      <a:pt x="25651" y="1101"/>
                      <a:pt x="25297" y="1002"/>
                    </a:cubicBezTo>
                    <a:cubicBezTo>
                      <a:pt x="24745" y="848"/>
                      <a:pt x="24197" y="685"/>
                      <a:pt x="23641" y="550"/>
                    </a:cubicBezTo>
                    <a:cubicBezTo>
                      <a:pt x="23602" y="541"/>
                      <a:pt x="23564" y="530"/>
                      <a:pt x="23525" y="521"/>
                    </a:cubicBezTo>
                    <a:cubicBezTo>
                      <a:pt x="23492" y="513"/>
                      <a:pt x="23459" y="506"/>
                      <a:pt x="23425" y="498"/>
                    </a:cubicBezTo>
                    <a:cubicBezTo>
                      <a:pt x="23314" y="471"/>
                      <a:pt x="23202" y="445"/>
                      <a:pt x="23091" y="417"/>
                    </a:cubicBezTo>
                    <a:cubicBezTo>
                      <a:pt x="22963" y="387"/>
                      <a:pt x="22832" y="361"/>
                      <a:pt x="22704" y="334"/>
                    </a:cubicBezTo>
                    <a:cubicBezTo>
                      <a:pt x="22470" y="285"/>
                      <a:pt x="22236" y="238"/>
                      <a:pt x="22001" y="193"/>
                    </a:cubicBezTo>
                    <a:cubicBezTo>
                      <a:pt x="21978" y="189"/>
                      <a:pt x="21957" y="183"/>
                      <a:pt x="21935" y="179"/>
                    </a:cubicBezTo>
                    <a:cubicBezTo>
                      <a:pt x="21761" y="138"/>
                      <a:pt x="21587" y="98"/>
                      <a:pt x="21413" y="57"/>
                    </a:cubicBezTo>
                    <a:cubicBezTo>
                      <a:pt x="21329" y="33"/>
                      <a:pt x="21243" y="0"/>
                      <a:pt x="2115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2" name="Google Shape;1152;p36"/>
              <p:cNvSpPr/>
              <p:nvPr/>
            </p:nvSpPr>
            <p:spPr>
              <a:xfrm>
                <a:off x="1913889" y="4831344"/>
                <a:ext cx="2996839" cy="127232"/>
              </a:xfrm>
              <a:custGeom>
                <a:avLst/>
                <a:gdLst/>
                <a:ahLst/>
                <a:cxnLst/>
                <a:rect l="l" t="t" r="r" b="b"/>
                <a:pathLst>
                  <a:path w="38982" h="1655" extrusionOk="0">
                    <a:moveTo>
                      <a:pt x="3834" y="532"/>
                    </a:moveTo>
                    <a:lnTo>
                      <a:pt x="3834" y="532"/>
                    </a:lnTo>
                    <a:cubicBezTo>
                      <a:pt x="3867" y="533"/>
                      <a:pt x="3900" y="533"/>
                      <a:pt x="3934" y="533"/>
                    </a:cubicBezTo>
                    <a:cubicBezTo>
                      <a:pt x="3967" y="533"/>
                      <a:pt x="4001" y="533"/>
                      <a:pt x="4035" y="533"/>
                    </a:cubicBezTo>
                    <a:cubicBezTo>
                      <a:pt x="4062" y="534"/>
                      <a:pt x="4088" y="534"/>
                      <a:pt x="4115" y="534"/>
                    </a:cubicBezTo>
                    <a:cubicBezTo>
                      <a:pt x="4168" y="534"/>
                      <a:pt x="4220" y="533"/>
                      <a:pt x="4273" y="533"/>
                    </a:cubicBezTo>
                    <a:cubicBezTo>
                      <a:pt x="4253" y="535"/>
                      <a:pt x="4236" y="539"/>
                      <a:pt x="4220" y="546"/>
                    </a:cubicBezTo>
                    <a:cubicBezTo>
                      <a:pt x="4091" y="540"/>
                      <a:pt x="3962" y="536"/>
                      <a:pt x="3834" y="532"/>
                    </a:cubicBezTo>
                    <a:close/>
                    <a:moveTo>
                      <a:pt x="20777" y="0"/>
                    </a:moveTo>
                    <a:cubicBezTo>
                      <a:pt x="20603" y="0"/>
                      <a:pt x="20428" y="2"/>
                      <a:pt x="20254" y="4"/>
                    </a:cubicBezTo>
                    <a:cubicBezTo>
                      <a:pt x="19930" y="8"/>
                      <a:pt x="19606" y="13"/>
                      <a:pt x="19282" y="13"/>
                    </a:cubicBezTo>
                    <a:cubicBezTo>
                      <a:pt x="19196" y="13"/>
                      <a:pt x="19111" y="13"/>
                      <a:pt x="19025" y="12"/>
                    </a:cubicBezTo>
                    <a:cubicBezTo>
                      <a:pt x="18807" y="10"/>
                      <a:pt x="18590" y="9"/>
                      <a:pt x="18374" y="5"/>
                    </a:cubicBezTo>
                    <a:cubicBezTo>
                      <a:pt x="18230" y="3"/>
                      <a:pt x="18087" y="0"/>
                      <a:pt x="17944" y="0"/>
                    </a:cubicBezTo>
                    <a:cubicBezTo>
                      <a:pt x="17894" y="0"/>
                      <a:pt x="17845" y="1"/>
                      <a:pt x="17795" y="2"/>
                    </a:cubicBezTo>
                    <a:cubicBezTo>
                      <a:pt x="17388" y="9"/>
                      <a:pt x="16980" y="22"/>
                      <a:pt x="16573" y="33"/>
                    </a:cubicBezTo>
                    <a:cubicBezTo>
                      <a:pt x="16165" y="43"/>
                      <a:pt x="15756" y="43"/>
                      <a:pt x="15347" y="44"/>
                    </a:cubicBezTo>
                    <a:cubicBezTo>
                      <a:pt x="14939" y="44"/>
                      <a:pt x="14530" y="44"/>
                      <a:pt x="14123" y="54"/>
                    </a:cubicBezTo>
                    <a:cubicBezTo>
                      <a:pt x="13938" y="59"/>
                      <a:pt x="13754" y="72"/>
                      <a:pt x="13569" y="72"/>
                    </a:cubicBezTo>
                    <a:cubicBezTo>
                      <a:pt x="13562" y="72"/>
                      <a:pt x="13554" y="71"/>
                      <a:pt x="13546" y="71"/>
                    </a:cubicBezTo>
                    <a:cubicBezTo>
                      <a:pt x="13352" y="71"/>
                      <a:pt x="13159" y="69"/>
                      <a:pt x="12964" y="65"/>
                    </a:cubicBezTo>
                    <a:cubicBezTo>
                      <a:pt x="12755" y="60"/>
                      <a:pt x="12546" y="55"/>
                      <a:pt x="12337" y="54"/>
                    </a:cubicBezTo>
                    <a:cubicBezTo>
                      <a:pt x="12315" y="54"/>
                      <a:pt x="12294" y="54"/>
                      <a:pt x="12272" y="54"/>
                    </a:cubicBezTo>
                    <a:cubicBezTo>
                      <a:pt x="12089" y="54"/>
                      <a:pt x="11907" y="58"/>
                      <a:pt x="11725" y="63"/>
                    </a:cubicBezTo>
                    <a:cubicBezTo>
                      <a:pt x="11338" y="75"/>
                      <a:pt x="10952" y="90"/>
                      <a:pt x="10565" y="98"/>
                    </a:cubicBezTo>
                    <a:cubicBezTo>
                      <a:pt x="10144" y="106"/>
                      <a:pt x="9723" y="105"/>
                      <a:pt x="9301" y="107"/>
                    </a:cubicBezTo>
                    <a:cubicBezTo>
                      <a:pt x="8904" y="109"/>
                      <a:pt x="8506" y="126"/>
                      <a:pt x="8108" y="133"/>
                    </a:cubicBezTo>
                    <a:cubicBezTo>
                      <a:pt x="7933" y="136"/>
                      <a:pt x="7757" y="138"/>
                      <a:pt x="7582" y="138"/>
                    </a:cubicBezTo>
                    <a:cubicBezTo>
                      <a:pt x="7544" y="138"/>
                      <a:pt x="7506" y="138"/>
                      <a:pt x="7469" y="138"/>
                    </a:cubicBezTo>
                    <a:cubicBezTo>
                      <a:pt x="7277" y="137"/>
                      <a:pt x="7086" y="133"/>
                      <a:pt x="6894" y="131"/>
                    </a:cubicBezTo>
                    <a:cubicBezTo>
                      <a:pt x="6696" y="129"/>
                      <a:pt x="6498" y="127"/>
                      <a:pt x="6300" y="127"/>
                    </a:cubicBezTo>
                    <a:cubicBezTo>
                      <a:pt x="6101" y="127"/>
                      <a:pt x="5903" y="129"/>
                      <a:pt x="5706" y="133"/>
                    </a:cubicBezTo>
                    <a:cubicBezTo>
                      <a:pt x="5296" y="143"/>
                      <a:pt x="4887" y="157"/>
                      <a:pt x="4477" y="166"/>
                    </a:cubicBezTo>
                    <a:cubicBezTo>
                      <a:pt x="4429" y="167"/>
                      <a:pt x="4381" y="168"/>
                      <a:pt x="4333" y="168"/>
                    </a:cubicBezTo>
                    <a:cubicBezTo>
                      <a:pt x="4184" y="168"/>
                      <a:pt x="4035" y="164"/>
                      <a:pt x="3886" y="161"/>
                    </a:cubicBezTo>
                    <a:cubicBezTo>
                      <a:pt x="3819" y="159"/>
                      <a:pt x="3752" y="158"/>
                      <a:pt x="3685" y="158"/>
                    </a:cubicBezTo>
                    <a:cubicBezTo>
                      <a:pt x="3562" y="158"/>
                      <a:pt x="3439" y="161"/>
                      <a:pt x="3317" y="165"/>
                    </a:cubicBezTo>
                    <a:cubicBezTo>
                      <a:pt x="2928" y="180"/>
                      <a:pt x="2543" y="224"/>
                      <a:pt x="2156" y="260"/>
                    </a:cubicBezTo>
                    <a:lnTo>
                      <a:pt x="2158" y="260"/>
                    </a:lnTo>
                    <a:cubicBezTo>
                      <a:pt x="2089" y="265"/>
                      <a:pt x="2018" y="270"/>
                      <a:pt x="1947" y="275"/>
                    </a:cubicBezTo>
                    <a:cubicBezTo>
                      <a:pt x="1875" y="281"/>
                      <a:pt x="1802" y="281"/>
                      <a:pt x="1729" y="283"/>
                    </a:cubicBezTo>
                    <a:cubicBezTo>
                      <a:pt x="1701" y="283"/>
                      <a:pt x="1673" y="284"/>
                      <a:pt x="1645" y="284"/>
                    </a:cubicBezTo>
                    <a:cubicBezTo>
                      <a:pt x="1546" y="284"/>
                      <a:pt x="1448" y="281"/>
                      <a:pt x="1349" y="277"/>
                    </a:cubicBezTo>
                    <a:cubicBezTo>
                      <a:pt x="1213" y="272"/>
                      <a:pt x="1078" y="265"/>
                      <a:pt x="943" y="261"/>
                    </a:cubicBezTo>
                    <a:cubicBezTo>
                      <a:pt x="921" y="261"/>
                      <a:pt x="899" y="261"/>
                      <a:pt x="878" y="261"/>
                    </a:cubicBezTo>
                    <a:cubicBezTo>
                      <a:pt x="783" y="261"/>
                      <a:pt x="692" y="266"/>
                      <a:pt x="598" y="285"/>
                    </a:cubicBezTo>
                    <a:cubicBezTo>
                      <a:pt x="561" y="293"/>
                      <a:pt x="523" y="304"/>
                      <a:pt x="487" y="313"/>
                    </a:cubicBezTo>
                    <a:cubicBezTo>
                      <a:pt x="388" y="337"/>
                      <a:pt x="332" y="448"/>
                      <a:pt x="359" y="541"/>
                    </a:cubicBezTo>
                    <a:cubicBezTo>
                      <a:pt x="361" y="547"/>
                      <a:pt x="364" y="551"/>
                      <a:pt x="366" y="555"/>
                    </a:cubicBezTo>
                    <a:cubicBezTo>
                      <a:pt x="283" y="568"/>
                      <a:pt x="215" y="624"/>
                      <a:pt x="204" y="713"/>
                    </a:cubicBezTo>
                    <a:cubicBezTo>
                      <a:pt x="197" y="766"/>
                      <a:pt x="217" y="819"/>
                      <a:pt x="251" y="859"/>
                    </a:cubicBezTo>
                    <a:cubicBezTo>
                      <a:pt x="212" y="879"/>
                      <a:pt x="171" y="899"/>
                      <a:pt x="136" y="926"/>
                    </a:cubicBezTo>
                    <a:cubicBezTo>
                      <a:pt x="51" y="985"/>
                      <a:pt x="1" y="1073"/>
                      <a:pt x="17" y="1177"/>
                    </a:cubicBezTo>
                    <a:cubicBezTo>
                      <a:pt x="33" y="1286"/>
                      <a:pt x="105" y="1370"/>
                      <a:pt x="197" y="1422"/>
                    </a:cubicBezTo>
                    <a:cubicBezTo>
                      <a:pt x="241" y="1447"/>
                      <a:pt x="290" y="1462"/>
                      <a:pt x="340" y="1470"/>
                    </a:cubicBezTo>
                    <a:cubicBezTo>
                      <a:pt x="380" y="1491"/>
                      <a:pt x="425" y="1503"/>
                      <a:pt x="471" y="1507"/>
                    </a:cubicBezTo>
                    <a:cubicBezTo>
                      <a:pt x="502" y="1509"/>
                      <a:pt x="533" y="1510"/>
                      <a:pt x="564" y="1510"/>
                    </a:cubicBezTo>
                    <a:cubicBezTo>
                      <a:pt x="656" y="1510"/>
                      <a:pt x="749" y="1501"/>
                      <a:pt x="840" y="1484"/>
                    </a:cubicBezTo>
                    <a:cubicBezTo>
                      <a:pt x="879" y="1477"/>
                      <a:pt x="918" y="1469"/>
                      <a:pt x="958" y="1460"/>
                    </a:cubicBezTo>
                    <a:cubicBezTo>
                      <a:pt x="983" y="1471"/>
                      <a:pt x="1012" y="1479"/>
                      <a:pt x="1037" y="1485"/>
                    </a:cubicBezTo>
                    <a:cubicBezTo>
                      <a:pt x="1118" y="1502"/>
                      <a:pt x="1201" y="1513"/>
                      <a:pt x="1284" y="1523"/>
                    </a:cubicBezTo>
                    <a:cubicBezTo>
                      <a:pt x="1391" y="1534"/>
                      <a:pt x="1498" y="1537"/>
                      <a:pt x="1606" y="1541"/>
                    </a:cubicBezTo>
                    <a:cubicBezTo>
                      <a:pt x="1643" y="1541"/>
                      <a:pt x="1680" y="1542"/>
                      <a:pt x="1717" y="1542"/>
                    </a:cubicBezTo>
                    <a:cubicBezTo>
                      <a:pt x="1813" y="1542"/>
                      <a:pt x="1908" y="1540"/>
                      <a:pt x="2004" y="1537"/>
                    </a:cubicBezTo>
                    <a:cubicBezTo>
                      <a:pt x="2066" y="1548"/>
                      <a:pt x="2126" y="1556"/>
                      <a:pt x="2189" y="1556"/>
                    </a:cubicBezTo>
                    <a:cubicBezTo>
                      <a:pt x="2193" y="1556"/>
                      <a:pt x="2198" y="1556"/>
                      <a:pt x="2202" y="1556"/>
                    </a:cubicBezTo>
                    <a:lnTo>
                      <a:pt x="2216" y="1556"/>
                    </a:lnTo>
                    <a:cubicBezTo>
                      <a:pt x="2274" y="1555"/>
                      <a:pt x="2332" y="1552"/>
                      <a:pt x="2391" y="1551"/>
                    </a:cubicBezTo>
                    <a:cubicBezTo>
                      <a:pt x="2460" y="1547"/>
                      <a:pt x="2529" y="1544"/>
                      <a:pt x="2599" y="1542"/>
                    </a:cubicBezTo>
                    <a:cubicBezTo>
                      <a:pt x="2718" y="1536"/>
                      <a:pt x="2835" y="1532"/>
                      <a:pt x="2955" y="1528"/>
                    </a:cubicBezTo>
                    <a:cubicBezTo>
                      <a:pt x="3081" y="1524"/>
                      <a:pt x="3207" y="1521"/>
                      <a:pt x="3334" y="1518"/>
                    </a:cubicBezTo>
                    <a:cubicBezTo>
                      <a:pt x="3367" y="1517"/>
                      <a:pt x="3401" y="1517"/>
                      <a:pt x="3435" y="1517"/>
                    </a:cubicBezTo>
                    <a:cubicBezTo>
                      <a:pt x="3557" y="1516"/>
                      <a:pt x="3680" y="1515"/>
                      <a:pt x="3800" y="1499"/>
                    </a:cubicBezTo>
                    <a:cubicBezTo>
                      <a:pt x="3838" y="1493"/>
                      <a:pt x="3871" y="1476"/>
                      <a:pt x="3898" y="1452"/>
                    </a:cubicBezTo>
                    <a:cubicBezTo>
                      <a:pt x="4011" y="1449"/>
                      <a:pt x="4125" y="1444"/>
                      <a:pt x="4238" y="1434"/>
                    </a:cubicBezTo>
                    <a:cubicBezTo>
                      <a:pt x="4278" y="1438"/>
                      <a:pt x="4319" y="1440"/>
                      <a:pt x="4359" y="1440"/>
                    </a:cubicBezTo>
                    <a:cubicBezTo>
                      <a:pt x="4367" y="1440"/>
                      <a:pt x="4375" y="1440"/>
                      <a:pt x="4384" y="1440"/>
                    </a:cubicBezTo>
                    <a:cubicBezTo>
                      <a:pt x="4469" y="1440"/>
                      <a:pt x="4554" y="1441"/>
                      <a:pt x="4640" y="1441"/>
                    </a:cubicBezTo>
                    <a:cubicBezTo>
                      <a:pt x="4725" y="1441"/>
                      <a:pt x="4811" y="1440"/>
                      <a:pt x="4896" y="1438"/>
                    </a:cubicBezTo>
                    <a:cubicBezTo>
                      <a:pt x="5037" y="1434"/>
                      <a:pt x="5176" y="1429"/>
                      <a:pt x="5317" y="1424"/>
                    </a:cubicBezTo>
                    <a:cubicBezTo>
                      <a:pt x="5547" y="1416"/>
                      <a:pt x="5778" y="1408"/>
                      <a:pt x="6009" y="1401"/>
                    </a:cubicBezTo>
                    <a:cubicBezTo>
                      <a:pt x="6552" y="1382"/>
                      <a:pt x="7095" y="1361"/>
                      <a:pt x="7639" y="1348"/>
                    </a:cubicBezTo>
                    <a:cubicBezTo>
                      <a:pt x="7927" y="1341"/>
                      <a:pt x="8215" y="1334"/>
                      <a:pt x="8504" y="1328"/>
                    </a:cubicBezTo>
                    <a:cubicBezTo>
                      <a:pt x="8645" y="1326"/>
                      <a:pt x="8789" y="1324"/>
                      <a:pt x="8932" y="1320"/>
                    </a:cubicBezTo>
                    <a:cubicBezTo>
                      <a:pt x="9009" y="1319"/>
                      <a:pt x="9086" y="1316"/>
                      <a:pt x="9162" y="1313"/>
                    </a:cubicBezTo>
                    <a:cubicBezTo>
                      <a:pt x="9234" y="1324"/>
                      <a:pt x="9304" y="1330"/>
                      <a:pt x="9377" y="1332"/>
                    </a:cubicBezTo>
                    <a:cubicBezTo>
                      <a:pt x="9391" y="1332"/>
                      <a:pt x="9404" y="1332"/>
                      <a:pt x="9417" y="1332"/>
                    </a:cubicBezTo>
                    <a:cubicBezTo>
                      <a:pt x="9480" y="1332"/>
                      <a:pt x="9543" y="1330"/>
                      <a:pt x="9605" y="1327"/>
                    </a:cubicBezTo>
                    <a:cubicBezTo>
                      <a:pt x="9677" y="1324"/>
                      <a:pt x="9749" y="1321"/>
                      <a:pt x="9821" y="1318"/>
                    </a:cubicBezTo>
                    <a:cubicBezTo>
                      <a:pt x="9957" y="1311"/>
                      <a:pt x="10094" y="1304"/>
                      <a:pt x="10231" y="1298"/>
                    </a:cubicBezTo>
                    <a:lnTo>
                      <a:pt x="10258" y="1296"/>
                    </a:lnTo>
                    <a:cubicBezTo>
                      <a:pt x="10379" y="1295"/>
                      <a:pt x="10500" y="1295"/>
                      <a:pt x="10621" y="1295"/>
                    </a:cubicBezTo>
                    <a:cubicBezTo>
                      <a:pt x="10769" y="1295"/>
                      <a:pt x="10918" y="1295"/>
                      <a:pt x="11066" y="1297"/>
                    </a:cubicBezTo>
                    <a:cubicBezTo>
                      <a:pt x="11354" y="1302"/>
                      <a:pt x="11642" y="1305"/>
                      <a:pt x="11931" y="1313"/>
                    </a:cubicBezTo>
                    <a:cubicBezTo>
                      <a:pt x="12206" y="1320"/>
                      <a:pt x="12480" y="1334"/>
                      <a:pt x="12755" y="1334"/>
                    </a:cubicBezTo>
                    <a:cubicBezTo>
                      <a:pt x="12804" y="1334"/>
                      <a:pt x="12854" y="1334"/>
                      <a:pt x="12904" y="1333"/>
                    </a:cubicBezTo>
                    <a:cubicBezTo>
                      <a:pt x="12914" y="1332"/>
                      <a:pt x="12923" y="1332"/>
                      <a:pt x="12933" y="1329"/>
                    </a:cubicBezTo>
                    <a:cubicBezTo>
                      <a:pt x="13438" y="1317"/>
                      <a:pt x="13941" y="1285"/>
                      <a:pt x="14444" y="1268"/>
                    </a:cubicBezTo>
                    <a:cubicBezTo>
                      <a:pt x="14569" y="1268"/>
                      <a:pt x="14692" y="1266"/>
                      <a:pt x="14816" y="1266"/>
                    </a:cubicBezTo>
                    <a:cubicBezTo>
                      <a:pt x="15368" y="1263"/>
                      <a:pt x="15919" y="1263"/>
                      <a:pt x="16470" y="1260"/>
                    </a:cubicBezTo>
                    <a:lnTo>
                      <a:pt x="16569" y="1260"/>
                    </a:lnTo>
                    <a:cubicBezTo>
                      <a:pt x="16592" y="1331"/>
                      <a:pt x="16661" y="1386"/>
                      <a:pt x="16739" y="1386"/>
                    </a:cubicBezTo>
                    <a:cubicBezTo>
                      <a:pt x="16740" y="1386"/>
                      <a:pt x="16740" y="1386"/>
                      <a:pt x="16741" y="1386"/>
                    </a:cubicBezTo>
                    <a:lnTo>
                      <a:pt x="16748" y="1386"/>
                    </a:lnTo>
                    <a:cubicBezTo>
                      <a:pt x="17299" y="1362"/>
                      <a:pt x="17851" y="1336"/>
                      <a:pt x="18403" y="1310"/>
                    </a:cubicBezTo>
                    <a:cubicBezTo>
                      <a:pt x="18644" y="1298"/>
                      <a:pt x="18885" y="1285"/>
                      <a:pt x="19126" y="1271"/>
                    </a:cubicBezTo>
                    <a:cubicBezTo>
                      <a:pt x="19236" y="1266"/>
                      <a:pt x="19346" y="1257"/>
                      <a:pt x="19456" y="1250"/>
                    </a:cubicBezTo>
                    <a:cubicBezTo>
                      <a:pt x="19527" y="1245"/>
                      <a:pt x="19599" y="1241"/>
                      <a:pt x="19670" y="1236"/>
                    </a:cubicBezTo>
                    <a:cubicBezTo>
                      <a:pt x="19771" y="1230"/>
                      <a:pt x="19873" y="1215"/>
                      <a:pt x="19974" y="1202"/>
                    </a:cubicBezTo>
                    <a:cubicBezTo>
                      <a:pt x="19991" y="1252"/>
                      <a:pt x="20030" y="1294"/>
                      <a:pt x="20080" y="1314"/>
                    </a:cubicBezTo>
                    <a:cubicBezTo>
                      <a:pt x="20127" y="1334"/>
                      <a:pt x="20182" y="1340"/>
                      <a:pt x="20234" y="1340"/>
                    </a:cubicBezTo>
                    <a:cubicBezTo>
                      <a:pt x="20251" y="1340"/>
                      <a:pt x="20268" y="1339"/>
                      <a:pt x="20284" y="1338"/>
                    </a:cubicBezTo>
                    <a:cubicBezTo>
                      <a:pt x="20334" y="1336"/>
                      <a:pt x="20384" y="1334"/>
                      <a:pt x="20435" y="1333"/>
                    </a:cubicBezTo>
                    <a:lnTo>
                      <a:pt x="20707" y="1333"/>
                    </a:lnTo>
                    <a:cubicBezTo>
                      <a:pt x="20838" y="1332"/>
                      <a:pt x="20970" y="1332"/>
                      <a:pt x="21101" y="1329"/>
                    </a:cubicBezTo>
                    <a:cubicBezTo>
                      <a:pt x="21403" y="1327"/>
                      <a:pt x="21706" y="1320"/>
                      <a:pt x="22008" y="1312"/>
                    </a:cubicBezTo>
                    <a:cubicBezTo>
                      <a:pt x="22286" y="1304"/>
                      <a:pt x="22564" y="1290"/>
                      <a:pt x="22840" y="1277"/>
                    </a:cubicBezTo>
                    <a:cubicBezTo>
                      <a:pt x="22972" y="1271"/>
                      <a:pt x="23103" y="1257"/>
                      <a:pt x="23235" y="1248"/>
                    </a:cubicBezTo>
                    <a:cubicBezTo>
                      <a:pt x="23288" y="1244"/>
                      <a:pt x="23340" y="1239"/>
                      <a:pt x="23393" y="1234"/>
                    </a:cubicBezTo>
                    <a:cubicBezTo>
                      <a:pt x="23461" y="1233"/>
                      <a:pt x="23530" y="1232"/>
                      <a:pt x="23599" y="1231"/>
                    </a:cubicBezTo>
                    <a:cubicBezTo>
                      <a:pt x="23664" y="1230"/>
                      <a:pt x="23730" y="1230"/>
                      <a:pt x="23795" y="1229"/>
                    </a:cubicBezTo>
                    <a:cubicBezTo>
                      <a:pt x="23807" y="1229"/>
                      <a:pt x="23819" y="1229"/>
                      <a:pt x="23830" y="1229"/>
                    </a:cubicBezTo>
                    <a:cubicBezTo>
                      <a:pt x="23857" y="1229"/>
                      <a:pt x="23884" y="1229"/>
                      <a:pt x="23910" y="1229"/>
                    </a:cubicBezTo>
                    <a:cubicBezTo>
                      <a:pt x="23997" y="1229"/>
                      <a:pt x="24082" y="1227"/>
                      <a:pt x="24168" y="1209"/>
                    </a:cubicBezTo>
                    <a:cubicBezTo>
                      <a:pt x="24193" y="1203"/>
                      <a:pt x="24216" y="1194"/>
                      <a:pt x="24237" y="1182"/>
                    </a:cubicBezTo>
                    <a:cubicBezTo>
                      <a:pt x="24263" y="1203"/>
                      <a:pt x="24295" y="1218"/>
                      <a:pt x="24330" y="1220"/>
                    </a:cubicBezTo>
                    <a:cubicBezTo>
                      <a:pt x="24338" y="1221"/>
                      <a:pt x="24346" y="1221"/>
                      <a:pt x="24354" y="1221"/>
                    </a:cubicBezTo>
                    <a:lnTo>
                      <a:pt x="24354" y="1222"/>
                    </a:lnTo>
                    <a:lnTo>
                      <a:pt x="24356" y="1222"/>
                    </a:lnTo>
                    <a:cubicBezTo>
                      <a:pt x="24377" y="1223"/>
                      <a:pt x="24399" y="1223"/>
                      <a:pt x="24421" y="1223"/>
                    </a:cubicBezTo>
                    <a:cubicBezTo>
                      <a:pt x="24573" y="1223"/>
                      <a:pt x="24724" y="1207"/>
                      <a:pt x="24875" y="1201"/>
                    </a:cubicBezTo>
                    <a:cubicBezTo>
                      <a:pt x="25013" y="1197"/>
                      <a:pt x="25151" y="1192"/>
                      <a:pt x="25290" y="1186"/>
                    </a:cubicBezTo>
                    <a:cubicBezTo>
                      <a:pt x="25473" y="1181"/>
                      <a:pt x="25657" y="1177"/>
                      <a:pt x="25841" y="1174"/>
                    </a:cubicBezTo>
                    <a:cubicBezTo>
                      <a:pt x="25863" y="1229"/>
                      <a:pt x="25907" y="1273"/>
                      <a:pt x="25966" y="1288"/>
                    </a:cubicBezTo>
                    <a:cubicBezTo>
                      <a:pt x="26056" y="1311"/>
                      <a:pt x="26152" y="1311"/>
                      <a:pt x="26245" y="1313"/>
                    </a:cubicBezTo>
                    <a:cubicBezTo>
                      <a:pt x="26316" y="1314"/>
                      <a:pt x="26387" y="1315"/>
                      <a:pt x="26459" y="1315"/>
                    </a:cubicBezTo>
                    <a:cubicBezTo>
                      <a:pt x="26808" y="1315"/>
                      <a:pt x="27158" y="1304"/>
                      <a:pt x="27507" y="1293"/>
                    </a:cubicBezTo>
                    <a:cubicBezTo>
                      <a:pt x="27717" y="1287"/>
                      <a:pt x="27929" y="1285"/>
                      <a:pt x="28140" y="1281"/>
                    </a:cubicBezTo>
                    <a:cubicBezTo>
                      <a:pt x="28355" y="1277"/>
                      <a:pt x="28570" y="1269"/>
                      <a:pt x="28785" y="1263"/>
                    </a:cubicBezTo>
                    <a:cubicBezTo>
                      <a:pt x="28989" y="1256"/>
                      <a:pt x="29192" y="1247"/>
                      <a:pt x="29397" y="1239"/>
                    </a:cubicBezTo>
                    <a:cubicBezTo>
                      <a:pt x="29542" y="1233"/>
                      <a:pt x="29688" y="1224"/>
                      <a:pt x="29833" y="1214"/>
                    </a:cubicBezTo>
                    <a:cubicBezTo>
                      <a:pt x="29851" y="1274"/>
                      <a:pt x="29901" y="1325"/>
                      <a:pt x="29964" y="1340"/>
                    </a:cubicBezTo>
                    <a:cubicBezTo>
                      <a:pt x="29969" y="1341"/>
                      <a:pt x="29973" y="1342"/>
                      <a:pt x="29979" y="1343"/>
                    </a:cubicBezTo>
                    <a:cubicBezTo>
                      <a:pt x="30001" y="1362"/>
                      <a:pt x="30027" y="1377"/>
                      <a:pt x="30058" y="1386"/>
                    </a:cubicBezTo>
                    <a:cubicBezTo>
                      <a:pt x="30139" y="1410"/>
                      <a:pt x="30230" y="1406"/>
                      <a:pt x="30314" y="1408"/>
                    </a:cubicBezTo>
                    <a:lnTo>
                      <a:pt x="30307" y="1408"/>
                    </a:lnTo>
                    <a:cubicBezTo>
                      <a:pt x="30586" y="1422"/>
                      <a:pt x="30865" y="1432"/>
                      <a:pt x="31144" y="1441"/>
                    </a:cubicBezTo>
                    <a:cubicBezTo>
                      <a:pt x="31336" y="1454"/>
                      <a:pt x="31530" y="1469"/>
                      <a:pt x="31722" y="1487"/>
                    </a:cubicBezTo>
                    <a:cubicBezTo>
                      <a:pt x="31932" y="1507"/>
                      <a:pt x="32143" y="1529"/>
                      <a:pt x="32354" y="1544"/>
                    </a:cubicBezTo>
                    <a:cubicBezTo>
                      <a:pt x="32558" y="1558"/>
                      <a:pt x="32760" y="1579"/>
                      <a:pt x="32964" y="1588"/>
                    </a:cubicBezTo>
                    <a:cubicBezTo>
                      <a:pt x="33102" y="1593"/>
                      <a:pt x="33240" y="1600"/>
                      <a:pt x="33380" y="1607"/>
                    </a:cubicBezTo>
                    <a:lnTo>
                      <a:pt x="33374" y="1607"/>
                    </a:lnTo>
                    <a:cubicBezTo>
                      <a:pt x="33571" y="1615"/>
                      <a:pt x="33767" y="1621"/>
                      <a:pt x="33964" y="1625"/>
                    </a:cubicBezTo>
                    <a:cubicBezTo>
                      <a:pt x="33966" y="1625"/>
                      <a:pt x="33967" y="1626"/>
                      <a:pt x="33969" y="1626"/>
                    </a:cubicBezTo>
                    <a:cubicBezTo>
                      <a:pt x="34042" y="1626"/>
                      <a:pt x="34108" y="1573"/>
                      <a:pt x="34133" y="1504"/>
                    </a:cubicBezTo>
                    <a:cubicBezTo>
                      <a:pt x="34208" y="1507"/>
                      <a:pt x="34283" y="1508"/>
                      <a:pt x="34358" y="1510"/>
                    </a:cubicBezTo>
                    <a:cubicBezTo>
                      <a:pt x="34663" y="1518"/>
                      <a:pt x="34967" y="1528"/>
                      <a:pt x="35271" y="1539"/>
                    </a:cubicBezTo>
                    <a:cubicBezTo>
                      <a:pt x="35653" y="1553"/>
                      <a:pt x="36036" y="1571"/>
                      <a:pt x="36419" y="1575"/>
                    </a:cubicBezTo>
                    <a:cubicBezTo>
                      <a:pt x="36771" y="1593"/>
                      <a:pt x="37122" y="1611"/>
                      <a:pt x="37473" y="1627"/>
                    </a:cubicBezTo>
                    <a:cubicBezTo>
                      <a:pt x="37472" y="1626"/>
                      <a:pt x="37471" y="1626"/>
                      <a:pt x="37471" y="1626"/>
                    </a:cubicBezTo>
                    <a:lnTo>
                      <a:pt x="37471" y="1626"/>
                    </a:lnTo>
                    <a:cubicBezTo>
                      <a:pt x="37690" y="1636"/>
                      <a:pt x="37910" y="1639"/>
                      <a:pt x="38130" y="1644"/>
                    </a:cubicBezTo>
                    <a:cubicBezTo>
                      <a:pt x="38349" y="1648"/>
                      <a:pt x="38570" y="1654"/>
                      <a:pt x="38791" y="1654"/>
                    </a:cubicBezTo>
                    <a:lnTo>
                      <a:pt x="38793" y="1654"/>
                    </a:lnTo>
                    <a:cubicBezTo>
                      <a:pt x="38883" y="1653"/>
                      <a:pt x="38961" y="1579"/>
                      <a:pt x="38971" y="1489"/>
                    </a:cubicBezTo>
                    <a:cubicBezTo>
                      <a:pt x="38982" y="1398"/>
                      <a:pt x="38921" y="1311"/>
                      <a:pt x="38832" y="1289"/>
                    </a:cubicBezTo>
                    <a:cubicBezTo>
                      <a:pt x="38831" y="1288"/>
                      <a:pt x="38830" y="1288"/>
                      <a:pt x="38828" y="1288"/>
                    </a:cubicBezTo>
                    <a:cubicBezTo>
                      <a:pt x="38769" y="1258"/>
                      <a:pt x="38710" y="1232"/>
                      <a:pt x="38646" y="1214"/>
                    </a:cubicBezTo>
                    <a:cubicBezTo>
                      <a:pt x="38634" y="1210"/>
                      <a:pt x="38623" y="1207"/>
                      <a:pt x="38611" y="1203"/>
                    </a:cubicBezTo>
                    <a:lnTo>
                      <a:pt x="38619" y="1192"/>
                    </a:lnTo>
                    <a:cubicBezTo>
                      <a:pt x="38674" y="1109"/>
                      <a:pt x="38634" y="985"/>
                      <a:pt x="38549" y="939"/>
                    </a:cubicBezTo>
                    <a:cubicBezTo>
                      <a:pt x="38533" y="931"/>
                      <a:pt x="38516" y="922"/>
                      <a:pt x="38500" y="913"/>
                    </a:cubicBezTo>
                    <a:cubicBezTo>
                      <a:pt x="38503" y="908"/>
                      <a:pt x="38506" y="904"/>
                      <a:pt x="38508" y="899"/>
                    </a:cubicBezTo>
                    <a:cubicBezTo>
                      <a:pt x="38541" y="844"/>
                      <a:pt x="38540" y="770"/>
                      <a:pt x="38507" y="714"/>
                    </a:cubicBezTo>
                    <a:cubicBezTo>
                      <a:pt x="38477" y="664"/>
                      <a:pt x="38426" y="633"/>
                      <a:pt x="38368" y="625"/>
                    </a:cubicBezTo>
                    <a:cubicBezTo>
                      <a:pt x="38360" y="624"/>
                      <a:pt x="38351" y="623"/>
                      <a:pt x="38343" y="621"/>
                    </a:cubicBezTo>
                    <a:cubicBezTo>
                      <a:pt x="38359" y="594"/>
                      <a:pt x="38369" y="564"/>
                      <a:pt x="38369" y="530"/>
                    </a:cubicBezTo>
                    <a:cubicBezTo>
                      <a:pt x="38367" y="432"/>
                      <a:pt x="38283" y="348"/>
                      <a:pt x="38184" y="348"/>
                    </a:cubicBezTo>
                    <a:cubicBezTo>
                      <a:pt x="38183" y="348"/>
                      <a:pt x="38181" y="348"/>
                      <a:pt x="38180" y="348"/>
                    </a:cubicBezTo>
                    <a:cubicBezTo>
                      <a:pt x="38158" y="349"/>
                      <a:pt x="38136" y="350"/>
                      <a:pt x="38114" y="350"/>
                    </a:cubicBezTo>
                    <a:cubicBezTo>
                      <a:pt x="38105" y="350"/>
                      <a:pt x="38096" y="350"/>
                      <a:pt x="38086" y="349"/>
                    </a:cubicBezTo>
                    <a:cubicBezTo>
                      <a:pt x="37913" y="340"/>
                      <a:pt x="37740" y="332"/>
                      <a:pt x="37566" y="326"/>
                    </a:cubicBezTo>
                    <a:lnTo>
                      <a:pt x="37591" y="326"/>
                    </a:lnTo>
                    <a:cubicBezTo>
                      <a:pt x="37384" y="317"/>
                      <a:pt x="37178" y="292"/>
                      <a:pt x="36971" y="282"/>
                    </a:cubicBezTo>
                    <a:cubicBezTo>
                      <a:pt x="36826" y="274"/>
                      <a:pt x="36681" y="271"/>
                      <a:pt x="36535" y="271"/>
                    </a:cubicBezTo>
                    <a:cubicBezTo>
                      <a:pt x="36477" y="271"/>
                      <a:pt x="36420" y="272"/>
                      <a:pt x="36362" y="273"/>
                    </a:cubicBezTo>
                    <a:cubicBezTo>
                      <a:pt x="36140" y="277"/>
                      <a:pt x="35920" y="280"/>
                      <a:pt x="35699" y="286"/>
                    </a:cubicBezTo>
                    <a:cubicBezTo>
                      <a:pt x="35542" y="291"/>
                      <a:pt x="35386" y="295"/>
                      <a:pt x="35230" y="295"/>
                    </a:cubicBezTo>
                    <a:cubicBezTo>
                      <a:pt x="35170" y="295"/>
                      <a:pt x="35110" y="295"/>
                      <a:pt x="35049" y="293"/>
                    </a:cubicBezTo>
                    <a:cubicBezTo>
                      <a:pt x="34733" y="275"/>
                      <a:pt x="34418" y="243"/>
                      <a:pt x="34104" y="220"/>
                    </a:cubicBezTo>
                    <a:cubicBezTo>
                      <a:pt x="33773" y="197"/>
                      <a:pt x="33444" y="176"/>
                      <a:pt x="33113" y="164"/>
                    </a:cubicBezTo>
                    <a:cubicBezTo>
                      <a:pt x="32785" y="153"/>
                      <a:pt x="32456" y="142"/>
                      <a:pt x="32128" y="140"/>
                    </a:cubicBezTo>
                    <a:cubicBezTo>
                      <a:pt x="31802" y="138"/>
                      <a:pt x="31476" y="139"/>
                      <a:pt x="31151" y="130"/>
                    </a:cubicBezTo>
                    <a:cubicBezTo>
                      <a:pt x="30740" y="117"/>
                      <a:pt x="30329" y="107"/>
                      <a:pt x="29917" y="101"/>
                    </a:cubicBezTo>
                    <a:cubicBezTo>
                      <a:pt x="29531" y="95"/>
                      <a:pt x="29143" y="90"/>
                      <a:pt x="28757" y="82"/>
                    </a:cubicBezTo>
                    <a:cubicBezTo>
                      <a:pt x="28362" y="73"/>
                      <a:pt x="27967" y="60"/>
                      <a:pt x="27572" y="51"/>
                    </a:cubicBezTo>
                    <a:cubicBezTo>
                      <a:pt x="27298" y="44"/>
                      <a:pt x="27023" y="41"/>
                      <a:pt x="26749" y="41"/>
                    </a:cubicBezTo>
                    <a:cubicBezTo>
                      <a:pt x="26596" y="41"/>
                      <a:pt x="26442" y="42"/>
                      <a:pt x="26289" y="43"/>
                    </a:cubicBezTo>
                    <a:cubicBezTo>
                      <a:pt x="26206" y="43"/>
                      <a:pt x="26122" y="43"/>
                      <a:pt x="26039" y="43"/>
                    </a:cubicBezTo>
                    <a:cubicBezTo>
                      <a:pt x="25735" y="43"/>
                      <a:pt x="25430" y="41"/>
                      <a:pt x="25126" y="36"/>
                    </a:cubicBezTo>
                    <a:cubicBezTo>
                      <a:pt x="24701" y="29"/>
                      <a:pt x="24274" y="21"/>
                      <a:pt x="23849" y="17"/>
                    </a:cubicBezTo>
                    <a:cubicBezTo>
                      <a:pt x="23765" y="16"/>
                      <a:pt x="23681" y="15"/>
                      <a:pt x="23596" y="15"/>
                    </a:cubicBezTo>
                    <a:cubicBezTo>
                      <a:pt x="23285" y="15"/>
                      <a:pt x="22972" y="21"/>
                      <a:pt x="22660" y="23"/>
                    </a:cubicBezTo>
                    <a:cubicBezTo>
                      <a:pt x="22605" y="24"/>
                      <a:pt x="22550" y="24"/>
                      <a:pt x="22496" y="24"/>
                    </a:cubicBezTo>
                    <a:cubicBezTo>
                      <a:pt x="22152" y="24"/>
                      <a:pt x="21808" y="13"/>
                      <a:pt x="21464" y="6"/>
                    </a:cubicBezTo>
                    <a:cubicBezTo>
                      <a:pt x="21235" y="2"/>
                      <a:pt x="21006" y="0"/>
                      <a:pt x="20777" y="0"/>
                    </a:cubicBezTo>
                    <a:close/>
                  </a:path>
                </a:pathLst>
              </a:custGeom>
              <a:solidFill>
                <a:srgbClr val="010101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3" name="Google Shape;1153;p36"/>
              <p:cNvSpPr/>
              <p:nvPr/>
            </p:nvSpPr>
            <p:spPr>
              <a:xfrm>
                <a:off x="1918194" y="3855923"/>
                <a:ext cx="2984461" cy="1118414"/>
              </a:xfrm>
              <a:custGeom>
                <a:avLst/>
                <a:gdLst/>
                <a:ahLst/>
                <a:cxnLst/>
                <a:rect l="l" t="t" r="r" b="b"/>
                <a:pathLst>
                  <a:path w="38821" h="14548" extrusionOk="0">
                    <a:moveTo>
                      <a:pt x="28592" y="3257"/>
                    </a:moveTo>
                    <a:cubicBezTo>
                      <a:pt x="28593" y="3257"/>
                      <a:pt x="28593" y="3257"/>
                      <a:pt x="28593" y="3257"/>
                    </a:cubicBezTo>
                    <a:lnTo>
                      <a:pt x="28593" y="3257"/>
                    </a:lnTo>
                    <a:cubicBezTo>
                      <a:pt x="28593" y="3257"/>
                      <a:pt x="28593" y="3257"/>
                      <a:pt x="28592" y="3257"/>
                    </a:cubicBezTo>
                    <a:close/>
                    <a:moveTo>
                      <a:pt x="3746" y="7310"/>
                    </a:moveTo>
                    <a:lnTo>
                      <a:pt x="3746" y="7310"/>
                    </a:lnTo>
                    <a:cubicBezTo>
                      <a:pt x="3741" y="7314"/>
                      <a:pt x="3736" y="7319"/>
                      <a:pt x="3732" y="7323"/>
                    </a:cubicBezTo>
                    <a:lnTo>
                      <a:pt x="3733" y="7323"/>
                    </a:lnTo>
                    <a:cubicBezTo>
                      <a:pt x="3737" y="7319"/>
                      <a:pt x="3741" y="7314"/>
                      <a:pt x="3746" y="7310"/>
                    </a:cubicBezTo>
                    <a:close/>
                    <a:moveTo>
                      <a:pt x="35576" y="9551"/>
                    </a:moveTo>
                    <a:lnTo>
                      <a:pt x="35576" y="9551"/>
                    </a:lnTo>
                    <a:cubicBezTo>
                      <a:pt x="35579" y="9555"/>
                      <a:pt x="35582" y="9560"/>
                      <a:pt x="35585" y="9565"/>
                    </a:cubicBezTo>
                    <a:lnTo>
                      <a:pt x="35585" y="9565"/>
                    </a:lnTo>
                    <a:cubicBezTo>
                      <a:pt x="35582" y="9560"/>
                      <a:pt x="35579" y="9556"/>
                      <a:pt x="35576" y="9551"/>
                    </a:cubicBezTo>
                    <a:close/>
                    <a:moveTo>
                      <a:pt x="2599" y="9757"/>
                    </a:moveTo>
                    <a:lnTo>
                      <a:pt x="2599" y="9757"/>
                    </a:lnTo>
                    <a:cubicBezTo>
                      <a:pt x="2596" y="9760"/>
                      <a:pt x="2593" y="9764"/>
                      <a:pt x="2591" y="9768"/>
                    </a:cubicBezTo>
                    <a:lnTo>
                      <a:pt x="2591" y="9768"/>
                    </a:lnTo>
                    <a:cubicBezTo>
                      <a:pt x="2593" y="9764"/>
                      <a:pt x="2596" y="9760"/>
                      <a:pt x="2599" y="9757"/>
                    </a:cubicBezTo>
                    <a:close/>
                    <a:moveTo>
                      <a:pt x="2050" y="10634"/>
                    </a:moveTo>
                    <a:cubicBezTo>
                      <a:pt x="2049" y="10635"/>
                      <a:pt x="2048" y="10637"/>
                      <a:pt x="2047" y="10638"/>
                    </a:cubicBezTo>
                    <a:lnTo>
                      <a:pt x="2047" y="10638"/>
                    </a:lnTo>
                    <a:cubicBezTo>
                      <a:pt x="2048" y="10637"/>
                      <a:pt x="2049" y="10635"/>
                      <a:pt x="2050" y="10634"/>
                    </a:cubicBezTo>
                    <a:close/>
                    <a:moveTo>
                      <a:pt x="2042" y="10649"/>
                    </a:moveTo>
                    <a:lnTo>
                      <a:pt x="2042" y="10649"/>
                    </a:lnTo>
                    <a:cubicBezTo>
                      <a:pt x="2041" y="10650"/>
                      <a:pt x="2040" y="10651"/>
                      <a:pt x="2040" y="10652"/>
                    </a:cubicBezTo>
                    <a:lnTo>
                      <a:pt x="2040" y="10652"/>
                    </a:lnTo>
                    <a:cubicBezTo>
                      <a:pt x="2040" y="10651"/>
                      <a:pt x="2041" y="10650"/>
                      <a:pt x="2042" y="10649"/>
                    </a:cubicBezTo>
                    <a:close/>
                    <a:moveTo>
                      <a:pt x="36522" y="11222"/>
                    </a:moveTo>
                    <a:cubicBezTo>
                      <a:pt x="36522" y="11223"/>
                      <a:pt x="36523" y="11224"/>
                      <a:pt x="36523" y="11225"/>
                    </a:cubicBezTo>
                    <a:cubicBezTo>
                      <a:pt x="36523" y="11224"/>
                      <a:pt x="36522" y="11223"/>
                      <a:pt x="36522" y="11222"/>
                    </a:cubicBezTo>
                    <a:close/>
                    <a:moveTo>
                      <a:pt x="1578" y="11657"/>
                    </a:moveTo>
                    <a:cubicBezTo>
                      <a:pt x="1577" y="11661"/>
                      <a:pt x="1576" y="11665"/>
                      <a:pt x="1574" y="11669"/>
                    </a:cubicBezTo>
                    <a:cubicBezTo>
                      <a:pt x="1576" y="11665"/>
                      <a:pt x="1577" y="11661"/>
                      <a:pt x="1578" y="11657"/>
                    </a:cubicBezTo>
                    <a:close/>
                    <a:moveTo>
                      <a:pt x="1191" y="12646"/>
                    </a:moveTo>
                    <a:lnTo>
                      <a:pt x="1191" y="12646"/>
                    </a:lnTo>
                    <a:cubicBezTo>
                      <a:pt x="1190" y="12646"/>
                      <a:pt x="1190" y="12647"/>
                      <a:pt x="1190" y="12647"/>
                    </a:cubicBezTo>
                    <a:lnTo>
                      <a:pt x="1190" y="12647"/>
                    </a:lnTo>
                    <a:cubicBezTo>
                      <a:pt x="1190" y="12647"/>
                      <a:pt x="1190" y="12646"/>
                      <a:pt x="1191" y="12646"/>
                    </a:cubicBezTo>
                    <a:close/>
                    <a:moveTo>
                      <a:pt x="20251" y="1"/>
                    </a:moveTo>
                    <a:cubicBezTo>
                      <a:pt x="20218" y="1"/>
                      <a:pt x="20186" y="1"/>
                      <a:pt x="20153" y="2"/>
                    </a:cubicBezTo>
                    <a:cubicBezTo>
                      <a:pt x="20044" y="4"/>
                      <a:pt x="19933" y="5"/>
                      <a:pt x="19823" y="9"/>
                    </a:cubicBezTo>
                    <a:cubicBezTo>
                      <a:pt x="19727" y="10"/>
                      <a:pt x="19631" y="11"/>
                      <a:pt x="19537" y="18"/>
                    </a:cubicBezTo>
                    <a:cubicBezTo>
                      <a:pt x="19434" y="26"/>
                      <a:pt x="19330" y="30"/>
                      <a:pt x="19229" y="49"/>
                    </a:cubicBezTo>
                    <a:cubicBezTo>
                      <a:pt x="19169" y="59"/>
                      <a:pt x="19108" y="73"/>
                      <a:pt x="19049" y="85"/>
                    </a:cubicBezTo>
                    <a:cubicBezTo>
                      <a:pt x="18901" y="82"/>
                      <a:pt x="18754" y="77"/>
                      <a:pt x="18606" y="77"/>
                    </a:cubicBezTo>
                    <a:cubicBezTo>
                      <a:pt x="18389" y="77"/>
                      <a:pt x="18173" y="77"/>
                      <a:pt x="17957" y="84"/>
                    </a:cubicBezTo>
                    <a:cubicBezTo>
                      <a:pt x="17869" y="86"/>
                      <a:pt x="17781" y="87"/>
                      <a:pt x="17694" y="93"/>
                    </a:cubicBezTo>
                    <a:cubicBezTo>
                      <a:pt x="17567" y="101"/>
                      <a:pt x="17440" y="109"/>
                      <a:pt x="17313" y="118"/>
                    </a:cubicBezTo>
                    <a:cubicBezTo>
                      <a:pt x="17217" y="124"/>
                      <a:pt x="17122" y="139"/>
                      <a:pt x="17026" y="149"/>
                    </a:cubicBezTo>
                    <a:cubicBezTo>
                      <a:pt x="16936" y="161"/>
                      <a:pt x="16844" y="172"/>
                      <a:pt x="16754" y="187"/>
                    </a:cubicBezTo>
                    <a:cubicBezTo>
                      <a:pt x="16556" y="218"/>
                      <a:pt x="16358" y="252"/>
                      <a:pt x="16161" y="289"/>
                    </a:cubicBezTo>
                    <a:cubicBezTo>
                      <a:pt x="15952" y="328"/>
                      <a:pt x="15743" y="366"/>
                      <a:pt x="15535" y="405"/>
                    </a:cubicBezTo>
                    <a:cubicBezTo>
                      <a:pt x="15439" y="424"/>
                      <a:pt x="15344" y="443"/>
                      <a:pt x="15249" y="465"/>
                    </a:cubicBezTo>
                    <a:cubicBezTo>
                      <a:pt x="15201" y="475"/>
                      <a:pt x="15153" y="487"/>
                      <a:pt x="15105" y="498"/>
                    </a:cubicBezTo>
                    <a:cubicBezTo>
                      <a:pt x="15061" y="508"/>
                      <a:pt x="15016" y="517"/>
                      <a:pt x="14973" y="533"/>
                    </a:cubicBezTo>
                    <a:cubicBezTo>
                      <a:pt x="14967" y="536"/>
                      <a:pt x="14961" y="540"/>
                      <a:pt x="14955" y="543"/>
                    </a:cubicBezTo>
                    <a:cubicBezTo>
                      <a:pt x="14836" y="560"/>
                      <a:pt x="14717" y="579"/>
                      <a:pt x="14597" y="596"/>
                    </a:cubicBezTo>
                    <a:cubicBezTo>
                      <a:pt x="14495" y="612"/>
                      <a:pt x="14394" y="633"/>
                      <a:pt x="14292" y="650"/>
                    </a:cubicBezTo>
                    <a:cubicBezTo>
                      <a:pt x="14214" y="664"/>
                      <a:pt x="14138" y="676"/>
                      <a:pt x="14060" y="691"/>
                    </a:cubicBezTo>
                    <a:cubicBezTo>
                      <a:pt x="13845" y="732"/>
                      <a:pt x="13630" y="775"/>
                      <a:pt x="13415" y="822"/>
                    </a:cubicBezTo>
                    <a:cubicBezTo>
                      <a:pt x="13224" y="863"/>
                      <a:pt x="13031" y="905"/>
                      <a:pt x="12845" y="964"/>
                    </a:cubicBezTo>
                    <a:cubicBezTo>
                      <a:pt x="12642" y="1030"/>
                      <a:pt x="12439" y="1097"/>
                      <a:pt x="12240" y="1171"/>
                    </a:cubicBezTo>
                    <a:cubicBezTo>
                      <a:pt x="12186" y="1192"/>
                      <a:pt x="12146" y="1232"/>
                      <a:pt x="12125" y="1282"/>
                    </a:cubicBezTo>
                    <a:cubicBezTo>
                      <a:pt x="12087" y="1297"/>
                      <a:pt x="12048" y="1312"/>
                      <a:pt x="12012" y="1328"/>
                    </a:cubicBezTo>
                    <a:cubicBezTo>
                      <a:pt x="11885" y="1383"/>
                      <a:pt x="11759" y="1437"/>
                      <a:pt x="11633" y="1492"/>
                    </a:cubicBezTo>
                    <a:cubicBezTo>
                      <a:pt x="10934" y="1794"/>
                      <a:pt x="10254" y="2140"/>
                      <a:pt x="9581" y="2493"/>
                    </a:cubicBezTo>
                    <a:cubicBezTo>
                      <a:pt x="9538" y="2493"/>
                      <a:pt x="9495" y="2506"/>
                      <a:pt x="9460" y="2533"/>
                    </a:cubicBezTo>
                    <a:cubicBezTo>
                      <a:pt x="9432" y="2555"/>
                      <a:pt x="9407" y="2578"/>
                      <a:pt x="9388" y="2608"/>
                    </a:cubicBezTo>
                    <a:cubicBezTo>
                      <a:pt x="9383" y="2615"/>
                      <a:pt x="9381" y="2621"/>
                      <a:pt x="9377" y="2628"/>
                    </a:cubicBezTo>
                    <a:cubicBezTo>
                      <a:pt x="9266" y="2683"/>
                      <a:pt x="9157" y="2738"/>
                      <a:pt x="9048" y="2797"/>
                    </a:cubicBezTo>
                    <a:cubicBezTo>
                      <a:pt x="8903" y="2878"/>
                      <a:pt x="8759" y="2961"/>
                      <a:pt x="8620" y="3052"/>
                    </a:cubicBezTo>
                    <a:cubicBezTo>
                      <a:pt x="8462" y="3157"/>
                      <a:pt x="8301" y="3261"/>
                      <a:pt x="8167" y="3394"/>
                    </a:cubicBezTo>
                    <a:cubicBezTo>
                      <a:pt x="8101" y="3429"/>
                      <a:pt x="8037" y="3468"/>
                      <a:pt x="7975" y="3509"/>
                    </a:cubicBezTo>
                    <a:cubicBezTo>
                      <a:pt x="7900" y="3561"/>
                      <a:pt x="7828" y="3615"/>
                      <a:pt x="7755" y="3671"/>
                    </a:cubicBezTo>
                    <a:cubicBezTo>
                      <a:pt x="7638" y="3758"/>
                      <a:pt x="7525" y="3847"/>
                      <a:pt x="7410" y="3938"/>
                    </a:cubicBezTo>
                    <a:cubicBezTo>
                      <a:pt x="7205" y="4101"/>
                      <a:pt x="6999" y="4266"/>
                      <a:pt x="6795" y="4432"/>
                    </a:cubicBezTo>
                    <a:cubicBezTo>
                      <a:pt x="6624" y="4572"/>
                      <a:pt x="6452" y="4713"/>
                      <a:pt x="6283" y="4856"/>
                    </a:cubicBezTo>
                    <a:cubicBezTo>
                      <a:pt x="6217" y="4911"/>
                      <a:pt x="6150" y="4966"/>
                      <a:pt x="6086" y="5023"/>
                    </a:cubicBezTo>
                    <a:cubicBezTo>
                      <a:pt x="6002" y="5098"/>
                      <a:pt x="5915" y="5171"/>
                      <a:pt x="5834" y="5249"/>
                    </a:cubicBezTo>
                    <a:cubicBezTo>
                      <a:pt x="5685" y="5392"/>
                      <a:pt x="5537" y="5536"/>
                      <a:pt x="5390" y="5679"/>
                    </a:cubicBezTo>
                    <a:cubicBezTo>
                      <a:pt x="5318" y="5750"/>
                      <a:pt x="5246" y="5821"/>
                      <a:pt x="5175" y="5894"/>
                    </a:cubicBezTo>
                    <a:cubicBezTo>
                      <a:pt x="5109" y="5951"/>
                      <a:pt x="5043" y="6010"/>
                      <a:pt x="4979" y="6070"/>
                    </a:cubicBezTo>
                    <a:cubicBezTo>
                      <a:pt x="4878" y="6164"/>
                      <a:pt x="4776" y="6258"/>
                      <a:pt x="4675" y="6354"/>
                    </a:cubicBezTo>
                    <a:cubicBezTo>
                      <a:pt x="4474" y="6547"/>
                      <a:pt x="4274" y="6742"/>
                      <a:pt x="4084" y="6946"/>
                    </a:cubicBezTo>
                    <a:cubicBezTo>
                      <a:pt x="4082" y="6949"/>
                      <a:pt x="4079" y="6951"/>
                      <a:pt x="4077" y="6954"/>
                    </a:cubicBezTo>
                    <a:lnTo>
                      <a:pt x="4077" y="6954"/>
                    </a:lnTo>
                    <a:cubicBezTo>
                      <a:pt x="4076" y="6955"/>
                      <a:pt x="4075" y="6956"/>
                      <a:pt x="4074" y="6957"/>
                    </a:cubicBezTo>
                    <a:cubicBezTo>
                      <a:pt x="4072" y="6960"/>
                      <a:pt x="4068" y="6963"/>
                      <a:pt x="4066" y="6965"/>
                    </a:cubicBezTo>
                    <a:cubicBezTo>
                      <a:pt x="3955" y="7084"/>
                      <a:pt x="3844" y="7203"/>
                      <a:pt x="3733" y="7323"/>
                    </a:cubicBezTo>
                    <a:lnTo>
                      <a:pt x="3733" y="7323"/>
                    </a:lnTo>
                    <a:cubicBezTo>
                      <a:pt x="3732" y="7325"/>
                      <a:pt x="3731" y="7326"/>
                      <a:pt x="3730" y="7327"/>
                    </a:cubicBezTo>
                    <a:cubicBezTo>
                      <a:pt x="3678" y="7383"/>
                      <a:pt x="3629" y="7441"/>
                      <a:pt x="3579" y="7498"/>
                    </a:cubicBezTo>
                    <a:cubicBezTo>
                      <a:pt x="3517" y="7569"/>
                      <a:pt x="3452" y="7638"/>
                      <a:pt x="3393" y="7711"/>
                    </a:cubicBezTo>
                    <a:cubicBezTo>
                      <a:pt x="3276" y="7860"/>
                      <a:pt x="3154" y="8006"/>
                      <a:pt x="3042" y="8158"/>
                    </a:cubicBezTo>
                    <a:cubicBezTo>
                      <a:pt x="2976" y="8248"/>
                      <a:pt x="2910" y="8339"/>
                      <a:pt x="2843" y="8429"/>
                    </a:cubicBezTo>
                    <a:cubicBezTo>
                      <a:pt x="2775" y="8522"/>
                      <a:pt x="2712" y="8620"/>
                      <a:pt x="2646" y="8715"/>
                    </a:cubicBezTo>
                    <a:cubicBezTo>
                      <a:pt x="2640" y="8723"/>
                      <a:pt x="2635" y="8732"/>
                      <a:pt x="2630" y="8741"/>
                    </a:cubicBezTo>
                    <a:cubicBezTo>
                      <a:pt x="2612" y="8752"/>
                      <a:pt x="2596" y="8764"/>
                      <a:pt x="2584" y="8780"/>
                    </a:cubicBezTo>
                    <a:cubicBezTo>
                      <a:pt x="2470" y="8922"/>
                      <a:pt x="2371" y="9080"/>
                      <a:pt x="2268" y="9230"/>
                    </a:cubicBezTo>
                    <a:cubicBezTo>
                      <a:pt x="2223" y="9297"/>
                      <a:pt x="2177" y="9364"/>
                      <a:pt x="2131" y="9433"/>
                    </a:cubicBezTo>
                    <a:cubicBezTo>
                      <a:pt x="2075" y="9438"/>
                      <a:pt x="2021" y="9466"/>
                      <a:pt x="1993" y="9518"/>
                    </a:cubicBezTo>
                    <a:cubicBezTo>
                      <a:pt x="1954" y="9591"/>
                      <a:pt x="1914" y="9663"/>
                      <a:pt x="1875" y="9735"/>
                    </a:cubicBezTo>
                    <a:cubicBezTo>
                      <a:pt x="1849" y="9736"/>
                      <a:pt x="1823" y="9744"/>
                      <a:pt x="1799" y="9756"/>
                    </a:cubicBezTo>
                    <a:cubicBezTo>
                      <a:pt x="1711" y="9801"/>
                      <a:pt x="1685" y="9900"/>
                      <a:pt x="1647" y="9983"/>
                    </a:cubicBezTo>
                    <a:cubicBezTo>
                      <a:pt x="1643" y="9995"/>
                      <a:pt x="1638" y="10006"/>
                      <a:pt x="1633" y="10016"/>
                    </a:cubicBezTo>
                    <a:cubicBezTo>
                      <a:pt x="1552" y="10166"/>
                      <a:pt x="1471" y="10316"/>
                      <a:pt x="1392" y="10467"/>
                    </a:cubicBezTo>
                    <a:cubicBezTo>
                      <a:pt x="1343" y="10562"/>
                      <a:pt x="1292" y="10657"/>
                      <a:pt x="1246" y="10754"/>
                    </a:cubicBezTo>
                    <a:cubicBezTo>
                      <a:pt x="1230" y="10787"/>
                      <a:pt x="1214" y="10820"/>
                      <a:pt x="1199" y="10853"/>
                    </a:cubicBezTo>
                    <a:cubicBezTo>
                      <a:pt x="1142" y="10865"/>
                      <a:pt x="1089" y="10900"/>
                      <a:pt x="1065" y="10956"/>
                    </a:cubicBezTo>
                    <a:cubicBezTo>
                      <a:pt x="1042" y="11005"/>
                      <a:pt x="1029" y="11061"/>
                      <a:pt x="1010" y="11113"/>
                    </a:cubicBezTo>
                    <a:cubicBezTo>
                      <a:pt x="1001" y="11140"/>
                      <a:pt x="992" y="11167"/>
                      <a:pt x="982" y="11193"/>
                    </a:cubicBezTo>
                    <a:cubicBezTo>
                      <a:pt x="905" y="11395"/>
                      <a:pt x="826" y="11597"/>
                      <a:pt x="752" y="11799"/>
                    </a:cubicBezTo>
                    <a:cubicBezTo>
                      <a:pt x="680" y="11996"/>
                      <a:pt x="614" y="12193"/>
                      <a:pt x="553" y="12392"/>
                    </a:cubicBezTo>
                    <a:cubicBezTo>
                      <a:pt x="503" y="12547"/>
                      <a:pt x="455" y="12702"/>
                      <a:pt x="408" y="12858"/>
                    </a:cubicBezTo>
                    <a:cubicBezTo>
                      <a:pt x="299" y="13228"/>
                      <a:pt x="220" y="13608"/>
                      <a:pt x="88" y="13970"/>
                    </a:cubicBezTo>
                    <a:cubicBezTo>
                      <a:pt x="74" y="14006"/>
                      <a:pt x="59" y="14040"/>
                      <a:pt x="45" y="14076"/>
                    </a:cubicBezTo>
                    <a:cubicBezTo>
                      <a:pt x="25" y="14125"/>
                      <a:pt x="1" y="14173"/>
                      <a:pt x="2" y="14227"/>
                    </a:cubicBezTo>
                    <a:cubicBezTo>
                      <a:pt x="4" y="14327"/>
                      <a:pt x="79" y="14413"/>
                      <a:pt x="183" y="14415"/>
                    </a:cubicBezTo>
                    <a:lnTo>
                      <a:pt x="188" y="14415"/>
                    </a:lnTo>
                    <a:cubicBezTo>
                      <a:pt x="245" y="14414"/>
                      <a:pt x="300" y="14385"/>
                      <a:pt x="335" y="14341"/>
                    </a:cubicBezTo>
                    <a:cubicBezTo>
                      <a:pt x="337" y="14341"/>
                      <a:pt x="339" y="14341"/>
                      <a:pt x="341" y="14341"/>
                    </a:cubicBezTo>
                    <a:cubicBezTo>
                      <a:pt x="367" y="14341"/>
                      <a:pt x="393" y="14334"/>
                      <a:pt x="417" y="14325"/>
                    </a:cubicBezTo>
                    <a:cubicBezTo>
                      <a:pt x="443" y="14377"/>
                      <a:pt x="495" y="14416"/>
                      <a:pt x="553" y="14425"/>
                    </a:cubicBezTo>
                    <a:cubicBezTo>
                      <a:pt x="563" y="14427"/>
                      <a:pt x="573" y="14428"/>
                      <a:pt x="583" y="14428"/>
                    </a:cubicBezTo>
                    <a:cubicBezTo>
                      <a:pt x="671" y="14427"/>
                      <a:pt x="751" y="14361"/>
                      <a:pt x="766" y="14271"/>
                    </a:cubicBezTo>
                    <a:cubicBezTo>
                      <a:pt x="768" y="14256"/>
                      <a:pt x="768" y="14240"/>
                      <a:pt x="767" y="14224"/>
                    </a:cubicBezTo>
                    <a:cubicBezTo>
                      <a:pt x="786" y="14039"/>
                      <a:pt x="823" y="13854"/>
                      <a:pt x="861" y="13672"/>
                    </a:cubicBezTo>
                    <a:cubicBezTo>
                      <a:pt x="946" y="13325"/>
                      <a:pt x="1064" y="12985"/>
                      <a:pt x="1188" y="12652"/>
                    </a:cubicBezTo>
                    <a:lnTo>
                      <a:pt x="1188" y="12652"/>
                    </a:lnTo>
                    <a:cubicBezTo>
                      <a:pt x="1189" y="12650"/>
                      <a:pt x="1189" y="12649"/>
                      <a:pt x="1190" y="12647"/>
                    </a:cubicBezTo>
                    <a:lnTo>
                      <a:pt x="1190" y="12647"/>
                    </a:lnTo>
                    <a:cubicBezTo>
                      <a:pt x="1190" y="12648"/>
                      <a:pt x="1190" y="12648"/>
                      <a:pt x="1189" y="12648"/>
                    </a:cubicBezTo>
                    <a:lnTo>
                      <a:pt x="1189" y="12648"/>
                    </a:lnTo>
                    <a:cubicBezTo>
                      <a:pt x="1190" y="12647"/>
                      <a:pt x="1191" y="12645"/>
                      <a:pt x="1191" y="12644"/>
                    </a:cubicBezTo>
                    <a:lnTo>
                      <a:pt x="1191" y="12644"/>
                    </a:lnTo>
                    <a:cubicBezTo>
                      <a:pt x="1191" y="12645"/>
                      <a:pt x="1191" y="12645"/>
                      <a:pt x="1191" y="12646"/>
                    </a:cubicBezTo>
                    <a:lnTo>
                      <a:pt x="1191" y="12646"/>
                    </a:lnTo>
                    <a:cubicBezTo>
                      <a:pt x="1251" y="12486"/>
                      <a:pt x="1311" y="12325"/>
                      <a:pt x="1375" y="12167"/>
                    </a:cubicBezTo>
                    <a:cubicBezTo>
                      <a:pt x="1446" y="11997"/>
                      <a:pt x="1515" y="11828"/>
                      <a:pt x="1579" y="11656"/>
                    </a:cubicBezTo>
                    <a:lnTo>
                      <a:pt x="1579" y="11656"/>
                    </a:lnTo>
                    <a:cubicBezTo>
                      <a:pt x="1579" y="11657"/>
                      <a:pt x="1579" y="11657"/>
                      <a:pt x="1578" y="11657"/>
                    </a:cubicBezTo>
                    <a:lnTo>
                      <a:pt x="1578" y="11657"/>
                    </a:lnTo>
                    <a:cubicBezTo>
                      <a:pt x="1646" y="11479"/>
                      <a:pt x="1717" y="11304"/>
                      <a:pt x="1798" y="11131"/>
                    </a:cubicBezTo>
                    <a:cubicBezTo>
                      <a:pt x="1874" y="10969"/>
                      <a:pt x="1956" y="10810"/>
                      <a:pt x="2040" y="10652"/>
                    </a:cubicBezTo>
                    <a:lnTo>
                      <a:pt x="2040" y="10652"/>
                    </a:lnTo>
                    <a:cubicBezTo>
                      <a:pt x="2039" y="10653"/>
                      <a:pt x="2039" y="10654"/>
                      <a:pt x="2038" y="10654"/>
                    </a:cubicBezTo>
                    <a:cubicBezTo>
                      <a:pt x="2041" y="10651"/>
                      <a:pt x="2042" y="10647"/>
                      <a:pt x="2044" y="10645"/>
                    </a:cubicBezTo>
                    <a:cubicBezTo>
                      <a:pt x="2045" y="10643"/>
                      <a:pt x="2046" y="10640"/>
                      <a:pt x="2047" y="10638"/>
                    </a:cubicBezTo>
                    <a:lnTo>
                      <a:pt x="2047" y="10638"/>
                    </a:lnTo>
                    <a:cubicBezTo>
                      <a:pt x="2047" y="10639"/>
                      <a:pt x="2047" y="10639"/>
                      <a:pt x="2046" y="10639"/>
                    </a:cubicBezTo>
                    <a:cubicBezTo>
                      <a:pt x="2138" y="10475"/>
                      <a:pt x="2234" y="10312"/>
                      <a:pt x="2329" y="10150"/>
                    </a:cubicBezTo>
                    <a:cubicBezTo>
                      <a:pt x="2384" y="10069"/>
                      <a:pt x="2440" y="9989"/>
                      <a:pt x="2495" y="9906"/>
                    </a:cubicBezTo>
                    <a:cubicBezTo>
                      <a:pt x="2515" y="9876"/>
                      <a:pt x="2539" y="9846"/>
                      <a:pt x="2559" y="9813"/>
                    </a:cubicBezTo>
                    <a:cubicBezTo>
                      <a:pt x="2569" y="9798"/>
                      <a:pt x="2579" y="9783"/>
                      <a:pt x="2590" y="9769"/>
                    </a:cubicBezTo>
                    <a:lnTo>
                      <a:pt x="2590" y="9769"/>
                    </a:lnTo>
                    <a:cubicBezTo>
                      <a:pt x="2588" y="9771"/>
                      <a:pt x="2587" y="9774"/>
                      <a:pt x="2585" y="9776"/>
                    </a:cubicBezTo>
                    <a:cubicBezTo>
                      <a:pt x="2587" y="9773"/>
                      <a:pt x="2589" y="9770"/>
                      <a:pt x="2591" y="9768"/>
                    </a:cubicBezTo>
                    <a:lnTo>
                      <a:pt x="2591" y="9768"/>
                    </a:lnTo>
                    <a:cubicBezTo>
                      <a:pt x="2590" y="9768"/>
                      <a:pt x="2590" y="9768"/>
                      <a:pt x="2590" y="9769"/>
                    </a:cubicBezTo>
                    <a:lnTo>
                      <a:pt x="2590" y="9769"/>
                    </a:lnTo>
                    <a:cubicBezTo>
                      <a:pt x="2595" y="9761"/>
                      <a:pt x="2601" y="9753"/>
                      <a:pt x="2607" y="9745"/>
                    </a:cubicBezTo>
                    <a:lnTo>
                      <a:pt x="2607" y="9745"/>
                    </a:lnTo>
                    <a:cubicBezTo>
                      <a:pt x="2605" y="9747"/>
                      <a:pt x="2604" y="9749"/>
                      <a:pt x="2602" y="9751"/>
                    </a:cubicBezTo>
                    <a:cubicBezTo>
                      <a:pt x="2605" y="9747"/>
                      <a:pt x="2608" y="9743"/>
                      <a:pt x="2611" y="9739"/>
                    </a:cubicBezTo>
                    <a:lnTo>
                      <a:pt x="2611" y="9739"/>
                    </a:lnTo>
                    <a:cubicBezTo>
                      <a:pt x="2610" y="9741"/>
                      <a:pt x="2608" y="9743"/>
                      <a:pt x="2607" y="9745"/>
                    </a:cubicBezTo>
                    <a:lnTo>
                      <a:pt x="2607" y="9745"/>
                    </a:lnTo>
                    <a:cubicBezTo>
                      <a:pt x="2609" y="9742"/>
                      <a:pt x="2612" y="9739"/>
                      <a:pt x="2614" y="9735"/>
                    </a:cubicBezTo>
                    <a:lnTo>
                      <a:pt x="2614" y="9735"/>
                    </a:lnTo>
                    <a:cubicBezTo>
                      <a:pt x="2613" y="9737"/>
                      <a:pt x="2612" y="9738"/>
                      <a:pt x="2611" y="9739"/>
                    </a:cubicBezTo>
                    <a:lnTo>
                      <a:pt x="2611" y="9739"/>
                    </a:lnTo>
                    <a:cubicBezTo>
                      <a:pt x="2613" y="9736"/>
                      <a:pt x="2614" y="9734"/>
                      <a:pt x="2616" y="9732"/>
                    </a:cubicBezTo>
                    <a:lnTo>
                      <a:pt x="2616" y="9732"/>
                    </a:lnTo>
                    <a:cubicBezTo>
                      <a:pt x="2615" y="9733"/>
                      <a:pt x="2615" y="9734"/>
                      <a:pt x="2614" y="9735"/>
                    </a:cubicBezTo>
                    <a:lnTo>
                      <a:pt x="2614" y="9735"/>
                    </a:lnTo>
                    <a:cubicBezTo>
                      <a:pt x="2692" y="9630"/>
                      <a:pt x="2771" y="9525"/>
                      <a:pt x="2843" y="9415"/>
                    </a:cubicBezTo>
                    <a:cubicBezTo>
                      <a:pt x="2913" y="9308"/>
                      <a:pt x="2984" y="9202"/>
                      <a:pt x="3056" y="9097"/>
                    </a:cubicBezTo>
                    <a:cubicBezTo>
                      <a:pt x="3294" y="8784"/>
                      <a:pt x="3560" y="8497"/>
                      <a:pt x="3820" y="8202"/>
                    </a:cubicBezTo>
                    <a:cubicBezTo>
                      <a:pt x="3954" y="8049"/>
                      <a:pt x="4082" y="7892"/>
                      <a:pt x="4211" y="7735"/>
                    </a:cubicBezTo>
                    <a:cubicBezTo>
                      <a:pt x="4283" y="7649"/>
                      <a:pt x="4355" y="7563"/>
                      <a:pt x="4426" y="7477"/>
                    </a:cubicBezTo>
                    <a:cubicBezTo>
                      <a:pt x="4495" y="7410"/>
                      <a:pt x="4562" y="7342"/>
                      <a:pt x="4625" y="7270"/>
                    </a:cubicBezTo>
                    <a:cubicBezTo>
                      <a:pt x="4793" y="7081"/>
                      <a:pt x="4954" y="6885"/>
                      <a:pt x="5124" y="6698"/>
                    </a:cubicBezTo>
                    <a:cubicBezTo>
                      <a:pt x="5254" y="6560"/>
                      <a:pt x="5387" y="6423"/>
                      <a:pt x="5518" y="6285"/>
                    </a:cubicBezTo>
                    <a:cubicBezTo>
                      <a:pt x="5542" y="6260"/>
                      <a:pt x="5568" y="6235"/>
                      <a:pt x="5593" y="6210"/>
                    </a:cubicBezTo>
                    <a:cubicBezTo>
                      <a:pt x="5741" y="6095"/>
                      <a:pt x="5892" y="5984"/>
                      <a:pt x="6044" y="5875"/>
                    </a:cubicBezTo>
                    <a:cubicBezTo>
                      <a:pt x="6134" y="5809"/>
                      <a:pt x="6222" y="5741"/>
                      <a:pt x="6307" y="5668"/>
                    </a:cubicBezTo>
                    <a:cubicBezTo>
                      <a:pt x="6381" y="5605"/>
                      <a:pt x="6452" y="5538"/>
                      <a:pt x="6524" y="5474"/>
                    </a:cubicBezTo>
                    <a:cubicBezTo>
                      <a:pt x="6716" y="5320"/>
                      <a:pt x="6918" y="5177"/>
                      <a:pt x="7105" y="5017"/>
                    </a:cubicBezTo>
                    <a:cubicBezTo>
                      <a:pt x="7195" y="4940"/>
                      <a:pt x="7279" y="4853"/>
                      <a:pt x="7365" y="4770"/>
                    </a:cubicBezTo>
                    <a:cubicBezTo>
                      <a:pt x="7449" y="4688"/>
                      <a:pt x="7539" y="4611"/>
                      <a:pt x="7629" y="4536"/>
                    </a:cubicBezTo>
                    <a:cubicBezTo>
                      <a:pt x="7670" y="4501"/>
                      <a:pt x="7710" y="4467"/>
                      <a:pt x="7752" y="4434"/>
                    </a:cubicBezTo>
                    <a:cubicBezTo>
                      <a:pt x="7914" y="4307"/>
                      <a:pt x="8076" y="4183"/>
                      <a:pt x="8246" y="4070"/>
                    </a:cubicBezTo>
                    <a:cubicBezTo>
                      <a:pt x="8412" y="3960"/>
                      <a:pt x="8581" y="3856"/>
                      <a:pt x="8740" y="3737"/>
                    </a:cubicBezTo>
                    <a:cubicBezTo>
                      <a:pt x="8898" y="3622"/>
                      <a:pt x="9052" y="3501"/>
                      <a:pt x="9211" y="3388"/>
                    </a:cubicBezTo>
                    <a:cubicBezTo>
                      <a:pt x="9360" y="3281"/>
                      <a:pt x="9512" y="3182"/>
                      <a:pt x="9665" y="3083"/>
                    </a:cubicBezTo>
                    <a:cubicBezTo>
                      <a:pt x="9697" y="3064"/>
                      <a:pt x="9728" y="3043"/>
                      <a:pt x="9760" y="3024"/>
                    </a:cubicBezTo>
                    <a:cubicBezTo>
                      <a:pt x="9871" y="2959"/>
                      <a:pt x="9981" y="2894"/>
                      <a:pt x="10093" y="2832"/>
                    </a:cubicBezTo>
                    <a:cubicBezTo>
                      <a:pt x="10218" y="2762"/>
                      <a:pt x="10347" y="2698"/>
                      <a:pt x="10475" y="2634"/>
                    </a:cubicBezTo>
                    <a:cubicBezTo>
                      <a:pt x="10496" y="2623"/>
                      <a:pt x="10517" y="2612"/>
                      <a:pt x="10539" y="2602"/>
                    </a:cubicBezTo>
                    <a:cubicBezTo>
                      <a:pt x="10786" y="2481"/>
                      <a:pt x="11038" y="2366"/>
                      <a:pt x="11291" y="2261"/>
                    </a:cubicBezTo>
                    <a:cubicBezTo>
                      <a:pt x="11455" y="2193"/>
                      <a:pt x="11620" y="2127"/>
                      <a:pt x="11784" y="2061"/>
                    </a:cubicBezTo>
                    <a:cubicBezTo>
                      <a:pt x="11936" y="1999"/>
                      <a:pt x="12087" y="1935"/>
                      <a:pt x="12239" y="1875"/>
                    </a:cubicBezTo>
                    <a:lnTo>
                      <a:pt x="12239" y="1875"/>
                    </a:lnTo>
                    <a:cubicBezTo>
                      <a:pt x="12237" y="1876"/>
                      <a:pt x="12236" y="1876"/>
                      <a:pt x="12234" y="1877"/>
                    </a:cubicBezTo>
                    <a:cubicBezTo>
                      <a:pt x="12241" y="1874"/>
                      <a:pt x="12248" y="1872"/>
                      <a:pt x="12255" y="1869"/>
                    </a:cubicBezTo>
                    <a:lnTo>
                      <a:pt x="12255" y="1869"/>
                    </a:lnTo>
                    <a:cubicBezTo>
                      <a:pt x="12250" y="1871"/>
                      <a:pt x="12245" y="1873"/>
                      <a:pt x="12239" y="1875"/>
                    </a:cubicBezTo>
                    <a:lnTo>
                      <a:pt x="12239" y="1875"/>
                    </a:lnTo>
                    <a:cubicBezTo>
                      <a:pt x="12245" y="1874"/>
                      <a:pt x="12250" y="1872"/>
                      <a:pt x="12255" y="1869"/>
                    </a:cubicBezTo>
                    <a:lnTo>
                      <a:pt x="12255" y="1869"/>
                    </a:lnTo>
                    <a:cubicBezTo>
                      <a:pt x="12255" y="1869"/>
                      <a:pt x="12255" y="1869"/>
                      <a:pt x="12255" y="1869"/>
                    </a:cubicBezTo>
                    <a:lnTo>
                      <a:pt x="12255" y="1869"/>
                    </a:lnTo>
                    <a:cubicBezTo>
                      <a:pt x="12255" y="1869"/>
                      <a:pt x="12255" y="1869"/>
                      <a:pt x="12255" y="1869"/>
                    </a:cubicBezTo>
                    <a:lnTo>
                      <a:pt x="12255" y="1869"/>
                    </a:lnTo>
                    <a:cubicBezTo>
                      <a:pt x="12255" y="1869"/>
                      <a:pt x="12255" y="1869"/>
                      <a:pt x="12255" y="1869"/>
                    </a:cubicBezTo>
                    <a:lnTo>
                      <a:pt x="12255" y="1869"/>
                    </a:lnTo>
                    <a:cubicBezTo>
                      <a:pt x="12447" y="1798"/>
                      <a:pt x="12638" y="1726"/>
                      <a:pt x="12828" y="1653"/>
                    </a:cubicBezTo>
                    <a:cubicBezTo>
                      <a:pt x="12937" y="1614"/>
                      <a:pt x="13047" y="1573"/>
                      <a:pt x="13156" y="1542"/>
                    </a:cubicBezTo>
                    <a:cubicBezTo>
                      <a:pt x="13283" y="1507"/>
                      <a:pt x="13409" y="1473"/>
                      <a:pt x="13536" y="1442"/>
                    </a:cubicBezTo>
                    <a:cubicBezTo>
                      <a:pt x="13662" y="1414"/>
                      <a:pt x="13789" y="1386"/>
                      <a:pt x="13916" y="1359"/>
                    </a:cubicBezTo>
                    <a:cubicBezTo>
                      <a:pt x="14045" y="1330"/>
                      <a:pt x="14175" y="1300"/>
                      <a:pt x="14300" y="1257"/>
                    </a:cubicBezTo>
                    <a:cubicBezTo>
                      <a:pt x="14428" y="1213"/>
                      <a:pt x="14555" y="1165"/>
                      <a:pt x="14684" y="1127"/>
                    </a:cubicBezTo>
                    <a:cubicBezTo>
                      <a:pt x="14753" y="1107"/>
                      <a:pt x="14821" y="1090"/>
                      <a:pt x="14889" y="1072"/>
                    </a:cubicBezTo>
                    <a:cubicBezTo>
                      <a:pt x="14905" y="1069"/>
                      <a:pt x="14920" y="1065"/>
                      <a:pt x="14936" y="1062"/>
                    </a:cubicBezTo>
                    <a:lnTo>
                      <a:pt x="14936" y="1062"/>
                    </a:lnTo>
                    <a:cubicBezTo>
                      <a:pt x="14928" y="1064"/>
                      <a:pt x="14920" y="1065"/>
                      <a:pt x="14912" y="1067"/>
                    </a:cubicBezTo>
                    <a:cubicBezTo>
                      <a:pt x="14983" y="1053"/>
                      <a:pt x="15053" y="1037"/>
                      <a:pt x="15125" y="1025"/>
                    </a:cubicBezTo>
                    <a:cubicBezTo>
                      <a:pt x="15195" y="1015"/>
                      <a:pt x="15263" y="1006"/>
                      <a:pt x="15332" y="999"/>
                    </a:cubicBezTo>
                    <a:cubicBezTo>
                      <a:pt x="15471" y="989"/>
                      <a:pt x="15609" y="986"/>
                      <a:pt x="15746" y="969"/>
                    </a:cubicBezTo>
                    <a:cubicBezTo>
                      <a:pt x="15872" y="955"/>
                      <a:pt x="15995" y="922"/>
                      <a:pt x="16120" y="908"/>
                    </a:cubicBezTo>
                    <a:cubicBezTo>
                      <a:pt x="16139" y="907"/>
                      <a:pt x="16158" y="905"/>
                      <a:pt x="16178" y="903"/>
                    </a:cubicBezTo>
                    <a:lnTo>
                      <a:pt x="16178" y="903"/>
                    </a:lnTo>
                    <a:cubicBezTo>
                      <a:pt x="16176" y="904"/>
                      <a:pt x="16175" y="904"/>
                      <a:pt x="16174" y="904"/>
                    </a:cubicBezTo>
                    <a:cubicBezTo>
                      <a:pt x="16405" y="887"/>
                      <a:pt x="16635" y="867"/>
                      <a:pt x="16866" y="839"/>
                    </a:cubicBezTo>
                    <a:cubicBezTo>
                      <a:pt x="17104" y="808"/>
                      <a:pt x="17342" y="779"/>
                      <a:pt x="17579" y="754"/>
                    </a:cubicBezTo>
                    <a:lnTo>
                      <a:pt x="17570" y="754"/>
                    </a:lnTo>
                    <a:cubicBezTo>
                      <a:pt x="17670" y="746"/>
                      <a:pt x="17769" y="737"/>
                      <a:pt x="17868" y="728"/>
                    </a:cubicBezTo>
                    <a:cubicBezTo>
                      <a:pt x="18058" y="712"/>
                      <a:pt x="18249" y="693"/>
                      <a:pt x="18440" y="681"/>
                    </a:cubicBezTo>
                    <a:cubicBezTo>
                      <a:pt x="18641" y="668"/>
                      <a:pt x="18839" y="652"/>
                      <a:pt x="19040" y="634"/>
                    </a:cubicBezTo>
                    <a:cubicBezTo>
                      <a:pt x="19066" y="633"/>
                      <a:pt x="19091" y="632"/>
                      <a:pt x="19117" y="632"/>
                    </a:cubicBezTo>
                    <a:cubicBezTo>
                      <a:pt x="19143" y="631"/>
                      <a:pt x="19170" y="631"/>
                      <a:pt x="19196" y="631"/>
                    </a:cubicBezTo>
                    <a:cubicBezTo>
                      <a:pt x="19259" y="631"/>
                      <a:pt x="19322" y="632"/>
                      <a:pt x="19385" y="634"/>
                    </a:cubicBezTo>
                    <a:lnTo>
                      <a:pt x="19384" y="634"/>
                    </a:lnTo>
                    <a:cubicBezTo>
                      <a:pt x="19734" y="658"/>
                      <a:pt x="20082" y="689"/>
                      <a:pt x="20431" y="706"/>
                    </a:cubicBezTo>
                    <a:cubicBezTo>
                      <a:pt x="20618" y="715"/>
                      <a:pt x="20802" y="722"/>
                      <a:pt x="20988" y="729"/>
                    </a:cubicBezTo>
                    <a:cubicBezTo>
                      <a:pt x="21156" y="736"/>
                      <a:pt x="21323" y="752"/>
                      <a:pt x="21490" y="775"/>
                    </a:cubicBezTo>
                    <a:cubicBezTo>
                      <a:pt x="21687" y="809"/>
                      <a:pt x="21882" y="849"/>
                      <a:pt x="22080" y="881"/>
                    </a:cubicBezTo>
                    <a:cubicBezTo>
                      <a:pt x="22197" y="899"/>
                      <a:pt x="22311" y="915"/>
                      <a:pt x="22428" y="930"/>
                    </a:cubicBezTo>
                    <a:cubicBezTo>
                      <a:pt x="22572" y="948"/>
                      <a:pt x="22716" y="956"/>
                      <a:pt x="22860" y="978"/>
                    </a:cubicBezTo>
                    <a:cubicBezTo>
                      <a:pt x="22965" y="997"/>
                      <a:pt x="23067" y="1022"/>
                      <a:pt x="23170" y="1050"/>
                    </a:cubicBezTo>
                    <a:cubicBezTo>
                      <a:pt x="23377" y="1114"/>
                      <a:pt x="23581" y="1195"/>
                      <a:pt x="23790" y="1255"/>
                    </a:cubicBezTo>
                    <a:cubicBezTo>
                      <a:pt x="23966" y="1306"/>
                      <a:pt x="24139" y="1358"/>
                      <a:pt x="24318" y="1400"/>
                    </a:cubicBezTo>
                    <a:cubicBezTo>
                      <a:pt x="24344" y="1407"/>
                      <a:pt x="24370" y="1412"/>
                      <a:pt x="24397" y="1418"/>
                    </a:cubicBezTo>
                    <a:cubicBezTo>
                      <a:pt x="24491" y="1453"/>
                      <a:pt x="24583" y="1488"/>
                      <a:pt x="24677" y="1523"/>
                    </a:cubicBezTo>
                    <a:cubicBezTo>
                      <a:pt x="24832" y="1580"/>
                      <a:pt x="24987" y="1639"/>
                      <a:pt x="25142" y="1695"/>
                    </a:cubicBezTo>
                    <a:cubicBezTo>
                      <a:pt x="25448" y="1806"/>
                      <a:pt x="25751" y="1923"/>
                      <a:pt x="26054" y="2039"/>
                    </a:cubicBezTo>
                    <a:lnTo>
                      <a:pt x="26051" y="2038"/>
                    </a:lnTo>
                    <a:lnTo>
                      <a:pt x="26051" y="2038"/>
                    </a:lnTo>
                    <a:cubicBezTo>
                      <a:pt x="26190" y="2094"/>
                      <a:pt x="26325" y="2154"/>
                      <a:pt x="26461" y="2215"/>
                    </a:cubicBezTo>
                    <a:cubicBezTo>
                      <a:pt x="26645" y="2300"/>
                      <a:pt x="26830" y="2381"/>
                      <a:pt x="27015" y="2465"/>
                    </a:cubicBezTo>
                    <a:cubicBezTo>
                      <a:pt x="27196" y="2546"/>
                      <a:pt x="27370" y="2642"/>
                      <a:pt x="27546" y="2731"/>
                    </a:cubicBezTo>
                    <a:cubicBezTo>
                      <a:pt x="27720" y="2819"/>
                      <a:pt x="27899" y="2894"/>
                      <a:pt x="28072" y="2983"/>
                    </a:cubicBezTo>
                    <a:cubicBezTo>
                      <a:pt x="28246" y="3072"/>
                      <a:pt x="28419" y="3163"/>
                      <a:pt x="28591" y="3256"/>
                    </a:cubicBezTo>
                    <a:lnTo>
                      <a:pt x="28591" y="3256"/>
                    </a:lnTo>
                    <a:cubicBezTo>
                      <a:pt x="28591" y="3256"/>
                      <a:pt x="28591" y="3256"/>
                      <a:pt x="28591" y="3256"/>
                    </a:cubicBezTo>
                    <a:lnTo>
                      <a:pt x="28591" y="3256"/>
                    </a:lnTo>
                    <a:cubicBezTo>
                      <a:pt x="28591" y="3256"/>
                      <a:pt x="28592" y="3257"/>
                      <a:pt x="28592" y="3257"/>
                    </a:cubicBezTo>
                    <a:lnTo>
                      <a:pt x="28592" y="3257"/>
                    </a:lnTo>
                    <a:cubicBezTo>
                      <a:pt x="28592" y="3257"/>
                      <a:pt x="28592" y="3257"/>
                      <a:pt x="28592" y="3256"/>
                    </a:cubicBezTo>
                    <a:lnTo>
                      <a:pt x="28592" y="3256"/>
                    </a:lnTo>
                    <a:cubicBezTo>
                      <a:pt x="28592" y="3257"/>
                      <a:pt x="28593" y="3257"/>
                      <a:pt x="28593" y="3257"/>
                    </a:cubicBezTo>
                    <a:cubicBezTo>
                      <a:pt x="28593" y="3257"/>
                      <a:pt x="28593" y="3257"/>
                      <a:pt x="28593" y="3257"/>
                    </a:cubicBezTo>
                    <a:lnTo>
                      <a:pt x="28593" y="3257"/>
                    </a:lnTo>
                    <a:cubicBezTo>
                      <a:pt x="28884" y="3421"/>
                      <a:pt x="29166" y="3602"/>
                      <a:pt x="29463" y="3752"/>
                    </a:cubicBezTo>
                    <a:cubicBezTo>
                      <a:pt x="29611" y="3827"/>
                      <a:pt x="29757" y="3900"/>
                      <a:pt x="29908" y="3967"/>
                    </a:cubicBezTo>
                    <a:cubicBezTo>
                      <a:pt x="29936" y="3980"/>
                      <a:pt x="29964" y="3991"/>
                      <a:pt x="29993" y="4004"/>
                    </a:cubicBezTo>
                    <a:cubicBezTo>
                      <a:pt x="30094" y="4071"/>
                      <a:pt x="30193" y="4140"/>
                      <a:pt x="30293" y="4207"/>
                    </a:cubicBezTo>
                    <a:cubicBezTo>
                      <a:pt x="30475" y="4333"/>
                      <a:pt x="30660" y="4454"/>
                      <a:pt x="30846" y="4574"/>
                    </a:cubicBezTo>
                    <a:cubicBezTo>
                      <a:pt x="30932" y="4628"/>
                      <a:pt x="31017" y="4682"/>
                      <a:pt x="31103" y="4736"/>
                    </a:cubicBezTo>
                    <a:cubicBezTo>
                      <a:pt x="31176" y="4781"/>
                      <a:pt x="31248" y="4833"/>
                      <a:pt x="31320" y="4881"/>
                    </a:cubicBezTo>
                    <a:cubicBezTo>
                      <a:pt x="31449" y="4978"/>
                      <a:pt x="31575" y="5079"/>
                      <a:pt x="31706" y="5175"/>
                    </a:cubicBezTo>
                    <a:cubicBezTo>
                      <a:pt x="31834" y="5271"/>
                      <a:pt x="31963" y="5366"/>
                      <a:pt x="32091" y="5461"/>
                    </a:cubicBezTo>
                    <a:cubicBezTo>
                      <a:pt x="32141" y="5506"/>
                      <a:pt x="32192" y="5551"/>
                      <a:pt x="32241" y="5597"/>
                    </a:cubicBezTo>
                    <a:cubicBezTo>
                      <a:pt x="32305" y="5657"/>
                      <a:pt x="32369" y="5717"/>
                      <a:pt x="32433" y="5777"/>
                    </a:cubicBezTo>
                    <a:lnTo>
                      <a:pt x="32433" y="5777"/>
                    </a:lnTo>
                    <a:cubicBezTo>
                      <a:pt x="32433" y="5777"/>
                      <a:pt x="32433" y="5777"/>
                      <a:pt x="32433" y="5777"/>
                    </a:cubicBezTo>
                    <a:lnTo>
                      <a:pt x="32433" y="5777"/>
                    </a:lnTo>
                    <a:cubicBezTo>
                      <a:pt x="32433" y="5777"/>
                      <a:pt x="32433" y="5777"/>
                      <a:pt x="32433" y="5778"/>
                    </a:cubicBezTo>
                    <a:lnTo>
                      <a:pt x="32433" y="5778"/>
                    </a:lnTo>
                    <a:cubicBezTo>
                      <a:pt x="32433" y="5777"/>
                      <a:pt x="32433" y="5777"/>
                      <a:pt x="32433" y="5777"/>
                    </a:cubicBezTo>
                    <a:lnTo>
                      <a:pt x="32433" y="5777"/>
                    </a:lnTo>
                    <a:cubicBezTo>
                      <a:pt x="32433" y="5778"/>
                      <a:pt x="32433" y="5778"/>
                      <a:pt x="32434" y="5778"/>
                    </a:cubicBezTo>
                    <a:lnTo>
                      <a:pt x="32434" y="5778"/>
                    </a:lnTo>
                    <a:cubicBezTo>
                      <a:pt x="32434" y="5778"/>
                      <a:pt x="32433" y="5778"/>
                      <a:pt x="32433" y="5778"/>
                    </a:cubicBezTo>
                    <a:lnTo>
                      <a:pt x="32433" y="5778"/>
                    </a:lnTo>
                    <a:cubicBezTo>
                      <a:pt x="32434" y="5778"/>
                      <a:pt x="32434" y="5778"/>
                      <a:pt x="32434" y="5779"/>
                    </a:cubicBezTo>
                    <a:cubicBezTo>
                      <a:pt x="32434" y="5779"/>
                      <a:pt x="32434" y="5779"/>
                      <a:pt x="32434" y="5778"/>
                    </a:cubicBezTo>
                    <a:lnTo>
                      <a:pt x="32434" y="5778"/>
                    </a:lnTo>
                    <a:cubicBezTo>
                      <a:pt x="32434" y="5779"/>
                      <a:pt x="32435" y="5780"/>
                      <a:pt x="32436" y="5780"/>
                    </a:cubicBezTo>
                    <a:lnTo>
                      <a:pt x="32436" y="5780"/>
                    </a:lnTo>
                    <a:cubicBezTo>
                      <a:pt x="32434" y="5779"/>
                      <a:pt x="32432" y="5778"/>
                      <a:pt x="32431" y="5776"/>
                    </a:cubicBezTo>
                    <a:cubicBezTo>
                      <a:pt x="32429" y="5774"/>
                      <a:pt x="32425" y="5771"/>
                      <a:pt x="32423" y="5768"/>
                    </a:cubicBezTo>
                    <a:cubicBezTo>
                      <a:pt x="32422" y="5768"/>
                      <a:pt x="32422" y="5767"/>
                      <a:pt x="32421" y="5767"/>
                    </a:cubicBezTo>
                    <a:lnTo>
                      <a:pt x="32421" y="5767"/>
                    </a:lnTo>
                    <a:cubicBezTo>
                      <a:pt x="32457" y="5803"/>
                      <a:pt x="32494" y="5838"/>
                      <a:pt x="32529" y="5873"/>
                    </a:cubicBezTo>
                    <a:cubicBezTo>
                      <a:pt x="32670" y="6011"/>
                      <a:pt x="32804" y="6152"/>
                      <a:pt x="32929" y="6302"/>
                    </a:cubicBezTo>
                    <a:cubicBezTo>
                      <a:pt x="33001" y="6389"/>
                      <a:pt x="33075" y="6476"/>
                      <a:pt x="33147" y="6562"/>
                    </a:cubicBezTo>
                    <a:cubicBezTo>
                      <a:pt x="33208" y="6636"/>
                      <a:pt x="33276" y="6706"/>
                      <a:pt x="33341" y="6778"/>
                    </a:cubicBezTo>
                    <a:cubicBezTo>
                      <a:pt x="33467" y="6916"/>
                      <a:pt x="33597" y="7051"/>
                      <a:pt x="33729" y="7185"/>
                    </a:cubicBezTo>
                    <a:cubicBezTo>
                      <a:pt x="33876" y="7335"/>
                      <a:pt x="34020" y="7486"/>
                      <a:pt x="34160" y="7644"/>
                    </a:cubicBezTo>
                    <a:cubicBezTo>
                      <a:pt x="34155" y="7637"/>
                      <a:pt x="34151" y="7631"/>
                      <a:pt x="34146" y="7624"/>
                    </a:cubicBezTo>
                    <a:lnTo>
                      <a:pt x="34146" y="7624"/>
                    </a:lnTo>
                    <a:cubicBezTo>
                      <a:pt x="34201" y="7693"/>
                      <a:pt x="34257" y="7761"/>
                      <a:pt x="34310" y="7831"/>
                    </a:cubicBezTo>
                    <a:cubicBezTo>
                      <a:pt x="34355" y="7892"/>
                      <a:pt x="34399" y="7953"/>
                      <a:pt x="34444" y="8014"/>
                    </a:cubicBezTo>
                    <a:cubicBezTo>
                      <a:pt x="34551" y="8155"/>
                      <a:pt x="34662" y="8291"/>
                      <a:pt x="34773" y="8428"/>
                    </a:cubicBezTo>
                    <a:cubicBezTo>
                      <a:pt x="34860" y="8535"/>
                      <a:pt x="34944" y="8645"/>
                      <a:pt x="35029" y="8755"/>
                    </a:cubicBezTo>
                    <a:cubicBezTo>
                      <a:pt x="35081" y="8826"/>
                      <a:pt x="35133" y="8897"/>
                      <a:pt x="35184" y="8969"/>
                    </a:cubicBezTo>
                    <a:cubicBezTo>
                      <a:pt x="35326" y="9166"/>
                      <a:pt x="35459" y="9367"/>
                      <a:pt x="35589" y="9570"/>
                    </a:cubicBezTo>
                    <a:cubicBezTo>
                      <a:pt x="35588" y="9569"/>
                      <a:pt x="35586" y="9567"/>
                      <a:pt x="35585" y="9565"/>
                    </a:cubicBezTo>
                    <a:lnTo>
                      <a:pt x="35585" y="9565"/>
                    </a:lnTo>
                    <a:cubicBezTo>
                      <a:pt x="35704" y="9757"/>
                      <a:pt x="35823" y="9949"/>
                      <a:pt x="35942" y="10141"/>
                    </a:cubicBezTo>
                    <a:cubicBezTo>
                      <a:pt x="36125" y="10444"/>
                      <a:pt x="36299" y="10750"/>
                      <a:pt x="36452" y="11069"/>
                    </a:cubicBezTo>
                    <a:cubicBezTo>
                      <a:pt x="36474" y="11119"/>
                      <a:pt x="36497" y="11167"/>
                      <a:pt x="36519" y="11216"/>
                    </a:cubicBezTo>
                    <a:cubicBezTo>
                      <a:pt x="36519" y="11217"/>
                      <a:pt x="36520" y="11219"/>
                      <a:pt x="36521" y="11220"/>
                    </a:cubicBezTo>
                    <a:lnTo>
                      <a:pt x="36521" y="11220"/>
                    </a:lnTo>
                    <a:cubicBezTo>
                      <a:pt x="36544" y="11271"/>
                      <a:pt x="36567" y="11322"/>
                      <a:pt x="36591" y="11372"/>
                    </a:cubicBezTo>
                    <a:cubicBezTo>
                      <a:pt x="36711" y="11633"/>
                      <a:pt x="36847" y="11886"/>
                      <a:pt x="36976" y="12144"/>
                    </a:cubicBezTo>
                    <a:cubicBezTo>
                      <a:pt x="37110" y="12411"/>
                      <a:pt x="37243" y="12679"/>
                      <a:pt x="37373" y="12948"/>
                    </a:cubicBezTo>
                    <a:cubicBezTo>
                      <a:pt x="37455" y="13116"/>
                      <a:pt x="37541" y="13281"/>
                      <a:pt x="37627" y="13446"/>
                    </a:cubicBezTo>
                    <a:cubicBezTo>
                      <a:pt x="37718" y="13620"/>
                      <a:pt x="37802" y="13797"/>
                      <a:pt x="37886" y="13975"/>
                    </a:cubicBezTo>
                    <a:cubicBezTo>
                      <a:pt x="37926" y="14060"/>
                      <a:pt x="37967" y="14144"/>
                      <a:pt x="38009" y="14229"/>
                    </a:cubicBezTo>
                    <a:cubicBezTo>
                      <a:pt x="38042" y="14296"/>
                      <a:pt x="38077" y="14371"/>
                      <a:pt x="38144" y="14412"/>
                    </a:cubicBezTo>
                    <a:cubicBezTo>
                      <a:pt x="38185" y="14437"/>
                      <a:pt x="38232" y="14450"/>
                      <a:pt x="38279" y="14450"/>
                    </a:cubicBezTo>
                    <a:cubicBezTo>
                      <a:pt x="38306" y="14448"/>
                      <a:pt x="38333" y="14444"/>
                      <a:pt x="38360" y="14436"/>
                    </a:cubicBezTo>
                    <a:cubicBezTo>
                      <a:pt x="38372" y="14431"/>
                      <a:pt x="38385" y="14427"/>
                      <a:pt x="38397" y="14422"/>
                    </a:cubicBezTo>
                    <a:cubicBezTo>
                      <a:pt x="38401" y="14425"/>
                      <a:pt x="38403" y="14430"/>
                      <a:pt x="38407" y="14434"/>
                    </a:cubicBezTo>
                    <a:cubicBezTo>
                      <a:pt x="38462" y="14489"/>
                      <a:pt x="38521" y="14548"/>
                      <a:pt x="38602" y="14548"/>
                    </a:cubicBezTo>
                    <a:cubicBezTo>
                      <a:pt x="38603" y="14548"/>
                      <a:pt x="38604" y="14548"/>
                      <a:pt x="38604" y="14548"/>
                    </a:cubicBezTo>
                    <a:cubicBezTo>
                      <a:pt x="38612" y="14548"/>
                      <a:pt x="38620" y="14548"/>
                      <a:pt x="38630" y="14546"/>
                    </a:cubicBezTo>
                    <a:cubicBezTo>
                      <a:pt x="38705" y="14535"/>
                      <a:pt x="38761" y="14490"/>
                      <a:pt x="38787" y="14417"/>
                    </a:cubicBezTo>
                    <a:cubicBezTo>
                      <a:pt x="38821" y="14325"/>
                      <a:pt x="38793" y="14221"/>
                      <a:pt x="38767" y="14129"/>
                    </a:cubicBezTo>
                    <a:cubicBezTo>
                      <a:pt x="38745" y="14055"/>
                      <a:pt x="38721" y="13981"/>
                      <a:pt x="38694" y="13908"/>
                    </a:cubicBezTo>
                    <a:cubicBezTo>
                      <a:pt x="38665" y="13825"/>
                      <a:pt x="38635" y="13742"/>
                      <a:pt x="38603" y="13662"/>
                    </a:cubicBezTo>
                    <a:cubicBezTo>
                      <a:pt x="38535" y="13494"/>
                      <a:pt x="38468" y="13324"/>
                      <a:pt x="38385" y="13163"/>
                    </a:cubicBezTo>
                    <a:cubicBezTo>
                      <a:pt x="38289" y="12973"/>
                      <a:pt x="38188" y="12785"/>
                      <a:pt x="38086" y="12597"/>
                    </a:cubicBezTo>
                    <a:cubicBezTo>
                      <a:pt x="37992" y="12422"/>
                      <a:pt x="37901" y="12246"/>
                      <a:pt x="37806" y="12071"/>
                    </a:cubicBezTo>
                    <a:cubicBezTo>
                      <a:pt x="37714" y="11902"/>
                      <a:pt x="37621" y="11733"/>
                      <a:pt x="37519" y="11568"/>
                    </a:cubicBezTo>
                    <a:cubicBezTo>
                      <a:pt x="37406" y="11385"/>
                      <a:pt x="37291" y="11202"/>
                      <a:pt x="37175" y="11019"/>
                    </a:cubicBezTo>
                    <a:cubicBezTo>
                      <a:pt x="37148" y="10973"/>
                      <a:pt x="37119" y="10928"/>
                      <a:pt x="37090" y="10882"/>
                    </a:cubicBezTo>
                    <a:cubicBezTo>
                      <a:pt x="37084" y="10829"/>
                      <a:pt x="37066" y="10777"/>
                      <a:pt x="37048" y="10729"/>
                    </a:cubicBezTo>
                    <a:cubicBezTo>
                      <a:pt x="37012" y="10631"/>
                      <a:pt x="36972" y="10534"/>
                      <a:pt x="36925" y="10443"/>
                    </a:cubicBezTo>
                    <a:cubicBezTo>
                      <a:pt x="36875" y="10349"/>
                      <a:pt x="36826" y="10254"/>
                      <a:pt x="36777" y="10161"/>
                    </a:cubicBezTo>
                    <a:cubicBezTo>
                      <a:pt x="36742" y="10093"/>
                      <a:pt x="36701" y="10028"/>
                      <a:pt x="36661" y="9963"/>
                    </a:cubicBezTo>
                    <a:cubicBezTo>
                      <a:pt x="36616" y="9887"/>
                      <a:pt x="36571" y="9809"/>
                      <a:pt x="36524" y="9734"/>
                    </a:cubicBezTo>
                    <a:cubicBezTo>
                      <a:pt x="36309" y="9393"/>
                      <a:pt x="36094" y="9051"/>
                      <a:pt x="35853" y="8728"/>
                    </a:cubicBezTo>
                    <a:cubicBezTo>
                      <a:pt x="35667" y="8476"/>
                      <a:pt x="35477" y="8228"/>
                      <a:pt x="35273" y="7989"/>
                    </a:cubicBezTo>
                    <a:cubicBezTo>
                      <a:pt x="35269" y="7963"/>
                      <a:pt x="35261" y="7937"/>
                      <a:pt x="35245" y="7916"/>
                    </a:cubicBezTo>
                    <a:cubicBezTo>
                      <a:pt x="35197" y="7847"/>
                      <a:pt x="35136" y="7791"/>
                      <a:pt x="35077" y="7733"/>
                    </a:cubicBezTo>
                    <a:cubicBezTo>
                      <a:pt x="35056" y="7712"/>
                      <a:pt x="35036" y="7693"/>
                      <a:pt x="35016" y="7672"/>
                    </a:cubicBezTo>
                    <a:cubicBezTo>
                      <a:pt x="34994" y="7650"/>
                      <a:pt x="34974" y="7628"/>
                      <a:pt x="34953" y="7606"/>
                    </a:cubicBezTo>
                    <a:cubicBezTo>
                      <a:pt x="34871" y="7519"/>
                      <a:pt x="34789" y="7434"/>
                      <a:pt x="34705" y="7347"/>
                    </a:cubicBezTo>
                    <a:cubicBezTo>
                      <a:pt x="34410" y="7041"/>
                      <a:pt x="34116" y="6733"/>
                      <a:pt x="33821" y="6428"/>
                    </a:cubicBezTo>
                    <a:cubicBezTo>
                      <a:pt x="33613" y="6212"/>
                      <a:pt x="33396" y="6005"/>
                      <a:pt x="33179" y="5799"/>
                    </a:cubicBezTo>
                    <a:cubicBezTo>
                      <a:pt x="33167" y="5755"/>
                      <a:pt x="33151" y="5712"/>
                      <a:pt x="33124" y="5676"/>
                    </a:cubicBezTo>
                    <a:cubicBezTo>
                      <a:pt x="33096" y="5638"/>
                      <a:pt x="33064" y="5602"/>
                      <a:pt x="33032" y="5569"/>
                    </a:cubicBezTo>
                    <a:cubicBezTo>
                      <a:pt x="32981" y="5514"/>
                      <a:pt x="32925" y="5461"/>
                      <a:pt x="32869" y="5409"/>
                    </a:cubicBezTo>
                    <a:cubicBezTo>
                      <a:pt x="32864" y="5405"/>
                      <a:pt x="32861" y="5400"/>
                      <a:pt x="32856" y="5395"/>
                    </a:cubicBezTo>
                    <a:cubicBezTo>
                      <a:pt x="32724" y="5250"/>
                      <a:pt x="32589" y="5106"/>
                      <a:pt x="32440" y="4976"/>
                    </a:cubicBezTo>
                    <a:cubicBezTo>
                      <a:pt x="32383" y="4928"/>
                      <a:pt x="32326" y="4879"/>
                      <a:pt x="32270" y="4829"/>
                    </a:cubicBezTo>
                    <a:cubicBezTo>
                      <a:pt x="32248" y="4811"/>
                      <a:pt x="32227" y="4791"/>
                      <a:pt x="32204" y="4773"/>
                    </a:cubicBezTo>
                    <a:cubicBezTo>
                      <a:pt x="32105" y="4699"/>
                      <a:pt x="32005" y="4624"/>
                      <a:pt x="31906" y="4549"/>
                    </a:cubicBezTo>
                    <a:cubicBezTo>
                      <a:pt x="31834" y="4494"/>
                      <a:pt x="31757" y="4445"/>
                      <a:pt x="31683" y="4394"/>
                    </a:cubicBezTo>
                    <a:cubicBezTo>
                      <a:pt x="31609" y="4343"/>
                      <a:pt x="31535" y="4292"/>
                      <a:pt x="31459" y="4244"/>
                    </a:cubicBezTo>
                    <a:cubicBezTo>
                      <a:pt x="31373" y="4188"/>
                      <a:pt x="31286" y="4131"/>
                      <a:pt x="31199" y="4075"/>
                    </a:cubicBezTo>
                    <a:cubicBezTo>
                      <a:pt x="31124" y="4024"/>
                      <a:pt x="31048" y="3973"/>
                      <a:pt x="30973" y="3923"/>
                    </a:cubicBezTo>
                    <a:cubicBezTo>
                      <a:pt x="30908" y="3878"/>
                      <a:pt x="30843" y="3833"/>
                      <a:pt x="30775" y="3792"/>
                    </a:cubicBezTo>
                    <a:cubicBezTo>
                      <a:pt x="30772" y="3790"/>
                      <a:pt x="30767" y="3788"/>
                      <a:pt x="30764" y="3785"/>
                    </a:cubicBezTo>
                    <a:cubicBezTo>
                      <a:pt x="30753" y="3737"/>
                      <a:pt x="30726" y="3693"/>
                      <a:pt x="30682" y="3662"/>
                    </a:cubicBezTo>
                    <a:cubicBezTo>
                      <a:pt x="30589" y="3594"/>
                      <a:pt x="30486" y="3540"/>
                      <a:pt x="30386" y="3481"/>
                    </a:cubicBezTo>
                    <a:cubicBezTo>
                      <a:pt x="30297" y="3428"/>
                      <a:pt x="30207" y="3378"/>
                      <a:pt x="30115" y="3328"/>
                    </a:cubicBezTo>
                    <a:cubicBezTo>
                      <a:pt x="29940" y="3230"/>
                      <a:pt x="29761" y="3141"/>
                      <a:pt x="29582" y="3048"/>
                    </a:cubicBezTo>
                    <a:cubicBezTo>
                      <a:pt x="29496" y="3003"/>
                      <a:pt x="29405" y="2964"/>
                      <a:pt x="29317" y="2923"/>
                    </a:cubicBezTo>
                    <a:cubicBezTo>
                      <a:pt x="29229" y="2881"/>
                      <a:pt x="29141" y="2836"/>
                      <a:pt x="29052" y="2796"/>
                    </a:cubicBezTo>
                    <a:cubicBezTo>
                      <a:pt x="28876" y="2717"/>
                      <a:pt x="28700" y="2637"/>
                      <a:pt x="28525" y="2557"/>
                    </a:cubicBezTo>
                    <a:cubicBezTo>
                      <a:pt x="28471" y="2532"/>
                      <a:pt x="28417" y="2508"/>
                      <a:pt x="28365" y="2483"/>
                    </a:cubicBezTo>
                    <a:cubicBezTo>
                      <a:pt x="28273" y="2433"/>
                      <a:pt x="28182" y="2384"/>
                      <a:pt x="28091" y="2333"/>
                    </a:cubicBezTo>
                    <a:cubicBezTo>
                      <a:pt x="28076" y="2271"/>
                      <a:pt x="28031" y="2218"/>
                      <a:pt x="27968" y="2198"/>
                    </a:cubicBezTo>
                    <a:cubicBezTo>
                      <a:pt x="27951" y="2193"/>
                      <a:pt x="27935" y="2188"/>
                      <a:pt x="27918" y="2183"/>
                    </a:cubicBezTo>
                    <a:cubicBezTo>
                      <a:pt x="27907" y="2180"/>
                      <a:pt x="27897" y="2175"/>
                      <a:pt x="27887" y="2172"/>
                    </a:cubicBezTo>
                    <a:cubicBezTo>
                      <a:pt x="27688" y="2093"/>
                      <a:pt x="27496" y="2002"/>
                      <a:pt x="27305" y="1903"/>
                    </a:cubicBezTo>
                    <a:cubicBezTo>
                      <a:pt x="27125" y="1813"/>
                      <a:pt x="26950" y="1718"/>
                      <a:pt x="26772" y="1627"/>
                    </a:cubicBezTo>
                    <a:cubicBezTo>
                      <a:pt x="26591" y="1534"/>
                      <a:pt x="26410" y="1439"/>
                      <a:pt x="26223" y="1360"/>
                    </a:cubicBezTo>
                    <a:cubicBezTo>
                      <a:pt x="26125" y="1318"/>
                      <a:pt x="26027" y="1274"/>
                      <a:pt x="25927" y="1239"/>
                    </a:cubicBezTo>
                    <a:cubicBezTo>
                      <a:pt x="25866" y="1218"/>
                      <a:pt x="25807" y="1198"/>
                      <a:pt x="25747" y="1176"/>
                    </a:cubicBezTo>
                    <a:cubicBezTo>
                      <a:pt x="25701" y="1160"/>
                      <a:pt x="25653" y="1150"/>
                      <a:pt x="25607" y="1137"/>
                    </a:cubicBezTo>
                    <a:cubicBezTo>
                      <a:pt x="25514" y="1111"/>
                      <a:pt x="25420" y="1088"/>
                      <a:pt x="25325" y="1069"/>
                    </a:cubicBezTo>
                    <a:cubicBezTo>
                      <a:pt x="25235" y="1051"/>
                      <a:pt x="25145" y="1037"/>
                      <a:pt x="25053" y="1029"/>
                    </a:cubicBezTo>
                    <a:cubicBezTo>
                      <a:pt x="25037" y="1023"/>
                      <a:pt x="25021" y="1016"/>
                      <a:pt x="25005" y="1009"/>
                    </a:cubicBezTo>
                    <a:cubicBezTo>
                      <a:pt x="24956" y="990"/>
                      <a:pt x="24906" y="970"/>
                      <a:pt x="24856" y="952"/>
                    </a:cubicBezTo>
                    <a:cubicBezTo>
                      <a:pt x="24824" y="922"/>
                      <a:pt x="24786" y="905"/>
                      <a:pt x="24742" y="891"/>
                    </a:cubicBezTo>
                    <a:cubicBezTo>
                      <a:pt x="24667" y="867"/>
                      <a:pt x="24591" y="844"/>
                      <a:pt x="24515" y="823"/>
                    </a:cubicBezTo>
                    <a:cubicBezTo>
                      <a:pt x="24505" y="818"/>
                      <a:pt x="24495" y="815"/>
                      <a:pt x="24486" y="811"/>
                    </a:cubicBezTo>
                    <a:cubicBezTo>
                      <a:pt x="24406" y="782"/>
                      <a:pt x="24325" y="755"/>
                      <a:pt x="24242" y="729"/>
                    </a:cubicBezTo>
                    <a:cubicBezTo>
                      <a:pt x="24150" y="699"/>
                      <a:pt x="24058" y="666"/>
                      <a:pt x="23965" y="640"/>
                    </a:cubicBezTo>
                    <a:cubicBezTo>
                      <a:pt x="23766" y="583"/>
                      <a:pt x="23567" y="525"/>
                      <a:pt x="23364" y="477"/>
                    </a:cubicBezTo>
                    <a:cubicBezTo>
                      <a:pt x="23288" y="459"/>
                      <a:pt x="23211" y="440"/>
                      <a:pt x="23134" y="422"/>
                    </a:cubicBezTo>
                    <a:cubicBezTo>
                      <a:pt x="23117" y="396"/>
                      <a:pt x="23097" y="372"/>
                      <a:pt x="23068" y="357"/>
                    </a:cubicBezTo>
                    <a:cubicBezTo>
                      <a:pt x="23023" y="334"/>
                      <a:pt x="22980" y="329"/>
                      <a:pt x="22932" y="323"/>
                    </a:cubicBezTo>
                    <a:cubicBezTo>
                      <a:pt x="22675" y="281"/>
                      <a:pt x="22417" y="235"/>
                      <a:pt x="22159" y="197"/>
                    </a:cubicBezTo>
                    <a:cubicBezTo>
                      <a:pt x="21901" y="159"/>
                      <a:pt x="21642" y="117"/>
                      <a:pt x="21384" y="87"/>
                    </a:cubicBezTo>
                    <a:cubicBezTo>
                      <a:pt x="21007" y="42"/>
                      <a:pt x="20631" y="1"/>
                      <a:pt x="20251" y="1"/>
                    </a:cubicBezTo>
                    <a:close/>
                  </a:path>
                </a:pathLst>
              </a:custGeom>
              <a:solidFill>
                <a:srgbClr val="FFFFFF">
                  <a:alpha val="38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4" name="Google Shape;1154;p36"/>
              <p:cNvSpPr/>
              <p:nvPr/>
            </p:nvSpPr>
            <p:spPr>
              <a:xfrm>
                <a:off x="1891133" y="3836703"/>
                <a:ext cx="3037046" cy="1144860"/>
              </a:xfrm>
              <a:custGeom>
                <a:avLst/>
                <a:gdLst/>
                <a:ahLst/>
                <a:cxnLst/>
                <a:rect l="l" t="t" r="r" b="b"/>
                <a:pathLst>
                  <a:path w="39505" h="14892" extrusionOk="0">
                    <a:moveTo>
                      <a:pt x="38205" y="12658"/>
                    </a:moveTo>
                    <a:cubicBezTo>
                      <a:pt x="38206" y="12661"/>
                      <a:pt x="38207" y="12664"/>
                      <a:pt x="38209" y="12666"/>
                    </a:cubicBezTo>
                    <a:cubicBezTo>
                      <a:pt x="38207" y="12664"/>
                      <a:pt x="38206" y="12661"/>
                      <a:pt x="38205" y="12658"/>
                    </a:cubicBezTo>
                    <a:close/>
                    <a:moveTo>
                      <a:pt x="20296" y="369"/>
                    </a:moveTo>
                    <a:cubicBezTo>
                      <a:pt x="20414" y="373"/>
                      <a:pt x="20530" y="377"/>
                      <a:pt x="20647" y="381"/>
                    </a:cubicBezTo>
                    <a:cubicBezTo>
                      <a:pt x="20744" y="384"/>
                      <a:pt x="20838" y="395"/>
                      <a:pt x="20934" y="403"/>
                    </a:cubicBezTo>
                    <a:cubicBezTo>
                      <a:pt x="21029" y="411"/>
                      <a:pt x="21124" y="417"/>
                      <a:pt x="21219" y="429"/>
                    </a:cubicBezTo>
                    <a:cubicBezTo>
                      <a:pt x="21333" y="444"/>
                      <a:pt x="21449" y="459"/>
                      <a:pt x="21563" y="474"/>
                    </a:cubicBezTo>
                    <a:cubicBezTo>
                      <a:pt x="21562" y="473"/>
                      <a:pt x="21561" y="473"/>
                      <a:pt x="21559" y="472"/>
                    </a:cubicBezTo>
                    <a:lnTo>
                      <a:pt x="21559" y="472"/>
                    </a:lnTo>
                    <a:cubicBezTo>
                      <a:pt x="21562" y="473"/>
                      <a:pt x="21564" y="473"/>
                      <a:pt x="21566" y="474"/>
                    </a:cubicBezTo>
                    <a:cubicBezTo>
                      <a:pt x="21569" y="474"/>
                      <a:pt x="21570" y="474"/>
                      <a:pt x="21571" y="475"/>
                    </a:cubicBezTo>
                    <a:lnTo>
                      <a:pt x="21571" y="474"/>
                    </a:lnTo>
                    <a:cubicBezTo>
                      <a:pt x="21572" y="474"/>
                      <a:pt x="21573" y="475"/>
                      <a:pt x="21573" y="475"/>
                    </a:cubicBezTo>
                    <a:lnTo>
                      <a:pt x="21574" y="475"/>
                    </a:lnTo>
                    <a:cubicBezTo>
                      <a:pt x="21695" y="494"/>
                      <a:pt x="21813" y="512"/>
                      <a:pt x="21934" y="530"/>
                    </a:cubicBezTo>
                    <a:cubicBezTo>
                      <a:pt x="22173" y="567"/>
                      <a:pt x="22409" y="610"/>
                      <a:pt x="22647" y="653"/>
                    </a:cubicBezTo>
                    <a:cubicBezTo>
                      <a:pt x="22892" y="696"/>
                      <a:pt x="23136" y="741"/>
                      <a:pt x="23379" y="793"/>
                    </a:cubicBezTo>
                    <a:cubicBezTo>
                      <a:pt x="23627" y="844"/>
                      <a:pt x="23875" y="895"/>
                      <a:pt x="24121" y="958"/>
                    </a:cubicBezTo>
                    <a:cubicBezTo>
                      <a:pt x="24379" y="1025"/>
                      <a:pt x="24637" y="1094"/>
                      <a:pt x="24894" y="1165"/>
                    </a:cubicBezTo>
                    <a:cubicBezTo>
                      <a:pt x="25057" y="1213"/>
                      <a:pt x="25221" y="1259"/>
                      <a:pt x="25383" y="1311"/>
                    </a:cubicBezTo>
                    <a:cubicBezTo>
                      <a:pt x="25489" y="1344"/>
                      <a:pt x="25594" y="1378"/>
                      <a:pt x="25699" y="1411"/>
                    </a:cubicBezTo>
                    <a:cubicBezTo>
                      <a:pt x="25784" y="1439"/>
                      <a:pt x="25867" y="1472"/>
                      <a:pt x="25951" y="1502"/>
                    </a:cubicBezTo>
                    <a:cubicBezTo>
                      <a:pt x="26281" y="1619"/>
                      <a:pt x="26608" y="1750"/>
                      <a:pt x="26935" y="1880"/>
                    </a:cubicBezTo>
                    <a:cubicBezTo>
                      <a:pt x="27108" y="1954"/>
                      <a:pt x="27283" y="2029"/>
                      <a:pt x="27455" y="2103"/>
                    </a:cubicBezTo>
                    <a:lnTo>
                      <a:pt x="27451" y="2101"/>
                    </a:lnTo>
                    <a:lnTo>
                      <a:pt x="27451" y="2101"/>
                    </a:lnTo>
                    <a:cubicBezTo>
                      <a:pt x="27690" y="2204"/>
                      <a:pt x="27924" y="2313"/>
                      <a:pt x="28159" y="2425"/>
                    </a:cubicBezTo>
                    <a:cubicBezTo>
                      <a:pt x="28385" y="2534"/>
                      <a:pt x="28605" y="2653"/>
                      <a:pt x="28824" y="2772"/>
                    </a:cubicBezTo>
                    <a:cubicBezTo>
                      <a:pt x="29034" y="2887"/>
                      <a:pt x="29245" y="3003"/>
                      <a:pt x="29454" y="3118"/>
                    </a:cubicBezTo>
                    <a:cubicBezTo>
                      <a:pt x="29681" y="3244"/>
                      <a:pt x="29905" y="3372"/>
                      <a:pt x="30129" y="3501"/>
                    </a:cubicBezTo>
                    <a:cubicBezTo>
                      <a:pt x="30155" y="3516"/>
                      <a:pt x="30180" y="3532"/>
                      <a:pt x="30207" y="3548"/>
                    </a:cubicBezTo>
                    <a:cubicBezTo>
                      <a:pt x="30438" y="3690"/>
                      <a:pt x="30667" y="3832"/>
                      <a:pt x="30890" y="3985"/>
                    </a:cubicBezTo>
                    <a:cubicBezTo>
                      <a:pt x="31110" y="4134"/>
                      <a:pt x="31331" y="4284"/>
                      <a:pt x="31550" y="4433"/>
                    </a:cubicBezTo>
                    <a:cubicBezTo>
                      <a:pt x="31746" y="4566"/>
                      <a:pt x="31942" y="4696"/>
                      <a:pt x="32134" y="4834"/>
                    </a:cubicBezTo>
                    <a:cubicBezTo>
                      <a:pt x="32242" y="4909"/>
                      <a:pt x="32353" y="4981"/>
                      <a:pt x="32456" y="5061"/>
                    </a:cubicBezTo>
                    <a:cubicBezTo>
                      <a:pt x="32564" y="5145"/>
                      <a:pt x="32673" y="5228"/>
                      <a:pt x="32781" y="5312"/>
                    </a:cubicBezTo>
                    <a:cubicBezTo>
                      <a:pt x="32832" y="5356"/>
                      <a:pt x="32886" y="5401"/>
                      <a:pt x="32937" y="5446"/>
                    </a:cubicBezTo>
                    <a:cubicBezTo>
                      <a:pt x="32986" y="5488"/>
                      <a:pt x="33040" y="5529"/>
                      <a:pt x="33087" y="5575"/>
                    </a:cubicBezTo>
                    <a:cubicBezTo>
                      <a:pt x="33182" y="5669"/>
                      <a:pt x="33279" y="5764"/>
                      <a:pt x="33375" y="5858"/>
                    </a:cubicBezTo>
                    <a:lnTo>
                      <a:pt x="33375" y="5858"/>
                    </a:lnTo>
                    <a:cubicBezTo>
                      <a:pt x="33370" y="5854"/>
                      <a:pt x="33365" y="5849"/>
                      <a:pt x="33360" y="5844"/>
                    </a:cubicBezTo>
                    <a:lnTo>
                      <a:pt x="33360" y="5844"/>
                    </a:lnTo>
                    <a:cubicBezTo>
                      <a:pt x="33524" y="6017"/>
                      <a:pt x="33688" y="6190"/>
                      <a:pt x="33841" y="6374"/>
                    </a:cubicBezTo>
                    <a:cubicBezTo>
                      <a:pt x="33987" y="6549"/>
                      <a:pt x="34129" y="6727"/>
                      <a:pt x="34277" y="6901"/>
                    </a:cubicBezTo>
                    <a:cubicBezTo>
                      <a:pt x="34611" y="7296"/>
                      <a:pt x="34950" y="7687"/>
                      <a:pt x="35280" y="8086"/>
                    </a:cubicBezTo>
                    <a:cubicBezTo>
                      <a:pt x="35444" y="8283"/>
                      <a:pt x="35609" y="8480"/>
                      <a:pt x="35772" y="8678"/>
                    </a:cubicBezTo>
                    <a:cubicBezTo>
                      <a:pt x="35856" y="8782"/>
                      <a:pt x="35943" y="8883"/>
                      <a:pt x="36025" y="8988"/>
                    </a:cubicBezTo>
                    <a:cubicBezTo>
                      <a:pt x="36107" y="9093"/>
                      <a:pt x="36187" y="9197"/>
                      <a:pt x="36269" y="9302"/>
                    </a:cubicBezTo>
                    <a:cubicBezTo>
                      <a:pt x="36381" y="9456"/>
                      <a:pt x="36492" y="9608"/>
                      <a:pt x="36599" y="9764"/>
                    </a:cubicBezTo>
                    <a:cubicBezTo>
                      <a:pt x="36711" y="9929"/>
                      <a:pt x="36818" y="10097"/>
                      <a:pt x="36927" y="10266"/>
                    </a:cubicBezTo>
                    <a:cubicBezTo>
                      <a:pt x="37130" y="10585"/>
                      <a:pt x="37328" y="10910"/>
                      <a:pt x="37521" y="11237"/>
                    </a:cubicBezTo>
                    <a:cubicBezTo>
                      <a:pt x="37651" y="11471"/>
                      <a:pt x="37781" y="11705"/>
                      <a:pt x="37891" y="11948"/>
                    </a:cubicBezTo>
                    <a:cubicBezTo>
                      <a:pt x="37997" y="12184"/>
                      <a:pt x="38103" y="12419"/>
                      <a:pt x="38205" y="12658"/>
                    </a:cubicBezTo>
                    <a:lnTo>
                      <a:pt x="38205" y="12658"/>
                    </a:lnTo>
                    <a:cubicBezTo>
                      <a:pt x="38204" y="12654"/>
                      <a:pt x="38202" y="12651"/>
                      <a:pt x="38201" y="12647"/>
                    </a:cubicBezTo>
                    <a:lnTo>
                      <a:pt x="38201" y="12647"/>
                    </a:lnTo>
                    <a:cubicBezTo>
                      <a:pt x="38315" y="12924"/>
                      <a:pt x="38426" y="13201"/>
                      <a:pt x="38549" y="13474"/>
                    </a:cubicBezTo>
                    <a:cubicBezTo>
                      <a:pt x="38669" y="13738"/>
                      <a:pt x="38793" y="14001"/>
                      <a:pt x="38907" y="14267"/>
                    </a:cubicBezTo>
                    <a:cubicBezTo>
                      <a:pt x="38905" y="14259"/>
                      <a:pt x="38902" y="14252"/>
                      <a:pt x="38899" y="14244"/>
                    </a:cubicBezTo>
                    <a:lnTo>
                      <a:pt x="38899" y="14244"/>
                    </a:lnTo>
                    <a:cubicBezTo>
                      <a:pt x="38904" y="14257"/>
                      <a:pt x="38910" y="14270"/>
                      <a:pt x="38914" y="14283"/>
                    </a:cubicBezTo>
                    <a:cubicBezTo>
                      <a:pt x="38946" y="14360"/>
                      <a:pt x="38975" y="14437"/>
                      <a:pt x="39003" y="14514"/>
                    </a:cubicBezTo>
                    <a:cubicBezTo>
                      <a:pt x="38976" y="14515"/>
                      <a:pt x="38950" y="14517"/>
                      <a:pt x="38923" y="14517"/>
                    </a:cubicBezTo>
                    <a:cubicBezTo>
                      <a:pt x="38582" y="14512"/>
                      <a:pt x="38242" y="14506"/>
                      <a:pt x="37902" y="14494"/>
                    </a:cubicBezTo>
                    <a:cubicBezTo>
                      <a:pt x="37526" y="14479"/>
                      <a:pt x="37149" y="14474"/>
                      <a:pt x="36772" y="14465"/>
                    </a:cubicBezTo>
                    <a:cubicBezTo>
                      <a:pt x="36389" y="14456"/>
                      <a:pt x="36007" y="14435"/>
                      <a:pt x="35625" y="14422"/>
                    </a:cubicBezTo>
                    <a:cubicBezTo>
                      <a:pt x="35485" y="14417"/>
                      <a:pt x="35344" y="14415"/>
                      <a:pt x="35204" y="14415"/>
                    </a:cubicBezTo>
                    <a:cubicBezTo>
                      <a:pt x="35090" y="14415"/>
                      <a:pt x="34976" y="14416"/>
                      <a:pt x="34862" y="14417"/>
                    </a:cubicBezTo>
                    <a:cubicBezTo>
                      <a:pt x="34754" y="14418"/>
                      <a:pt x="34644" y="14419"/>
                      <a:pt x="34536" y="14420"/>
                    </a:cubicBezTo>
                    <a:lnTo>
                      <a:pt x="34536" y="14420"/>
                    </a:lnTo>
                    <a:cubicBezTo>
                      <a:pt x="34541" y="14420"/>
                      <a:pt x="34545" y="14420"/>
                      <a:pt x="34549" y="14419"/>
                    </a:cubicBezTo>
                    <a:cubicBezTo>
                      <a:pt x="34120" y="14415"/>
                      <a:pt x="33690" y="14407"/>
                      <a:pt x="33262" y="14377"/>
                    </a:cubicBezTo>
                    <a:cubicBezTo>
                      <a:pt x="32818" y="14346"/>
                      <a:pt x="32375" y="14292"/>
                      <a:pt x="31932" y="14252"/>
                    </a:cubicBezTo>
                    <a:cubicBezTo>
                      <a:pt x="31730" y="14234"/>
                      <a:pt x="31525" y="14217"/>
                      <a:pt x="31321" y="14211"/>
                    </a:cubicBezTo>
                    <a:cubicBezTo>
                      <a:pt x="31110" y="14207"/>
                      <a:pt x="30899" y="14203"/>
                      <a:pt x="30688" y="14201"/>
                    </a:cubicBezTo>
                    <a:cubicBezTo>
                      <a:pt x="30231" y="14196"/>
                      <a:pt x="29774" y="14182"/>
                      <a:pt x="29317" y="14176"/>
                    </a:cubicBezTo>
                    <a:cubicBezTo>
                      <a:pt x="29239" y="14175"/>
                      <a:pt x="29160" y="14174"/>
                      <a:pt x="29082" y="14174"/>
                    </a:cubicBezTo>
                    <a:cubicBezTo>
                      <a:pt x="28892" y="14174"/>
                      <a:pt x="28702" y="14177"/>
                      <a:pt x="28513" y="14179"/>
                    </a:cubicBezTo>
                    <a:cubicBezTo>
                      <a:pt x="28367" y="14182"/>
                      <a:pt x="28220" y="14183"/>
                      <a:pt x="28074" y="14184"/>
                    </a:cubicBezTo>
                    <a:cubicBezTo>
                      <a:pt x="28082" y="14184"/>
                      <a:pt x="28090" y="14185"/>
                      <a:pt x="28098" y="14185"/>
                    </a:cubicBezTo>
                    <a:lnTo>
                      <a:pt x="28098" y="14185"/>
                    </a:lnTo>
                    <a:cubicBezTo>
                      <a:pt x="27715" y="14183"/>
                      <a:pt x="27333" y="14175"/>
                      <a:pt x="26951" y="14162"/>
                    </a:cubicBezTo>
                    <a:cubicBezTo>
                      <a:pt x="26527" y="14148"/>
                      <a:pt x="26103" y="14127"/>
                      <a:pt x="25677" y="14112"/>
                    </a:cubicBezTo>
                    <a:cubicBezTo>
                      <a:pt x="25471" y="14104"/>
                      <a:pt x="25267" y="14099"/>
                      <a:pt x="25061" y="14095"/>
                    </a:cubicBezTo>
                    <a:cubicBezTo>
                      <a:pt x="24847" y="14089"/>
                      <a:pt x="24632" y="14082"/>
                      <a:pt x="24417" y="14082"/>
                    </a:cubicBezTo>
                    <a:cubicBezTo>
                      <a:pt x="24403" y="14082"/>
                      <a:pt x="24388" y="14082"/>
                      <a:pt x="24373" y="14082"/>
                    </a:cubicBezTo>
                    <a:cubicBezTo>
                      <a:pt x="24145" y="14082"/>
                      <a:pt x="23920" y="14084"/>
                      <a:pt x="23692" y="14090"/>
                    </a:cubicBezTo>
                    <a:cubicBezTo>
                      <a:pt x="23485" y="14097"/>
                      <a:pt x="23277" y="14112"/>
                      <a:pt x="23070" y="14125"/>
                    </a:cubicBezTo>
                    <a:cubicBezTo>
                      <a:pt x="22868" y="14138"/>
                      <a:pt x="22666" y="14154"/>
                      <a:pt x="22465" y="14164"/>
                    </a:cubicBezTo>
                    <a:cubicBezTo>
                      <a:pt x="22235" y="14177"/>
                      <a:pt x="22004" y="14185"/>
                      <a:pt x="21774" y="14191"/>
                    </a:cubicBezTo>
                    <a:lnTo>
                      <a:pt x="21774" y="14191"/>
                    </a:lnTo>
                    <a:cubicBezTo>
                      <a:pt x="21736" y="14190"/>
                      <a:pt x="21698" y="14190"/>
                      <a:pt x="21660" y="14190"/>
                    </a:cubicBezTo>
                    <a:cubicBezTo>
                      <a:pt x="21573" y="14190"/>
                      <a:pt x="21485" y="14191"/>
                      <a:pt x="21397" y="14191"/>
                    </a:cubicBezTo>
                    <a:cubicBezTo>
                      <a:pt x="21405" y="14191"/>
                      <a:pt x="21413" y="14190"/>
                      <a:pt x="21421" y="14190"/>
                    </a:cubicBezTo>
                    <a:cubicBezTo>
                      <a:pt x="21244" y="14190"/>
                      <a:pt x="21068" y="14180"/>
                      <a:pt x="20892" y="14174"/>
                    </a:cubicBezTo>
                    <a:cubicBezTo>
                      <a:pt x="20701" y="14166"/>
                      <a:pt x="20510" y="14158"/>
                      <a:pt x="20319" y="14149"/>
                    </a:cubicBezTo>
                    <a:cubicBezTo>
                      <a:pt x="20090" y="14141"/>
                      <a:pt x="19860" y="14137"/>
                      <a:pt x="19631" y="14137"/>
                    </a:cubicBezTo>
                    <a:cubicBezTo>
                      <a:pt x="19528" y="14137"/>
                      <a:pt x="19426" y="14138"/>
                      <a:pt x="19323" y="14139"/>
                    </a:cubicBezTo>
                    <a:cubicBezTo>
                      <a:pt x="18960" y="14144"/>
                      <a:pt x="18598" y="14159"/>
                      <a:pt x="18237" y="14178"/>
                    </a:cubicBezTo>
                    <a:cubicBezTo>
                      <a:pt x="18049" y="14187"/>
                      <a:pt x="17862" y="14195"/>
                      <a:pt x="17674" y="14203"/>
                    </a:cubicBezTo>
                    <a:cubicBezTo>
                      <a:pt x="17515" y="14209"/>
                      <a:pt x="17357" y="14207"/>
                      <a:pt x="17197" y="14208"/>
                    </a:cubicBezTo>
                    <a:lnTo>
                      <a:pt x="17197" y="14208"/>
                    </a:lnTo>
                    <a:cubicBezTo>
                      <a:pt x="16845" y="14201"/>
                      <a:pt x="16492" y="14191"/>
                      <a:pt x="16140" y="14184"/>
                    </a:cubicBezTo>
                    <a:cubicBezTo>
                      <a:pt x="15696" y="14175"/>
                      <a:pt x="15252" y="14166"/>
                      <a:pt x="14807" y="14159"/>
                    </a:cubicBezTo>
                    <a:cubicBezTo>
                      <a:pt x="14602" y="14156"/>
                      <a:pt x="14397" y="14153"/>
                      <a:pt x="14192" y="14153"/>
                    </a:cubicBezTo>
                    <a:cubicBezTo>
                      <a:pt x="13957" y="14153"/>
                      <a:pt x="13722" y="14157"/>
                      <a:pt x="13487" y="14168"/>
                    </a:cubicBezTo>
                    <a:cubicBezTo>
                      <a:pt x="13044" y="14187"/>
                      <a:pt x="12602" y="14206"/>
                      <a:pt x="12158" y="14215"/>
                    </a:cubicBezTo>
                    <a:cubicBezTo>
                      <a:pt x="11739" y="14225"/>
                      <a:pt x="11319" y="14231"/>
                      <a:pt x="10900" y="14233"/>
                    </a:cubicBezTo>
                    <a:cubicBezTo>
                      <a:pt x="10692" y="14228"/>
                      <a:pt x="10484" y="14224"/>
                      <a:pt x="10275" y="14214"/>
                    </a:cubicBezTo>
                    <a:cubicBezTo>
                      <a:pt x="10070" y="14204"/>
                      <a:pt x="9865" y="14193"/>
                      <a:pt x="9661" y="14191"/>
                    </a:cubicBezTo>
                    <a:cubicBezTo>
                      <a:pt x="9574" y="14190"/>
                      <a:pt x="9488" y="14190"/>
                      <a:pt x="9402" y="14190"/>
                    </a:cubicBezTo>
                    <a:cubicBezTo>
                      <a:pt x="9067" y="14190"/>
                      <a:pt x="8733" y="14195"/>
                      <a:pt x="8399" y="14208"/>
                    </a:cubicBezTo>
                    <a:cubicBezTo>
                      <a:pt x="7965" y="14225"/>
                      <a:pt x="7531" y="14258"/>
                      <a:pt x="7097" y="14271"/>
                    </a:cubicBezTo>
                    <a:cubicBezTo>
                      <a:pt x="6668" y="14283"/>
                      <a:pt x="6238" y="14291"/>
                      <a:pt x="5809" y="14292"/>
                    </a:cubicBezTo>
                    <a:cubicBezTo>
                      <a:pt x="4963" y="14292"/>
                      <a:pt x="4118" y="14346"/>
                      <a:pt x="3271" y="14354"/>
                    </a:cubicBezTo>
                    <a:cubicBezTo>
                      <a:pt x="3110" y="14352"/>
                      <a:pt x="2948" y="14347"/>
                      <a:pt x="2788" y="14338"/>
                    </a:cubicBezTo>
                    <a:cubicBezTo>
                      <a:pt x="2648" y="14330"/>
                      <a:pt x="2507" y="14318"/>
                      <a:pt x="2366" y="14315"/>
                    </a:cubicBezTo>
                    <a:cubicBezTo>
                      <a:pt x="2283" y="14314"/>
                      <a:pt x="2198" y="14312"/>
                      <a:pt x="2115" y="14311"/>
                    </a:cubicBezTo>
                    <a:cubicBezTo>
                      <a:pt x="2107" y="14311"/>
                      <a:pt x="2099" y="14311"/>
                      <a:pt x="2091" y="14311"/>
                    </a:cubicBezTo>
                    <a:cubicBezTo>
                      <a:pt x="2011" y="14311"/>
                      <a:pt x="1930" y="14316"/>
                      <a:pt x="1850" y="14319"/>
                    </a:cubicBezTo>
                    <a:cubicBezTo>
                      <a:pt x="1718" y="14322"/>
                      <a:pt x="1588" y="14334"/>
                      <a:pt x="1457" y="14343"/>
                    </a:cubicBezTo>
                    <a:cubicBezTo>
                      <a:pt x="1149" y="14364"/>
                      <a:pt x="841" y="14382"/>
                      <a:pt x="533" y="14398"/>
                    </a:cubicBezTo>
                    <a:cubicBezTo>
                      <a:pt x="508" y="14399"/>
                      <a:pt x="483" y="14401"/>
                      <a:pt x="458" y="14402"/>
                    </a:cubicBezTo>
                    <a:cubicBezTo>
                      <a:pt x="495" y="14235"/>
                      <a:pt x="534" y="14068"/>
                      <a:pt x="575" y="13904"/>
                    </a:cubicBezTo>
                    <a:lnTo>
                      <a:pt x="575" y="13904"/>
                    </a:lnTo>
                    <a:cubicBezTo>
                      <a:pt x="574" y="13909"/>
                      <a:pt x="573" y="13915"/>
                      <a:pt x="571" y="13921"/>
                    </a:cubicBezTo>
                    <a:cubicBezTo>
                      <a:pt x="621" y="13745"/>
                      <a:pt x="675" y="13571"/>
                      <a:pt x="730" y="13396"/>
                    </a:cubicBezTo>
                    <a:cubicBezTo>
                      <a:pt x="784" y="13230"/>
                      <a:pt x="846" y="13067"/>
                      <a:pt x="904" y="12903"/>
                    </a:cubicBezTo>
                    <a:cubicBezTo>
                      <a:pt x="963" y="12733"/>
                      <a:pt x="1023" y="12562"/>
                      <a:pt x="1082" y="12392"/>
                    </a:cubicBezTo>
                    <a:cubicBezTo>
                      <a:pt x="1142" y="12222"/>
                      <a:pt x="1205" y="12052"/>
                      <a:pt x="1269" y="11884"/>
                    </a:cubicBezTo>
                    <a:cubicBezTo>
                      <a:pt x="1311" y="11786"/>
                      <a:pt x="1350" y="11685"/>
                      <a:pt x="1397" y="11589"/>
                    </a:cubicBezTo>
                    <a:cubicBezTo>
                      <a:pt x="1448" y="11479"/>
                      <a:pt x="1501" y="11371"/>
                      <a:pt x="1553" y="11261"/>
                    </a:cubicBezTo>
                    <a:cubicBezTo>
                      <a:pt x="1648" y="11064"/>
                      <a:pt x="1751" y="10870"/>
                      <a:pt x="1853" y="10677"/>
                    </a:cubicBezTo>
                    <a:lnTo>
                      <a:pt x="1853" y="10677"/>
                    </a:lnTo>
                    <a:cubicBezTo>
                      <a:pt x="1848" y="10685"/>
                      <a:pt x="1844" y="10692"/>
                      <a:pt x="1839" y="10698"/>
                    </a:cubicBezTo>
                    <a:cubicBezTo>
                      <a:pt x="1886" y="10618"/>
                      <a:pt x="1933" y="10540"/>
                      <a:pt x="1979" y="10460"/>
                    </a:cubicBezTo>
                    <a:cubicBezTo>
                      <a:pt x="2020" y="10389"/>
                      <a:pt x="2067" y="10322"/>
                      <a:pt x="2111" y="10254"/>
                    </a:cubicBezTo>
                    <a:cubicBezTo>
                      <a:pt x="2190" y="10129"/>
                      <a:pt x="2275" y="10007"/>
                      <a:pt x="2361" y="9887"/>
                    </a:cubicBezTo>
                    <a:cubicBezTo>
                      <a:pt x="2557" y="9612"/>
                      <a:pt x="2759" y="9341"/>
                      <a:pt x="2962" y="9071"/>
                    </a:cubicBezTo>
                    <a:cubicBezTo>
                      <a:pt x="3082" y="8915"/>
                      <a:pt x="3201" y="8755"/>
                      <a:pt x="3327" y="8602"/>
                    </a:cubicBezTo>
                    <a:cubicBezTo>
                      <a:pt x="3466" y="8436"/>
                      <a:pt x="3606" y="8269"/>
                      <a:pt x="3748" y="8103"/>
                    </a:cubicBezTo>
                    <a:cubicBezTo>
                      <a:pt x="4003" y="7805"/>
                      <a:pt x="4283" y="7532"/>
                      <a:pt x="4549" y="7246"/>
                    </a:cubicBezTo>
                    <a:cubicBezTo>
                      <a:pt x="4682" y="7105"/>
                      <a:pt x="4812" y="6958"/>
                      <a:pt x="4945" y="6816"/>
                    </a:cubicBezTo>
                    <a:cubicBezTo>
                      <a:pt x="5084" y="6665"/>
                      <a:pt x="5225" y="6517"/>
                      <a:pt x="5368" y="6370"/>
                    </a:cubicBezTo>
                    <a:cubicBezTo>
                      <a:pt x="5544" y="6203"/>
                      <a:pt x="5723" y="6040"/>
                      <a:pt x="5902" y="5879"/>
                    </a:cubicBezTo>
                    <a:cubicBezTo>
                      <a:pt x="6191" y="5617"/>
                      <a:pt x="6476" y="5349"/>
                      <a:pt x="6768" y="5091"/>
                    </a:cubicBezTo>
                    <a:cubicBezTo>
                      <a:pt x="6930" y="4948"/>
                      <a:pt x="7092" y="4806"/>
                      <a:pt x="7256" y="4666"/>
                    </a:cubicBezTo>
                    <a:cubicBezTo>
                      <a:pt x="7399" y="4542"/>
                      <a:pt x="7547" y="4424"/>
                      <a:pt x="7695" y="4305"/>
                    </a:cubicBezTo>
                    <a:cubicBezTo>
                      <a:pt x="7848" y="4193"/>
                      <a:pt x="8000" y="4082"/>
                      <a:pt x="8159" y="3979"/>
                    </a:cubicBezTo>
                    <a:cubicBezTo>
                      <a:pt x="8324" y="3871"/>
                      <a:pt x="8489" y="3764"/>
                      <a:pt x="8656" y="3657"/>
                    </a:cubicBezTo>
                    <a:cubicBezTo>
                      <a:pt x="8991" y="3442"/>
                      <a:pt x="9323" y="3222"/>
                      <a:pt x="9664" y="3014"/>
                    </a:cubicBezTo>
                    <a:cubicBezTo>
                      <a:pt x="9856" y="2907"/>
                      <a:pt x="10048" y="2802"/>
                      <a:pt x="10238" y="2692"/>
                    </a:cubicBezTo>
                    <a:cubicBezTo>
                      <a:pt x="10418" y="2587"/>
                      <a:pt x="10596" y="2478"/>
                      <a:pt x="10774" y="2373"/>
                    </a:cubicBezTo>
                    <a:lnTo>
                      <a:pt x="10774" y="2373"/>
                    </a:lnTo>
                    <a:cubicBezTo>
                      <a:pt x="10774" y="2374"/>
                      <a:pt x="10772" y="2374"/>
                      <a:pt x="10771" y="2376"/>
                    </a:cubicBezTo>
                    <a:cubicBezTo>
                      <a:pt x="10875" y="2320"/>
                      <a:pt x="10977" y="2265"/>
                      <a:pt x="11082" y="2214"/>
                    </a:cubicBezTo>
                    <a:cubicBezTo>
                      <a:pt x="11195" y="2160"/>
                      <a:pt x="11307" y="2110"/>
                      <a:pt x="11420" y="2060"/>
                    </a:cubicBezTo>
                    <a:cubicBezTo>
                      <a:pt x="11567" y="2000"/>
                      <a:pt x="11714" y="1942"/>
                      <a:pt x="11863" y="1888"/>
                    </a:cubicBezTo>
                    <a:cubicBezTo>
                      <a:pt x="12046" y="1822"/>
                      <a:pt x="12230" y="1758"/>
                      <a:pt x="12411" y="1686"/>
                    </a:cubicBezTo>
                    <a:cubicBezTo>
                      <a:pt x="12598" y="1612"/>
                      <a:pt x="12782" y="1537"/>
                      <a:pt x="12973" y="1473"/>
                    </a:cubicBezTo>
                    <a:cubicBezTo>
                      <a:pt x="13160" y="1408"/>
                      <a:pt x="13353" y="1355"/>
                      <a:pt x="13543" y="1299"/>
                    </a:cubicBezTo>
                    <a:cubicBezTo>
                      <a:pt x="13726" y="1247"/>
                      <a:pt x="13909" y="1189"/>
                      <a:pt x="14092" y="1137"/>
                    </a:cubicBezTo>
                    <a:cubicBezTo>
                      <a:pt x="14271" y="1090"/>
                      <a:pt x="14453" y="1050"/>
                      <a:pt x="14635" y="1012"/>
                    </a:cubicBezTo>
                    <a:cubicBezTo>
                      <a:pt x="14803" y="976"/>
                      <a:pt x="14971" y="938"/>
                      <a:pt x="15142" y="908"/>
                    </a:cubicBezTo>
                    <a:cubicBezTo>
                      <a:pt x="15397" y="871"/>
                      <a:pt x="15655" y="851"/>
                      <a:pt x="15911" y="821"/>
                    </a:cubicBezTo>
                    <a:cubicBezTo>
                      <a:pt x="15922" y="818"/>
                      <a:pt x="15934" y="814"/>
                      <a:pt x="15945" y="813"/>
                    </a:cubicBezTo>
                    <a:cubicBezTo>
                      <a:pt x="16077" y="783"/>
                      <a:pt x="16212" y="761"/>
                      <a:pt x="16345" y="747"/>
                    </a:cubicBezTo>
                    <a:cubicBezTo>
                      <a:pt x="16380" y="742"/>
                      <a:pt x="16414" y="739"/>
                      <a:pt x="16448" y="735"/>
                    </a:cubicBezTo>
                    <a:cubicBezTo>
                      <a:pt x="16451" y="734"/>
                      <a:pt x="16453" y="733"/>
                      <a:pt x="16454" y="732"/>
                    </a:cubicBezTo>
                    <a:cubicBezTo>
                      <a:pt x="16481" y="713"/>
                      <a:pt x="16516" y="711"/>
                      <a:pt x="16548" y="707"/>
                    </a:cubicBezTo>
                    <a:cubicBezTo>
                      <a:pt x="16581" y="701"/>
                      <a:pt x="16614" y="696"/>
                      <a:pt x="16646" y="692"/>
                    </a:cubicBezTo>
                    <a:cubicBezTo>
                      <a:pt x="16712" y="684"/>
                      <a:pt x="16776" y="675"/>
                      <a:pt x="16842" y="667"/>
                    </a:cubicBezTo>
                    <a:cubicBezTo>
                      <a:pt x="16844" y="667"/>
                      <a:pt x="16847" y="666"/>
                      <a:pt x="16850" y="666"/>
                    </a:cubicBezTo>
                    <a:lnTo>
                      <a:pt x="16852" y="666"/>
                    </a:lnTo>
                    <a:cubicBezTo>
                      <a:pt x="16905" y="659"/>
                      <a:pt x="16957" y="652"/>
                      <a:pt x="17009" y="646"/>
                    </a:cubicBezTo>
                    <a:lnTo>
                      <a:pt x="17012" y="646"/>
                    </a:lnTo>
                    <a:cubicBezTo>
                      <a:pt x="17014" y="646"/>
                      <a:pt x="17015" y="645"/>
                      <a:pt x="17018" y="645"/>
                    </a:cubicBezTo>
                    <a:lnTo>
                      <a:pt x="17020" y="645"/>
                    </a:lnTo>
                    <a:cubicBezTo>
                      <a:pt x="17149" y="629"/>
                      <a:pt x="17277" y="612"/>
                      <a:pt x="17405" y="595"/>
                    </a:cubicBezTo>
                    <a:cubicBezTo>
                      <a:pt x="17434" y="591"/>
                      <a:pt x="17461" y="588"/>
                      <a:pt x="17490" y="586"/>
                    </a:cubicBezTo>
                    <a:cubicBezTo>
                      <a:pt x="17529" y="579"/>
                      <a:pt x="17568" y="572"/>
                      <a:pt x="17608" y="565"/>
                    </a:cubicBezTo>
                    <a:cubicBezTo>
                      <a:pt x="17627" y="562"/>
                      <a:pt x="17646" y="559"/>
                      <a:pt x="17665" y="556"/>
                    </a:cubicBezTo>
                    <a:cubicBezTo>
                      <a:pt x="17670" y="550"/>
                      <a:pt x="17672" y="543"/>
                      <a:pt x="17675" y="538"/>
                    </a:cubicBezTo>
                    <a:cubicBezTo>
                      <a:pt x="17791" y="530"/>
                      <a:pt x="17905" y="522"/>
                      <a:pt x="18021" y="512"/>
                    </a:cubicBezTo>
                    <a:cubicBezTo>
                      <a:pt x="18269" y="495"/>
                      <a:pt x="18517" y="469"/>
                      <a:pt x="18764" y="448"/>
                    </a:cubicBezTo>
                    <a:cubicBezTo>
                      <a:pt x="19014" y="428"/>
                      <a:pt x="19266" y="405"/>
                      <a:pt x="19516" y="392"/>
                    </a:cubicBezTo>
                    <a:cubicBezTo>
                      <a:pt x="19642" y="387"/>
                      <a:pt x="19769" y="375"/>
                      <a:pt x="19895" y="374"/>
                    </a:cubicBezTo>
                    <a:cubicBezTo>
                      <a:pt x="20029" y="372"/>
                      <a:pt x="20162" y="371"/>
                      <a:pt x="20296" y="369"/>
                    </a:cubicBezTo>
                    <a:close/>
                    <a:moveTo>
                      <a:pt x="20299" y="0"/>
                    </a:moveTo>
                    <a:cubicBezTo>
                      <a:pt x="20270" y="0"/>
                      <a:pt x="20242" y="1"/>
                      <a:pt x="20213" y="1"/>
                    </a:cubicBezTo>
                    <a:cubicBezTo>
                      <a:pt x="19952" y="4"/>
                      <a:pt x="19693" y="9"/>
                      <a:pt x="19434" y="28"/>
                    </a:cubicBezTo>
                    <a:cubicBezTo>
                      <a:pt x="19177" y="46"/>
                      <a:pt x="18920" y="64"/>
                      <a:pt x="18665" y="86"/>
                    </a:cubicBezTo>
                    <a:cubicBezTo>
                      <a:pt x="18405" y="109"/>
                      <a:pt x="18144" y="134"/>
                      <a:pt x="17883" y="152"/>
                    </a:cubicBezTo>
                    <a:cubicBezTo>
                      <a:pt x="17571" y="174"/>
                      <a:pt x="17259" y="197"/>
                      <a:pt x="16947" y="221"/>
                    </a:cubicBezTo>
                    <a:cubicBezTo>
                      <a:pt x="16877" y="232"/>
                      <a:pt x="16806" y="243"/>
                      <a:pt x="16736" y="254"/>
                    </a:cubicBezTo>
                    <a:cubicBezTo>
                      <a:pt x="16724" y="256"/>
                      <a:pt x="16710" y="259"/>
                      <a:pt x="16699" y="262"/>
                    </a:cubicBezTo>
                    <a:cubicBezTo>
                      <a:pt x="16654" y="271"/>
                      <a:pt x="16611" y="280"/>
                      <a:pt x="16567" y="289"/>
                    </a:cubicBezTo>
                    <a:cubicBezTo>
                      <a:pt x="16497" y="304"/>
                      <a:pt x="16428" y="317"/>
                      <a:pt x="16358" y="331"/>
                    </a:cubicBezTo>
                    <a:cubicBezTo>
                      <a:pt x="16324" y="337"/>
                      <a:pt x="16288" y="342"/>
                      <a:pt x="16254" y="348"/>
                    </a:cubicBezTo>
                    <a:cubicBezTo>
                      <a:pt x="16220" y="353"/>
                      <a:pt x="16184" y="359"/>
                      <a:pt x="16149" y="364"/>
                    </a:cubicBezTo>
                    <a:cubicBezTo>
                      <a:pt x="16106" y="369"/>
                      <a:pt x="16065" y="376"/>
                      <a:pt x="16024" y="381"/>
                    </a:cubicBezTo>
                    <a:cubicBezTo>
                      <a:pt x="16015" y="398"/>
                      <a:pt x="16009" y="417"/>
                      <a:pt x="16006" y="437"/>
                    </a:cubicBezTo>
                    <a:cubicBezTo>
                      <a:pt x="15901" y="452"/>
                      <a:pt x="15797" y="464"/>
                      <a:pt x="15691" y="476"/>
                    </a:cubicBezTo>
                    <a:cubicBezTo>
                      <a:pt x="15572" y="487"/>
                      <a:pt x="15452" y="496"/>
                      <a:pt x="15333" y="510"/>
                    </a:cubicBezTo>
                    <a:cubicBezTo>
                      <a:pt x="15083" y="540"/>
                      <a:pt x="14838" y="589"/>
                      <a:pt x="14592" y="643"/>
                    </a:cubicBezTo>
                    <a:cubicBezTo>
                      <a:pt x="14401" y="685"/>
                      <a:pt x="14211" y="725"/>
                      <a:pt x="14022" y="773"/>
                    </a:cubicBezTo>
                    <a:cubicBezTo>
                      <a:pt x="13823" y="825"/>
                      <a:pt x="13630" y="890"/>
                      <a:pt x="13433" y="947"/>
                    </a:cubicBezTo>
                    <a:cubicBezTo>
                      <a:pt x="13242" y="1003"/>
                      <a:pt x="13052" y="1061"/>
                      <a:pt x="12862" y="1121"/>
                    </a:cubicBezTo>
                    <a:cubicBezTo>
                      <a:pt x="12683" y="1177"/>
                      <a:pt x="12510" y="1250"/>
                      <a:pt x="12335" y="1319"/>
                    </a:cubicBezTo>
                    <a:cubicBezTo>
                      <a:pt x="11965" y="1465"/>
                      <a:pt x="11584" y="1585"/>
                      <a:pt x="11219" y="1745"/>
                    </a:cubicBezTo>
                    <a:cubicBezTo>
                      <a:pt x="11117" y="1790"/>
                      <a:pt x="11017" y="1835"/>
                      <a:pt x="10917" y="1883"/>
                    </a:cubicBezTo>
                    <a:cubicBezTo>
                      <a:pt x="10821" y="1929"/>
                      <a:pt x="10729" y="1979"/>
                      <a:pt x="10636" y="2030"/>
                    </a:cubicBezTo>
                    <a:cubicBezTo>
                      <a:pt x="10461" y="2122"/>
                      <a:pt x="10293" y="2230"/>
                      <a:pt x="10124" y="2331"/>
                    </a:cubicBezTo>
                    <a:cubicBezTo>
                      <a:pt x="10131" y="2327"/>
                      <a:pt x="10137" y="2323"/>
                      <a:pt x="10144" y="2319"/>
                    </a:cubicBezTo>
                    <a:lnTo>
                      <a:pt x="10144" y="2319"/>
                    </a:lnTo>
                    <a:cubicBezTo>
                      <a:pt x="10017" y="2393"/>
                      <a:pt x="9890" y="2467"/>
                      <a:pt x="9761" y="2537"/>
                    </a:cubicBezTo>
                    <a:cubicBezTo>
                      <a:pt x="9592" y="2630"/>
                      <a:pt x="9424" y="2724"/>
                      <a:pt x="9262" y="2828"/>
                    </a:cubicBezTo>
                    <a:cubicBezTo>
                      <a:pt x="9082" y="2943"/>
                      <a:pt x="8901" y="3059"/>
                      <a:pt x="8722" y="3176"/>
                    </a:cubicBezTo>
                    <a:cubicBezTo>
                      <a:pt x="8382" y="3395"/>
                      <a:pt x="8041" y="3611"/>
                      <a:pt x="7708" y="3840"/>
                    </a:cubicBezTo>
                    <a:cubicBezTo>
                      <a:pt x="7631" y="3891"/>
                      <a:pt x="7559" y="3949"/>
                      <a:pt x="7483" y="4003"/>
                    </a:cubicBezTo>
                    <a:cubicBezTo>
                      <a:pt x="7405" y="4062"/>
                      <a:pt x="7327" y="4125"/>
                      <a:pt x="7251" y="4188"/>
                    </a:cubicBezTo>
                    <a:cubicBezTo>
                      <a:pt x="7094" y="4320"/>
                      <a:pt x="6936" y="4452"/>
                      <a:pt x="6781" y="4588"/>
                    </a:cubicBezTo>
                    <a:cubicBezTo>
                      <a:pt x="6479" y="4851"/>
                      <a:pt x="6186" y="5121"/>
                      <a:pt x="5891" y="5389"/>
                    </a:cubicBezTo>
                    <a:cubicBezTo>
                      <a:pt x="5741" y="5527"/>
                      <a:pt x="5590" y="5663"/>
                      <a:pt x="5440" y="5799"/>
                    </a:cubicBezTo>
                    <a:cubicBezTo>
                      <a:pt x="5278" y="5947"/>
                      <a:pt x="5120" y="6098"/>
                      <a:pt x="4966" y="6256"/>
                    </a:cubicBezTo>
                    <a:cubicBezTo>
                      <a:pt x="4689" y="6537"/>
                      <a:pt x="4435" y="6838"/>
                      <a:pt x="4161" y="7122"/>
                    </a:cubicBezTo>
                    <a:cubicBezTo>
                      <a:pt x="4011" y="7277"/>
                      <a:pt x="3860" y="7434"/>
                      <a:pt x="3710" y="7591"/>
                    </a:cubicBezTo>
                    <a:cubicBezTo>
                      <a:pt x="3571" y="7738"/>
                      <a:pt x="3440" y="7895"/>
                      <a:pt x="3309" y="8048"/>
                    </a:cubicBezTo>
                    <a:cubicBezTo>
                      <a:pt x="3053" y="8347"/>
                      <a:pt x="2811" y="8660"/>
                      <a:pt x="2573" y="8974"/>
                    </a:cubicBezTo>
                    <a:cubicBezTo>
                      <a:pt x="2325" y="9303"/>
                      <a:pt x="2084" y="9637"/>
                      <a:pt x="1850" y="9977"/>
                    </a:cubicBezTo>
                    <a:cubicBezTo>
                      <a:pt x="1613" y="10320"/>
                      <a:pt x="1426" y="10690"/>
                      <a:pt x="1239" y="11062"/>
                    </a:cubicBezTo>
                    <a:cubicBezTo>
                      <a:pt x="1152" y="11236"/>
                      <a:pt x="1071" y="11412"/>
                      <a:pt x="994" y="11590"/>
                    </a:cubicBezTo>
                    <a:cubicBezTo>
                      <a:pt x="911" y="11781"/>
                      <a:pt x="838" y="11977"/>
                      <a:pt x="768" y="12175"/>
                    </a:cubicBezTo>
                    <a:cubicBezTo>
                      <a:pt x="703" y="12358"/>
                      <a:pt x="640" y="12541"/>
                      <a:pt x="575" y="12724"/>
                    </a:cubicBezTo>
                    <a:cubicBezTo>
                      <a:pt x="509" y="12910"/>
                      <a:pt x="439" y="13099"/>
                      <a:pt x="378" y="13287"/>
                    </a:cubicBezTo>
                    <a:cubicBezTo>
                      <a:pt x="316" y="13478"/>
                      <a:pt x="253" y="13669"/>
                      <a:pt x="205" y="13864"/>
                    </a:cubicBezTo>
                    <a:cubicBezTo>
                      <a:pt x="160" y="14049"/>
                      <a:pt x="116" y="14234"/>
                      <a:pt x="76" y="14421"/>
                    </a:cubicBezTo>
                    <a:lnTo>
                      <a:pt x="58" y="14421"/>
                    </a:lnTo>
                    <a:cubicBezTo>
                      <a:pt x="42" y="14510"/>
                      <a:pt x="27" y="14600"/>
                      <a:pt x="12" y="14689"/>
                    </a:cubicBezTo>
                    <a:cubicBezTo>
                      <a:pt x="9" y="14719"/>
                      <a:pt x="4" y="14749"/>
                      <a:pt x="1" y="14777"/>
                    </a:cubicBezTo>
                    <a:lnTo>
                      <a:pt x="3" y="14777"/>
                    </a:lnTo>
                    <a:cubicBezTo>
                      <a:pt x="20" y="14778"/>
                      <a:pt x="37" y="14780"/>
                      <a:pt x="54" y="14781"/>
                    </a:cubicBezTo>
                    <a:cubicBezTo>
                      <a:pt x="90" y="14782"/>
                      <a:pt x="125" y="14785"/>
                      <a:pt x="161" y="14790"/>
                    </a:cubicBezTo>
                    <a:cubicBezTo>
                      <a:pt x="172" y="14786"/>
                      <a:pt x="185" y="14784"/>
                      <a:pt x="196" y="14782"/>
                    </a:cubicBezTo>
                    <a:cubicBezTo>
                      <a:pt x="225" y="14775"/>
                      <a:pt x="253" y="14770"/>
                      <a:pt x="282" y="14765"/>
                    </a:cubicBezTo>
                    <a:cubicBezTo>
                      <a:pt x="325" y="14757"/>
                      <a:pt x="369" y="14746"/>
                      <a:pt x="412" y="14741"/>
                    </a:cubicBezTo>
                    <a:cubicBezTo>
                      <a:pt x="442" y="14737"/>
                      <a:pt x="472" y="14736"/>
                      <a:pt x="501" y="14736"/>
                    </a:cubicBezTo>
                    <a:cubicBezTo>
                      <a:pt x="511" y="14736"/>
                      <a:pt x="520" y="14736"/>
                      <a:pt x="529" y="14736"/>
                    </a:cubicBezTo>
                    <a:cubicBezTo>
                      <a:pt x="561" y="14738"/>
                      <a:pt x="592" y="14746"/>
                      <a:pt x="615" y="14766"/>
                    </a:cubicBezTo>
                    <a:cubicBezTo>
                      <a:pt x="679" y="14762"/>
                      <a:pt x="742" y="14759"/>
                      <a:pt x="804" y="14756"/>
                    </a:cubicBezTo>
                    <a:cubicBezTo>
                      <a:pt x="1030" y="14743"/>
                      <a:pt x="1255" y="14729"/>
                      <a:pt x="1480" y="14713"/>
                    </a:cubicBezTo>
                    <a:cubicBezTo>
                      <a:pt x="1590" y="14706"/>
                      <a:pt x="1702" y="14698"/>
                      <a:pt x="1812" y="14690"/>
                    </a:cubicBezTo>
                    <a:cubicBezTo>
                      <a:pt x="1908" y="14685"/>
                      <a:pt x="2004" y="14684"/>
                      <a:pt x="2100" y="14681"/>
                    </a:cubicBezTo>
                    <a:cubicBezTo>
                      <a:pt x="2187" y="14682"/>
                      <a:pt x="2274" y="14685"/>
                      <a:pt x="2360" y="14686"/>
                    </a:cubicBezTo>
                    <a:cubicBezTo>
                      <a:pt x="2450" y="14688"/>
                      <a:pt x="2539" y="14696"/>
                      <a:pt x="2629" y="14702"/>
                    </a:cubicBezTo>
                    <a:cubicBezTo>
                      <a:pt x="2808" y="14711"/>
                      <a:pt x="2986" y="14719"/>
                      <a:pt x="3166" y="14724"/>
                    </a:cubicBezTo>
                    <a:cubicBezTo>
                      <a:pt x="3224" y="14725"/>
                      <a:pt x="3283" y="14725"/>
                      <a:pt x="3342" y="14725"/>
                    </a:cubicBezTo>
                    <a:cubicBezTo>
                      <a:pt x="3603" y="14725"/>
                      <a:pt x="3865" y="14716"/>
                      <a:pt x="4125" y="14706"/>
                    </a:cubicBezTo>
                    <a:cubicBezTo>
                      <a:pt x="4571" y="14692"/>
                      <a:pt x="5018" y="14672"/>
                      <a:pt x="5465" y="14664"/>
                    </a:cubicBezTo>
                    <a:cubicBezTo>
                      <a:pt x="5569" y="14663"/>
                      <a:pt x="5676" y="14663"/>
                      <a:pt x="5781" y="14662"/>
                    </a:cubicBezTo>
                    <a:cubicBezTo>
                      <a:pt x="5828" y="14662"/>
                      <a:pt x="5875" y="14663"/>
                      <a:pt x="5921" y="14663"/>
                    </a:cubicBezTo>
                    <a:cubicBezTo>
                      <a:pt x="5968" y="14663"/>
                      <a:pt x="6015" y="14662"/>
                      <a:pt x="6062" y="14662"/>
                    </a:cubicBezTo>
                    <a:cubicBezTo>
                      <a:pt x="6278" y="14659"/>
                      <a:pt x="6494" y="14657"/>
                      <a:pt x="6710" y="14651"/>
                    </a:cubicBezTo>
                    <a:cubicBezTo>
                      <a:pt x="7143" y="14642"/>
                      <a:pt x="7575" y="14619"/>
                      <a:pt x="8007" y="14598"/>
                    </a:cubicBezTo>
                    <a:cubicBezTo>
                      <a:pt x="8453" y="14576"/>
                      <a:pt x="8898" y="14562"/>
                      <a:pt x="9345" y="14559"/>
                    </a:cubicBezTo>
                    <a:cubicBezTo>
                      <a:pt x="9339" y="14559"/>
                      <a:pt x="9334" y="14559"/>
                      <a:pt x="9328" y="14558"/>
                    </a:cubicBezTo>
                    <a:lnTo>
                      <a:pt x="9328" y="14558"/>
                    </a:lnTo>
                    <a:cubicBezTo>
                      <a:pt x="9531" y="14560"/>
                      <a:pt x="9736" y="14561"/>
                      <a:pt x="9942" y="14570"/>
                    </a:cubicBezTo>
                    <a:cubicBezTo>
                      <a:pt x="10149" y="14579"/>
                      <a:pt x="10357" y="14593"/>
                      <a:pt x="10565" y="14597"/>
                    </a:cubicBezTo>
                    <a:cubicBezTo>
                      <a:pt x="10726" y="14600"/>
                      <a:pt x="10887" y="14602"/>
                      <a:pt x="11048" y="14602"/>
                    </a:cubicBezTo>
                    <a:cubicBezTo>
                      <a:pt x="11300" y="14602"/>
                      <a:pt x="11551" y="14598"/>
                      <a:pt x="11802" y="14593"/>
                    </a:cubicBezTo>
                    <a:cubicBezTo>
                      <a:pt x="12204" y="14585"/>
                      <a:pt x="12605" y="14581"/>
                      <a:pt x="13008" y="14561"/>
                    </a:cubicBezTo>
                    <a:cubicBezTo>
                      <a:pt x="13217" y="14552"/>
                      <a:pt x="13426" y="14538"/>
                      <a:pt x="13636" y="14533"/>
                    </a:cubicBezTo>
                    <a:cubicBezTo>
                      <a:pt x="13841" y="14527"/>
                      <a:pt x="14045" y="14523"/>
                      <a:pt x="14251" y="14523"/>
                    </a:cubicBezTo>
                    <a:cubicBezTo>
                      <a:pt x="15114" y="14531"/>
                      <a:pt x="15977" y="14553"/>
                      <a:pt x="16842" y="14571"/>
                    </a:cubicBezTo>
                    <a:cubicBezTo>
                      <a:pt x="17081" y="14576"/>
                      <a:pt x="17321" y="14577"/>
                      <a:pt x="17561" y="14577"/>
                    </a:cubicBezTo>
                    <a:cubicBezTo>
                      <a:pt x="17756" y="14577"/>
                      <a:pt x="17953" y="14565"/>
                      <a:pt x="18149" y="14554"/>
                    </a:cubicBezTo>
                    <a:cubicBezTo>
                      <a:pt x="18394" y="14542"/>
                      <a:pt x="18640" y="14529"/>
                      <a:pt x="18886" y="14520"/>
                    </a:cubicBezTo>
                    <a:cubicBezTo>
                      <a:pt x="19086" y="14512"/>
                      <a:pt x="19286" y="14510"/>
                      <a:pt x="19486" y="14507"/>
                    </a:cubicBezTo>
                    <a:cubicBezTo>
                      <a:pt x="19673" y="14509"/>
                      <a:pt x="19858" y="14509"/>
                      <a:pt x="20045" y="14513"/>
                    </a:cubicBezTo>
                    <a:cubicBezTo>
                      <a:pt x="20241" y="14519"/>
                      <a:pt x="20438" y="14526"/>
                      <a:pt x="20636" y="14534"/>
                    </a:cubicBezTo>
                    <a:cubicBezTo>
                      <a:pt x="20824" y="14542"/>
                      <a:pt x="21013" y="14551"/>
                      <a:pt x="21203" y="14555"/>
                    </a:cubicBezTo>
                    <a:cubicBezTo>
                      <a:pt x="21395" y="14560"/>
                      <a:pt x="21586" y="14561"/>
                      <a:pt x="21779" y="14561"/>
                    </a:cubicBezTo>
                    <a:cubicBezTo>
                      <a:pt x="22205" y="14561"/>
                      <a:pt x="22630" y="14527"/>
                      <a:pt x="23055" y="14498"/>
                    </a:cubicBezTo>
                    <a:cubicBezTo>
                      <a:pt x="23275" y="14485"/>
                      <a:pt x="23496" y="14467"/>
                      <a:pt x="23716" y="14462"/>
                    </a:cubicBezTo>
                    <a:cubicBezTo>
                      <a:pt x="23936" y="14456"/>
                      <a:pt x="24156" y="14453"/>
                      <a:pt x="24376" y="14453"/>
                    </a:cubicBezTo>
                    <a:cubicBezTo>
                      <a:pt x="24775" y="14458"/>
                      <a:pt x="25175" y="14465"/>
                      <a:pt x="25575" y="14480"/>
                    </a:cubicBezTo>
                    <a:cubicBezTo>
                      <a:pt x="26005" y="14495"/>
                      <a:pt x="26435" y="14515"/>
                      <a:pt x="26866" y="14530"/>
                    </a:cubicBezTo>
                    <a:cubicBezTo>
                      <a:pt x="27269" y="14546"/>
                      <a:pt x="27671" y="14552"/>
                      <a:pt x="28074" y="14554"/>
                    </a:cubicBezTo>
                    <a:cubicBezTo>
                      <a:pt x="28119" y="14554"/>
                      <a:pt x="28165" y="14555"/>
                      <a:pt x="28210" y="14555"/>
                    </a:cubicBezTo>
                    <a:cubicBezTo>
                      <a:pt x="28421" y="14555"/>
                      <a:pt x="28632" y="14553"/>
                      <a:pt x="28842" y="14550"/>
                    </a:cubicBezTo>
                    <a:cubicBezTo>
                      <a:pt x="28970" y="14547"/>
                      <a:pt x="29099" y="14546"/>
                      <a:pt x="29228" y="14545"/>
                    </a:cubicBezTo>
                    <a:cubicBezTo>
                      <a:pt x="29564" y="14549"/>
                      <a:pt x="29902" y="14558"/>
                      <a:pt x="30240" y="14566"/>
                    </a:cubicBezTo>
                    <a:cubicBezTo>
                      <a:pt x="30454" y="14570"/>
                      <a:pt x="30667" y="14571"/>
                      <a:pt x="30882" y="14574"/>
                    </a:cubicBezTo>
                    <a:cubicBezTo>
                      <a:pt x="31104" y="14576"/>
                      <a:pt x="31325" y="14584"/>
                      <a:pt x="31547" y="14595"/>
                    </a:cubicBezTo>
                    <a:cubicBezTo>
                      <a:pt x="31966" y="14618"/>
                      <a:pt x="32385" y="14672"/>
                      <a:pt x="32803" y="14710"/>
                    </a:cubicBezTo>
                    <a:cubicBezTo>
                      <a:pt x="33021" y="14730"/>
                      <a:pt x="33239" y="14752"/>
                      <a:pt x="33457" y="14762"/>
                    </a:cubicBezTo>
                    <a:cubicBezTo>
                      <a:pt x="33671" y="14772"/>
                      <a:pt x="33886" y="14780"/>
                      <a:pt x="34101" y="14784"/>
                    </a:cubicBezTo>
                    <a:cubicBezTo>
                      <a:pt x="34294" y="14788"/>
                      <a:pt x="34487" y="14789"/>
                      <a:pt x="34680" y="14789"/>
                    </a:cubicBezTo>
                    <a:cubicBezTo>
                      <a:pt x="34913" y="14789"/>
                      <a:pt x="35146" y="14788"/>
                      <a:pt x="35379" y="14788"/>
                    </a:cubicBezTo>
                    <a:lnTo>
                      <a:pt x="35379" y="14788"/>
                    </a:lnTo>
                    <a:cubicBezTo>
                      <a:pt x="35442" y="14789"/>
                      <a:pt x="35502" y="14788"/>
                      <a:pt x="35565" y="14790"/>
                    </a:cubicBezTo>
                    <a:cubicBezTo>
                      <a:pt x="35772" y="14798"/>
                      <a:pt x="35980" y="14809"/>
                      <a:pt x="36188" y="14817"/>
                    </a:cubicBezTo>
                    <a:cubicBezTo>
                      <a:pt x="36410" y="14826"/>
                      <a:pt x="36632" y="14832"/>
                      <a:pt x="36855" y="14837"/>
                    </a:cubicBezTo>
                    <a:cubicBezTo>
                      <a:pt x="37058" y="14841"/>
                      <a:pt x="37263" y="14845"/>
                      <a:pt x="37468" y="14849"/>
                    </a:cubicBezTo>
                    <a:cubicBezTo>
                      <a:pt x="37679" y="14855"/>
                      <a:pt x="37892" y="14866"/>
                      <a:pt x="38106" y="14871"/>
                    </a:cubicBezTo>
                    <a:cubicBezTo>
                      <a:pt x="38298" y="14874"/>
                      <a:pt x="38490" y="14877"/>
                      <a:pt x="38682" y="14882"/>
                    </a:cubicBezTo>
                    <a:cubicBezTo>
                      <a:pt x="38784" y="14884"/>
                      <a:pt x="38885" y="14887"/>
                      <a:pt x="38987" y="14887"/>
                    </a:cubicBezTo>
                    <a:cubicBezTo>
                      <a:pt x="39003" y="14887"/>
                      <a:pt x="39019" y="14887"/>
                      <a:pt x="39035" y="14887"/>
                    </a:cubicBezTo>
                    <a:cubicBezTo>
                      <a:pt x="39066" y="14887"/>
                      <a:pt x="39098" y="14884"/>
                      <a:pt x="39129" y="14882"/>
                    </a:cubicBezTo>
                    <a:lnTo>
                      <a:pt x="39133" y="14892"/>
                    </a:lnTo>
                    <a:cubicBezTo>
                      <a:pt x="39214" y="14886"/>
                      <a:pt x="39296" y="14879"/>
                      <a:pt x="39377" y="14871"/>
                    </a:cubicBezTo>
                    <a:cubicBezTo>
                      <a:pt x="39420" y="14868"/>
                      <a:pt x="39462" y="14864"/>
                      <a:pt x="39504" y="14860"/>
                    </a:cubicBezTo>
                    <a:cubicBezTo>
                      <a:pt x="39503" y="14857"/>
                      <a:pt x="39503" y="14855"/>
                      <a:pt x="39502" y="14854"/>
                    </a:cubicBezTo>
                    <a:cubicBezTo>
                      <a:pt x="39496" y="14836"/>
                      <a:pt x="39489" y="14817"/>
                      <a:pt x="39484" y="14798"/>
                    </a:cubicBezTo>
                    <a:cubicBezTo>
                      <a:pt x="39458" y="14727"/>
                      <a:pt x="39437" y="14654"/>
                      <a:pt x="39416" y="14582"/>
                    </a:cubicBezTo>
                    <a:cubicBezTo>
                      <a:pt x="39407" y="14553"/>
                      <a:pt x="39400" y="14523"/>
                      <a:pt x="39392" y="14495"/>
                    </a:cubicBezTo>
                    <a:lnTo>
                      <a:pt x="39391" y="14495"/>
                    </a:lnTo>
                    <a:cubicBezTo>
                      <a:pt x="39366" y="14424"/>
                      <a:pt x="39341" y="14353"/>
                      <a:pt x="39312" y="14284"/>
                    </a:cubicBezTo>
                    <a:cubicBezTo>
                      <a:pt x="39222" y="14053"/>
                      <a:pt x="39116" y="13828"/>
                      <a:pt x="39012" y="13602"/>
                    </a:cubicBezTo>
                    <a:cubicBezTo>
                      <a:pt x="38913" y="13386"/>
                      <a:pt x="38817" y="13167"/>
                      <a:pt x="38724" y="12949"/>
                    </a:cubicBezTo>
                    <a:cubicBezTo>
                      <a:pt x="38642" y="12752"/>
                      <a:pt x="38562" y="12555"/>
                      <a:pt x="38478" y="12360"/>
                    </a:cubicBezTo>
                    <a:cubicBezTo>
                      <a:pt x="38397" y="12168"/>
                      <a:pt x="38310" y="11980"/>
                      <a:pt x="38225" y="11792"/>
                    </a:cubicBezTo>
                    <a:cubicBezTo>
                      <a:pt x="38007" y="11314"/>
                      <a:pt x="37734" y="10867"/>
                      <a:pt x="37460" y="10421"/>
                    </a:cubicBezTo>
                    <a:cubicBezTo>
                      <a:pt x="37325" y="10201"/>
                      <a:pt x="37185" y="9985"/>
                      <a:pt x="37046" y="9769"/>
                    </a:cubicBezTo>
                    <a:cubicBezTo>
                      <a:pt x="36908" y="9553"/>
                      <a:pt x="36758" y="9346"/>
                      <a:pt x="36607" y="9139"/>
                    </a:cubicBezTo>
                    <a:cubicBezTo>
                      <a:pt x="36305" y="8726"/>
                      <a:pt x="35969" y="8338"/>
                      <a:pt x="35643" y="7945"/>
                    </a:cubicBezTo>
                    <a:cubicBezTo>
                      <a:pt x="35320" y="7554"/>
                      <a:pt x="34989" y="7170"/>
                      <a:pt x="34662" y="6783"/>
                    </a:cubicBezTo>
                    <a:cubicBezTo>
                      <a:pt x="34501" y="6596"/>
                      <a:pt x="34347" y="6405"/>
                      <a:pt x="34189" y="6216"/>
                    </a:cubicBezTo>
                    <a:cubicBezTo>
                      <a:pt x="34098" y="6105"/>
                      <a:pt x="34005" y="5997"/>
                      <a:pt x="33909" y="5891"/>
                    </a:cubicBezTo>
                    <a:cubicBezTo>
                      <a:pt x="33822" y="5795"/>
                      <a:pt x="33732" y="5700"/>
                      <a:pt x="33644" y="5607"/>
                    </a:cubicBezTo>
                    <a:cubicBezTo>
                      <a:pt x="33550" y="5507"/>
                      <a:pt x="33447" y="5413"/>
                      <a:pt x="33350" y="5316"/>
                    </a:cubicBezTo>
                    <a:cubicBezTo>
                      <a:pt x="33319" y="5285"/>
                      <a:pt x="33284" y="5257"/>
                      <a:pt x="33249" y="5228"/>
                    </a:cubicBezTo>
                    <a:cubicBezTo>
                      <a:pt x="33184" y="5172"/>
                      <a:pt x="33120" y="5116"/>
                      <a:pt x="33055" y="5060"/>
                    </a:cubicBezTo>
                    <a:cubicBezTo>
                      <a:pt x="32958" y="4978"/>
                      <a:pt x="32854" y="4902"/>
                      <a:pt x="32753" y="4824"/>
                    </a:cubicBezTo>
                    <a:cubicBezTo>
                      <a:pt x="32657" y="4751"/>
                      <a:pt x="32560" y="4682"/>
                      <a:pt x="32461" y="4612"/>
                    </a:cubicBezTo>
                    <a:cubicBezTo>
                      <a:pt x="32029" y="4306"/>
                      <a:pt x="31589" y="4011"/>
                      <a:pt x="31151" y="3715"/>
                    </a:cubicBezTo>
                    <a:cubicBezTo>
                      <a:pt x="30743" y="3439"/>
                      <a:pt x="30323" y="3178"/>
                      <a:pt x="29892" y="2939"/>
                    </a:cubicBezTo>
                    <a:cubicBezTo>
                      <a:pt x="29421" y="2678"/>
                      <a:pt x="28951" y="2417"/>
                      <a:pt x="28474" y="2168"/>
                    </a:cubicBezTo>
                    <a:cubicBezTo>
                      <a:pt x="28358" y="2108"/>
                      <a:pt x="28237" y="2055"/>
                      <a:pt x="28121" y="1998"/>
                    </a:cubicBezTo>
                    <a:cubicBezTo>
                      <a:pt x="28007" y="1944"/>
                      <a:pt x="27890" y="1894"/>
                      <a:pt x="27774" y="1842"/>
                    </a:cubicBezTo>
                    <a:cubicBezTo>
                      <a:pt x="27543" y="1738"/>
                      <a:pt x="27310" y="1639"/>
                      <a:pt x="27076" y="1540"/>
                    </a:cubicBezTo>
                    <a:cubicBezTo>
                      <a:pt x="26945" y="1484"/>
                      <a:pt x="26812" y="1434"/>
                      <a:pt x="26679" y="1381"/>
                    </a:cubicBezTo>
                    <a:cubicBezTo>
                      <a:pt x="26547" y="1329"/>
                      <a:pt x="26415" y="1280"/>
                      <a:pt x="26282" y="1228"/>
                    </a:cubicBezTo>
                    <a:cubicBezTo>
                      <a:pt x="26021" y="1128"/>
                      <a:pt x="25754" y="1042"/>
                      <a:pt x="25487" y="956"/>
                    </a:cubicBezTo>
                    <a:cubicBezTo>
                      <a:pt x="25245" y="879"/>
                      <a:pt x="25000" y="811"/>
                      <a:pt x="24756" y="743"/>
                    </a:cubicBezTo>
                    <a:cubicBezTo>
                      <a:pt x="24518" y="678"/>
                      <a:pt x="24280" y="615"/>
                      <a:pt x="24040" y="559"/>
                    </a:cubicBezTo>
                    <a:cubicBezTo>
                      <a:pt x="23536" y="443"/>
                      <a:pt x="23027" y="339"/>
                      <a:pt x="22517" y="253"/>
                    </a:cubicBezTo>
                    <a:cubicBezTo>
                      <a:pt x="22243" y="207"/>
                      <a:pt x="21970" y="162"/>
                      <a:pt x="21697" y="120"/>
                    </a:cubicBezTo>
                    <a:cubicBezTo>
                      <a:pt x="21452" y="82"/>
                      <a:pt x="21207" y="55"/>
                      <a:pt x="20962" y="34"/>
                    </a:cubicBezTo>
                    <a:cubicBezTo>
                      <a:pt x="20741" y="15"/>
                      <a:pt x="20520" y="0"/>
                      <a:pt x="20299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155" name="Google Shape;1155;p36"/>
            <p:cNvSpPr/>
            <p:nvPr/>
          </p:nvSpPr>
          <p:spPr>
            <a:xfrm>
              <a:off x="2349707" y="4215744"/>
              <a:ext cx="199" cy="2591"/>
            </a:xfrm>
            <a:custGeom>
              <a:avLst/>
              <a:gdLst/>
              <a:ahLst/>
              <a:cxnLst/>
              <a:rect l="l" t="t" r="r" b="b"/>
              <a:pathLst>
                <a:path w="2" h="26" extrusionOk="0">
                  <a:moveTo>
                    <a:pt x="1" y="0"/>
                  </a:moveTo>
                  <a:cubicBezTo>
                    <a:pt x="1" y="10"/>
                    <a:pt x="0" y="18"/>
                    <a:pt x="0" y="26"/>
                  </a:cubicBezTo>
                  <a:lnTo>
                    <a:pt x="0" y="26"/>
                  </a:lnTo>
                  <a:cubicBezTo>
                    <a:pt x="0" y="18"/>
                    <a:pt x="1" y="10"/>
                    <a:pt x="1" y="0"/>
                  </a:cubicBezTo>
                  <a:close/>
                </a:path>
              </a:pathLst>
            </a:custGeom>
            <a:solidFill>
              <a:srgbClr val="4729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6" name="Google Shape;1156;p36"/>
            <p:cNvSpPr/>
            <p:nvPr/>
          </p:nvSpPr>
          <p:spPr>
            <a:xfrm>
              <a:off x="1040021" y="4884342"/>
              <a:ext cx="38175" cy="36879"/>
            </a:xfrm>
            <a:custGeom>
              <a:avLst/>
              <a:gdLst/>
              <a:ahLst/>
              <a:cxnLst/>
              <a:rect l="l" t="t" r="r" b="b"/>
              <a:pathLst>
                <a:path w="383" h="370" extrusionOk="0">
                  <a:moveTo>
                    <a:pt x="183" y="0"/>
                  </a:moveTo>
                  <a:cubicBezTo>
                    <a:pt x="182" y="0"/>
                    <a:pt x="181" y="0"/>
                    <a:pt x="180" y="0"/>
                  </a:cubicBezTo>
                  <a:cubicBezTo>
                    <a:pt x="80" y="1"/>
                    <a:pt x="1" y="101"/>
                    <a:pt x="8" y="197"/>
                  </a:cubicBezTo>
                  <a:cubicBezTo>
                    <a:pt x="14" y="300"/>
                    <a:pt x="102" y="369"/>
                    <a:pt x="202" y="369"/>
                  </a:cubicBezTo>
                  <a:cubicBezTo>
                    <a:pt x="203" y="369"/>
                    <a:pt x="203" y="369"/>
                    <a:pt x="204" y="369"/>
                  </a:cubicBezTo>
                  <a:cubicBezTo>
                    <a:pt x="305" y="368"/>
                    <a:pt x="383" y="269"/>
                    <a:pt x="377" y="173"/>
                  </a:cubicBezTo>
                  <a:cubicBezTo>
                    <a:pt x="370" y="70"/>
                    <a:pt x="282" y="0"/>
                    <a:pt x="183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7" name="Google Shape;1157;p36"/>
            <p:cNvSpPr/>
            <p:nvPr/>
          </p:nvSpPr>
          <p:spPr>
            <a:xfrm>
              <a:off x="1096136" y="4886834"/>
              <a:ext cx="42261" cy="40467"/>
            </a:xfrm>
            <a:custGeom>
              <a:avLst/>
              <a:gdLst/>
              <a:ahLst/>
              <a:cxnLst/>
              <a:rect l="l" t="t" r="r" b="b"/>
              <a:pathLst>
                <a:path w="424" h="406" extrusionOk="0">
                  <a:moveTo>
                    <a:pt x="214" y="1"/>
                  </a:moveTo>
                  <a:cubicBezTo>
                    <a:pt x="159" y="1"/>
                    <a:pt x="104" y="24"/>
                    <a:pt x="70" y="69"/>
                  </a:cubicBezTo>
                  <a:cubicBezTo>
                    <a:pt x="44" y="99"/>
                    <a:pt x="24" y="132"/>
                    <a:pt x="16" y="172"/>
                  </a:cubicBezTo>
                  <a:cubicBezTo>
                    <a:pt x="0" y="255"/>
                    <a:pt x="41" y="347"/>
                    <a:pt x="119" y="386"/>
                  </a:cubicBezTo>
                  <a:cubicBezTo>
                    <a:pt x="147" y="399"/>
                    <a:pt x="176" y="405"/>
                    <a:pt x="205" y="405"/>
                  </a:cubicBezTo>
                  <a:cubicBezTo>
                    <a:pt x="320" y="404"/>
                    <a:pt x="423" y="299"/>
                    <a:pt x="399" y="174"/>
                  </a:cubicBezTo>
                  <a:cubicBezTo>
                    <a:pt x="398" y="171"/>
                    <a:pt x="397" y="167"/>
                    <a:pt x="397" y="164"/>
                  </a:cubicBezTo>
                  <a:cubicBezTo>
                    <a:pt x="391" y="112"/>
                    <a:pt x="365" y="63"/>
                    <a:pt x="318" y="32"/>
                  </a:cubicBezTo>
                  <a:cubicBezTo>
                    <a:pt x="287" y="11"/>
                    <a:pt x="251" y="1"/>
                    <a:pt x="214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8" name="Google Shape;1158;p36"/>
            <p:cNvSpPr/>
            <p:nvPr/>
          </p:nvSpPr>
          <p:spPr>
            <a:xfrm>
              <a:off x="1073012" y="4835104"/>
              <a:ext cx="38175" cy="36978"/>
            </a:xfrm>
            <a:custGeom>
              <a:avLst/>
              <a:gdLst/>
              <a:ahLst/>
              <a:cxnLst/>
              <a:rect l="l" t="t" r="r" b="b"/>
              <a:pathLst>
                <a:path w="383" h="371" extrusionOk="0">
                  <a:moveTo>
                    <a:pt x="182" y="0"/>
                  </a:moveTo>
                  <a:cubicBezTo>
                    <a:pt x="181" y="0"/>
                    <a:pt x="180" y="0"/>
                    <a:pt x="180" y="0"/>
                  </a:cubicBezTo>
                  <a:cubicBezTo>
                    <a:pt x="78" y="1"/>
                    <a:pt x="0" y="101"/>
                    <a:pt x="6" y="197"/>
                  </a:cubicBezTo>
                  <a:cubicBezTo>
                    <a:pt x="14" y="302"/>
                    <a:pt x="103" y="371"/>
                    <a:pt x="203" y="371"/>
                  </a:cubicBezTo>
                  <a:cubicBezTo>
                    <a:pt x="304" y="369"/>
                    <a:pt x="382" y="270"/>
                    <a:pt x="376" y="173"/>
                  </a:cubicBezTo>
                  <a:cubicBezTo>
                    <a:pt x="368" y="70"/>
                    <a:pt x="282" y="0"/>
                    <a:pt x="182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9" name="Google Shape;1159;p36"/>
            <p:cNvSpPr/>
            <p:nvPr/>
          </p:nvSpPr>
          <p:spPr>
            <a:xfrm>
              <a:off x="1781080" y="4869690"/>
              <a:ext cx="38075" cy="36978"/>
            </a:xfrm>
            <a:custGeom>
              <a:avLst/>
              <a:gdLst/>
              <a:ahLst/>
              <a:cxnLst/>
              <a:rect l="l" t="t" r="r" b="b"/>
              <a:pathLst>
                <a:path w="382" h="371" extrusionOk="0">
                  <a:moveTo>
                    <a:pt x="181" y="1"/>
                  </a:moveTo>
                  <a:cubicBezTo>
                    <a:pt x="181" y="1"/>
                    <a:pt x="180" y="1"/>
                    <a:pt x="179" y="1"/>
                  </a:cubicBezTo>
                  <a:cubicBezTo>
                    <a:pt x="78" y="2"/>
                    <a:pt x="1" y="101"/>
                    <a:pt x="6" y="197"/>
                  </a:cubicBezTo>
                  <a:cubicBezTo>
                    <a:pt x="13" y="301"/>
                    <a:pt x="101" y="370"/>
                    <a:pt x="200" y="370"/>
                  </a:cubicBezTo>
                  <a:cubicBezTo>
                    <a:pt x="201" y="370"/>
                    <a:pt x="202" y="370"/>
                    <a:pt x="203" y="370"/>
                  </a:cubicBezTo>
                  <a:cubicBezTo>
                    <a:pt x="304" y="369"/>
                    <a:pt x="381" y="269"/>
                    <a:pt x="376" y="173"/>
                  </a:cubicBezTo>
                  <a:cubicBezTo>
                    <a:pt x="369" y="70"/>
                    <a:pt x="281" y="1"/>
                    <a:pt x="181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Google Shape;1160;p36"/>
            <p:cNvSpPr/>
            <p:nvPr/>
          </p:nvSpPr>
          <p:spPr>
            <a:xfrm>
              <a:off x="1839687" y="4867099"/>
              <a:ext cx="41065" cy="38075"/>
            </a:xfrm>
            <a:custGeom>
              <a:avLst/>
              <a:gdLst/>
              <a:ahLst/>
              <a:cxnLst/>
              <a:rect l="l" t="t" r="r" b="b"/>
              <a:pathLst>
                <a:path w="412" h="382" extrusionOk="0">
                  <a:moveTo>
                    <a:pt x="202" y="0"/>
                  </a:moveTo>
                  <a:cubicBezTo>
                    <a:pt x="159" y="0"/>
                    <a:pt x="117" y="15"/>
                    <a:pt x="81" y="45"/>
                  </a:cubicBezTo>
                  <a:cubicBezTo>
                    <a:pt x="38" y="79"/>
                    <a:pt x="19" y="131"/>
                    <a:pt x="13" y="183"/>
                  </a:cubicBezTo>
                  <a:cubicBezTo>
                    <a:pt x="0" y="284"/>
                    <a:pt x="89" y="374"/>
                    <a:pt x="185" y="380"/>
                  </a:cubicBezTo>
                  <a:cubicBezTo>
                    <a:pt x="190" y="381"/>
                    <a:pt x="194" y="381"/>
                    <a:pt x="198" y="381"/>
                  </a:cubicBezTo>
                  <a:cubicBezTo>
                    <a:pt x="260" y="380"/>
                    <a:pt x="311" y="350"/>
                    <a:pt x="344" y="305"/>
                  </a:cubicBezTo>
                  <a:cubicBezTo>
                    <a:pt x="354" y="293"/>
                    <a:pt x="362" y="282"/>
                    <a:pt x="368" y="267"/>
                  </a:cubicBezTo>
                  <a:cubicBezTo>
                    <a:pt x="412" y="180"/>
                    <a:pt x="378" y="60"/>
                    <a:pt x="286" y="19"/>
                  </a:cubicBezTo>
                  <a:cubicBezTo>
                    <a:pt x="259" y="7"/>
                    <a:pt x="230" y="0"/>
                    <a:pt x="202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1" name="Google Shape;1161;p36"/>
            <p:cNvSpPr/>
            <p:nvPr/>
          </p:nvSpPr>
          <p:spPr>
            <a:xfrm>
              <a:off x="2387183" y="4853544"/>
              <a:ext cx="38175" cy="36879"/>
            </a:xfrm>
            <a:custGeom>
              <a:avLst/>
              <a:gdLst/>
              <a:ahLst/>
              <a:cxnLst/>
              <a:rect l="l" t="t" r="r" b="b"/>
              <a:pathLst>
                <a:path w="383" h="370" extrusionOk="0">
                  <a:moveTo>
                    <a:pt x="182" y="0"/>
                  </a:moveTo>
                  <a:cubicBezTo>
                    <a:pt x="182" y="0"/>
                    <a:pt x="181" y="0"/>
                    <a:pt x="180" y="0"/>
                  </a:cubicBezTo>
                  <a:cubicBezTo>
                    <a:pt x="79" y="2"/>
                    <a:pt x="0" y="101"/>
                    <a:pt x="7" y="197"/>
                  </a:cubicBezTo>
                  <a:cubicBezTo>
                    <a:pt x="14" y="300"/>
                    <a:pt x="102" y="370"/>
                    <a:pt x="202" y="370"/>
                  </a:cubicBezTo>
                  <a:cubicBezTo>
                    <a:pt x="202" y="370"/>
                    <a:pt x="203" y="370"/>
                    <a:pt x="204" y="370"/>
                  </a:cubicBezTo>
                  <a:cubicBezTo>
                    <a:pt x="305" y="369"/>
                    <a:pt x="382" y="269"/>
                    <a:pt x="377" y="173"/>
                  </a:cubicBezTo>
                  <a:cubicBezTo>
                    <a:pt x="370" y="70"/>
                    <a:pt x="282" y="0"/>
                    <a:pt x="182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2" name="Google Shape;1162;p36"/>
            <p:cNvSpPr/>
            <p:nvPr/>
          </p:nvSpPr>
          <p:spPr>
            <a:xfrm>
              <a:off x="3282925" y="4870787"/>
              <a:ext cx="37078" cy="36978"/>
            </a:xfrm>
            <a:custGeom>
              <a:avLst/>
              <a:gdLst/>
              <a:ahLst/>
              <a:cxnLst/>
              <a:rect l="l" t="t" r="r" b="b"/>
              <a:pathLst>
                <a:path w="372" h="371" extrusionOk="0">
                  <a:moveTo>
                    <a:pt x="186" y="0"/>
                  </a:moveTo>
                  <a:cubicBezTo>
                    <a:pt x="84" y="1"/>
                    <a:pt x="1" y="85"/>
                    <a:pt x="1" y="185"/>
                  </a:cubicBezTo>
                  <a:cubicBezTo>
                    <a:pt x="1" y="285"/>
                    <a:pt x="84" y="371"/>
                    <a:pt x="184" y="371"/>
                  </a:cubicBezTo>
                  <a:cubicBezTo>
                    <a:pt x="184" y="371"/>
                    <a:pt x="185" y="371"/>
                    <a:pt x="186" y="371"/>
                  </a:cubicBezTo>
                  <a:cubicBezTo>
                    <a:pt x="288" y="369"/>
                    <a:pt x="371" y="286"/>
                    <a:pt x="371" y="185"/>
                  </a:cubicBezTo>
                  <a:cubicBezTo>
                    <a:pt x="371" y="85"/>
                    <a:pt x="286" y="0"/>
                    <a:pt x="186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3" name="Google Shape;1163;p36"/>
            <p:cNvSpPr/>
            <p:nvPr/>
          </p:nvSpPr>
          <p:spPr>
            <a:xfrm>
              <a:off x="3340137" y="4874774"/>
              <a:ext cx="37078" cy="36978"/>
            </a:xfrm>
            <a:custGeom>
              <a:avLst/>
              <a:gdLst/>
              <a:ahLst/>
              <a:cxnLst/>
              <a:rect l="l" t="t" r="r" b="b"/>
              <a:pathLst>
                <a:path w="372" h="371" extrusionOk="0">
                  <a:moveTo>
                    <a:pt x="188" y="0"/>
                  </a:moveTo>
                  <a:cubicBezTo>
                    <a:pt x="187" y="0"/>
                    <a:pt x="186" y="0"/>
                    <a:pt x="186" y="0"/>
                  </a:cubicBezTo>
                  <a:cubicBezTo>
                    <a:pt x="85" y="1"/>
                    <a:pt x="1" y="84"/>
                    <a:pt x="2" y="185"/>
                  </a:cubicBezTo>
                  <a:cubicBezTo>
                    <a:pt x="2" y="286"/>
                    <a:pt x="86" y="371"/>
                    <a:pt x="187" y="371"/>
                  </a:cubicBezTo>
                  <a:cubicBezTo>
                    <a:pt x="288" y="369"/>
                    <a:pt x="371" y="286"/>
                    <a:pt x="371" y="185"/>
                  </a:cubicBezTo>
                  <a:cubicBezTo>
                    <a:pt x="371" y="85"/>
                    <a:pt x="288" y="0"/>
                    <a:pt x="188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4" name="Google Shape;1164;p36"/>
            <p:cNvSpPr/>
            <p:nvPr/>
          </p:nvSpPr>
          <p:spPr>
            <a:xfrm>
              <a:off x="3313425" y="4822546"/>
              <a:ext cx="37078" cy="36978"/>
            </a:xfrm>
            <a:custGeom>
              <a:avLst/>
              <a:gdLst/>
              <a:ahLst/>
              <a:cxnLst/>
              <a:rect l="l" t="t" r="r" b="b"/>
              <a:pathLst>
                <a:path w="372" h="371" extrusionOk="0">
                  <a:moveTo>
                    <a:pt x="186" y="0"/>
                  </a:moveTo>
                  <a:cubicBezTo>
                    <a:pt x="86" y="1"/>
                    <a:pt x="1" y="85"/>
                    <a:pt x="1" y="186"/>
                  </a:cubicBezTo>
                  <a:cubicBezTo>
                    <a:pt x="2" y="286"/>
                    <a:pt x="86" y="371"/>
                    <a:pt x="184" y="371"/>
                  </a:cubicBezTo>
                  <a:cubicBezTo>
                    <a:pt x="185" y="371"/>
                    <a:pt x="186" y="371"/>
                    <a:pt x="186" y="371"/>
                  </a:cubicBezTo>
                  <a:cubicBezTo>
                    <a:pt x="288" y="370"/>
                    <a:pt x="371" y="286"/>
                    <a:pt x="371" y="186"/>
                  </a:cubicBezTo>
                  <a:cubicBezTo>
                    <a:pt x="371" y="85"/>
                    <a:pt x="287" y="0"/>
                    <a:pt x="186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5" name="Google Shape;1165;p36"/>
            <p:cNvSpPr/>
            <p:nvPr/>
          </p:nvSpPr>
          <p:spPr>
            <a:xfrm>
              <a:off x="1645327" y="4272258"/>
              <a:ext cx="37278" cy="37078"/>
            </a:xfrm>
            <a:custGeom>
              <a:avLst/>
              <a:gdLst/>
              <a:ahLst/>
              <a:cxnLst/>
              <a:rect l="l" t="t" r="r" b="b"/>
              <a:pathLst>
                <a:path w="374" h="372" extrusionOk="0">
                  <a:moveTo>
                    <a:pt x="191" y="1"/>
                  </a:moveTo>
                  <a:cubicBezTo>
                    <a:pt x="191" y="1"/>
                    <a:pt x="190" y="1"/>
                    <a:pt x="189" y="1"/>
                  </a:cubicBezTo>
                  <a:cubicBezTo>
                    <a:pt x="89" y="2"/>
                    <a:pt x="3" y="81"/>
                    <a:pt x="2" y="184"/>
                  </a:cubicBezTo>
                  <a:cubicBezTo>
                    <a:pt x="1" y="281"/>
                    <a:pt x="82" y="371"/>
                    <a:pt x="182" y="371"/>
                  </a:cubicBezTo>
                  <a:cubicBezTo>
                    <a:pt x="182" y="371"/>
                    <a:pt x="183" y="371"/>
                    <a:pt x="184" y="371"/>
                  </a:cubicBezTo>
                  <a:cubicBezTo>
                    <a:pt x="284" y="370"/>
                    <a:pt x="370" y="291"/>
                    <a:pt x="371" y="188"/>
                  </a:cubicBezTo>
                  <a:cubicBezTo>
                    <a:pt x="373" y="90"/>
                    <a:pt x="291" y="1"/>
                    <a:pt x="191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6" name="Google Shape;1166;p36"/>
            <p:cNvSpPr/>
            <p:nvPr/>
          </p:nvSpPr>
          <p:spPr>
            <a:xfrm>
              <a:off x="1697754" y="4251228"/>
              <a:ext cx="37178" cy="36978"/>
            </a:xfrm>
            <a:custGeom>
              <a:avLst/>
              <a:gdLst/>
              <a:ahLst/>
              <a:cxnLst/>
              <a:rect l="l" t="t" r="r" b="b"/>
              <a:pathLst>
                <a:path w="373" h="371" extrusionOk="0">
                  <a:moveTo>
                    <a:pt x="191" y="0"/>
                  </a:moveTo>
                  <a:cubicBezTo>
                    <a:pt x="191" y="0"/>
                    <a:pt x="190" y="0"/>
                    <a:pt x="189" y="0"/>
                  </a:cubicBezTo>
                  <a:cubicBezTo>
                    <a:pt x="89" y="1"/>
                    <a:pt x="3" y="80"/>
                    <a:pt x="2" y="183"/>
                  </a:cubicBezTo>
                  <a:cubicBezTo>
                    <a:pt x="1" y="281"/>
                    <a:pt x="82" y="371"/>
                    <a:pt x="182" y="371"/>
                  </a:cubicBezTo>
                  <a:cubicBezTo>
                    <a:pt x="182" y="371"/>
                    <a:pt x="183" y="371"/>
                    <a:pt x="184" y="371"/>
                  </a:cubicBezTo>
                  <a:cubicBezTo>
                    <a:pt x="284" y="369"/>
                    <a:pt x="370" y="291"/>
                    <a:pt x="371" y="188"/>
                  </a:cubicBezTo>
                  <a:cubicBezTo>
                    <a:pt x="372" y="90"/>
                    <a:pt x="291" y="0"/>
                    <a:pt x="191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7" name="Google Shape;1167;p36"/>
            <p:cNvSpPr/>
            <p:nvPr/>
          </p:nvSpPr>
          <p:spPr>
            <a:xfrm>
              <a:off x="3859626" y="4585925"/>
              <a:ext cx="37975" cy="36879"/>
            </a:xfrm>
            <a:custGeom>
              <a:avLst/>
              <a:gdLst/>
              <a:ahLst/>
              <a:cxnLst/>
              <a:rect l="l" t="t" r="r" b="b"/>
              <a:pathLst>
                <a:path w="381" h="370" extrusionOk="0">
                  <a:moveTo>
                    <a:pt x="184" y="0"/>
                  </a:moveTo>
                  <a:cubicBezTo>
                    <a:pt x="183" y="0"/>
                    <a:pt x="182" y="0"/>
                    <a:pt x="181" y="0"/>
                  </a:cubicBezTo>
                  <a:cubicBezTo>
                    <a:pt x="81" y="0"/>
                    <a:pt x="1" y="98"/>
                    <a:pt x="5" y="195"/>
                  </a:cubicBezTo>
                  <a:cubicBezTo>
                    <a:pt x="11" y="298"/>
                    <a:pt x="97" y="370"/>
                    <a:pt x="198" y="370"/>
                  </a:cubicBezTo>
                  <a:cubicBezTo>
                    <a:pt x="199" y="370"/>
                    <a:pt x="200" y="370"/>
                    <a:pt x="201" y="370"/>
                  </a:cubicBezTo>
                  <a:cubicBezTo>
                    <a:pt x="300" y="369"/>
                    <a:pt x="380" y="273"/>
                    <a:pt x="376" y="175"/>
                  </a:cubicBezTo>
                  <a:cubicBezTo>
                    <a:pt x="370" y="72"/>
                    <a:pt x="283" y="0"/>
                    <a:pt x="184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8" name="Google Shape;1168;p36"/>
            <p:cNvSpPr/>
            <p:nvPr/>
          </p:nvSpPr>
          <p:spPr>
            <a:xfrm flipH="1">
              <a:off x="6737483" y="4248582"/>
              <a:ext cx="199" cy="2591"/>
            </a:xfrm>
            <a:custGeom>
              <a:avLst/>
              <a:gdLst/>
              <a:ahLst/>
              <a:cxnLst/>
              <a:rect l="l" t="t" r="r" b="b"/>
              <a:pathLst>
                <a:path w="2" h="26" extrusionOk="0">
                  <a:moveTo>
                    <a:pt x="1" y="0"/>
                  </a:moveTo>
                  <a:cubicBezTo>
                    <a:pt x="1" y="10"/>
                    <a:pt x="0" y="18"/>
                    <a:pt x="0" y="26"/>
                  </a:cubicBezTo>
                  <a:lnTo>
                    <a:pt x="0" y="26"/>
                  </a:lnTo>
                  <a:cubicBezTo>
                    <a:pt x="0" y="18"/>
                    <a:pt x="1" y="10"/>
                    <a:pt x="1" y="0"/>
                  </a:cubicBezTo>
                  <a:close/>
                </a:path>
              </a:pathLst>
            </a:custGeom>
            <a:solidFill>
              <a:srgbClr val="4729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9" name="Google Shape;1169;p36"/>
            <p:cNvSpPr/>
            <p:nvPr/>
          </p:nvSpPr>
          <p:spPr>
            <a:xfrm flipH="1">
              <a:off x="8009193" y="4917180"/>
              <a:ext cx="38175" cy="36879"/>
            </a:xfrm>
            <a:custGeom>
              <a:avLst/>
              <a:gdLst/>
              <a:ahLst/>
              <a:cxnLst/>
              <a:rect l="l" t="t" r="r" b="b"/>
              <a:pathLst>
                <a:path w="383" h="370" extrusionOk="0">
                  <a:moveTo>
                    <a:pt x="183" y="0"/>
                  </a:moveTo>
                  <a:cubicBezTo>
                    <a:pt x="182" y="0"/>
                    <a:pt x="181" y="0"/>
                    <a:pt x="180" y="0"/>
                  </a:cubicBezTo>
                  <a:cubicBezTo>
                    <a:pt x="80" y="1"/>
                    <a:pt x="1" y="101"/>
                    <a:pt x="8" y="197"/>
                  </a:cubicBezTo>
                  <a:cubicBezTo>
                    <a:pt x="14" y="300"/>
                    <a:pt x="102" y="369"/>
                    <a:pt x="202" y="369"/>
                  </a:cubicBezTo>
                  <a:cubicBezTo>
                    <a:pt x="203" y="369"/>
                    <a:pt x="203" y="369"/>
                    <a:pt x="204" y="369"/>
                  </a:cubicBezTo>
                  <a:cubicBezTo>
                    <a:pt x="305" y="368"/>
                    <a:pt x="383" y="269"/>
                    <a:pt x="377" y="173"/>
                  </a:cubicBezTo>
                  <a:cubicBezTo>
                    <a:pt x="370" y="70"/>
                    <a:pt x="282" y="0"/>
                    <a:pt x="183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0" name="Google Shape;1170;p36"/>
            <p:cNvSpPr/>
            <p:nvPr/>
          </p:nvSpPr>
          <p:spPr>
            <a:xfrm flipH="1">
              <a:off x="7948991" y="4919671"/>
              <a:ext cx="42261" cy="40467"/>
            </a:xfrm>
            <a:custGeom>
              <a:avLst/>
              <a:gdLst/>
              <a:ahLst/>
              <a:cxnLst/>
              <a:rect l="l" t="t" r="r" b="b"/>
              <a:pathLst>
                <a:path w="424" h="406" extrusionOk="0">
                  <a:moveTo>
                    <a:pt x="214" y="1"/>
                  </a:moveTo>
                  <a:cubicBezTo>
                    <a:pt x="159" y="1"/>
                    <a:pt x="104" y="24"/>
                    <a:pt x="70" y="69"/>
                  </a:cubicBezTo>
                  <a:cubicBezTo>
                    <a:pt x="44" y="99"/>
                    <a:pt x="24" y="132"/>
                    <a:pt x="16" y="172"/>
                  </a:cubicBezTo>
                  <a:cubicBezTo>
                    <a:pt x="0" y="255"/>
                    <a:pt x="41" y="347"/>
                    <a:pt x="119" y="386"/>
                  </a:cubicBezTo>
                  <a:cubicBezTo>
                    <a:pt x="147" y="399"/>
                    <a:pt x="176" y="405"/>
                    <a:pt x="205" y="405"/>
                  </a:cubicBezTo>
                  <a:cubicBezTo>
                    <a:pt x="320" y="404"/>
                    <a:pt x="423" y="299"/>
                    <a:pt x="399" y="174"/>
                  </a:cubicBezTo>
                  <a:cubicBezTo>
                    <a:pt x="398" y="171"/>
                    <a:pt x="397" y="167"/>
                    <a:pt x="397" y="164"/>
                  </a:cubicBezTo>
                  <a:cubicBezTo>
                    <a:pt x="391" y="112"/>
                    <a:pt x="365" y="63"/>
                    <a:pt x="318" y="32"/>
                  </a:cubicBezTo>
                  <a:cubicBezTo>
                    <a:pt x="287" y="11"/>
                    <a:pt x="251" y="1"/>
                    <a:pt x="214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1" name="Google Shape;1171;p36"/>
            <p:cNvSpPr/>
            <p:nvPr/>
          </p:nvSpPr>
          <p:spPr>
            <a:xfrm flipH="1">
              <a:off x="7976202" y="4867942"/>
              <a:ext cx="38175" cy="36978"/>
            </a:xfrm>
            <a:custGeom>
              <a:avLst/>
              <a:gdLst/>
              <a:ahLst/>
              <a:cxnLst/>
              <a:rect l="l" t="t" r="r" b="b"/>
              <a:pathLst>
                <a:path w="383" h="371" extrusionOk="0">
                  <a:moveTo>
                    <a:pt x="182" y="0"/>
                  </a:moveTo>
                  <a:cubicBezTo>
                    <a:pt x="181" y="0"/>
                    <a:pt x="180" y="0"/>
                    <a:pt x="180" y="0"/>
                  </a:cubicBezTo>
                  <a:cubicBezTo>
                    <a:pt x="78" y="1"/>
                    <a:pt x="0" y="101"/>
                    <a:pt x="6" y="197"/>
                  </a:cubicBezTo>
                  <a:cubicBezTo>
                    <a:pt x="14" y="302"/>
                    <a:pt x="103" y="371"/>
                    <a:pt x="203" y="371"/>
                  </a:cubicBezTo>
                  <a:cubicBezTo>
                    <a:pt x="304" y="369"/>
                    <a:pt x="382" y="270"/>
                    <a:pt x="376" y="173"/>
                  </a:cubicBezTo>
                  <a:cubicBezTo>
                    <a:pt x="368" y="70"/>
                    <a:pt x="282" y="0"/>
                    <a:pt x="182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2" name="Google Shape;1172;p36"/>
            <p:cNvSpPr/>
            <p:nvPr/>
          </p:nvSpPr>
          <p:spPr>
            <a:xfrm flipH="1">
              <a:off x="7268234" y="4902528"/>
              <a:ext cx="38075" cy="36978"/>
            </a:xfrm>
            <a:custGeom>
              <a:avLst/>
              <a:gdLst/>
              <a:ahLst/>
              <a:cxnLst/>
              <a:rect l="l" t="t" r="r" b="b"/>
              <a:pathLst>
                <a:path w="382" h="371" extrusionOk="0">
                  <a:moveTo>
                    <a:pt x="181" y="1"/>
                  </a:moveTo>
                  <a:cubicBezTo>
                    <a:pt x="181" y="1"/>
                    <a:pt x="180" y="1"/>
                    <a:pt x="179" y="1"/>
                  </a:cubicBezTo>
                  <a:cubicBezTo>
                    <a:pt x="78" y="2"/>
                    <a:pt x="1" y="101"/>
                    <a:pt x="6" y="197"/>
                  </a:cubicBezTo>
                  <a:cubicBezTo>
                    <a:pt x="13" y="301"/>
                    <a:pt x="101" y="370"/>
                    <a:pt x="200" y="370"/>
                  </a:cubicBezTo>
                  <a:cubicBezTo>
                    <a:pt x="201" y="370"/>
                    <a:pt x="202" y="370"/>
                    <a:pt x="203" y="370"/>
                  </a:cubicBezTo>
                  <a:cubicBezTo>
                    <a:pt x="304" y="369"/>
                    <a:pt x="381" y="269"/>
                    <a:pt x="376" y="173"/>
                  </a:cubicBezTo>
                  <a:cubicBezTo>
                    <a:pt x="369" y="70"/>
                    <a:pt x="281" y="1"/>
                    <a:pt x="181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3" name="Google Shape;1173;p36"/>
            <p:cNvSpPr/>
            <p:nvPr/>
          </p:nvSpPr>
          <p:spPr>
            <a:xfrm flipH="1">
              <a:off x="7206637" y="4899936"/>
              <a:ext cx="41065" cy="38075"/>
            </a:xfrm>
            <a:custGeom>
              <a:avLst/>
              <a:gdLst/>
              <a:ahLst/>
              <a:cxnLst/>
              <a:rect l="l" t="t" r="r" b="b"/>
              <a:pathLst>
                <a:path w="412" h="382" extrusionOk="0">
                  <a:moveTo>
                    <a:pt x="202" y="0"/>
                  </a:moveTo>
                  <a:cubicBezTo>
                    <a:pt x="159" y="0"/>
                    <a:pt x="117" y="15"/>
                    <a:pt x="81" y="45"/>
                  </a:cubicBezTo>
                  <a:cubicBezTo>
                    <a:pt x="38" y="79"/>
                    <a:pt x="19" y="131"/>
                    <a:pt x="13" y="183"/>
                  </a:cubicBezTo>
                  <a:cubicBezTo>
                    <a:pt x="0" y="284"/>
                    <a:pt x="89" y="374"/>
                    <a:pt x="185" y="380"/>
                  </a:cubicBezTo>
                  <a:cubicBezTo>
                    <a:pt x="190" y="381"/>
                    <a:pt x="194" y="381"/>
                    <a:pt x="198" y="381"/>
                  </a:cubicBezTo>
                  <a:cubicBezTo>
                    <a:pt x="260" y="380"/>
                    <a:pt x="311" y="350"/>
                    <a:pt x="344" y="305"/>
                  </a:cubicBezTo>
                  <a:cubicBezTo>
                    <a:pt x="354" y="293"/>
                    <a:pt x="362" y="282"/>
                    <a:pt x="368" y="267"/>
                  </a:cubicBezTo>
                  <a:cubicBezTo>
                    <a:pt x="412" y="180"/>
                    <a:pt x="378" y="60"/>
                    <a:pt x="286" y="19"/>
                  </a:cubicBezTo>
                  <a:cubicBezTo>
                    <a:pt x="259" y="7"/>
                    <a:pt x="230" y="0"/>
                    <a:pt x="202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4" name="Google Shape;1174;p36"/>
            <p:cNvSpPr/>
            <p:nvPr/>
          </p:nvSpPr>
          <p:spPr>
            <a:xfrm flipH="1">
              <a:off x="6662031" y="4886381"/>
              <a:ext cx="38175" cy="36879"/>
            </a:xfrm>
            <a:custGeom>
              <a:avLst/>
              <a:gdLst/>
              <a:ahLst/>
              <a:cxnLst/>
              <a:rect l="l" t="t" r="r" b="b"/>
              <a:pathLst>
                <a:path w="383" h="370" extrusionOk="0">
                  <a:moveTo>
                    <a:pt x="182" y="0"/>
                  </a:moveTo>
                  <a:cubicBezTo>
                    <a:pt x="182" y="0"/>
                    <a:pt x="181" y="0"/>
                    <a:pt x="180" y="0"/>
                  </a:cubicBezTo>
                  <a:cubicBezTo>
                    <a:pt x="79" y="2"/>
                    <a:pt x="0" y="101"/>
                    <a:pt x="7" y="197"/>
                  </a:cubicBezTo>
                  <a:cubicBezTo>
                    <a:pt x="14" y="300"/>
                    <a:pt x="102" y="370"/>
                    <a:pt x="202" y="370"/>
                  </a:cubicBezTo>
                  <a:cubicBezTo>
                    <a:pt x="202" y="370"/>
                    <a:pt x="203" y="370"/>
                    <a:pt x="204" y="370"/>
                  </a:cubicBezTo>
                  <a:cubicBezTo>
                    <a:pt x="305" y="369"/>
                    <a:pt x="382" y="269"/>
                    <a:pt x="377" y="173"/>
                  </a:cubicBezTo>
                  <a:cubicBezTo>
                    <a:pt x="370" y="70"/>
                    <a:pt x="282" y="0"/>
                    <a:pt x="182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5" name="Google Shape;1175;p36"/>
            <p:cNvSpPr/>
            <p:nvPr/>
          </p:nvSpPr>
          <p:spPr>
            <a:xfrm flipH="1">
              <a:off x="5763135" y="4870787"/>
              <a:ext cx="37078" cy="36978"/>
            </a:xfrm>
            <a:custGeom>
              <a:avLst/>
              <a:gdLst/>
              <a:ahLst/>
              <a:cxnLst/>
              <a:rect l="l" t="t" r="r" b="b"/>
              <a:pathLst>
                <a:path w="372" h="371" extrusionOk="0">
                  <a:moveTo>
                    <a:pt x="186" y="0"/>
                  </a:moveTo>
                  <a:cubicBezTo>
                    <a:pt x="84" y="1"/>
                    <a:pt x="1" y="85"/>
                    <a:pt x="1" y="185"/>
                  </a:cubicBezTo>
                  <a:cubicBezTo>
                    <a:pt x="1" y="285"/>
                    <a:pt x="84" y="371"/>
                    <a:pt x="184" y="371"/>
                  </a:cubicBezTo>
                  <a:cubicBezTo>
                    <a:pt x="184" y="371"/>
                    <a:pt x="185" y="371"/>
                    <a:pt x="186" y="371"/>
                  </a:cubicBezTo>
                  <a:cubicBezTo>
                    <a:pt x="288" y="369"/>
                    <a:pt x="371" y="286"/>
                    <a:pt x="371" y="185"/>
                  </a:cubicBezTo>
                  <a:cubicBezTo>
                    <a:pt x="371" y="85"/>
                    <a:pt x="286" y="0"/>
                    <a:pt x="186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6" name="Google Shape;1176;p36"/>
            <p:cNvSpPr/>
            <p:nvPr/>
          </p:nvSpPr>
          <p:spPr>
            <a:xfrm flipH="1">
              <a:off x="5705924" y="4874774"/>
              <a:ext cx="37078" cy="36978"/>
            </a:xfrm>
            <a:custGeom>
              <a:avLst/>
              <a:gdLst/>
              <a:ahLst/>
              <a:cxnLst/>
              <a:rect l="l" t="t" r="r" b="b"/>
              <a:pathLst>
                <a:path w="372" h="371" extrusionOk="0">
                  <a:moveTo>
                    <a:pt x="188" y="0"/>
                  </a:moveTo>
                  <a:cubicBezTo>
                    <a:pt x="187" y="0"/>
                    <a:pt x="186" y="0"/>
                    <a:pt x="186" y="0"/>
                  </a:cubicBezTo>
                  <a:cubicBezTo>
                    <a:pt x="85" y="1"/>
                    <a:pt x="1" y="84"/>
                    <a:pt x="2" y="185"/>
                  </a:cubicBezTo>
                  <a:cubicBezTo>
                    <a:pt x="2" y="286"/>
                    <a:pt x="86" y="371"/>
                    <a:pt x="187" y="371"/>
                  </a:cubicBezTo>
                  <a:cubicBezTo>
                    <a:pt x="288" y="369"/>
                    <a:pt x="371" y="286"/>
                    <a:pt x="371" y="185"/>
                  </a:cubicBezTo>
                  <a:cubicBezTo>
                    <a:pt x="371" y="85"/>
                    <a:pt x="288" y="0"/>
                    <a:pt x="188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7" name="Google Shape;1177;p36"/>
            <p:cNvSpPr/>
            <p:nvPr/>
          </p:nvSpPr>
          <p:spPr>
            <a:xfrm flipH="1">
              <a:off x="5732636" y="4822546"/>
              <a:ext cx="37078" cy="36978"/>
            </a:xfrm>
            <a:custGeom>
              <a:avLst/>
              <a:gdLst/>
              <a:ahLst/>
              <a:cxnLst/>
              <a:rect l="l" t="t" r="r" b="b"/>
              <a:pathLst>
                <a:path w="372" h="371" extrusionOk="0">
                  <a:moveTo>
                    <a:pt x="186" y="0"/>
                  </a:moveTo>
                  <a:cubicBezTo>
                    <a:pt x="86" y="1"/>
                    <a:pt x="1" y="85"/>
                    <a:pt x="1" y="186"/>
                  </a:cubicBezTo>
                  <a:cubicBezTo>
                    <a:pt x="2" y="286"/>
                    <a:pt x="86" y="371"/>
                    <a:pt x="184" y="371"/>
                  </a:cubicBezTo>
                  <a:cubicBezTo>
                    <a:pt x="185" y="371"/>
                    <a:pt x="186" y="371"/>
                    <a:pt x="186" y="371"/>
                  </a:cubicBezTo>
                  <a:cubicBezTo>
                    <a:pt x="288" y="370"/>
                    <a:pt x="371" y="286"/>
                    <a:pt x="371" y="186"/>
                  </a:cubicBezTo>
                  <a:cubicBezTo>
                    <a:pt x="371" y="85"/>
                    <a:pt x="287" y="0"/>
                    <a:pt x="186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8" name="Google Shape;1178;p36"/>
            <p:cNvSpPr/>
            <p:nvPr/>
          </p:nvSpPr>
          <p:spPr>
            <a:xfrm flipH="1">
              <a:off x="7404784" y="4305096"/>
              <a:ext cx="37278" cy="37078"/>
            </a:xfrm>
            <a:custGeom>
              <a:avLst/>
              <a:gdLst/>
              <a:ahLst/>
              <a:cxnLst/>
              <a:rect l="l" t="t" r="r" b="b"/>
              <a:pathLst>
                <a:path w="374" h="372" extrusionOk="0">
                  <a:moveTo>
                    <a:pt x="191" y="1"/>
                  </a:moveTo>
                  <a:cubicBezTo>
                    <a:pt x="191" y="1"/>
                    <a:pt x="190" y="1"/>
                    <a:pt x="189" y="1"/>
                  </a:cubicBezTo>
                  <a:cubicBezTo>
                    <a:pt x="89" y="2"/>
                    <a:pt x="3" y="81"/>
                    <a:pt x="2" y="184"/>
                  </a:cubicBezTo>
                  <a:cubicBezTo>
                    <a:pt x="1" y="281"/>
                    <a:pt x="82" y="371"/>
                    <a:pt x="182" y="371"/>
                  </a:cubicBezTo>
                  <a:cubicBezTo>
                    <a:pt x="182" y="371"/>
                    <a:pt x="183" y="371"/>
                    <a:pt x="184" y="371"/>
                  </a:cubicBezTo>
                  <a:cubicBezTo>
                    <a:pt x="284" y="370"/>
                    <a:pt x="370" y="291"/>
                    <a:pt x="371" y="188"/>
                  </a:cubicBezTo>
                  <a:cubicBezTo>
                    <a:pt x="373" y="90"/>
                    <a:pt x="291" y="1"/>
                    <a:pt x="191" y="1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179;p36"/>
            <p:cNvSpPr/>
            <p:nvPr/>
          </p:nvSpPr>
          <p:spPr>
            <a:xfrm flipH="1">
              <a:off x="7352456" y="4284065"/>
              <a:ext cx="37178" cy="36978"/>
            </a:xfrm>
            <a:custGeom>
              <a:avLst/>
              <a:gdLst/>
              <a:ahLst/>
              <a:cxnLst/>
              <a:rect l="l" t="t" r="r" b="b"/>
              <a:pathLst>
                <a:path w="373" h="371" extrusionOk="0">
                  <a:moveTo>
                    <a:pt x="191" y="0"/>
                  </a:moveTo>
                  <a:cubicBezTo>
                    <a:pt x="191" y="0"/>
                    <a:pt x="190" y="0"/>
                    <a:pt x="189" y="0"/>
                  </a:cubicBezTo>
                  <a:cubicBezTo>
                    <a:pt x="89" y="1"/>
                    <a:pt x="3" y="80"/>
                    <a:pt x="2" y="183"/>
                  </a:cubicBezTo>
                  <a:cubicBezTo>
                    <a:pt x="1" y="281"/>
                    <a:pt x="82" y="371"/>
                    <a:pt x="182" y="371"/>
                  </a:cubicBezTo>
                  <a:cubicBezTo>
                    <a:pt x="182" y="371"/>
                    <a:pt x="183" y="371"/>
                    <a:pt x="184" y="371"/>
                  </a:cubicBezTo>
                  <a:cubicBezTo>
                    <a:pt x="284" y="369"/>
                    <a:pt x="370" y="291"/>
                    <a:pt x="371" y="188"/>
                  </a:cubicBezTo>
                  <a:cubicBezTo>
                    <a:pt x="372" y="90"/>
                    <a:pt x="291" y="0"/>
                    <a:pt x="191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0" name="Google Shape;1180;p36"/>
            <p:cNvSpPr/>
            <p:nvPr/>
          </p:nvSpPr>
          <p:spPr>
            <a:xfrm flipH="1">
              <a:off x="5185538" y="4585925"/>
              <a:ext cx="37975" cy="36879"/>
            </a:xfrm>
            <a:custGeom>
              <a:avLst/>
              <a:gdLst/>
              <a:ahLst/>
              <a:cxnLst/>
              <a:rect l="l" t="t" r="r" b="b"/>
              <a:pathLst>
                <a:path w="381" h="370" extrusionOk="0">
                  <a:moveTo>
                    <a:pt x="184" y="0"/>
                  </a:moveTo>
                  <a:cubicBezTo>
                    <a:pt x="183" y="0"/>
                    <a:pt x="182" y="0"/>
                    <a:pt x="181" y="0"/>
                  </a:cubicBezTo>
                  <a:cubicBezTo>
                    <a:pt x="81" y="0"/>
                    <a:pt x="1" y="98"/>
                    <a:pt x="5" y="195"/>
                  </a:cubicBezTo>
                  <a:cubicBezTo>
                    <a:pt x="11" y="298"/>
                    <a:pt x="97" y="370"/>
                    <a:pt x="198" y="370"/>
                  </a:cubicBezTo>
                  <a:cubicBezTo>
                    <a:pt x="199" y="370"/>
                    <a:pt x="200" y="370"/>
                    <a:pt x="201" y="370"/>
                  </a:cubicBezTo>
                  <a:cubicBezTo>
                    <a:pt x="300" y="369"/>
                    <a:pt x="380" y="273"/>
                    <a:pt x="376" y="175"/>
                  </a:cubicBezTo>
                  <a:cubicBezTo>
                    <a:pt x="370" y="72"/>
                    <a:pt x="283" y="0"/>
                    <a:pt x="184" y="0"/>
                  </a:cubicBezTo>
                  <a:close/>
                </a:path>
              </a:pathLst>
            </a:custGeom>
            <a:solidFill>
              <a:srgbClr val="01010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1" name="Google Shape;1181;p36"/>
            <p:cNvSpPr/>
            <p:nvPr/>
          </p:nvSpPr>
          <p:spPr>
            <a:xfrm flipH="1">
              <a:off x="8287975" y="4727704"/>
              <a:ext cx="1694" cy="1794"/>
            </a:xfrm>
            <a:custGeom>
              <a:avLst/>
              <a:gdLst/>
              <a:ahLst/>
              <a:cxnLst/>
              <a:rect l="l" t="t" r="r" b="b"/>
              <a:pathLst>
                <a:path w="17" h="18" extrusionOk="0">
                  <a:moveTo>
                    <a:pt x="17" y="1"/>
                  </a:moveTo>
                  <a:lnTo>
                    <a:pt x="17" y="1"/>
                  </a:lnTo>
                  <a:cubicBezTo>
                    <a:pt x="15" y="2"/>
                    <a:pt x="13" y="4"/>
                    <a:pt x="12" y="5"/>
                  </a:cubicBezTo>
                  <a:cubicBezTo>
                    <a:pt x="11" y="6"/>
                    <a:pt x="11" y="7"/>
                    <a:pt x="10" y="8"/>
                  </a:cubicBezTo>
                  <a:lnTo>
                    <a:pt x="10" y="8"/>
                  </a:lnTo>
                  <a:cubicBezTo>
                    <a:pt x="9" y="8"/>
                    <a:pt x="9" y="8"/>
                    <a:pt x="9" y="9"/>
                  </a:cubicBezTo>
                  <a:cubicBezTo>
                    <a:pt x="6" y="12"/>
                    <a:pt x="3" y="16"/>
                    <a:pt x="1" y="18"/>
                  </a:cubicBezTo>
                  <a:cubicBezTo>
                    <a:pt x="3" y="15"/>
                    <a:pt x="6" y="12"/>
                    <a:pt x="9" y="10"/>
                  </a:cubicBezTo>
                  <a:lnTo>
                    <a:pt x="9" y="10"/>
                  </a:lnTo>
                  <a:cubicBezTo>
                    <a:pt x="9" y="10"/>
                    <a:pt x="9" y="10"/>
                    <a:pt x="9" y="10"/>
                  </a:cubicBezTo>
                  <a:cubicBezTo>
                    <a:pt x="10" y="9"/>
                    <a:pt x="11" y="8"/>
                    <a:pt x="12" y="6"/>
                  </a:cubicBezTo>
                  <a:lnTo>
                    <a:pt x="12" y="6"/>
                  </a:lnTo>
                  <a:cubicBezTo>
                    <a:pt x="12" y="7"/>
                    <a:pt x="11" y="7"/>
                    <a:pt x="11" y="7"/>
                  </a:cubicBezTo>
                  <a:lnTo>
                    <a:pt x="11" y="7"/>
                  </a:lnTo>
                  <a:cubicBezTo>
                    <a:pt x="13" y="5"/>
                    <a:pt x="15" y="3"/>
                    <a:pt x="17" y="1"/>
                  </a:cubicBezTo>
                  <a:close/>
                </a:path>
              </a:pathLst>
            </a:custGeom>
            <a:solidFill>
              <a:srgbClr val="D985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963;p36">
            <a:extLst>
              <a:ext uri="{FF2B5EF4-FFF2-40B4-BE49-F238E27FC236}">
                <a16:creationId xmlns:a16="http://schemas.microsoft.com/office/drawing/2014/main" id="{CA7242D9-D6E5-455E-9DEB-CE52727137D9}"/>
              </a:ext>
            </a:extLst>
          </p:cNvPr>
          <p:cNvSpPr txBox="1">
            <a:spLocks/>
          </p:cNvSpPr>
          <p:nvPr/>
        </p:nvSpPr>
        <p:spPr>
          <a:xfrm>
            <a:off x="0" y="427974"/>
            <a:ext cx="7438973" cy="1633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MX" sz="6000" dirty="0">
                <a:latin typeface="Pompiere" panose="020B0604020202020204" charset="0"/>
              </a:rPr>
              <a:t>Pulso musical </a:t>
            </a:r>
          </a:p>
        </p:txBody>
      </p:sp>
      <p:sp>
        <p:nvSpPr>
          <p:cNvPr id="5" name="Google Shape;963;p36">
            <a:extLst>
              <a:ext uri="{FF2B5EF4-FFF2-40B4-BE49-F238E27FC236}">
                <a16:creationId xmlns:a16="http://schemas.microsoft.com/office/drawing/2014/main" id="{54CCB6D7-212A-4BEC-92E5-BAB23986C51A}"/>
              </a:ext>
            </a:extLst>
          </p:cNvPr>
          <p:cNvSpPr txBox="1">
            <a:spLocks/>
          </p:cNvSpPr>
          <p:nvPr/>
        </p:nvSpPr>
        <p:spPr>
          <a:xfrm>
            <a:off x="1159222" y="2172138"/>
            <a:ext cx="5546378" cy="1633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/>
            <a:r>
              <a:rPr lang="es-MX" sz="2400" dirty="0">
                <a:latin typeface="Pompiere" panose="020B0604020202020204" charset="0"/>
              </a:rPr>
              <a:t>Es la unidad básica que se emplea para medir el tiempo, para encontrar el pulso de cada pieza o tema musical lo más sencillo es dar palmas o picar con el pie en el suelo de forma constante al ritmo de la música hasta ir perfectamente emparejados.</a:t>
            </a:r>
          </a:p>
        </p:txBody>
      </p:sp>
      <p:pic>
        <p:nvPicPr>
          <p:cNvPr id="1026" name="Picture 2" descr="Música - Iconos gratis de música">
            <a:extLst>
              <a:ext uri="{FF2B5EF4-FFF2-40B4-BE49-F238E27FC236}">
                <a16:creationId xmlns:a16="http://schemas.microsoft.com/office/drawing/2014/main" id="{5D54C042-0CCD-46D7-8F0F-2EC76813F8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5358" y="2705100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4233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963;p36">
            <a:extLst>
              <a:ext uri="{FF2B5EF4-FFF2-40B4-BE49-F238E27FC236}">
                <a16:creationId xmlns:a16="http://schemas.microsoft.com/office/drawing/2014/main" id="{CA7242D9-D6E5-455E-9DEB-CE52727137D9}"/>
              </a:ext>
            </a:extLst>
          </p:cNvPr>
          <p:cNvSpPr txBox="1">
            <a:spLocks/>
          </p:cNvSpPr>
          <p:nvPr/>
        </p:nvSpPr>
        <p:spPr>
          <a:xfrm>
            <a:off x="-774268" y="449238"/>
            <a:ext cx="7438973" cy="1633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MX" sz="6000" dirty="0">
                <a:latin typeface="Pompiere" panose="020B0604020202020204" charset="0"/>
              </a:rPr>
              <a:t>Tiempo</a:t>
            </a:r>
          </a:p>
        </p:txBody>
      </p:sp>
      <p:sp>
        <p:nvSpPr>
          <p:cNvPr id="5" name="Google Shape;963;p36">
            <a:extLst>
              <a:ext uri="{FF2B5EF4-FFF2-40B4-BE49-F238E27FC236}">
                <a16:creationId xmlns:a16="http://schemas.microsoft.com/office/drawing/2014/main" id="{54CCB6D7-212A-4BEC-92E5-BAB23986C51A}"/>
              </a:ext>
            </a:extLst>
          </p:cNvPr>
          <p:cNvSpPr txBox="1">
            <a:spLocks/>
          </p:cNvSpPr>
          <p:nvPr/>
        </p:nvSpPr>
        <p:spPr>
          <a:xfrm>
            <a:off x="841880" y="1914637"/>
            <a:ext cx="5546378" cy="1633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/>
            <a:r>
              <a:rPr lang="es-MX" sz="2400" dirty="0">
                <a:latin typeface="Pompiere" panose="020B0604020202020204" charset="0"/>
              </a:rPr>
              <a:t>El tempo en la música se refiere al ritmo o la velocidad de una composición. En italiano significa tiempo, lo que indica el poder de este elemento musical para mantener el ritmo de una canción.</a:t>
            </a:r>
          </a:p>
        </p:txBody>
      </p:sp>
      <p:pic>
        <p:nvPicPr>
          <p:cNvPr id="2050" name="Picture 2" descr="Música - Iconos gratis de música">
            <a:extLst>
              <a:ext uri="{FF2B5EF4-FFF2-40B4-BE49-F238E27FC236}">
                <a16:creationId xmlns:a16="http://schemas.microsoft.com/office/drawing/2014/main" id="{2974F42F-B535-4099-A744-5859311BDE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7725" y="2571750"/>
            <a:ext cx="2468082" cy="2468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2075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963;p36">
            <a:extLst>
              <a:ext uri="{FF2B5EF4-FFF2-40B4-BE49-F238E27FC236}">
                <a16:creationId xmlns:a16="http://schemas.microsoft.com/office/drawing/2014/main" id="{CA7242D9-D6E5-455E-9DEB-CE52727137D9}"/>
              </a:ext>
            </a:extLst>
          </p:cNvPr>
          <p:cNvSpPr txBox="1">
            <a:spLocks/>
          </p:cNvSpPr>
          <p:nvPr/>
        </p:nvSpPr>
        <p:spPr>
          <a:xfrm>
            <a:off x="-455291" y="364178"/>
            <a:ext cx="7438973" cy="1633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MX" sz="6000" dirty="0">
                <a:latin typeface="Pompiere" panose="020B0604020202020204" charset="0"/>
              </a:rPr>
              <a:t>Acento</a:t>
            </a:r>
          </a:p>
        </p:txBody>
      </p:sp>
      <p:sp>
        <p:nvSpPr>
          <p:cNvPr id="5" name="Google Shape;963;p36">
            <a:extLst>
              <a:ext uri="{FF2B5EF4-FFF2-40B4-BE49-F238E27FC236}">
                <a16:creationId xmlns:a16="http://schemas.microsoft.com/office/drawing/2014/main" id="{54CCB6D7-212A-4BEC-92E5-BAB23986C51A}"/>
              </a:ext>
            </a:extLst>
          </p:cNvPr>
          <p:cNvSpPr txBox="1">
            <a:spLocks/>
          </p:cNvSpPr>
          <p:nvPr/>
        </p:nvSpPr>
        <p:spPr>
          <a:xfrm>
            <a:off x="973015" y="1997378"/>
            <a:ext cx="5546378" cy="1633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MX" sz="2400" dirty="0">
                <a:solidFill>
                  <a:srgbClr val="080808"/>
                </a:solidFill>
                <a:latin typeface="Pompiere" panose="020B0604020202020204" charset="0"/>
              </a:rPr>
              <a:t>Está relacionada al énfasis aplicado en un acorde o en una nota. El uso del acento musical determina la acentuación, una de las cuestiones involucradas en la forma en que se expresan las composiciones.</a:t>
            </a:r>
          </a:p>
          <a:p>
            <a:endParaRPr lang="es-MX" sz="2400" dirty="0">
              <a:solidFill>
                <a:srgbClr val="080808"/>
              </a:solidFill>
              <a:latin typeface="Pompiere" panose="020B0604020202020204" charset="0"/>
            </a:endParaRPr>
          </a:p>
        </p:txBody>
      </p:sp>
      <p:pic>
        <p:nvPicPr>
          <p:cNvPr id="3074" name="Picture 2" descr="Música - Iconos gratis de música">
            <a:extLst>
              <a:ext uri="{FF2B5EF4-FFF2-40B4-BE49-F238E27FC236}">
                <a16:creationId xmlns:a16="http://schemas.microsoft.com/office/drawing/2014/main" id="{5F65C7A2-A0B2-42D3-9E23-07D56C6274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9393" y="2901358"/>
            <a:ext cx="1991833" cy="1991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0544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963;p36">
            <a:extLst>
              <a:ext uri="{FF2B5EF4-FFF2-40B4-BE49-F238E27FC236}">
                <a16:creationId xmlns:a16="http://schemas.microsoft.com/office/drawing/2014/main" id="{CA7242D9-D6E5-455E-9DEB-CE52727137D9}"/>
              </a:ext>
            </a:extLst>
          </p:cNvPr>
          <p:cNvSpPr txBox="1">
            <a:spLocks/>
          </p:cNvSpPr>
          <p:nvPr/>
        </p:nvSpPr>
        <p:spPr>
          <a:xfrm>
            <a:off x="-465924" y="364178"/>
            <a:ext cx="7438973" cy="1633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MX" sz="6000" dirty="0">
                <a:latin typeface="Pompiere" panose="020B0604020202020204" charset="0"/>
              </a:rPr>
              <a:t>Compás</a:t>
            </a:r>
          </a:p>
        </p:txBody>
      </p:sp>
      <p:sp>
        <p:nvSpPr>
          <p:cNvPr id="5" name="Google Shape;963;p36">
            <a:extLst>
              <a:ext uri="{FF2B5EF4-FFF2-40B4-BE49-F238E27FC236}">
                <a16:creationId xmlns:a16="http://schemas.microsoft.com/office/drawing/2014/main" id="{54CCB6D7-212A-4BEC-92E5-BAB23986C51A}"/>
              </a:ext>
            </a:extLst>
          </p:cNvPr>
          <p:cNvSpPr txBox="1">
            <a:spLocks/>
          </p:cNvSpPr>
          <p:nvPr/>
        </p:nvSpPr>
        <p:spPr>
          <a:xfrm>
            <a:off x="852513" y="2122960"/>
            <a:ext cx="5546378" cy="1633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MX" sz="2400" dirty="0">
                <a:solidFill>
                  <a:srgbClr val="080808"/>
                </a:solidFill>
                <a:latin typeface="Pompiere" panose="020B0604020202020204" charset="0"/>
              </a:rPr>
              <a:t>Nos indica cómo se debe contar la pieza que se está coreografiando o interpretando. Así por ejemplo un compás binario se contaría “ un y dos y tres y cuatro ….”. Un compás ternario sería por ejemplo “ 123, 223, 323, 423…”.</a:t>
            </a:r>
          </a:p>
          <a:p>
            <a:endParaRPr lang="es-MX" sz="2400" dirty="0">
              <a:solidFill>
                <a:srgbClr val="080808"/>
              </a:solidFill>
              <a:latin typeface="Pompiere" panose="020B0604020202020204" charset="0"/>
            </a:endParaRPr>
          </a:p>
        </p:txBody>
      </p:sp>
      <p:pic>
        <p:nvPicPr>
          <p:cNvPr id="4098" name="Picture 2" descr="Música - Iconos gratis de música">
            <a:extLst>
              <a:ext uri="{FF2B5EF4-FFF2-40B4-BE49-F238E27FC236}">
                <a16:creationId xmlns:a16="http://schemas.microsoft.com/office/drawing/2014/main" id="{4B2859A5-1F44-42FD-A121-19C3D25B78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148" y="2732998"/>
            <a:ext cx="2046324" cy="2046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5119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963;p36">
            <a:extLst>
              <a:ext uri="{FF2B5EF4-FFF2-40B4-BE49-F238E27FC236}">
                <a16:creationId xmlns:a16="http://schemas.microsoft.com/office/drawing/2014/main" id="{CA7242D9-D6E5-455E-9DEB-CE52727137D9}"/>
              </a:ext>
            </a:extLst>
          </p:cNvPr>
          <p:cNvSpPr txBox="1">
            <a:spLocks/>
          </p:cNvSpPr>
          <p:nvPr/>
        </p:nvSpPr>
        <p:spPr>
          <a:xfrm>
            <a:off x="150764" y="364178"/>
            <a:ext cx="7438973" cy="1633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MX" sz="6000" dirty="0">
                <a:latin typeface="Pompiere" panose="020B0604020202020204" charset="0"/>
              </a:rPr>
              <a:t>Ritmo</a:t>
            </a:r>
          </a:p>
        </p:txBody>
      </p:sp>
      <p:sp>
        <p:nvSpPr>
          <p:cNvPr id="5" name="Google Shape;963;p36">
            <a:extLst>
              <a:ext uri="{FF2B5EF4-FFF2-40B4-BE49-F238E27FC236}">
                <a16:creationId xmlns:a16="http://schemas.microsoft.com/office/drawing/2014/main" id="{54CCB6D7-212A-4BEC-92E5-BAB23986C51A}"/>
              </a:ext>
            </a:extLst>
          </p:cNvPr>
          <p:cNvSpPr txBox="1">
            <a:spLocks/>
          </p:cNvSpPr>
          <p:nvPr/>
        </p:nvSpPr>
        <p:spPr>
          <a:xfrm>
            <a:off x="1097062" y="2203477"/>
            <a:ext cx="5546378" cy="1633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85750" indent="-285750" algn="ctr"/>
            <a:r>
              <a:rPr lang="es-MX" sz="2400" dirty="0">
                <a:latin typeface="Pompiere" panose="020B0604020202020204" charset="0"/>
              </a:rPr>
              <a:t>Puede definirse como la combinación armoniosa de sonidos, voces o palabras, que incluyen las pausas, los silencios y los cortes necesarios para que resulte grato a los sentidos, puede llamarse ritmo al movimiento controlado que se genera a partir de un cierto orden de distintos elementos.</a:t>
            </a:r>
            <a:endParaRPr lang="es-MX" sz="2400" dirty="0">
              <a:solidFill>
                <a:schemeClr val="accent2"/>
              </a:solidFill>
              <a:latin typeface="Pompiere" panose="020B0604020202020204" charset="0"/>
            </a:endParaRPr>
          </a:p>
          <a:p>
            <a:endParaRPr lang="es-MX" sz="2400" dirty="0">
              <a:solidFill>
                <a:srgbClr val="080808"/>
              </a:solidFill>
              <a:latin typeface="Pompiere" panose="020B0604020202020204" charset="0"/>
            </a:endParaRPr>
          </a:p>
        </p:txBody>
      </p:sp>
      <p:pic>
        <p:nvPicPr>
          <p:cNvPr id="5122" name="Picture 2" descr="PNG y SVG de silueta de baile con fondo transparente para descargar">
            <a:extLst>
              <a:ext uri="{FF2B5EF4-FFF2-40B4-BE49-F238E27FC236}">
                <a16:creationId xmlns:a16="http://schemas.microsoft.com/office/drawing/2014/main" id="{C2B44545-0309-44FB-91E7-13E110F0B8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7498" y="3020077"/>
            <a:ext cx="1759245" cy="1759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0681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963;p36">
            <a:extLst>
              <a:ext uri="{FF2B5EF4-FFF2-40B4-BE49-F238E27FC236}">
                <a16:creationId xmlns:a16="http://schemas.microsoft.com/office/drawing/2014/main" id="{CA7242D9-D6E5-455E-9DEB-CE52727137D9}"/>
              </a:ext>
            </a:extLst>
          </p:cNvPr>
          <p:cNvSpPr txBox="1">
            <a:spLocks/>
          </p:cNvSpPr>
          <p:nvPr/>
        </p:nvSpPr>
        <p:spPr>
          <a:xfrm>
            <a:off x="-232008" y="455871"/>
            <a:ext cx="7438973" cy="1633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MX" sz="6000" dirty="0">
                <a:latin typeface="Pompiere" panose="020B0604020202020204" charset="0"/>
              </a:rPr>
              <a:t>Motricidad fina</a:t>
            </a:r>
          </a:p>
        </p:txBody>
      </p:sp>
      <p:sp>
        <p:nvSpPr>
          <p:cNvPr id="5" name="Google Shape;963;p36">
            <a:extLst>
              <a:ext uri="{FF2B5EF4-FFF2-40B4-BE49-F238E27FC236}">
                <a16:creationId xmlns:a16="http://schemas.microsoft.com/office/drawing/2014/main" id="{54CCB6D7-212A-4BEC-92E5-BAB23986C51A}"/>
              </a:ext>
            </a:extLst>
          </p:cNvPr>
          <p:cNvSpPr txBox="1">
            <a:spLocks/>
          </p:cNvSpPr>
          <p:nvPr/>
        </p:nvSpPr>
        <p:spPr>
          <a:xfrm>
            <a:off x="1020862" y="1974889"/>
            <a:ext cx="5546378" cy="1633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/>
            <a:r>
              <a:rPr lang="es-MX" sz="2400" dirty="0">
                <a:latin typeface="Pompiere" panose="020B0604020202020204" charset="0"/>
              </a:rPr>
              <a:t>Es la coordinación de los movimientos musculares pequeños que ocurren en partes del cuerpo como los dedos para producir movimientos pequeños y precisos.</a:t>
            </a:r>
          </a:p>
          <a:p>
            <a:endParaRPr lang="es-MX" sz="2400" dirty="0">
              <a:solidFill>
                <a:srgbClr val="080808"/>
              </a:solidFill>
              <a:latin typeface="Pompiere" panose="020B0604020202020204" charset="0"/>
            </a:endParaRPr>
          </a:p>
        </p:txBody>
      </p:sp>
      <p:pic>
        <p:nvPicPr>
          <p:cNvPr id="6146" name="Picture 2" descr="PNG y SVG de silueta de baile con fondo transparente para descargar">
            <a:extLst>
              <a:ext uri="{FF2B5EF4-FFF2-40B4-BE49-F238E27FC236}">
                <a16:creationId xmlns:a16="http://schemas.microsoft.com/office/drawing/2014/main" id="{691C0349-3740-433F-B0A3-E3BF1E3D35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7240" y="2791489"/>
            <a:ext cx="1896140" cy="1896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7880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963;p36">
            <a:extLst>
              <a:ext uri="{FF2B5EF4-FFF2-40B4-BE49-F238E27FC236}">
                <a16:creationId xmlns:a16="http://schemas.microsoft.com/office/drawing/2014/main" id="{CA7242D9-D6E5-455E-9DEB-CE52727137D9}"/>
              </a:ext>
            </a:extLst>
          </p:cNvPr>
          <p:cNvSpPr txBox="1">
            <a:spLocks/>
          </p:cNvSpPr>
          <p:nvPr/>
        </p:nvSpPr>
        <p:spPr>
          <a:xfrm>
            <a:off x="257090" y="364178"/>
            <a:ext cx="7438973" cy="1633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MX" sz="6000" dirty="0">
                <a:latin typeface="Pompiere" panose="020B0604020202020204" charset="0"/>
              </a:rPr>
              <a:t>Motricidad gruesa</a:t>
            </a:r>
          </a:p>
        </p:txBody>
      </p:sp>
      <p:sp>
        <p:nvSpPr>
          <p:cNvPr id="5" name="Google Shape;963;p36">
            <a:extLst>
              <a:ext uri="{FF2B5EF4-FFF2-40B4-BE49-F238E27FC236}">
                <a16:creationId xmlns:a16="http://schemas.microsoft.com/office/drawing/2014/main" id="{54CCB6D7-212A-4BEC-92E5-BAB23986C51A}"/>
              </a:ext>
            </a:extLst>
          </p:cNvPr>
          <p:cNvSpPr txBox="1">
            <a:spLocks/>
          </p:cNvSpPr>
          <p:nvPr/>
        </p:nvSpPr>
        <p:spPr>
          <a:xfrm>
            <a:off x="1203388" y="1997378"/>
            <a:ext cx="5546378" cy="1633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/>
            <a:r>
              <a:rPr lang="es-MX" sz="2400" dirty="0">
                <a:latin typeface="Pompiere" panose="020B0604020202020204" charset="0"/>
              </a:rPr>
              <a:t>Es la habilidad para realizar movimientos generales grandes Dicho control requiere la coordinación y el funcionamiento apropiados de músculos, huesos y nervios</a:t>
            </a:r>
            <a:r>
              <a:rPr lang="es-MX" sz="2400" dirty="0"/>
              <a:t>.</a:t>
            </a:r>
          </a:p>
          <a:p>
            <a:endParaRPr lang="es-MX" sz="2400" dirty="0">
              <a:solidFill>
                <a:srgbClr val="080808"/>
              </a:solidFill>
              <a:latin typeface="Pompiere" panose="020B0604020202020204" charset="0"/>
            </a:endParaRPr>
          </a:p>
        </p:txBody>
      </p:sp>
      <p:pic>
        <p:nvPicPr>
          <p:cNvPr id="7170" name="Picture 2" descr="PNG y SVG de silueta de baile con fondo transparente para descargar">
            <a:extLst>
              <a:ext uri="{FF2B5EF4-FFF2-40B4-BE49-F238E27FC236}">
                <a16:creationId xmlns:a16="http://schemas.microsoft.com/office/drawing/2014/main" id="{E350D736-8FB6-4356-B1D1-EFBB30213F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9895" y="2844652"/>
            <a:ext cx="1651591" cy="1651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PNG y SVG de silueta de baile con fondo transparente para descargar">
            <a:extLst>
              <a:ext uri="{FF2B5EF4-FFF2-40B4-BE49-F238E27FC236}">
                <a16:creationId xmlns:a16="http://schemas.microsoft.com/office/drawing/2014/main" id="{8F34B309-5E15-4A4B-BE4B-67B13C5BE1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9895" y="2804782"/>
            <a:ext cx="1651591" cy="1651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7859195"/>
      </p:ext>
    </p:extLst>
  </p:cSld>
  <p:clrMapOvr>
    <a:masterClrMapping/>
  </p:clrMapOvr>
</p:sld>
</file>

<file path=ppt/theme/theme1.xml><?xml version="1.0" encoding="utf-8"?>
<a:theme xmlns:a="http://schemas.openxmlformats.org/drawingml/2006/main" name="Biology Subject for Pre-K: Parts of a Plant by Slidesgo">
  <a:themeElements>
    <a:clrScheme name="Simple Light">
      <a:dk1>
        <a:srgbClr val="4F8AAA"/>
      </a:dk1>
      <a:lt1>
        <a:srgbClr val="94BC7E"/>
      </a:lt1>
      <a:dk2>
        <a:srgbClr val="F6C03A"/>
      </a:dk2>
      <a:lt2>
        <a:srgbClr val="EF9E41"/>
      </a:lt2>
      <a:accent1>
        <a:srgbClr val="BB6346"/>
      </a:accent1>
      <a:accent2>
        <a:srgbClr val="A7ACAE"/>
      </a:accent2>
      <a:accent3>
        <a:srgbClr val="3B9766"/>
      </a:accent3>
      <a:accent4>
        <a:srgbClr val="EAACD6"/>
      </a:accent4>
      <a:accent5>
        <a:srgbClr val="DE3E26"/>
      </a:accent5>
      <a:accent6>
        <a:srgbClr val="CDE6EE"/>
      </a:accent6>
      <a:hlink>
        <a:srgbClr val="19191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838</TotalTime>
  <Words>595</Words>
  <Application>Microsoft Office PowerPoint</Application>
  <PresentationFormat>Presentación en pantalla (16:9)</PresentationFormat>
  <Paragraphs>47</Paragraphs>
  <Slides>15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9" baseType="lpstr">
      <vt:lpstr>Sulphur Point</vt:lpstr>
      <vt:lpstr>Pompiere</vt:lpstr>
      <vt:lpstr>Arial</vt:lpstr>
      <vt:lpstr>Biology Subject for Pre-K: Parts of a Plant by Slidesgo</vt:lpstr>
      <vt:lpstr>Presentación de PowerPoint</vt:lpstr>
      <vt:lpstr>Estrtaegias de expresion corporal y danza preescolar.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Danzas educativas.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BIOLOGY SUBJECT FOR PRE-K: PARTS OF A PLANT</dc:title>
  <dc:creator>Ale PC</dc:creator>
  <cp:lastModifiedBy>DIANA MARTINEZ RODRIGUEZ</cp:lastModifiedBy>
  <cp:revision>21</cp:revision>
  <dcterms:modified xsi:type="dcterms:W3CDTF">2022-05-09T07:44:31Z</dcterms:modified>
</cp:coreProperties>
</file>