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76276-067F-636A-86B7-8F4912CAC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EAF960-AD0D-CF6D-F5DC-488B8E3AE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0B4AB-A8A6-4D9A-1CD3-B693C935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90807-ADE3-3BE1-FA1F-59056984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2F13F0-E046-C6C3-74B4-A53AA65C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7AD8A-D842-EF86-5072-9B760536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5DA467-FC6D-FD4C-0988-42446D6DB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38C014-3B40-D395-13A4-02FA8F37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C3F371-D989-54B3-D679-6836C1A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5045D9-0D9B-9621-2BE8-7C854AB6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22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C564CB-CF0B-952F-6EE0-0664DA1BE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7302B2-7BC2-B10F-1BB9-4BD12FBB7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B48414-38CE-B594-3281-3CA57AAF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99FF5-8784-29AF-5CD1-FF9D463E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8D67B-F771-88D5-F2EE-715E2BD0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06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F65F3-C1B2-C5A0-A6CB-98B84C22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6EF4F-3029-4399-4C98-67C71F21F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9ABDB-1792-9A7F-A1D8-B196DA85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3B4DF-959D-BA1F-1A7E-93EFF9E6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D5966B-0324-B95A-EB0C-83726A28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70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E31A7-67BF-9502-3417-24DC0175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0C51CE-A1AD-3317-91FE-12FFAEAFC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F5098E-F9B1-F74D-8AC4-383C3740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BBAD91-ED65-706D-B131-7C9027D1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479C56-C830-6E89-962F-A7C3ADD7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37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E7AE8-8CA3-9500-DD52-5579ECC22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4E6976-E006-39F8-4FE1-606484A82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079463-2F4A-3273-2C7F-2EECCC9EB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EB3B3-6D73-8A3C-0A9F-509572C6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36EFA8-5DD8-3629-5731-01CCD72C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138CE3-54B6-5122-386A-1ACA5480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82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2CB8D-FC50-72AD-3CE7-FFFD3834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DC0572-7F37-DF3C-8CE1-BF443613E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126B06-3141-3625-3921-A32569D6F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8C4EAC-966E-025E-4E5C-2A49E7F32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E86514-F8D9-6CFC-99E7-C383E080B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41CBDA6-45C3-624A-538C-BB1F8AEB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27AEF2F-4C02-F260-6E3A-85893294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96246D-B461-D795-EFB4-983C02D0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6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165BC-B903-7FBF-A240-3CE4F507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265AFB-94EE-4C7A-D808-6C185297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D13620-B483-C18A-2BAB-CC40BBE0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721BAF-9C3C-E89B-1C84-D9739CFA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2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0ED4DB-6E99-9EB2-D3BB-F25FC00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8B8501-9E0D-95A6-20C9-F288111A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87AEA6-EA71-6AD1-414B-0820EBD5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98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6171B-40C0-FE73-FCBB-B6B1A267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714AC-DC98-9E71-5B53-03E7C3E9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D948FF-0095-AC57-C338-5C59F0BBE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0DF1F6-E242-57DF-B5A6-2145C185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EC5C6F-0C64-0A4D-3372-08E1F5B1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3D69D5-3B82-910B-C73D-60DEAE90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702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9CF76-4BEC-CE72-BF99-370E618C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44E5F5-ED9E-6B3E-8B4D-5DF276D37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1791BF-087E-7822-35EC-52A5D31F6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3057E7-9DD6-9678-F772-BC2B23E2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2D4308-29AD-EF85-7D45-5F655024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DF1E4C-EF9E-C096-2C61-0CF4D298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26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D13B21-EF18-1729-5302-1F361FA2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9275F6-8AEC-C30E-3A5B-837F3C049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9755E-0A08-8130-BFD7-BE765E61B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B218-B7A1-43B3-B8C6-F7DB2BBF430B}" type="datetimeFigureOut">
              <a:rPr lang="es-MX" smtClean="0"/>
              <a:t>08/05/2022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903697-9411-130A-E50A-1F88DE8A4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DBA7A-D5B3-C596-CE7C-8E2A2EA25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FC33-F4CF-4E26-B20B-16CDC3EF1C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6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E9F6603-89C0-3487-1E99-87F6A10ED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8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D45A5B-61A4-097D-7503-82D58B21F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0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1B3E52-7866-DDEA-954E-7D5F71F21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9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81DDEE-6260-BB64-9F3F-6EA3917F2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F7CDD-D938-824D-2294-79492092B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550AE7-3FE6-38DD-335A-4339DC13B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1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CECILIA VILLANUEVA GARCIA</dc:creator>
  <cp:lastModifiedBy>ANA CECILIA VILLANUEVA GARCIA</cp:lastModifiedBy>
  <cp:revision>1</cp:revision>
  <dcterms:created xsi:type="dcterms:W3CDTF">2022-05-09T02:53:42Z</dcterms:created>
  <dcterms:modified xsi:type="dcterms:W3CDTF">2022-05-09T02:54:28Z</dcterms:modified>
</cp:coreProperties>
</file>