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79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AF5FDC-16CD-222B-C10E-718DCCA324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B58215E-1318-008F-DAF5-402CB1AF41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4D9B47-A98E-7DBF-FAC8-35F107206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C85D-59AB-4034-A0EA-C004F0D7EF0C}" type="datetimeFigureOut">
              <a:rPr lang="es-MX" smtClean="0"/>
              <a:t>03/05/2022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485510-8E3B-2003-C2D4-41FF179B5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F0998A-7336-E928-6815-996E7D764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FB9EF-2452-4EA5-9DFD-073E723FB1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95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8E9B78-A7B3-5627-58C5-B38E7FAF9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93A734F-819E-D260-D355-D066DEA35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FC80D3-5B7A-C096-77BC-E352EBA51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C85D-59AB-4034-A0EA-C004F0D7EF0C}" type="datetimeFigureOut">
              <a:rPr lang="es-MX" smtClean="0"/>
              <a:t>03/05/2022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4AEE39-F392-D216-2C52-2337ACBAA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5034EB-185E-F6B8-CCA2-390A5D5FE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FB9EF-2452-4EA5-9DFD-073E723FB1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6558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D9777F6-A3F8-E73E-8062-E1D6DE6C0A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2DB31DD-578C-B941-983E-6CB54DF1B4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066BA6-615D-2A35-C082-A3E704AB8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C85D-59AB-4034-A0EA-C004F0D7EF0C}" type="datetimeFigureOut">
              <a:rPr lang="es-MX" smtClean="0"/>
              <a:t>03/05/2022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3DA304-9023-E544-559D-C7583B950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9BC989-6DD4-0946-913F-7518A0A26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FB9EF-2452-4EA5-9DFD-073E723FB1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08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gradFill>
          <a:gsLst>
            <a:gs pos="0">
              <a:srgbClr val="FFF1B7"/>
            </a:gs>
            <a:gs pos="100000">
              <a:schemeClr val="accent2"/>
            </a:gs>
          </a:gsLst>
          <a:lin ang="2698631" scaled="0"/>
        </a:gra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"/>
          <p:cNvSpPr txBox="1">
            <a:spLocks noGrp="1"/>
          </p:cNvSpPr>
          <p:nvPr>
            <p:ph type="title" hasCustomPrompt="1"/>
          </p:nvPr>
        </p:nvSpPr>
        <p:spPr>
          <a:xfrm flipH="1">
            <a:off x="3253267" y="1204933"/>
            <a:ext cx="1619600" cy="157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6533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3333"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3333"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3333"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3333"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3333"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3333"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3333"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3333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2" name="Google Shape;62;p3"/>
          <p:cNvSpPr txBox="1">
            <a:spLocks noGrp="1"/>
          </p:cNvSpPr>
          <p:nvPr>
            <p:ph type="title" idx="2"/>
          </p:nvPr>
        </p:nvSpPr>
        <p:spPr>
          <a:xfrm>
            <a:off x="934667" y="2902333"/>
            <a:ext cx="6256800" cy="107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56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63" name="Google Shape;63;p3"/>
          <p:cNvSpPr txBox="1">
            <a:spLocks noGrp="1"/>
          </p:cNvSpPr>
          <p:nvPr>
            <p:ph type="subTitle" idx="1"/>
          </p:nvPr>
        </p:nvSpPr>
        <p:spPr>
          <a:xfrm>
            <a:off x="2295267" y="4131767"/>
            <a:ext cx="3535600" cy="8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64" name="Google Shape;64;p3"/>
          <p:cNvGrpSpPr/>
          <p:nvPr/>
        </p:nvGrpSpPr>
        <p:grpSpPr>
          <a:xfrm>
            <a:off x="333047" y="145948"/>
            <a:ext cx="11691764" cy="6509408"/>
            <a:chOff x="249785" y="109461"/>
            <a:chExt cx="8768823" cy="4882056"/>
          </a:xfrm>
        </p:grpSpPr>
        <p:grpSp>
          <p:nvGrpSpPr>
            <p:cNvPr id="65" name="Google Shape;65;p3"/>
            <p:cNvGrpSpPr/>
            <p:nvPr/>
          </p:nvGrpSpPr>
          <p:grpSpPr>
            <a:xfrm>
              <a:off x="249785" y="221723"/>
              <a:ext cx="1305256" cy="788424"/>
              <a:chOff x="249785" y="221723"/>
              <a:chExt cx="1305256" cy="788424"/>
            </a:xfrm>
          </p:grpSpPr>
          <p:sp>
            <p:nvSpPr>
              <p:cNvPr id="66" name="Google Shape;66;p3"/>
              <p:cNvSpPr/>
              <p:nvPr/>
            </p:nvSpPr>
            <p:spPr>
              <a:xfrm>
                <a:off x="608930" y="691044"/>
                <a:ext cx="353646" cy="318239"/>
              </a:xfrm>
              <a:custGeom>
                <a:avLst/>
                <a:gdLst/>
                <a:ahLst/>
                <a:cxnLst/>
                <a:rect l="l" t="t" r="r" b="b"/>
                <a:pathLst>
                  <a:path w="9413" h="8470" extrusionOk="0">
                    <a:moveTo>
                      <a:pt x="4266" y="1"/>
                    </a:moveTo>
                    <a:cubicBezTo>
                      <a:pt x="4153" y="23"/>
                      <a:pt x="4108" y="159"/>
                      <a:pt x="4086" y="294"/>
                    </a:cubicBezTo>
                    <a:cubicBezTo>
                      <a:pt x="3815" y="2596"/>
                      <a:pt x="3115" y="6546"/>
                      <a:pt x="3115" y="6546"/>
                    </a:cubicBezTo>
                    <a:cubicBezTo>
                      <a:pt x="2728" y="6082"/>
                      <a:pt x="2142" y="5750"/>
                      <a:pt x="1542" y="5750"/>
                    </a:cubicBezTo>
                    <a:cubicBezTo>
                      <a:pt x="1442" y="5750"/>
                      <a:pt x="1342" y="5759"/>
                      <a:pt x="1242" y="5778"/>
                    </a:cubicBezTo>
                    <a:cubicBezTo>
                      <a:pt x="542" y="5936"/>
                      <a:pt x="1" y="6749"/>
                      <a:pt x="294" y="7403"/>
                    </a:cubicBezTo>
                    <a:cubicBezTo>
                      <a:pt x="497" y="7787"/>
                      <a:pt x="858" y="8058"/>
                      <a:pt x="1265" y="8171"/>
                    </a:cubicBezTo>
                    <a:cubicBezTo>
                      <a:pt x="1693" y="8351"/>
                      <a:pt x="2167" y="8442"/>
                      <a:pt x="2619" y="8464"/>
                    </a:cubicBezTo>
                    <a:cubicBezTo>
                      <a:pt x="2666" y="8468"/>
                      <a:pt x="2713" y="8470"/>
                      <a:pt x="2760" y="8470"/>
                    </a:cubicBezTo>
                    <a:cubicBezTo>
                      <a:pt x="2999" y="8470"/>
                      <a:pt x="3223" y="8420"/>
                      <a:pt x="3431" y="8306"/>
                    </a:cubicBezTo>
                    <a:cubicBezTo>
                      <a:pt x="3702" y="8193"/>
                      <a:pt x="3860" y="7923"/>
                      <a:pt x="3837" y="7629"/>
                    </a:cubicBezTo>
                    <a:cubicBezTo>
                      <a:pt x="3815" y="7516"/>
                      <a:pt x="3770" y="7403"/>
                      <a:pt x="3747" y="7291"/>
                    </a:cubicBezTo>
                    <a:cubicBezTo>
                      <a:pt x="3747" y="7178"/>
                      <a:pt x="3747" y="7065"/>
                      <a:pt x="3770" y="6952"/>
                    </a:cubicBezTo>
                    <a:cubicBezTo>
                      <a:pt x="4018" y="5508"/>
                      <a:pt x="4266" y="4086"/>
                      <a:pt x="4515" y="2641"/>
                    </a:cubicBezTo>
                    <a:cubicBezTo>
                      <a:pt x="4515" y="2619"/>
                      <a:pt x="4537" y="2596"/>
                      <a:pt x="4560" y="2574"/>
                    </a:cubicBezTo>
                    <a:cubicBezTo>
                      <a:pt x="4567" y="2559"/>
                      <a:pt x="4577" y="2554"/>
                      <a:pt x="4589" y="2554"/>
                    </a:cubicBezTo>
                    <a:cubicBezTo>
                      <a:pt x="4612" y="2554"/>
                      <a:pt x="4642" y="2574"/>
                      <a:pt x="4672" y="2574"/>
                    </a:cubicBezTo>
                    <a:cubicBezTo>
                      <a:pt x="5586" y="2971"/>
                      <a:pt x="6552" y="3316"/>
                      <a:pt x="7540" y="3316"/>
                    </a:cubicBezTo>
                    <a:cubicBezTo>
                      <a:pt x="7675" y="3316"/>
                      <a:pt x="7810" y="3309"/>
                      <a:pt x="7945" y="3296"/>
                    </a:cubicBezTo>
                    <a:cubicBezTo>
                      <a:pt x="8577" y="3228"/>
                      <a:pt x="9277" y="2890"/>
                      <a:pt x="9412" y="2258"/>
                    </a:cubicBezTo>
                    <a:cubicBezTo>
                      <a:pt x="7516" y="2167"/>
                      <a:pt x="5778" y="1129"/>
                      <a:pt x="426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7" name="Google Shape;67;p3"/>
              <p:cNvSpPr/>
              <p:nvPr/>
            </p:nvSpPr>
            <p:spPr>
              <a:xfrm>
                <a:off x="608930" y="691044"/>
                <a:ext cx="353646" cy="319103"/>
              </a:xfrm>
              <a:custGeom>
                <a:avLst/>
                <a:gdLst/>
                <a:ahLst/>
                <a:cxnLst/>
                <a:rect l="l" t="t" r="r" b="b"/>
                <a:pathLst>
                  <a:path w="9413" h="8493" extrusionOk="0">
                    <a:moveTo>
                      <a:pt x="4266" y="1"/>
                    </a:moveTo>
                    <a:cubicBezTo>
                      <a:pt x="4153" y="23"/>
                      <a:pt x="4108" y="181"/>
                      <a:pt x="4086" y="294"/>
                    </a:cubicBezTo>
                    <a:cubicBezTo>
                      <a:pt x="3815" y="2619"/>
                      <a:pt x="3115" y="6568"/>
                      <a:pt x="3115" y="6568"/>
                    </a:cubicBezTo>
                    <a:cubicBezTo>
                      <a:pt x="2733" y="6110"/>
                      <a:pt x="2158" y="5765"/>
                      <a:pt x="1566" y="5765"/>
                    </a:cubicBezTo>
                    <a:cubicBezTo>
                      <a:pt x="1458" y="5765"/>
                      <a:pt x="1350" y="5777"/>
                      <a:pt x="1242" y="5801"/>
                    </a:cubicBezTo>
                    <a:cubicBezTo>
                      <a:pt x="542" y="5959"/>
                      <a:pt x="1" y="6772"/>
                      <a:pt x="294" y="7403"/>
                    </a:cubicBezTo>
                    <a:cubicBezTo>
                      <a:pt x="497" y="7787"/>
                      <a:pt x="858" y="8081"/>
                      <a:pt x="1265" y="8193"/>
                    </a:cubicBezTo>
                    <a:cubicBezTo>
                      <a:pt x="1693" y="8374"/>
                      <a:pt x="2167" y="8464"/>
                      <a:pt x="2619" y="8487"/>
                    </a:cubicBezTo>
                    <a:cubicBezTo>
                      <a:pt x="2666" y="8490"/>
                      <a:pt x="2713" y="8492"/>
                      <a:pt x="2760" y="8492"/>
                    </a:cubicBezTo>
                    <a:cubicBezTo>
                      <a:pt x="2999" y="8492"/>
                      <a:pt x="3223" y="8442"/>
                      <a:pt x="3431" y="8329"/>
                    </a:cubicBezTo>
                    <a:cubicBezTo>
                      <a:pt x="3702" y="8193"/>
                      <a:pt x="3860" y="7923"/>
                      <a:pt x="3837" y="7652"/>
                    </a:cubicBezTo>
                    <a:cubicBezTo>
                      <a:pt x="3815" y="7539"/>
                      <a:pt x="3770" y="7426"/>
                      <a:pt x="3747" y="7313"/>
                    </a:cubicBezTo>
                    <a:cubicBezTo>
                      <a:pt x="3747" y="7200"/>
                      <a:pt x="3747" y="7088"/>
                      <a:pt x="3770" y="6975"/>
                    </a:cubicBezTo>
                    <a:cubicBezTo>
                      <a:pt x="4018" y="5530"/>
                      <a:pt x="4266" y="4086"/>
                      <a:pt x="4515" y="2664"/>
                    </a:cubicBezTo>
                    <a:cubicBezTo>
                      <a:pt x="4515" y="2641"/>
                      <a:pt x="4537" y="2596"/>
                      <a:pt x="4560" y="2574"/>
                    </a:cubicBezTo>
                    <a:cubicBezTo>
                      <a:pt x="4567" y="2566"/>
                      <a:pt x="4577" y="2564"/>
                      <a:pt x="4589" y="2564"/>
                    </a:cubicBezTo>
                    <a:cubicBezTo>
                      <a:pt x="4612" y="2564"/>
                      <a:pt x="4642" y="2574"/>
                      <a:pt x="4672" y="2574"/>
                    </a:cubicBezTo>
                    <a:cubicBezTo>
                      <a:pt x="5587" y="2991"/>
                      <a:pt x="6553" y="3338"/>
                      <a:pt x="7542" y="3338"/>
                    </a:cubicBezTo>
                    <a:cubicBezTo>
                      <a:pt x="7676" y="3338"/>
                      <a:pt x="7810" y="3332"/>
                      <a:pt x="7945" y="3318"/>
                    </a:cubicBezTo>
                    <a:cubicBezTo>
                      <a:pt x="8577" y="3251"/>
                      <a:pt x="9277" y="2912"/>
                      <a:pt x="9412" y="2280"/>
                    </a:cubicBezTo>
                    <a:cubicBezTo>
                      <a:pt x="7516" y="2167"/>
                      <a:pt x="5778" y="1152"/>
                      <a:pt x="426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8" name="Google Shape;68;p3"/>
              <p:cNvSpPr/>
              <p:nvPr/>
            </p:nvSpPr>
            <p:spPr>
              <a:xfrm rot="949867">
                <a:off x="287290" y="294733"/>
                <a:ext cx="321444" cy="318595"/>
              </a:xfrm>
              <a:custGeom>
                <a:avLst/>
                <a:gdLst/>
                <a:ahLst/>
                <a:cxnLst/>
                <a:rect l="l" t="t" r="r" b="b"/>
                <a:pathLst>
                  <a:path w="9931" h="11587" extrusionOk="0">
                    <a:moveTo>
                      <a:pt x="5891" y="1"/>
                    </a:moveTo>
                    <a:cubicBezTo>
                      <a:pt x="4379" y="1513"/>
                      <a:pt x="2190" y="2190"/>
                      <a:pt x="91" y="2596"/>
                    </a:cubicBezTo>
                    <a:cubicBezTo>
                      <a:pt x="0" y="2709"/>
                      <a:pt x="113" y="2867"/>
                      <a:pt x="204" y="2957"/>
                    </a:cubicBezTo>
                    <a:cubicBezTo>
                      <a:pt x="1919" y="4943"/>
                      <a:pt x="4695" y="8532"/>
                      <a:pt x="4695" y="8532"/>
                    </a:cubicBezTo>
                    <a:cubicBezTo>
                      <a:pt x="4668" y="8531"/>
                      <a:pt x="4641" y="8531"/>
                      <a:pt x="4614" y="8531"/>
                    </a:cubicBezTo>
                    <a:cubicBezTo>
                      <a:pt x="3826" y="8531"/>
                      <a:pt x="3012" y="8848"/>
                      <a:pt x="2641" y="9525"/>
                    </a:cubicBezTo>
                    <a:cubicBezTo>
                      <a:pt x="2235" y="10247"/>
                      <a:pt x="2506" y="11285"/>
                      <a:pt x="3273" y="11533"/>
                    </a:cubicBezTo>
                    <a:cubicBezTo>
                      <a:pt x="3421" y="11569"/>
                      <a:pt x="3571" y="11586"/>
                      <a:pt x="3721" y="11586"/>
                    </a:cubicBezTo>
                    <a:cubicBezTo>
                      <a:pt x="4051" y="11586"/>
                      <a:pt x="4377" y="11501"/>
                      <a:pt x="4672" y="11330"/>
                    </a:cubicBezTo>
                    <a:cubicBezTo>
                      <a:pt x="5124" y="11082"/>
                      <a:pt x="5553" y="10766"/>
                      <a:pt x="5914" y="10405"/>
                    </a:cubicBezTo>
                    <a:cubicBezTo>
                      <a:pt x="6162" y="10179"/>
                      <a:pt x="6320" y="9908"/>
                      <a:pt x="6410" y="9592"/>
                    </a:cubicBezTo>
                    <a:cubicBezTo>
                      <a:pt x="6500" y="9277"/>
                      <a:pt x="6388" y="8961"/>
                      <a:pt x="6139" y="8757"/>
                    </a:cubicBezTo>
                    <a:cubicBezTo>
                      <a:pt x="6026" y="8690"/>
                      <a:pt x="5914" y="8645"/>
                      <a:pt x="5801" y="8577"/>
                    </a:cubicBezTo>
                    <a:cubicBezTo>
                      <a:pt x="5688" y="8509"/>
                      <a:pt x="5598" y="8396"/>
                      <a:pt x="5530" y="8306"/>
                    </a:cubicBezTo>
                    <a:lnTo>
                      <a:pt x="2483" y="4402"/>
                    </a:lnTo>
                    <a:cubicBezTo>
                      <a:pt x="2461" y="4379"/>
                      <a:pt x="2461" y="4334"/>
                      <a:pt x="2461" y="4311"/>
                    </a:cubicBezTo>
                    <a:cubicBezTo>
                      <a:pt x="2461" y="4266"/>
                      <a:pt x="2506" y="4221"/>
                      <a:pt x="2551" y="4198"/>
                    </a:cubicBezTo>
                    <a:cubicBezTo>
                      <a:pt x="3724" y="3702"/>
                      <a:pt x="4898" y="3070"/>
                      <a:pt x="5643" y="2032"/>
                    </a:cubicBezTo>
                    <a:cubicBezTo>
                      <a:pt x="5710" y="1942"/>
                      <a:pt x="5756" y="1874"/>
                      <a:pt x="5823" y="1784"/>
                    </a:cubicBezTo>
                    <a:cubicBezTo>
                      <a:pt x="6907" y="3386"/>
                      <a:pt x="7855" y="5079"/>
                      <a:pt x="8622" y="6862"/>
                    </a:cubicBezTo>
                    <a:cubicBezTo>
                      <a:pt x="8566" y="6835"/>
                      <a:pt x="8497" y="6823"/>
                      <a:pt x="8419" y="6823"/>
                    </a:cubicBezTo>
                    <a:cubicBezTo>
                      <a:pt x="7964" y="6823"/>
                      <a:pt x="7212" y="7230"/>
                      <a:pt x="7020" y="7539"/>
                    </a:cubicBezTo>
                    <a:cubicBezTo>
                      <a:pt x="6816" y="7900"/>
                      <a:pt x="6771" y="8329"/>
                      <a:pt x="6839" y="8735"/>
                    </a:cubicBezTo>
                    <a:cubicBezTo>
                      <a:pt x="6862" y="8870"/>
                      <a:pt x="6907" y="9028"/>
                      <a:pt x="6997" y="9164"/>
                    </a:cubicBezTo>
                    <a:cubicBezTo>
                      <a:pt x="7193" y="9377"/>
                      <a:pt x="7459" y="9479"/>
                      <a:pt x="7729" y="9479"/>
                    </a:cubicBezTo>
                    <a:cubicBezTo>
                      <a:pt x="7801" y="9479"/>
                      <a:pt x="7873" y="9471"/>
                      <a:pt x="7945" y="9457"/>
                    </a:cubicBezTo>
                    <a:cubicBezTo>
                      <a:pt x="8757" y="9344"/>
                      <a:pt x="9480" y="8870"/>
                      <a:pt x="9931" y="8171"/>
                    </a:cubicBezTo>
                    <a:lnTo>
                      <a:pt x="7629" y="3002"/>
                    </a:lnTo>
                    <a:cubicBezTo>
                      <a:pt x="7403" y="2483"/>
                      <a:pt x="7177" y="1987"/>
                      <a:pt x="6929" y="1513"/>
                    </a:cubicBezTo>
                    <a:cubicBezTo>
                      <a:pt x="6636" y="1016"/>
                      <a:pt x="6342" y="542"/>
                      <a:pt x="5981" y="113"/>
                    </a:cubicBezTo>
                    <a:lnTo>
                      <a:pt x="5981" y="136"/>
                    </a:lnTo>
                    <a:cubicBezTo>
                      <a:pt x="5959" y="91"/>
                      <a:pt x="5936" y="46"/>
                      <a:pt x="589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 rot="949867">
                <a:off x="287136" y="295344"/>
                <a:ext cx="321444" cy="318457"/>
              </a:xfrm>
              <a:custGeom>
                <a:avLst/>
                <a:gdLst/>
                <a:ahLst/>
                <a:cxnLst/>
                <a:rect l="l" t="t" r="r" b="b"/>
                <a:pathLst>
                  <a:path w="9931" h="11582" extrusionOk="0">
                    <a:moveTo>
                      <a:pt x="5891" y="0"/>
                    </a:moveTo>
                    <a:cubicBezTo>
                      <a:pt x="4379" y="1512"/>
                      <a:pt x="2190" y="2167"/>
                      <a:pt x="91" y="2573"/>
                    </a:cubicBezTo>
                    <a:cubicBezTo>
                      <a:pt x="0" y="2686"/>
                      <a:pt x="113" y="2844"/>
                      <a:pt x="204" y="2957"/>
                    </a:cubicBezTo>
                    <a:cubicBezTo>
                      <a:pt x="1919" y="4943"/>
                      <a:pt x="4695" y="8531"/>
                      <a:pt x="4695" y="8531"/>
                    </a:cubicBezTo>
                    <a:cubicBezTo>
                      <a:pt x="4644" y="8529"/>
                      <a:pt x="4594" y="8527"/>
                      <a:pt x="4543" y="8527"/>
                    </a:cubicBezTo>
                    <a:cubicBezTo>
                      <a:pt x="3777" y="8527"/>
                      <a:pt x="3001" y="8847"/>
                      <a:pt x="2641" y="9524"/>
                    </a:cubicBezTo>
                    <a:cubicBezTo>
                      <a:pt x="2235" y="10224"/>
                      <a:pt x="2506" y="11285"/>
                      <a:pt x="3273" y="11533"/>
                    </a:cubicBezTo>
                    <a:cubicBezTo>
                      <a:pt x="3409" y="11565"/>
                      <a:pt x="3547" y="11581"/>
                      <a:pt x="3684" y="11581"/>
                    </a:cubicBezTo>
                    <a:cubicBezTo>
                      <a:pt x="4026" y="11581"/>
                      <a:pt x="4367" y="11484"/>
                      <a:pt x="4672" y="11307"/>
                    </a:cubicBezTo>
                    <a:cubicBezTo>
                      <a:pt x="5124" y="11082"/>
                      <a:pt x="5553" y="10766"/>
                      <a:pt x="5914" y="10382"/>
                    </a:cubicBezTo>
                    <a:cubicBezTo>
                      <a:pt x="6162" y="10179"/>
                      <a:pt x="6320" y="9885"/>
                      <a:pt x="6410" y="9592"/>
                    </a:cubicBezTo>
                    <a:cubicBezTo>
                      <a:pt x="6500" y="9276"/>
                      <a:pt x="6388" y="8938"/>
                      <a:pt x="6139" y="8734"/>
                    </a:cubicBezTo>
                    <a:cubicBezTo>
                      <a:pt x="6026" y="8667"/>
                      <a:pt x="5914" y="8644"/>
                      <a:pt x="5801" y="8576"/>
                    </a:cubicBezTo>
                    <a:cubicBezTo>
                      <a:pt x="5688" y="8486"/>
                      <a:pt x="5598" y="8396"/>
                      <a:pt x="5530" y="8283"/>
                    </a:cubicBezTo>
                    <a:lnTo>
                      <a:pt x="2483" y="4379"/>
                    </a:lnTo>
                    <a:cubicBezTo>
                      <a:pt x="2461" y="4356"/>
                      <a:pt x="2461" y="4333"/>
                      <a:pt x="2461" y="4288"/>
                    </a:cubicBezTo>
                    <a:cubicBezTo>
                      <a:pt x="2461" y="4243"/>
                      <a:pt x="2506" y="4221"/>
                      <a:pt x="2551" y="4198"/>
                    </a:cubicBezTo>
                    <a:cubicBezTo>
                      <a:pt x="3724" y="3679"/>
                      <a:pt x="4898" y="3047"/>
                      <a:pt x="5643" y="2031"/>
                    </a:cubicBezTo>
                    <a:cubicBezTo>
                      <a:pt x="5710" y="1941"/>
                      <a:pt x="5756" y="1851"/>
                      <a:pt x="5823" y="1761"/>
                    </a:cubicBezTo>
                    <a:cubicBezTo>
                      <a:pt x="6907" y="3363"/>
                      <a:pt x="7855" y="5078"/>
                      <a:pt x="8622" y="6839"/>
                    </a:cubicBezTo>
                    <a:cubicBezTo>
                      <a:pt x="8572" y="6818"/>
                      <a:pt x="8511" y="6808"/>
                      <a:pt x="8442" y="6808"/>
                    </a:cubicBezTo>
                    <a:cubicBezTo>
                      <a:pt x="7991" y="6808"/>
                      <a:pt x="7216" y="7222"/>
                      <a:pt x="7020" y="7516"/>
                    </a:cubicBezTo>
                    <a:cubicBezTo>
                      <a:pt x="6816" y="7877"/>
                      <a:pt x="6771" y="8306"/>
                      <a:pt x="6839" y="8712"/>
                    </a:cubicBezTo>
                    <a:cubicBezTo>
                      <a:pt x="6862" y="8870"/>
                      <a:pt x="6907" y="9028"/>
                      <a:pt x="6997" y="9163"/>
                    </a:cubicBezTo>
                    <a:cubicBezTo>
                      <a:pt x="7188" y="9354"/>
                      <a:pt x="7445" y="9465"/>
                      <a:pt x="7708" y="9465"/>
                    </a:cubicBezTo>
                    <a:cubicBezTo>
                      <a:pt x="7787" y="9465"/>
                      <a:pt x="7867" y="9455"/>
                      <a:pt x="7945" y="9434"/>
                    </a:cubicBezTo>
                    <a:cubicBezTo>
                      <a:pt x="8757" y="9321"/>
                      <a:pt x="9480" y="8847"/>
                      <a:pt x="9931" y="8148"/>
                    </a:cubicBezTo>
                    <a:lnTo>
                      <a:pt x="7629" y="2979"/>
                    </a:lnTo>
                    <a:cubicBezTo>
                      <a:pt x="7403" y="2483"/>
                      <a:pt x="7177" y="1964"/>
                      <a:pt x="6929" y="1490"/>
                    </a:cubicBezTo>
                    <a:cubicBezTo>
                      <a:pt x="6636" y="993"/>
                      <a:pt x="6342" y="542"/>
                      <a:pt x="5981" y="90"/>
                    </a:cubicBezTo>
                    <a:lnTo>
                      <a:pt x="5981" y="113"/>
                    </a:lnTo>
                    <a:cubicBezTo>
                      <a:pt x="5959" y="68"/>
                      <a:pt x="5936" y="45"/>
                      <a:pt x="589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1258121" y="221723"/>
                <a:ext cx="296921" cy="328719"/>
              </a:xfrm>
              <a:custGeom>
                <a:avLst/>
                <a:gdLst/>
                <a:ahLst/>
                <a:cxnLst/>
                <a:rect l="l" t="t" r="r" b="b"/>
                <a:pathLst>
                  <a:path w="2732" h="3025" extrusionOk="0">
                    <a:moveTo>
                      <a:pt x="1377" y="0"/>
                    </a:moveTo>
                    <a:cubicBezTo>
                      <a:pt x="1310" y="0"/>
                      <a:pt x="1242" y="45"/>
                      <a:pt x="1219" y="113"/>
                    </a:cubicBezTo>
                    <a:cubicBezTo>
                      <a:pt x="1084" y="429"/>
                      <a:pt x="1016" y="768"/>
                      <a:pt x="994" y="1129"/>
                    </a:cubicBezTo>
                    <a:cubicBezTo>
                      <a:pt x="700" y="1151"/>
                      <a:pt x="407" y="1219"/>
                      <a:pt x="136" y="1354"/>
                    </a:cubicBezTo>
                    <a:cubicBezTo>
                      <a:pt x="1" y="1422"/>
                      <a:pt x="1" y="1603"/>
                      <a:pt x="136" y="1670"/>
                    </a:cubicBezTo>
                    <a:cubicBezTo>
                      <a:pt x="407" y="1806"/>
                      <a:pt x="700" y="1873"/>
                      <a:pt x="994" y="1896"/>
                    </a:cubicBezTo>
                    <a:cubicBezTo>
                      <a:pt x="1016" y="2167"/>
                      <a:pt x="1106" y="2934"/>
                      <a:pt x="1310" y="3002"/>
                    </a:cubicBezTo>
                    <a:cubicBezTo>
                      <a:pt x="1310" y="3025"/>
                      <a:pt x="1355" y="3025"/>
                      <a:pt x="1377" y="3025"/>
                    </a:cubicBezTo>
                    <a:cubicBezTo>
                      <a:pt x="1445" y="3025"/>
                      <a:pt x="1513" y="2979"/>
                      <a:pt x="1535" y="2912"/>
                    </a:cubicBezTo>
                    <a:cubicBezTo>
                      <a:pt x="1671" y="2596"/>
                      <a:pt x="1738" y="2257"/>
                      <a:pt x="1761" y="1896"/>
                    </a:cubicBezTo>
                    <a:cubicBezTo>
                      <a:pt x="2054" y="1873"/>
                      <a:pt x="2348" y="1806"/>
                      <a:pt x="2619" y="1670"/>
                    </a:cubicBezTo>
                    <a:cubicBezTo>
                      <a:pt x="2641" y="1648"/>
                      <a:pt x="2664" y="1625"/>
                      <a:pt x="2686" y="1580"/>
                    </a:cubicBezTo>
                    <a:cubicBezTo>
                      <a:pt x="2731" y="1512"/>
                      <a:pt x="2709" y="1400"/>
                      <a:pt x="2619" y="1354"/>
                    </a:cubicBezTo>
                    <a:cubicBezTo>
                      <a:pt x="2348" y="1242"/>
                      <a:pt x="2054" y="1151"/>
                      <a:pt x="1761" y="1129"/>
                    </a:cubicBezTo>
                    <a:cubicBezTo>
                      <a:pt x="1738" y="768"/>
                      <a:pt x="1671" y="429"/>
                      <a:pt x="1535" y="113"/>
                    </a:cubicBezTo>
                    <a:cubicBezTo>
                      <a:pt x="1513" y="45"/>
                      <a:pt x="1445" y="0"/>
                      <a:pt x="137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1" name="Google Shape;71;p3"/>
              <p:cNvSpPr/>
              <p:nvPr/>
            </p:nvSpPr>
            <p:spPr>
              <a:xfrm>
                <a:off x="1258120" y="221724"/>
                <a:ext cx="296921" cy="328719"/>
              </a:xfrm>
              <a:custGeom>
                <a:avLst/>
                <a:gdLst/>
                <a:ahLst/>
                <a:cxnLst/>
                <a:rect l="l" t="t" r="r" b="b"/>
                <a:pathLst>
                  <a:path w="2732" h="3025" extrusionOk="0">
                    <a:moveTo>
                      <a:pt x="1377" y="0"/>
                    </a:moveTo>
                    <a:cubicBezTo>
                      <a:pt x="1310" y="23"/>
                      <a:pt x="1242" y="45"/>
                      <a:pt x="1219" y="113"/>
                    </a:cubicBezTo>
                    <a:cubicBezTo>
                      <a:pt x="1084" y="429"/>
                      <a:pt x="1016" y="790"/>
                      <a:pt x="994" y="1129"/>
                    </a:cubicBezTo>
                    <a:cubicBezTo>
                      <a:pt x="700" y="1151"/>
                      <a:pt x="407" y="1242"/>
                      <a:pt x="136" y="1354"/>
                    </a:cubicBezTo>
                    <a:cubicBezTo>
                      <a:pt x="1" y="1422"/>
                      <a:pt x="1" y="1625"/>
                      <a:pt x="136" y="1693"/>
                    </a:cubicBezTo>
                    <a:cubicBezTo>
                      <a:pt x="407" y="1806"/>
                      <a:pt x="700" y="1873"/>
                      <a:pt x="994" y="1919"/>
                    </a:cubicBezTo>
                    <a:cubicBezTo>
                      <a:pt x="1016" y="2189"/>
                      <a:pt x="1129" y="2934"/>
                      <a:pt x="1310" y="3025"/>
                    </a:cubicBezTo>
                    <a:lnTo>
                      <a:pt x="1377" y="3025"/>
                    </a:lnTo>
                    <a:cubicBezTo>
                      <a:pt x="1445" y="3025"/>
                      <a:pt x="1513" y="2979"/>
                      <a:pt x="1535" y="2934"/>
                    </a:cubicBezTo>
                    <a:cubicBezTo>
                      <a:pt x="1671" y="2596"/>
                      <a:pt x="1761" y="2257"/>
                      <a:pt x="1784" y="1896"/>
                    </a:cubicBezTo>
                    <a:cubicBezTo>
                      <a:pt x="2077" y="1873"/>
                      <a:pt x="2348" y="1806"/>
                      <a:pt x="2619" y="1670"/>
                    </a:cubicBezTo>
                    <a:cubicBezTo>
                      <a:pt x="2664" y="1670"/>
                      <a:pt x="2686" y="1625"/>
                      <a:pt x="2709" y="1603"/>
                    </a:cubicBezTo>
                    <a:cubicBezTo>
                      <a:pt x="2731" y="1512"/>
                      <a:pt x="2709" y="1400"/>
                      <a:pt x="2619" y="1377"/>
                    </a:cubicBezTo>
                    <a:cubicBezTo>
                      <a:pt x="2348" y="1242"/>
                      <a:pt x="2054" y="1174"/>
                      <a:pt x="1761" y="1129"/>
                    </a:cubicBezTo>
                    <a:cubicBezTo>
                      <a:pt x="1738" y="790"/>
                      <a:pt x="1671" y="429"/>
                      <a:pt x="1535" y="113"/>
                    </a:cubicBezTo>
                    <a:cubicBezTo>
                      <a:pt x="1513" y="45"/>
                      <a:pt x="1445" y="23"/>
                      <a:pt x="137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72" name="Google Shape;72;p3"/>
            <p:cNvGrpSpPr/>
            <p:nvPr/>
          </p:nvGrpSpPr>
          <p:grpSpPr>
            <a:xfrm>
              <a:off x="8226308" y="4347587"/>
              <a:ext cx="792281" cy="623929"/>
              <a:chOff x="8226308" y="4347587"/>
              <a:chExt cx="792281" cy="623929"/>
            </a:xfrm>
          </p:grpSpPr>
          <p:sp>
            <p:nvSpPr>
              <p:cNvPr id="73" name="Google Shape;73;p3"/>
              <p:cNvSpPr/>
              <p:nvPr/>
            </p:nvSpPr>
            <p:spPr>
              <a:xfrm rot="2244321">
                <a:off x="8633420" y="4412464"/>
                <a:ext cx="321456" cy="318604"/>
              </a:xfrm>
              <a:custGeom>
                <a:avLst/>
                <a:gdLst/>
                <a:ahLst/>
                <a:cxnLst/>
                <a:rect l="l" t="t" r="r" b="b"/>
                <a:pathLst>
                  <a:path w="9931" h="11587" extrusionOk="0">
                    <a:moveTo>
                      <a:pt x="5891" y="1"/>
                    </a:moveTo>
                    <a:cubicBezTo>
                      <a:pt x="4379" y="1513"/>
                      <a:pt x="2190" y="2190"/>
                      <a:pt x="91" y="2596"/>
                    </a:cubicBezTo>
                    <a:cubicBezTo>
                      <a:pt x="0" y="2709"/>
                      <a:pt x="113" y="2867"/>
                      <a:pt x="204" y="2957"/>
                    </a:cubicBezTo>
                    <a:cubicBezTo>
                      <a:pt x="1919" y="4943"/>
                      <a:pt x="4695" y="8532"/>
                      <a:pt x="4695" y="8532"/>
                    </a:cubicBezTo>
                    <a:cubicBezTo>
                      <a:pt x="4668" y="8531"/>
                      <a:pt x="4641" y="8531"/>
                      <a:pt x="4614" y="8531"/>
                    </a:cubicBezTo>
                    <a:cubicBezTo>
                      <a:pt x="3826" y="8531"/>
                      <a:pt x="3012" y="8848"/>
                      <a:pt x="2641" y="9525"/>
                    </a:cubicBezTo>
                    <a:cubicBezTo>
                      <a:pt x="2235" y="10247"/>
                      <a:pt x="2506" y="11285"/>
                      <a:pt x="3273" y="11533"/>
                    </a:cubicBezTo>
                    <a:cubicBezTo>
                      <a:pt x="3421" y="11569"/>
                      <a:pt x="3571" y="11586"/>
                      <a:pt x="3721" y="11586"/>
                    </a:cubicBezTo>
                    <a:cubicBezTo>
                      <a:pt x="4051" y="11586"/>
                      <a:pt x="4377" y="11501"/>
                      <a:pt x="4672" y="11330"/>
                    </a:cubicBezTo>
                    <a:cubicBezTo>
                      <a:pt x="5124" y="11082"/>
                      <a:pt x="5553" y="10766"/>
                      <a:pt x="5914" y="10405"/>
                    </a:cubicBezTo>
                    <a:cubicBezTo>
                      <a:pt x="6162" y="10179"/>
                      <a:pt x="6320" y="9908"/>
                      <a:pt x="6410" y="9592"/>
                    </a:cubicBezTo>
                    <a:cubicBezTo>
                      <a:pt x="6500" y="9277"/>
                      <a:pt x="6388" y="8961"/>
                      <a:pt x="6139" y="8757"/>
                    </a:cubicBezTo>
                    <a:cubicBezTo>
                      <a:pt x="6026" y="8690"/>
                      <a:pt x="5914" y="8645"/>
                      <a:pt x="5801" y="8577"/>
                    </a:cubicBezTo>
                    <a:cubicBezTo>
                      <a:pt x="5688" y="8509"/>
                      <a:pt x="5598" y="8396"/>
                      <a:pt x="5530" y="8306"/>
                    </a:cubicBezTo>
                    <a:lnTo>
                      <a:pt x="2483" y="4402"/>
                    </a:lnTo>
                    <a:cubicBezTo>
                      <a:pt x="2461" y="4379"/>
                      <a:pt x="2461" y="4334"/>
                      <a:pt x="2461" y="4311"/>
                    </a:cubicBezTo>
                    <a:cubicBezTo>
                      <a:pt x="2461" y="4266"/>
                      <a:pt x="2506" y="4221"/>
                      <a:pt x="2551" y="4198"/>
                    </a:cubicBezTo>
                    <a:cubicBezTo>
                      <a:pt x="3724" y="3702"/>
                      <a:pt x="4898" y="3070"/>
                      <a:pt x="5643" y="2032"/>
                    </a:cubicBezTo>
                    <a:cubicBezTo>
                      <a:pt x="5710" y="1942"/>
                      <a:pt x="5756" y="1874"/>
                      <a:pt x="5823" y="1784"/>
                    </a:cubicBezTo>
                    <a:cubicBezTo>
                      <a:pt x="6907" y="3386"/>
                      <a:pt x="7855" y="5079"/>
                      <a:pt x="8622" y="6862"/>
                    </a:cubicBezTo>
                    <a:cubicBezTo>
                      <a:pt x="8566" y="6835"/>
                      <a:pt x="8497" y="6823"/>
                      <a:pt x="8419" y="6823"/>
                    </a:cubicBezTo>
                    <a:cubicBezTo>
                      <a:pt x="7964" y="6823"/>
                      <a:pt x="7212" y="7230"/>
                      <a:pt x="7020" y="7539"/>
                    </a:cubicBezTo>
                    <a:cubicBezTo>
                      <a:pt x="6816" y="7900"/>
                      <a:pt x="6771" y="8329"/>
                      <a:pt x="6839" y="8735"/>
                    </a:cubicBezTo>
                    <a:cubicBezTo>
                      <a:pt x="6862" y="8870"/>
                      <a:pt x="6907" y="9028"/>
                      <a:pt x="6997" y="9164"/>
                    </a:cubicBezTo>
                    <a:cubicBezTo>
                      <a:pt x="7193" y="9377"/>
                      <a:pt x="7459" y="9479"/>
                      <a:pt x="7729" y="9479"/>
                    </a:cubicBezTo>
                    <a:cubicBezTo>
                      <a:pt x="7801" y="9479"/>
                      <a:pt x="7873" y="9471"/>
                      <a:pt x="7945" y="9457"/>
                    </a:cubicBezTo>
                    <a:cubicBezTo>
                      <a:pt x="8757" y="9344"/>
                      <a:pt x="9480" y="8870"/>
                      <a:pt x="9931" y="8171"/>
                    </a:cubicBezTo>
                    <a:lnTo>
                      <a:pt x="7629" y="3002"/>
                    </a:lnTo>
                    <a:cubicBezTo>
                      <a:pt x="7403" y="2483"/>
                      <a:pt x="7177" y="1987"/>
                      <a:pt x="6929" y="1513"/>
                    </a:cubicBezTo>
                    <a:cubicBezTo>
                      <a:pt x="6636" y="1016"/>
                      <a:pt x="6342" y="542"/>
                      <a:pt x="5981" y="113"/>
                    </a:cubicBezTo>
                    <a:lnTo>
                      <a:pt x="5981" y="136"/>
                    </a:lnTo>
                    <a:cubicBezTo>
                      <a:pt x="5959" y="91"/>
                      <a:pt x="5936" y="46"/>
                      <a:pt x="589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19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 rot="2244321">
                <a:off x="8633078" y="4412980"/>
                <a:ext cx="321456" cy="318467"/>
              </a:xfrm>
              <a:custGeom>
                <a:avLst/>
                <a:gdLst/>
                <a:ahLst/>
                <a:cxnLst/>
                <a:rect l="l" t="t" r="r" b="b"/>
                <a:pathLst>
                  <a:path w="9931" h="11582" extrusionOk="0">
                    <a:moveTo>
                      <a:pt x="5891" y="0"/>
                    </a:moveTo>
                    <a:cubicBezTo>
                      <a:pt x="4379" y="1512"/>
                      <a:pt x="2190" y="2167"/>
                      <a:pt x="91" y="2573"/>
                    </a:cubicBezTo>
                    <a:cubicBezTo>
                      <a:pt x="0" y="2686"/>
                      <a:pt x="113" y="2844"/>
                      <a:pt x="204" y="2957"/>
                    </a:cubicBezTo>
                    <a:cubicBezTo>
                      <a:pt x="1919" y="4943"/>
                      <a:pt x="4695" y="8531"/>
                      <a:pt x="4695" y="8531"/>
                    </a:cubicBezTo>
                    <a:cubicBezTo>
                      <a:pt x="4644" y="8529"/>
                      <a:pt x="4594" y="8527"/>
                      <a:pt x="4543" y="8527"/>
                    </a:cubicBezTo>
                    <a:cubicBezTo>
                      <a:pt x="3777" y="8527"/>
                      <a:pt x="3001" y="8847"/>
                      <a:pt x="2641" y="9524"/>
                    </a:cubicBezTo>
                    <a:cubicBezTo>
                      <a:pt x="2235" y="10224"/>
                      <a:pt x="2506" y="11285"/>
                      <a:pt x="3273" y="11533"/>
                    </a:cubicBezTo>
                    <a:cubicBezTo>
                      <a:pt x="3409" y="11565"/>
                      <a:pt x="3547" y="11581"/>
                      <a:pt x="3684" y="11581"/>
                    </a:cubicBezTo>
                    <a:cubicBezTo>
                      <a:pt x="4026" y="11581"/>
                      <a:pt x="4367" y="11484"/>
                      <a:pt x="4672" y="11307"/>
                    </a:cubicBezTo>
                    <a:cubicBezTo>
                      <a:pt x="5124" y="11082"/>
                      <a:pt x="5553" y="10766"/>
                      <a:pt x="5914" y="10382"/>
                    </a:cubicBezTo>
                    <a:cubicBezTo>
                      <a:pt x="6162" y="10179"/>
                      <a:pt x="6320" y="9885"/>
                      <a:pt x="6410" y="9592"/>
                    </a:cubicBezTo>
                    <a:cubicBezTo>
                      <a:pt x="6500" y="9276"/>
                      <a:pt x="6388" y="8938"/>
                      <a:pt x="6139" y="8734"/>
                    </a:cubicBezTo>
                    <a:cubicBezTo>
                      <a:pt x="6026" y="8667"/>
                      <a:pt x="5914" y="8644"/>
                      <a:pt x="5801" y="8576"/>
                    </a:cubicBezTo>
                    <a:cubicBezTo>
                      <a:pt x="5688" y="8486"/>
                      <a:pt x="5598" y="8396"/>
                      <a:pt x="5530" y="8283"/>
                    </a:cubicBezTo>
                    <a:lnTo>
                      <a:pt x="2483" y="4379"/>
                    </a:lnTo>
                    <a:cubicBezTo>
                      <a:pt x="2461" y="4356"/>
                      <a:pt x="2461" y="4333"/>
                      <a:pt x="2461" y="4288"/>
                    </a:cubicBezTo>
                    <a:cubicBezTo>
                      <a:pt x="2461" y="4243"/>
                      <a:pt x="2506" y="4221"/>
                      <a:pt x="2551" y="4198"/>
                    </a:cubicBezTo>
                    <a:cubicBezTo>
                      <a:pt x="3724" y="3679"/>
                      <a:pt x="4898" y="3047"/>
                      <a:pt x="5643" y="2031"/>
                    </a:cubicBezTo>
                    <a:cubicBezTo>
                      <a:pt x="5710" y="1941"/>
                      <a:pt x="5756" y="1851"/>
                      <a:pt x="5823" y="1761"/>
                    </a:cubicBezTo>
                    <a:cubicBezTo>
                      <a:pt x="6907" y="3363"/>
                      <a:pt x="7855" y="5078"/>
                      <a:pt x="8622" y="6839"/>
                    </a:cubicBezTo>
                    <a:cubicBezTo>
                      <a:pt x="8572" y="6818"/>
                      <a:pt x="8511" y="6808"/>
                      <a:pt x="8442" y="6808"/>
                    </a:cubicBezTo>
                    <a:cubicBezTo>
                      <a:pt x="7991" y="6808"/>
                      <a:pt x="7216" y="7222"/>
                      <a:pt x="7020" y="7516"/>
                    </a:cubicBezTo>
                    <a:cubicBezTo>
                      <a:pt x="6816" y="7877"/>
                      <a:pt x="6771" y="8306"/>
                      <a:pt x="6839" y="8712"/>
                    </a:cubicBezTo>
                    <a:cubicBezTo>
                      <a:pt x="6862" y="8870"/>
                      <a:pt x="6907" y="9028"/>
                      <a:pt x="6997" y="9163"/>
                    </a:cubicBezTo>
                    <a:cubicBezTo>
                      <a:pt x="7188" y="9354"/>
                      <a:pt x="7445" y="9465"/>
                      <a:pt x="7708" y="9465"/>
                    </a:cubicBezTo>
                    <a:cubicBezTo>
                      <a:pt x="7787" y="9465"/>
                      <a:pt x="7867" y="9455"/>
                      <a:pt x="7945" y="9434"/>
                    </a:cubicBezTo>
                    <a:cubicBezTo>
                      <a:pt x="8757" y="9321"/>
                      <a:pt x="9480" y="8847"/>
                      <a:pt x="9931" y="8148"/>
                    </a:cubicBezTo>
                    <a:lnTo>
                      <a:pt x="7629" y="2979"/>
                    </a:lnTo>
                    <a:cubicBezTo>
                      <a:pt x="7403" y="2483"/>
                      <a:pt x="7177" y="1964"/>
                      <a:pt x="6929" y="1490"/>
                    </a:cubicBezTo>
                    <a:cubicBezTo>
                      <a:pt x="6636" y="993"/>
                      <a:pt x="6342" y="542"/>
                      <a:pt x="5981" y="90"/>
                    </a:cubicBezTo>
                    <a:lnTo>
                      <a:pt x="5981" y="113"/>
                    </a:lnTo>
                    <a:cubicBezTo>
                      <a:pt x="5959" y="68"/>
                      <a:pt x="5936" y="45"/>
                      <a:pt x="589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8226309" y="4789736"/>
                <a:ext cx="164200" cy="181780"/>
              </a:xfrm>
              <a:custGeom>
                <a:avLst/>
                <a:gdLst/>
                <a:ahLst/>
                <a:cxnLst/>
                <a:rect l="l" t="t" r="r" b="b"/>
                <a:pathLst>
                  <a:path w="2732" h="3025" extrusionOk="0">
                    <a:moveTo>
                      <a:pt x="1377" y="0"/>
                    </a:moveTo>
                    <a:cubicBezTo>
                      <a:pt x="1310" y="0"/>
                      <a:pt x="1242" y="45"/>
                      <a:pt x="1219" y="113"/>
                    </a:cubicBezTo>
                    <a:cubicBezTo>
                      <a:pt x="1084" y="429"/>
                      <a:pt x="1016" y="768"/>
                      <a:pt x="994" y="1129"/>
                    </a:cubicBezTo>
                    <a:cubicBezTo>
                      <a:pt x="700" y="1151"/>
                      <a:pt x="407" y="1219"/>
                      <a:pt x="136" y="1354"/>
                    </a:cubicBezTo>
                    <a:cubicBezTo>
                      <a:pt x="1" y="1422"/>
                      <a:pt x="1" y="1603"/>
                      <a:pt x="136" y="1670"/>
                    </a:cubicBezTo>
                    <a:cubicBezTo>
                      <a:pt x="407" y="1806"/>
                      <a:pt x="700" y="1873"/>
                      <a:pt x="994" y="1896"/>
                    </a:cubicBezTo>
                    <a:cubicBezTo>
                      <a:pt x="1016" y="2167"/>
                      <a:pt x="1106" y="2934"/>
                      <a:pt x="1310" y="3002"/>
                    </a:cubicBezTo>
                    <a:cubicBezTo>
                      <a:pt x="1310" y="3025"/>
                      <a:pt x="1355" y="3025"/>
                      <a:pt x="1377" y="3025"/>
                    </a:cubicBezTo>
                    <a:cubicBezTo>
                      <a:pt x="1445" y="3025"/>
                      <a:pt x="1513" y="2979"/>
                      <a:pt x="1535" y="2912"/>
                    </a:cubicBezTo>
                    <a:cubicBezTo>
                      <a:pt x="1671" y="2596"/>
                      <a:pt x="1738" y="2257"/>
                      <a:pt x="1761" y="1896"/>
                    </a:cubicBezTo>
                    <a:cubicBezTo>
                      <a:pt x="2054" y="1873"/>
                      <a:pt x="2348" y="1806"/>
                      <a:pt x="2619" y="1670"/>
                    </a:cubicBezTo>
                    <a:cubicBezTo>
                      <a:pt x="2641" y="1648"/>
                      <a:pt x="2664" y="1625"/>
                      <a:pt x="2686" y="1580"/>
                    </a:cubicBezTo>
                    <a:cubicBezTo>
                      <a:pt x="2731" y="1512"/>
                      <a:pt x="2709" y="1400"/>
                      <a:pt x="2619" y="1354"/>
                    </a:cubicBezTo>
                    <a:cubicBezTo>
                      <a:pt x="2348" y="1242"/>
                      <a:pt x="2054" y="1151"/>
                      <a:pt x="1761" y="1129"/>
                    </a:cubicBezTo>
                    <a:cubicBezTo>
                      <a:pt x="1738" y="768"/>
                      <a:pt x="1671" y="429"/>
                      <a:pt x="1535" y="113"/>
                    </a:cubicBezTo>
                    <a:cubicBezTo>
                      <a:pt x="1513" y="45"/>
                      <a:pt x="1445" y="0"/>
                      <a:pt x="137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19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6" name="Google Shape;76;p3"/>
              <p:cNvSpPr/>
              <p:nvPr/>
            </p:nvSpPr>
            <p:spPr>
              <a:xfrm>
                <a:off x="8226308" y="4789737"/>
                <a:ext cx="164200" cy="181780"/>
              </a:xfrm>
              <a:custGeom>
                <a:avLst/>
                <a:gdLst/>
                <a:ahLst/>
                <a:cxnLst/>
                <a:rect l="l" t="t" r="r" b="b"/>
                <a:pathLst>
                  <a:path w="2732" h="3025" extrusionOk="0">
                    <a:moveTo>
                      <a:pt x="1377" y="0"/>
                    </a:moveTo>
                    <a:cubicBezTo>
                      <a:pt x="1310" y="23"/>
                      <a:pt x="1242" y="45"/>
                      <a:pt x="1219" y="113"/>
                    </a:cubicBezTo>
                    <a:cubicBezTo>
                      <a:pt x="1084" y="429"/>
                      <a:pt x="1016" y="790"/>
                      <a:pt x="994" y="1129"/>
                    </a:cubicBezTo>
                    <a:cubicBezTo>
                      <a:pt x="700" y="1151"/>
                      <a:pt x="407" y="1242"/>
                      <a:pt x="136" y="1354"/>
                    </a:cubicBezTo>
                    <a:cubicBezTo>
                      <a:pt x="1" y="1422"/>
                      <a:pt x="1" y="1625"/>
                      <a:pt x="136" y="1693"/>
                    </a:cubicBezTo>
                    <a:cubicBezTo>
                      <a:pt x="407" y="1806"/>
                      <a:pt x="700" y="1873"/>
                      <a:pt x="994" y="1919"/>
                    </a:cubicBezTo>
                    <a:cubicBezTo>
                      <a:pt x="1016" y="2189"/>
                      <a:pt x="1129" y="2934"/>
                      <a:pt x="1310" y="3025"/>
                    </a:cubicBezTo>
                    <a:lnTo>
                      <a:pt x="1377" y="3025"/>
                    </a:lnTo>
                    <a:cubicBezTo>
                      <a:pt x="1445" y="3025"/>
                      <a:pt x="1513" y="2979"/>
                      <a:pt x="1535" y="2934"/>
                    </a:cubicBezTo>
                    <a:cubicBezTo>
                      <a:pt x="1671" y="2596"/>
                      <a:pt x="1761" y="2257"/>
                      <a:pt x="1784" y="1896"/>
                    </a:cubicBezTo>
                    <a:cubicBezTo>
                      <a:pt x="2077" y="1873"/>
                      <a:pt x="2348" y="1806"/>
                      <a:pt x="2619" y="1670"/>
                    </a:cubicBezTo>
                    <a:cubicBezTo>
                      <a:pt x="2664" y="1670"/>
                      <a:pt x="2686" y="1625"/>
                      <a:pt x="2709" y="1603"/>
                    </a:cubicBezTo>
                    <a:cubicBezTo>
                      <a:pt x="2731" y="1512"/>
                      <a:pt x="2709" y="1400"/>
                      <a:pt x="2619" y="1377"/>
                    </a:cubicBezTo>
                    <a:cubicBezTo>
                      <a:pt x="2348" y="1242"/>
                      <a:pt x="2054" y="1174"/>
                      <a:pt x="1761" y="1129"/>
                    </a:cubicBezTo>
                    <a:cubicBezTo>
                      <a:pt x="1738" y="790"/>
                      <a:pt x="1671" y="429"/>
                      <a:pt x="1535" y="113"/>
                    </a:cubicBezTo>
                    <a:cubicBezTo>
                      <a:pt x="1513" y="45"/>
                      <a:pt x="1445" y="23"/>
                      <a:pt x="137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77" name="Google Shape;77;p3"/>
            <p:cNvGrpSpPr/>
            <p:nvPr/>
          </p:nvGrpSpPr>
          <p:grpSpPr>
            <a:xfrm>
              <a:off x="249808" y="4114436"/>
              <a:ext cx="833308" cy="805255"/>
              <a:chOff x="249808" y="4114436"/>
              <a:chExt cx="833308" cy="805255"/>
            </a:xfrm>
          </p:grpSpPr>
          <p:sp>
            <p:nvSpPr>
              <p:cNvPr id="78" name="Google Shape;78;p3"/>
              <p:cNvSpPr/>
              <p:nvPr/>
            </p:nvSpPr>
            <p:spPr>
              <a:xfrm>
                <a:off x="494764" y="4524993"/>
                <a:ext cx="258090" cy="394698"/>
              </a:xfrm>
              <a:custGeom>
                <a:avLst/>
                <a:gdLst/>
                <a:ahLst/>
                <a:cxnLst/>
                <a:rect l="l" t="t" r="r" b="b"/>
                <a:pathLst>
                  <a:path w="2642" h="4040" extrusionOk="0">
                    <a:moveTo>
                      <a:pt x="1915" y="0"/>
                    </a:moveTo>
                    <a:cubicBezTo>
                      <a:pt x="1867" y="0"/>
                      <a:pt x="1829" y="26"/>
                      <a:pt x="1829" y="77"/>
                    </a:cubicBezTo>
                    <a:cubicBezTo>
                      <a:pt x="1761" y="302"/>
                      <a:pt x="1490" y="1950"/>
                      <a:pt x="1378" y="2469"/>
                    </a:cubicBezTo>
                    <a:cubicBezTo>
                      <a:pt x="1266" y="2954"/>
                      <a:pt x="1292" y="3069"/>
                      <a:pt x="1254" y="3069"/>
                    </a:cubicBezTo>
                    <a:cubicBezTo>
                      <a:pt x="1246" y="3069"/>
                      <a:pt x="1235" y="3064"/>
                      <a:pt x="1220" y="3056"/>
                    </a:cubicBezTo>
                    <a:cubicBezTo>
                      <a:pt x="1083" y="2965"/>
                      <a:pt x="931" y="2922"/>
                      <a:pt x="780" y="2922"/>
                    </a:cubicBezTo>
                    <a:cubicBezTo>
                      <a:pt x="484" y="2922"/>
                      <a:pt x="196" y="3087"/>
                      <a:pt x="46" y="3372"/>
                    </a:cubicBezTo>
                    <a:cubicBezTo>
                      <a:pt x="1" y="3507"/>
                      <a:pt x="1" y="3643"/>
                      <a:pt x="91" y="3755"/>
                    </a:cubicBezTo>
                    <a:cubicBezTo>
                      <a:pt x="213" y="3952"/>
                      <a:pt x="428" y="4040"/>
                      <a:pt x="651" y="4040"/>
                    </a:cubicBezTo>
                    <a:cubicBezTo>
                      <a:pt x="965" y="4040"/>
                      <a:pt x="1295" y="3865"/>
                      <a:pt x="1400" y="3575"/>
                    </a:cubicBezTo>
                    <a:cubicBezTo>
                      <a:pt x="1468" y="3394"/>
                      <a:pt x="1761" y="1634"/>
                      <a:pt x="1829" y="1408"/>
                    </a:cubicBezTo>
                    <a:cubicBezTo>
                      <a:pt x="1846" y="1341"/>
                      <a:pt x="1894" y="1315"/>
                      <a:pt x="1952" y="1315"/>
                    </a:cubicBezTo>
                    <a:cubicBezTo>
                      <a:pt x="2050" y="1315"/>
                      <a:pt x="2178" y="1391"/>
                      <a:pt x="2235" y="1476"/>
                    </a:cubicBezTo>
                    <a:cubicBezTo>
                      <a:pt x="2326" y="1634"/>
                      <a:pt x="2371" y="1769"/>
                      <a:pt x="2371" y="1927"/>
                    </a:cubicBezTo>
                    <a:cubicBezTo>
                      <a:pt x="2416" y="2356"/>
                      <a:pt x="2371" y="2785"/>
                      <a:pt x="2213" y="3169"/>
                    </a:cubicBezTo>
                    <a:cubicBezTo>
                      <a:pt x="2185" y="3224"/>
                      <a:pt x="2217" y="3263"/>
                      <a:pt x="2257" y="3263"/>
                    </a:cubicBezTo>
                    <a:cubicBezTo>
                      <a:pt x="2281" y="3263"/>
                      <a:pt x="2308" y="3248"/>
                      <a:pt x="2326" y="3214"/>
                    </a:cubicBezTo>
                    <a:cubicBezTo>
                      <a:pt x="2529" y="2875"/>
                      <a:pt x="2641" y="2469"/>
                      <a:pt x="2619" y="2085"/>
                    </a:cubicBezTo>
                    <a:cubicBezTo>
                      <a:pt x="2619" y="1137"/>
                      <a:pt x="2168" y="1115"/>
                      <a:pt x="2055" y="144"/>
                    </a:cubicBezTo>
                    <a:cubicBezTo>
                      <a:pt x="2032" y="54"/>
                      <a:pt x="2032" y="9"/>
                      <a:pt x="1964" y="9"/>
                    </a:cubicBezTo>
                    <a:cubicBezTo>
                      <a:pt x="1947" y="3"/>
                      <a:pt x="1931" y="0"/>
                      <a:pt x="191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494764" y="4524993"/>
                <a:ext cx="258090" cy="394698"/>
              </a:xfrm>
              <a:custGeom>
                <a:avLst/>
                <a:gdLst/>
                <a:ahLst/>
                <a:cxnLst/>
                <a:rect l="l" t="t" r="r" b="b"/>
                <a:pathLst>
                  <a:path w="2642" h="4040" extrusionOk="0">
                    <a:moveTo>
                      <a:pt x="1915" y="0"/>
                    </a:moveTo>
                    <a:cubicBezTo>
                      <a:pt x="1867" y="0"/>
                      <a:pt x="1829" y="26"/>
                      <a:pt x="1829" y="77"/>
                    </a:cubicBezTo>
                    <a:cubicBezTo>
                      <a:pt x="1761" y="302"/>
                      <a:pt x="1490" y="1950"/>
                      <a:pt x="1378" y="2469"/>
                    </a:cubicBezTo>
                    <a:cubicBezTo>
                      <a:pt x="1266" y="2954"/>
                      <a:pt x="1292" y="3069"/>
                      <a:pt x="1254" y="3069"/>
                    </a:cubicBezTo>
                    <a:cubicBezTo>
                      <a:pt x="1246" y="3069"/>
                      <a:pt x="1235" y="3064"/>
                      <a:pt x="1220" y="3056"/>
                    </a:cubicBezTo>
                    <a:cubicBezTo>
                      <a:pt x="1083" y="2965"/>
                      <a:pt x="931" y="2922"/>
                      <a:pt x="780" y="2922"/>
                    </a:cubicBezTo>
                    <a:cubicBezTo>
                      <a:pt x="484" y="2922"/>
                      <a:pt x="196" y="3087"/>
                      <a:pt x="46" y="3372"/>
                    </a:cubicBezTo>
                    <a:cubicBezTo>
                      <a:pt x="1" y="3507"/>
                      <a:pt x="1" y="3643"/>
                      <a:pt x="91" y="3755"/>
                    </a:cubicBezTo>
                    <a:cubicBezTo>
                      <a:pt x="213" y="3952"/>
                      <a:pt x="428" y="4040"/>
                      <a:pt x="651" y="4040"/>
                    </a:cubicBezTo>
                    <a:cubicBezTo>
                      <a:pt x="965" y="4040"/>
                      <a:pt x="1295" y="3865"/>
                      <a:pt x="1400" y="3575"/>
                    </a:cubicBezTo>
                    <a:cubicBezTo>
                      <a:pt x="1468" y="3394"/>
                      <a:pt x="1761" y="1634"/>
                      <a:pt x="1829" y="1408"/>
                    </a:cubicBezTo>
                    <a:cubicBezTo>
                      <a:pt x="1846" y="1341"/>
                      <a:pt x="1894" y="1315"/>
                      <a:pt x="1952" y="1315"/>
                    </a:cubicBezTo>
                    <a:cubicBezTo>
                      <a:pt x="2050" y="1315"/>
                      <a:pt x="2178" y="1391"/>
                      <a:pt x="2235" y="1476"/>
                    </a:cubicBezTo>
                    <a:cubicBezTo>
                      <a:pt x="2326" y="1634"/>
                      <a:pt x="2371" y="1769"/>
                      <a:pt x="2371" y="1927"/>
                    </a:cubicBezTo>
                    <a:cubicBezTo>
                      <a:pt x="2416" y="2356"/>
                      <a:pt x="2371" y="2785"/>
                      <a:pt x="2213" y="3169"/>
                    </a:cubicBezTo>
                    <a:cubicBezTo>
                      <a:pt x="2185" y="3224"/>
                      <a:pt x="2217" y="3263"/>
                      <a:pt x="2257" y="3263"/>
                    </a:cubicBezTo>
                    <a:cubicBezTo>
                      <a:pt x="2281" y="3263"/>
                      <a:pt x="2308" y="3248"/>
                      <a:pt x="2326" y="3214"/>
                    </a:cubicBezTo>
                    <a:cubicBezTo>
                      <a:pt x="2529" y="2875"/>
                      <a:pt x="2641" y="2469"/>
                      <a:pt x="2619" y="2085"/>
                    </a:cubicBezTo>
                    <a:cubicBezTo>
                      <a:pt x="2619" y="1137"/>
                      <a:pt x="2168" y="1115"/>
                      <a:pt x="2055" y="144"/>
                    </a:cubicBezTo>
                    <a:cubicBezTo>
                      <a:pt x="2032" y="54"/>
                      <a:pt x="2032" y="9"/>
                      <a:pt x="1964" y="9"/>
                    </a:cubicBezTo>
                    <a:cubicBezTo>
                      <a:pt x="1947" y="3"/>
                      <a:pt x="1931" y="0"/>
                      <a:pt x="191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 rot="-1507892">
                <a:off x="876969" y="4365902"/>
                <a:ext cx="162751" cy="240644"/>
              </a:xfrm>
              <a:custGeom>
                <a:avLst/>
                <a:gdLst/>
                <a:ahLst/>
                <a:cxnLst/>
                <a:rect l="l" t="t" r="r" b="b"/>
                <a:pathLst>
                  <a:path w="2570" h="3801" extrusionOk="0">
                    <a:moveTo>
                      <a:pt x="2459" y="0"/>
                    </a:moveTo>
                    <a:cubicBezTo>
                      <a:pt x="2417" y="0"/>
                      <a:pt x="2373" y="28"/>
                      <a:pt x="2344" y="104"/>
                    </a:cubicBezTo>
                    <a:lnTo>
                      <a:pt x="1735" y="2113"/>
                    </a:lnTo>
                    <a:cubicBezTo>
                      <a:pt x="1500" y="2835"/>
                      <a:pt x="1467" y="2936"/>
                      <a:pt x="1441" y="2936"/>
                    </a:cubicBezTo>
                    <a:cubicBezTo>
                      <a:pt x="1434" y="2936"/>
                      <a:pt x="1428" y="2930"/>
                      <a:pt x="1419" y="2926"/>
                    </a:cubicBezTo>
                    <a:cubicBezTo>
                      <a:pt x="1262" y="2788"/>
                      <a:pt x="1076" y="2730"/>
                      <a:pt x="896" y="2730"/>
                    </a:cubicBezTo>
                    <a:cubicBezTo>
                      <a:pt x="427" y="2730"/>
                      <a:pt x="0" y="3121"/>
                      <a:pt x="245" y="3512"/>
                    </a:cubicBezTo>
                    <a:cubicBezTo>
                      <a:pt x="401" y="3699"/>
                      <a:pt x="632" y="3800"/>
                      <a:pt x="864" y="3800"/>
                    </a:cubicBezTo>
                    <a:cubicBezTo>
                      <a:pt x="968" y="3800"/>
                      <a:pt x="1073" y="3780"/>
                      <a:pt x="1170" y="3738"/>
                    </a:cubicBezTo>
                    <a:cubicBezTo>
                      <a:pt x="1644" y="3535"/>
                      <a:pt x="1486" y="3309"/>
                      <a:pt x="2299" y="962"/>
                    </a:cubicBezTo>
                    <a:cubicBezTo>
                      <a:pt x="2344" y="872"/>
                      <a:pt x="2547" y="217"/>
                      <a:pt x="2570" y="104"/>
                    </a:cubicBezTo>
                    <a:cubicBezTo>
                      <a:pt x="2570" y="52"/>
                      <a:pt x="2517" y="0"/>
                      <a:pt x="245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 rot="-1507892">
                <a:off x="876969" y="4365902"/>
                <a:ext cx="162751" cy="240644"/>
              </a:xfrm>
              <a:custGeom>
                <a:avLst/>
                <a:gdLst/>
                <a:ahLst/>
                <a:cxnLst/>
                <a:rect l="l" t="t" r="r" b="b"/>
                <a:pathLst>
                  <a:path w="2570" h="3801" extrusionOk="0">
                    <a:moveTo>
                      <a:pt x="2459" y="0"/>
                    </a:moveTo>
                    <a:cubicBezTo>
                      <a:pt x="2417" y="0"/>
                      <a:pt x="2373" y="28"/>
                      <a:pt x="2344" y="104"/>
                    </a:cubicBezTo>
                    <a:lnTo>
                      <a:pt x="1735" y="2113"/>
                    </a:lnTo>
                    <a:cubicBezTo>
                      <a:pt x="1500" y="2835"/>
                      <a:pt x="1467" y="2936"/>
                      <a:pt x="1441" y="2936"/>
                    </a:cubicBezTo>
                    <a:cubicBezTo>
                      <a:pt x="1434" y="2936"/>
                      <a:pt x="1428" y="2930"/>
                      <a:pt x="1419" y="2926"/>
                    </a:cubicBezTo>
                    <a:cubicBezTo>
                      <a:pt x="1262" y="2788"/>
                      <a:pt x="1076" y="2730"/>
                      <a:pt x="896" y="2730"/>
                    </a:cubicBezTo>
                    <a:cubicBezTo>
                      <a:pt x="427" y="2730"/>
                      <a:pt x="0" y="3121"/>
                      <a:pt x="245" y="3512"/>
                    </a:cubicBezTo>
                    <a:cubicBezTo>
                      <a:pt x="401" y="3699"/>
                      <a:pt x="632" y="3800"/>
                      <a:pt x="864" y="3800"/>
                    </a:cubicBezTo>
                    <a:cubicBezTo>
                      <a:pt x="968" y="3800"/>
                      <a:pt x="1073" y="3780"/>
                      <a:pt x="1170" y="3738"/>
                    </a:cubicBezTo>
                    <a:cubicBezTo>
                      <a:pt x="1644" y="3535"/>
                      <a:pt x="1486" y="3309"/>
                      <a:pt x="2299" y="962"/>
                    </a:cubicBezTo>
                    <a:cubicBezTo>
                      <a:pt x="2344" y="872"/>
                      <a:pt x="2547" y="217"/>
                      <a:pt x="2570" y="104"/>
                    </a:cubicBezTo>
                    <a:cubicBezTo>
                      <a:pt x="2570" y="52"/>
                      <a:pt x="2517" y="0"/>
                      <a:pt x="245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2" name="Google Shape;82;p3"/>
              <p:cNvSpPr/>
              <p:nvPr/>
            </p:nvSpPr>
            <p:spPr>
              <a:xfrm>
                <a:off x="249809" y="4114436"/>
                <a:ext cx="164200" cy="181780"/>
              </a:xfrm>
              <a:custGeom>
                <a:avLst/>
                <a:gdLst/>
                <a:ahLst/>
                <a:cxnLst/>
                <a:rect l="l" t="t" r="r" b="b"/>
                <a:pathLst>
                  <a:path w="2732" h="3025" extrusionOk="0">
                    <a:moveTo>
                      <a:pt x="1377" y="0"/>
                    </a:moveTo>
                    <a:cubicBezTo>
                      <a:pt x="1310" y="0"/>
                      <a:pt x="1242" y="45"/>
                      <a:pt x="1219" y="113"/>
                    </a:cubicBezTo>
                    <a:cubicBezTo>
                      <a:pt x="1084" y="429"/>
                      <a:pt x="1016" y="768"/>
                      <a:pt x="994" y="1129"/>
                    </a:cubicBezTo>
                    <a:cubicBezTo>
                      <a:pt x="700" y="1151"/>
                      <a:pt x="407" y="1219"/>
                      <a:pt x="136" y="1354"/>
                    </a:cubicBezTo>
                    <a:cubicBezTo>
                      <a:pt x="1" y="1422"/>
                      <a:pt x="1" y="1603"/>
                      <a:pt x="136" y="1670"/>
                    </a:cubicBezTo>
                    <a:cubicBezTo>
                      <a:pt x="407" y="1806"/>
                      <a:pt x="700" y="1873"/>
                      <a:pt x="994" y="1896"/>
                    </a:cubicBezTo>
                    <a:cubicBezTo>
                      <a:pt x="1016" y="2167"/>
                      <a:pt x="1106" y="2934"/>
                      <a:pt x="1310" y="3002"/>
                    </a:cubicBezTo>
                    <a:cubicBezTo>
                      <a:pt x="1310" y="3025"/>
                      <a:pt x="1355" y="3025"/>
                      <a:pt x="1377" y="3025"/>
                    </a:cubicBezTo>
                    <a:cubicBezTo>
                      <a:pt x="1445" y="3025"/>
                      <a:pt x="1513" y="2979"/>
                      <a:pt x="1535" y="2912"/>
                    </a:cubicBezTo>
                    <a:cubicBezTo>
                      <a:pt x="1671" y="2596"/>
                      <a:pt x="1738" y="2257"/>
                      <a:pt x="1761" y="1896"/>
                    </a:cubicBezTo>
                    <a:cubicBezTo>
                      <a:pt x="2054" y="1873"/>
                      <a:pt x="2348" y="1806"/>
                      <a:pt x="2619" y="1670"/>
                    </a:cubicBezTo>
                    <a:cubicBezTo>
                      <a:pt x="2641" y="1648"/>
                      <a:pt x="2664" y="1625"/>
                      <a:pt x="2686" y="1580"/>
                    </a:cubicBezTo>
                    <a:cubicBezTo>
                      <a:pt x="2731" y="1512"/>
                      <a:pt x="2709" y="1400"/>
                      <a:pt x="2619" y="1354"/>
                    </a:cubicBezTo>
                    <a:cubicBezTo>
                      <a:pt x="2348" y="1242"/>
                      <a:pt x="2054" y="1151"/>
                      <a:pt x="1761" y="1129"/>
                    </a:cubicBezTo>
                    <a:cubicBezTo>
                      <a:pt x="1738" y="768"/>
                      <a:pt x="1671" y="429"/>
                      <a:pt x="1535" y="113"/>
                    </a:cubicBezTo>
                    <a:cubicBezTo>
                      <a:pt x="1513" y="45"/>
                      <a:pt x="1445" y="0"/>
                      <a:pt x="137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3" name="Google Shape;83;p3"/>
              <p:cNvSpPr/>
              <p:nvPr/>
            </p:nvSpPr>
            <p:spPr>
              <a:xfrm>
                <a:off x="249808" y="4114437"/>
                <a:ext cx="164200" cy="181780"/>
              </a:xfrm>
              <a:custGeom>
                <a:avLst/>
                <a:gdLst/>
                <a:ahLst/>
                <a:cxnLst/>
                <a:rect l="l" t="t" r="r" b="b"/>
                <a:pathLst>
                  <a:path w="2732" h="3025" extrusionOk="0">
                    <a:moveTo>
                      <a:pt x="1377" y="0"/>
                    </a:moveTo>
                    <a:cubicBezTo>
                      <a:pt x="1310" y="23"/>
                      <a:pt x="1242" y="45"/>
                      <a:pt x="1219" y="113"/>
                    </a:cubicBezTo>
                    <a:cubicBezTo>
                      <a:pt x="1084" y="429"/>
                      <a:pt x="1016" y="790"/>
                      <a:pt x="994" y="1129"/>
                    </a:cubicBezTo>
                    <a:cubicBezTo>
                      <a:pt x="700" y="1151"/>
                      <a:pt x="407" y="1242"/>
                      <a:pt x="136" y="1354"/>
                    </a:cubicBezTo>
                    <a:cubicBezTo>
                      <a:pt x="1" y="1422"/>
                      <a:pt x="1" y="1625"/>
                      <a:pt x="136" y="1693"/>
                    </a:cubicBezTo>
                    <a:cubicBezTo>
                      <a:pt x="407" y="1806"/>
                      <a:pt x="700" y="1873"/>
                      <a:pt x="994" y="1919"/>
                    </a:cubicBezTo>
                    <a:cubicBezTo>
                      <a:pt x="1016" y="2189"/>
                      <a:pt x="1129" y="2934"/>
                      <a:pt x="1310" y="3025"/>
                    </a:cubicBezTo>
                    <a:lnTo>
                      <a:pt x="1377" y="3025"/>
                    </a:lnTo>
                    <a:cubicBezTo>
                      <a:pt x="1445" y="3025"/>
                      <a:pt x="1513" y="2979"/>
                      <a:pt x="1535" y="2934"/>
                    </a:cubicBezTo>
                    <a:cubicBezTo>
                      <a:pt x="1671" y="2596"/>
                      <a:pt x="1761" y="2257"/>
                      <a:pt x="1784" y="1896"/>
                    </a:cubicBezTo>
                    <a:cubicBezTo>
                      <a:pt x="2077" y="1873"/>
                      <a:pt x="2348" y="1806"/>
                      <a:pt x="2619" y="1670"/>
                    </a:cubicBezTo>
                    <a:cubicBezTo>
                      <a:pt x="2664" y="1670"/>
                      <a:pt x="2686" y="1625"/>
                      <a:pt x="2709" y="1603"/>
                    </a:cubicBezTo>
                    <a:cubicBezTo>
                      <a:pt x="2731" y="1512"/>
                      <a:pt x="2709" y="1400"/>
                      <a:pt x="2619" y="1377"/>
                    </a:cubicBezTo>
                    <a:cubicBezTo>
                      <a:pt x="2348" y="1242"/>
                      <a:pt x="2054" y="1174"/>
                      <a:pt x="1761" y="1129"/>
                    </a:cubicBezTo>
                    <a:cubicBezTo>
                      <a:pt x="1738" y="790"/>
                      <a:pt x="1671" y="429"/>
                      <a:pt x="1535" y="113"/>
                    </a:cubicBezTo>
                    <a:cubicBezTo>
                      <a:pt x="1513" y="45"/>
                      <a:pt x="1445" y="23"/>
                      <a:pt x="137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84" name="Google Shape;84;p3"/>
            <p:cNvGrpSpPr/>
            <p:nvPr/>
          </p:nvGrpSpPr>
          <p:grpSpPr>
            <a:xfrm>
              <a:off x="7941365" y="109461"/>
              <a:ext cx="1077244" cy="1082481"/>
              <a:chOff x="7941365" y="109461"/>
              <a:chExt cx="1077244" cy="1082481"/>
            </a:xfrm>
          </p:grpSpPr>
          <p:sp>
            <p:nvSpPr>
              <p:cNvPr id="85" name="Google Shape;85;p3"/>
              <p:cNvSpPr/>
              <p:nvPr/>
            </p:nvSpPr>
            <p:spPr>
              <a:xfrm>
                <a:off x="8854409" y="109461"/>
                <a:ext cx="164200" cy="181780"/>
              </a:xfrm>
              <a:custGeom>
                <a:avLst/>
                <a:gdLst/>
                <a:ahLst/>
                <a:cxnLst/>
                <a:rect l="l" t="t" r="r" b="b"/>
                <a:pathLst>
                  <a:path w="2732" h="3025" extrusionOk="0">
                    <a:moveTo>
                      <a:pt x="1377" y="0"/>
                    </a:moveTo>
                    <a:cubicBezTo>
                      <a:pt x="1310" y="0"/>
                      <a:pt x="1242" y="45"/>
                      <a:pt x="1219" y="113"/>
                    </a:cubicBezTo>
                    <a:cubicBezTo>
                      <a:pt x="1084" y="429"/>
                      <a:pt x="1016" y="768"/>
                      <a:pt x="994" y="1129"/>
                    </a:cubicBezTo>
                    <a:cubicBezTo>
                      <a:pt x="700" y="1151"/>
                      <a:pt x="407" y="1219"/>
                      <a:pt x="136" y="1354"/>
                    </a:cubicBezTo>
                    <a:cubicBezTo>
                      <a:pt x="1" y="1422"/>
                      <a:pt x="1" y="1603"/>
                      <a:pt x="136" y="1670"/>
                    </a:cubicBezTo>
                    <a:cubicBezTo>
                      <a:pt x="407" y="1806"/>
                      <a:pt x="700" y="1873"/>
                      <a:pt x="994" y="1896"/>
                    </a:cubicBezTo>
                    <a:cubicBezTo>
                      <a:pt x="1016" y="2167"/>
                      <a:pt x="1106" y="2934"/>
                      <a:pt x="1310" y="3002"/>
                    </a:cubicBezTo>
                    <a:cubicBezTo>
                      <a:pt x="1310" y="3025"/>
                      <a:pt x="1355" y="3025"/>
                      <a:pt x="1377" y="3025"/>
                    </a:cubicBezTo>
                    <a:cubicBezTo>
                      <a:pt x="1445" y="3025"/>
                      <a:pt x="1513" y="2979"/>
                      <a:pt x="1535" y="2912"/>
                    </a:cubicBezTo>
                    <a:cubicBezTo>
                      <a:pt x="1671" y="2596"/>
                      <a:pt x="1738" y="2257"/>
                      <a:pt x="1761" y="1896"/>
                    </a:cubicBezTo>
                    <a:cubicBezTo>
                      <a:pt x="2054" y="1873"/>
                      <a:pt x="2348" y="1806"/>
                      <a:pt x="2619" y="1670"/>
                    </a:cubicBezTo>
                    <a:cubicBezTo>
                      <a:pt x="2641" y="1648"/>
                      <a:pt x="2664" y="1625"/>
                      <a:pt x="2686" y="1580"/>
                    </a:cubicBezTo>
                    <a:cubicBezTo>
                      <a:pt x="2731" y="1512"/>
                      <a:pt x="2709" y="1400"/>
                      <a:pt x="2619" y="1354"/>
                    </a:cubicBezTo>
                    <a:cubicBezTo>
                      <a:pt x="2348" y="1242"/>
                      <a:pt x="2054" y="1151"/>
                      <a:pt x="1761" y="1129"/>
                    </a:cubicBezTo>
                    <a:cubicBezTo>
                      <a:pt x="1738" y="768"/>
                      <a:pt x="1671" y="429"/>
                      <a:pt x="1535" y="113"/>
                    </a:cubicBezTo>
                    <a:cubicBezTo>
                      <a:pt x="1513" y="45"/>
                      <a:pt x="1445" y="0"/>
                      <a:pt x="137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19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6" name="Google Shape;86;p3"/>
              <p:cNvSpPr/>
              <p:nvPr/>
            </p:nvSpPr>
            <p:spPr>
              <a:xfrm>
                <a:off x="8854408" y="109462"/>
                <a:ext cx="164200" cy="181780"/>
              </a:xfrm>
              <a:custGeom>
                <a:avLst/>
                <a:gdLst/>
                <a:ahLst/>
                <a:cxnLst/>
                <a:rect l="l" t="t" r="r" b="b"/>
                <a:pathLst>
                  <a:path w="2732" h="3025" extrusionOk="0">
                    <a:moveTo>
                      <a:pt x="1377" y="0"/>
                    </a:moveTo>
                    <a:cubicBezTo>
                      <a:pt x="1310" y="23"/>
                      <a:pt x="1242" y="45"/>
                      <a:pt x="1219" y="113"/>
                    </a:cubicBezTo>
                    <a:cubicBezTo>
                      <a:pt x="1084" y="429"/>
                      <a:pt x="1016" y="790"/>
                      <a:pt x="994" y="1129"/>
                    </a:cubicBezTo>
                    <a:cubicBezTo>
                      <a:pt x="700" y="1151"/>
                      <a:pt x="407" y="1242"/>
                      <a:pt x="136" y="1354"/>
                    </a:cubicBezTo>
                    <a:cubicBezTo>
                      <a:pt x="1" y="1422"/>
                      <a:pt x="1" y="1625"/>
                      <a:pt x="136" y="1693"/>
                    </a:cubicBezTo>
                    <a:cubicBezTo>
                      <a:pt x="407" y="1806"/>
                      <a:pt x="700" y="1873"/>
                      <a:pt x="994" y="1919"/>
                    </a:cubicBezTo>
                    <a:cubicBezTo>
                      <a:pt x="1016" y="2189"/>
                      <a:pt x="1129" y="2934"/>
                      <a:pt x="1310" y="3025"/>
                    </a:cubicBezTo>
                    <a:lnTo>
                      <a:pt x="1377" y="3025"/>
                    </a:lnTo>
                    <a:cubicBezTo>
                      <a:pt x="1445" y="3025"/>
                      <a:pt x="1513" y="2979"/>
                      <a:pt x="1535" y="2934"/>
                    </a:cubicBezTo>
                    <a:cubicBezTo>
                      <a:pt x="1671" y="2596"/>
                      <a:pt x="1761" y="2257"/>
                      <a:pt x="1784" y="1896"/>
                    </a:cubicBezTo>
                    <a:cubicBezTo>
                      <a:pt x="2077" y="1873"/>
                      <a:pt x="2348" y="1806"/>
                      <a:pt x="2619" y="1670"/>
                    </a:cubicBezTo>
                    <a:cubicBezTo>
                      <a:pt x="2664" y="1670"/>
                      <a:pt x="2686" y="1625"/>
                      <a:pt x="2709" y="1603"/>
                    </a:cubicBezTo>
                    <a:cubicBezTo>
                      <a:pt x="2731" y="1512"/>
                      <a:pt x="2709" y="1400"/>
                      <a:pt x="2619" y="1377"/>
                    </a:cubicBezTo>
                    <a:cubicBezTo>
                      <a:pt x="2348" y="1242"/>
                      <a:pt x="2054" y="1174"/>
                      <a:pt x="1761" y="1129"/>
                    </a:cubicBezTo>
                    <a:cubicBezTo>
                      <a:pt x="1738" y="790"/>
                      <a:pt x="1671" y="429"/>
                      <a:pt x="1535" y="113"/>
                    </a:cubicBezTo>
                    <a:cubicBezTo>
                      <a:pt x="1513" y="45"/>
                      <a:pt x="1445" y="23"/>
                      <a:pt x="137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7" name="Google Shape;87;p3"/>
              <p:cNvSpPr/>
              <p:nvPr/>
            </p:nvSpPr>
            <p:spPr>
              <a:xfrm>
                <a:off x="8854409" y="1010161"/>
                <a:ext cx="164200" cy="181780"/>
              </a:xfrm>
              <a:custGeom>
                <a:avLst/>
                <a:gdLst/>
                <a:ahLst/>
                <a:cxnLst/>
                <a:rect l="l" t="t" r="r" b="b"/>
                <a:pathLst>
                  <a:path w="2732" h="3025" extrusionOk="0">
                    <a:moveTo>
                      <a:pt x="1377" y="0"/>
                    </a:moveTo>
                    <a:cubicBezTo>
                      <a:pt x="1310" y="0"/>
                      <a:pt x="1242" y="45"/>
                      <a:pt x="1219" y="113"/>
                    </a:cubicBezTo>
                    <a:cubicBezTo>
                      <a:pt x="1084" y="429"/>
                      <a:pt x="1016" y="768"/>
                      <a:pt x="994" y="1129"/>
                    </a:cubicBezTo>
                    <a:cubicBezTo>
                      <a:pt x="700" y="1151"/>
                      <a:pt x="407" y="1219"/>
                      <a:pt x="136" y="1354"/>
                    </a:cubicBezTo>
                    <a:cubicBezTo>
                      <a:pt x="1" y="1422"/>
                      <a:pt x="1" y="1603"/>
                      <a:pt x="136" y="1670"/>
                    </a:cubicBezTo>
                    <a:cubicBezTo>
                      <a:pt x="407" y="1806"/>
                      <a:pt x="700" y="1873"/>
                      <a:pt x="994" y="1896"/>
                    </a:cubicBezTo>
                    <a:cubicBezTo>
                      <a:pt x="1016" y="2167"/>
                      <a:pt x="1106" y="2934"/>
                      <a:pt x="1310" y="3002"/>
                    </a:cubicBezTo>
                    <a:cubicBezTo>
                      <a:pt x="1310" y="3025"/>
                      <a:pt x="1355" y="3025"/>
                      <a:pt x="1377" y="3025"/>
                    </a:cubicBezTo>
                    <a:cubicBezTo>
                      <a:pt x="1445" y="3025"/>
                      <a:pt x="1513" y="2979"/>
                      <a:pt x="1535" y="2912"/>
                    </a:cubicBezTo>
                    <a:cubicBezTo>
                      <a:pt x="1671" y="2596"/>
                      <a:pt x="1738" y="2257"/>
                      <a:pt x="1761" y="1896"/>
                    </a:cubicBezTo>
                    <a:cubicBezTo>
                      <a:pt x="2054" y="1873"/>
                      <a:pt x="2348" y="1806"/>
                      <a:pt x="2619" y="1670"/>
                    </a:cubicBezTo>
                    <a:cubicBezTo>
                      <a:pt x="2641" y="1648"/>
                      <a:pt x="2664" y="1625"/>
                      <a:pt x="2686" y="1580"/>
                    </a:cubicBezTo>
                    <a:cubicBezTo>
                      <a:pt x="2731" y="1512"/>
                      <a:pt x="2709" y="1400"/>
                      <a:pt x="2619" y="1354"/>
                    </a:cubicBezTo>
                    <a:cubicBezTo>
                      <a:pt x="2348" y="1242"/>
                      <a:pt x="2054" y="1151"/>
                      <a:pt x="1761" y="1129"/>
                    </a:cubicBezTo>
                    <a:cubicBezTo>
                      <a:pt x="1738" y="768"/>
                      <a:pt x="1671" y="429"/>
                      <a:pt x="1535" y="113"/>
                    </a:cubicBezTo>
                    <a:cubicBezTo>
                      <a:pt x="1513" y="45"/>
                      <a:pt x="1445" y="0"/>
                      <a:pt x="137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19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8" name="Google Shape;88;p3"/>
              <p:cNvSpPr/>
              <p:nvPr/>
            </p:nvSpPr>
            <p:spPr>
              <a:xfrm>
                <a:off x="8854408" y="1010162"/>
                <a:ext cx="164200" cy="181780"/>
              </a:xfrm>
              <a:custGeom>
                <a:avLst/>
                <a:gdLst/>
                <a:ahLst/>
                <a:cxnLst/>
                <a:rect l="l" t="t" r="r" b="b"/>
                <a:pathLst>
                  <a:path w="2732" h="3025" extrusionOk="0">
                    <a:moveTo>
                      <a:pt x="1377" y="0"/>
                    </a:moveTo>
                    <a:cubicBezTo>
                      <a:pt x="1310" y="23"/>
                      <a:pt x="1242" y="45"/>
                      <a:pt x="1219" y="113"/>
                    </a:cubicBezTo>
                    <a:cubicBezTo>
                      <a:pt x="1084" y="429"/>
                      <a:pt x="1016" y="790"/>
                      <a:pt x="994" y="1129"/>
                    </a:cubicBezTo>
                    <a:cubicBezTo>
                      <a:pt x="700" y="1151"/>
                      <a:pt x="407" y="1242"/>
                      <a:pt x="136" y="1354"/>
                    </a:cubicBezTo>
                    <a:cubicBezTo>
                      <a:pt x="1" y="1422"/>
                      <a:pt x="1" y="1625"/>
                      <a:pt x="136" y="1693"/>
                    </a:cubicBezTo>
                    <a:cubicBezTo>
                      <a:pt x="407" y="1806"/>
                      <a:pt x="700" y="1873"/>
                      <a:pt x="994" y="1919"/>
                    </a:cubicBezTo>
                    <a:cubicBezTo>
                      <a:pt x="1016" y="2189"/>
                      <a:pt x="1129" y="2934"/>
                      <a:pt x="1310" y="3025"/>
                    </a:cubicBezTo>
                    <a:lnTo>
                      <a:pt x="1377" y="3025"/>
                    </a:lnTo>
                    <a:cubicBezTo>
                      <a:pt x="1445" y="3025"/>
                      <a:pt x="1513" y="2979"/>
                      <a:pt x="1535" y="2934"/>
                    </a:cubicBezTo>
                    <a:cubicBezTo>
                      <a:pt x="1671" y="2596"/>
                      <a:pt x="1761" y="2257"/>
                      <a:pt x="1784" y="1896"/>
                    </a:cubicBezTo>
                    <a:cubicBezTo>
                      <a:pt x="2077" y="1873"/>
                      <a:pt x="2348" y="1806"/>
                      <a:pt x="2619" y="1670"/>
                    </a:cubicBezTo>
                    <a:cubicBezTo>
                      <a:pt x="2664" y="1670"/>
                      <a:pt x="2686" y="1625"/>
                      <a:pt x="2709" y="1603"/>
                    </a:cubicBezTo>
                    <a:cubicBezTo>
                      <a:pt x="2731" y="1512"/>
                      <a:pt x="2709" y="1400"/>
                      <a:pt x="2619" y="1377"/>
                    </a:cubicBezTo>
                    <a:cubicBezTo>
                      <a:pt x="2348" y="1242"/>
                      <a:pt x="2054" y="1174"/>
                      <a:pt x="1761" y="1129"/>
                    </a:cubicBezTo>
                    <a:cubicBezTo>
                      <a:pt x="1738" y="790"/>
                      <a:pt x="1671" y="429"/>
                      <a:pt x="1535" y="113"/>
                    </a:cubicBezTo>
                    <a:cubicBezTo>
                      <a:pt x="1513" y="45"/>
                      <a:pt x="1445" y="23"/>
                      <a:pt x="137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9" name="Google Shape;89;p3"/>
              <p:cNvSpPr/>
              <p:nvPr/>
            </p:nvSpPr>
            <p:spPr>
              <a:xfrm>
                <a:off x="8458207" y="372349"/>
                <a:ext cx="273078" cy="318614"/>
              </a:xfrm>
              <a:custGeom>
                <a:avLst/>
                <a:gdLst/>
                <a:ahLst/>
                <a:cxnLst/>
                <a:rect l="l" t="t" r="r" b="b"/>
                <a:pathLst>
                  <a:path w="9931" h="11587" extrusionOk="0">
                    <a:moveTo>
                      <a:pt x="5891" y="1"/>
                    </a:moveTo>
                    <a:cubicBezTo>
                      <a:pt x="4379" y="1513"/>
                      <a:pt x="2190" y="2190"/>
                      <a:pt x="91" y="2596"/>
                    </a:cubicBezTo>
                    <a:cubicBezTo>
                      <a:pt x="0" y="2709"/>
                      <a:pt x="113" y="2867"/>
                      <a:pt x="204" y="2957"/>
                    </a:cubicBezTo>
                    <a:cubicBezTo>
                      <a:pt x="1919" y="4943"/>
                      <a:pt x="4695" y="8532"/>
                      <a:pt x="4695" y="8532"/>
                    </a:cubicBezTo>
                    <a:cubicBezTo>
                      <a:pt x="4668" y="8531"/>
                      <a:pt x="4641" y="8531"/>
                      <a:pt x="4614" y="8531"/>
                    </a:cubicBezTo>
                    <a:cubicBezTo>
                      <a:pt x="3826" y="8531"/>
                      <a:pt x="3012" y="8848"/>
                      <a:pt x="2641" y="9525"/>
                    </a:cubicBezTo>
                    <a:cubicBezTo>
                      <a:pt x="2235" y="10247"/>
                      <a:pt x="2506" y="11285"/>
                      <a:pt x="3273" y="11533"/>
                    </a:cubicBezTo>
                    <a:cubicBezTo>
                      <a:pt x="3421" y="11569"/>
                      <a:pt x="3571" y="11586"/>
                      <a:pt x="3721" y="11586"/>
                    </a:cubicBezTo>
                    <a:cubicBezTo>
                      <a:pt x="4051" y="11586"/>
                      <a:pt x="4377" y="11501"/>
                      <a:pt x="4672" y="11330"/>
                    </a:cubicBezTo>
                    <a:cubicBezTo>
                      <a:pt x="5124" y="11082"/>
                      <a:pt x="5553" y="10766"/>
                      <a:pt x="5914" y="10405"/>
                    </a:cubicBezTo>
                    <a:cubicBezTo>
                      <a:pt x="6162" y="10179"/>
                      <a:pt x="6320" y="9908"/>
                      <a:pt x="6410" y="9592"/>
                    </a:cubicBezTo>
                    <a:cubicBezTo>
                      <a:pt x="6500" y="9277"/>
                      <a:pt x="6388" y="8961"/>
                      <a:pt x="6139" y="8757"/>
                    </a:cubicBezTo>
                    <a:cubicBezTo>
                      <a:pt x="6026" y="8690"/>
                      <a:pt x="5914" y="8645"/>
                      <a:pt x="5801" y="8577"/>
                    </a:cubicBezTo>
                    <a:cubicBezTo>
                      <a:pt x="5688" y="8509"/>
                      <a:pt x="5598" y="8396"/>
                      <a:pt x="5530" y="8306"/>
                    </a:cubicBezTo>
                    <a:lnTo>
                      <a:pt x="2483" y="4402"/>
                    </a:lnTo>
                    <a:cubicBezTo>
                      <a:pt x="2461" y="4379"/>
                      <a:pt x="2461" y="4334"/>
                      <a:pt x="2461" y="4311"/>
                    </a:cubicBezTo>
                    <a:cubicBezTo>
                      <a:pt x="2461" y="4266"/>
                      <a:pt x="2506" y="4221"/>
                      <a:pt x="2551" y="4198"/>
                    </a:cubicBezTo>
                    <a:cubicBezTo>
                      <a:pt x="3724" y="3702"/>
                      <a:pt x="4898" y="3070"/>
                      <a:pt x="5643" y="2032"/>
                    </a:cubicBezTo>
                    <a:cubicBezTo>
                      <a:pt x="5710" y="1942"/>
                      <a:pt x="5756" y="1874"/>
                      <a:pt x="5823" y="1784"/>
                    </a:cubicBezTo>
                    <a:cubicBezTo>
                      <a:pt x="6907" y="3386"/>
                      <a:pt x="7855" y="5079"/>
                      <a:pt x="8622" y="6862"/>
                    </a:cubicBezTo>
                    <a:cubicBezTo>
                      <a:pt x="8566" y="6835"/>
                      <a:pt x="8497" y="6823"/>
                      <a:pt x="8419" y="6823"/>
                    </a:cubicBezTo>
                    <a:cubicBezTo>
                      <a:pt x="7964" y="6823"/>
                      <a:pt x="7212" y="7230"/>
                      <a:pt x="7020" y="7539"/>
                    </a:cubicBezTo>
                    <a:cubicBezTo>
                      <a:pt x="6816" y="7900"/>
                      <a:pt x="6771" y="8329"/>
                      <a:pt x="6839" y="8735"/>
                    </a:cubicBezTo>
                    <a:cubicBezTo>
                      <a:pt x="6862" y="8870"/>
                      <a:pt x="6907" y="9028"/>
                      <a:pt x="6997" y="9164"/>
                    </a:cubicBezTo>
                    <a:cubicBezTo>
                      <a:pt x="7193" y="9377"/>
                      <a:pt x="7459" y="9479"/>
                      <a:pt x="7729" y="9479"/>
                    </a:cubicBezTo>
                    <a:cubicBezTo>
                      <a:pt x="7801" y="9479"/>
                      <a:pt x="7873" y="9471"/>
                      <a:pt x="7945" y="9457"/>
                    </a:cubicBezTo>
                    <a:cubicBezTo>
                      <a:pt x="8757" y="9344"/>
                      <a:pt x="9480" y="8870"/>
                      <a:pt x="9931" y="8171"/>
                    </a:cubicBezTo>
                    <a:lnTo>
                      <a:pt x="7629" y="3002"/>
                    </a:lnTo>
                    <a:cubicBezTo>
                      <a:pt x="7403" y="2483"/>
                      <a:pt x="7177" y="1987"/>
                      <a:pt x="6929" y="1513"/>
                    </a:cubicBezTo>
                    <a:cubicBezTo>
                      <a:pt x="6636" y="1016"/>
                      <a:pt x="6342" y="542"/>
                      <a:pt x="5981" y="113"/>
                    </a:cubicBezTo>
                    <a:lnTo>
                      <a:pt x="5981" y="136"/>
                    </a:lnTo>
                    <a:cubicBezTo>
                      <a:pt x="5959" y="91"/>
                      <a:pt x="5936" y="46"/>
                      <a:pt x="589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19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0" name="Google Shape;90;p3"/>
              <p:cNvSpPr/>
              <p:nvPr/>
            </p:nvSpPr>
            <p:spPr>
              <a:xfrm>
                <a:off x="8458207" y="372981"/>
                <a:ext cx="273078" cy="318476"/>
              </a:xfrm>
              <a:custGeom>
                <a:avLst/>
                <a:gdLst/>
                <a:ahLst/>
                <a:cxnLst/>
                <a:rect l="l" t="t" r="r" b="b"/>
                <a:pathLst>
                  <a:path w="9931" h="11582" extrusionOk="0">
                    <a:moveTo>
                      <a:pt x="5891" y="0"/>
                    </a:moveTo>
                    <a:cubicBezTo>
                      <a:pt x="4379" y="1512"/>
                      <a:pt x="2190" y="2167"/>
                      <a:pt x="91" y="2573"/>
                    </a:cubicBezTo>
                    <a:cubicBezTo>
                      <a:pt x="0" y="2686"/>
                      <a:pt x="113" y="2844"/>
                      <a:pt x="204" y="2957"/>
                    </a:cubicBezTo>
                    <a:cubicBezTo>
                      <a:pt x="1919" y="4943"/>
                      <a:pt x="4695" y="8531"/>
                      <a:pt x="4695" y="8531"/>
                    </a:cubicBezTo>
                    <a:cubicBezTo>
                      <a:pt x="4644" y="8529"/>
                      <a:pt x="4594" y="8527"/>
                      <a:pt x="4543" y="8527"/>
                    </a:cubicBezTo>
                    <a:cubicBezTo>
                      <a:pt x="3777" y="8527"/>
                      <a:pt x="3001" y="8847"/>
                      <a:pt x="2641" y="9524"/>
                    </a:cubicBezTo>
                    <a:cubicBezTo>
                      <a:pt x="2235" y="10224"/>
                      <a:pt x="2506" y="11285"/>
                      <a:pt x="3273" y="11533"/>
                    </a:cubicBezTo>
                    <a:cubicBezTo>
                      <a:pt x="3409" y="11565"/>
                      <a:pt x="3547" y="11581"/>
                      <a:pt x="3684" y="11581"/>
                    </a:cubicBezTo>
                    <a:cubicBezTo>
                      <a:pt x="4026" y="11581"/>
                      <a:pt x="4367" y="11484"/>
                      <a:pt x="4672" y="11307"/>
                    </a:cubicBezTo>
                    <a:cubicBezTo>
                      <a:pt x="5124" y="11082"/>
                      <a:pt x="5553" y="10766"/>
                      <a:pt x="5914" y="10382"/>
                    </a:cubicBezTo>
                    <a:cubicBezTo>
                      <a:pt x="6162" y="10179"/>
                      <a:pt x="6320" y="9885"/>
                      <a:pt x="6410" y="9592"/>
                    </a:cubicBezTo>
                    <a:cubicBezTo>
                      <a:pt x="6500" y="9276"/>
                      <a:pt x="6388" y="8938"/>
                      <a:pt x="6139" y="8734"/>
                    </a:cubicBezTo>
                    <a:cubicBezTo>
                      <a:pt x="6026" y="8667"/>
                      <a:pt x="5914" y="8644"/>
                      <a:pt x="5801" y="8576"/>
                    </a:cubicBezTo>
                    <a:cubicBezTo>
                      <a:pt x="5688" y="8486"/>
                      <a:pt x="5598" y="8396"/>
                      <a:pt x="5530" y="8283"/>
                    </a:cubicBezTo>
                    <a:lnTo>
                      <a:pt x="2483" y="4379"/>
                    </a:lnTo>
                    <a:cubicBezTo>
                      <a:pt x="2461" y="4356"/>
                      <a:pt x="2461" y="4333"/>
                      <a:pt x="2461" y="4288"/>
                    </a:cubicBezTo>
                    <a:cubicBezTo>
                      <a:pt x="2461" y="4243"/>
                      <a:pt x="2506" y="4221"/>
                      <a:pt x="2551" y="4198"/>
                    </a:cubicBezTo>
                    <a:cubicBezTo>
                      <a:pt x="3724" y="3679"/>
                      <a:pt x="4898" y="3047"/>
                      <a:pt x="5643" y="2031"/>
                    </a:cubicBezTo>
                    <a:cubicBezTo>
                      <a:pt x="5710" y="1941"/>
                      <a:pt x="5756" y="1851"/>
                      <a:pt x="5823" y="1761"/>
                    </a:cubicBezTo>
                    <a:cubicBezTo>
                      <a:pt x="6907" y="3363"/>
                      <a:pt x="7855" y="5078"/>
                      <a:pt x="8622" y="6839"/>
                    </a:cubicBezTo>
                    <a:cubicBezTo>
                      <a:pt x="8572" y="6818"/>
                      <a:pt x="8511" y="6808"/>
                      <a:pt x="8442" y="6808"/>
                    </a:cubicBezTo>
                    <a:cubicBezTo>
                      <a:pt x="7991" y="6808"/>
                      <a:pt x="7216" y="7222"/>
                      <a:pt x="7020" y="7516"/>
                    </a:cubicBezTo>
                    <a:cubicBezTo>
                      <a:pt x="6816" y="7877"/>
                      <a:pt x="6771" y="8306"/>
                      <a:pt x="6839" y="8712"/>
                    </a:cubicBezTo>
                    <a:cubicBezTo>
                      <a:pt x="6862" y="8870"/>
                      <a:pt x="6907" y="9028"/>
                      <a:pt x="6997" y="9163"/>
                    </a:cubicBezTo>
                    <a:cubicBezTo>
                      <a:pt x="7188" y="9354"/>
                      <a:pt x="7445" y="9465"/>
                      <a:pt x="7708" y="9465"/>
                    </a:cubicBezTo>
                    <a:cubicBezTo>
                      <a:pt x="7787" y="9465"/>
                      <a:pt x="7867" y="9455"/>
                      <a:pt x="7945" y="9434"/>
                    </a:cubicBezTo>
                    <a:cubicBezTo>
                      <a:pt x="8757" y="9321"/>
                      <a:pt x="9480" y="8847"/>
                      <a:pt x="9931" y="8148"/>
                    </a:cubicBezTo>
                    <a:lnTo>
                      <a:pt x="7629" y="2979"/>
                    </a:lnTo>
                    <a:cubicBezTo>
                      <a:pt x="7403" y="2483"/>
                      <a:pt x="7177" y="1964"/>
                      <a:pt x="6929" y="1490"/>
                    </a:cubicBezTo>
                    <a:cubicBezTo>
                      <a:pt x="6636" y="993"/>
                      <a:pt x="6342" y="542"/>
                      <a:pt x="5981" y="90"/>
                    </a:cubicBezTo>
                    <a:lnTo>
                      <a:pt x="5981" y="113"/>
                    </a:lnTo>
                    <a:cubicBezTo>
                      <a:pt x="5959" y="68"/>
                      <a:pt x="5936" y="45"/>
                      <a:pt x="589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1" name="Google Shape;91;p3"/>
              <p:cNvSpPr/>
              <p:nvPr/>
            </p:nvSpPr>
            <p:spPr>
              <a:xfrm>
                <a:off x="7941365" y="192297"/>
                <a:ext cx="162752" cy="240651"/>
              </a:xfrm>
              <a:custGeom>
                <a:avLst/>
                <a:gdLst/>
                <a:ahLst/>
                <a:cxnLst/>
                <a:rect l="l" t="t" r="r" b="b"/>
                <a:pathLst>
                  <a:path w="2570" h="3801" extrusionOk="0">
                    <a:moveTo>
                      <a:pt x="2459" y="0"/>
                    </a:moveTo>
                    <a:cubicBezTo>
                      <a:pt x="2417" y="0"/>
                      <a:pt x="2373" y="28"/>
                      <a:pt x="2344" y="104"/>
                    </a:cubicBezTo>
                    <a:lnTo>
                      <a:pt x="1735" y="2113"/>
                    </a:lnTo>
                    <a:cubicBezTo>
                      <a:pt x="1500" y="2835"/>
                      <a:pt x="1467" y="2936"/>
                      <a:pt x="1441" y="2936"/>
                    </a:cubicBezTo>
                    <a:cubicBezTo>
                      <a:pt x="1434" y="2936"/>
                      <a:pt x="1428" y="2930"/>
                      <a:pt x="1419" y="2926"/>
                    </a:cubicBezTo>
                    <a:cubicBezTo>
                      <a:pt x="1262" y="2788"/>
                      <a:pt x="1076" y="2730"/>
                      <a:pt x="896" y="2730"/>
                    </a:cubicBezTo>
                    <a:cubicBezTo>
                      <a:pt x="427" y="2730"/>
                      <a:pt x="0" y="3121"/>
                      <a:pt x="245" y="3512"/>
                    </a:cubicBezTo>
                    <a:cubicBezTo>
                      <a:pt x="401" y="3699"/>
                      <a:pt x="632" y="3800"/>
                      <a:pt x="864" y="3800"/>
                    </a:cubicBezTo>
                    <a:cubicBezTo>
                      <a:pt x="968" y="3800"/>
                      <a:pt x="1073" y="3780"/>
                      <a:pt x="1170" y="3738"/>
                    </a:cubicBezTo>
                    <a:cubicBezTo>
                      <a:pt x="1644" y="3535"/>
                      <a:pt x="1486" y="3309"/>
                      <a:pt x="2299" y="962"/>
                    </a:cubicBezTo>
                    <a:cubicBezTo>
                      <a:pt x="2344" y="872"/>
                      <a:pt x="2547" y="217"/>
                      <a:pt x="2570" y="104"/>
                    </a:cubicBezTo>
                    <a:cubicBezTo>
                      <a:pt x="2570" y="52"/>
                      <a:pt x="2517" y="0"/>
                      <a:pt x="245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19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2" name="Google Shape;92;p3"/>
              <p:cNvSpPr/>
              <p:nvPr/>
            </p:nvSpPr>
            <p:spPr>
              <a:xfrm>
                <a:off x="7941365" y="192297"/>
                <a:ext cx="162752" cy="240651"/>
              </a:xfrm>
              <a:custGeom>
                <a:avLst/>
                <a:gdLst/>
                <a:ahLst/>
                <a:cxnLst/>
                <a:rect l="l" t="t" r="r" b="b"/>
                <a:pathLst>
                  <a:path w="2570" h="3801" extrusionOk="0">
                    <a:moveTo>
                      <a:pt x="2459" y="0"/>
                    </a:moveTo>
                    <a:cubicBezTo>
                      <a:pt x="2417" y="0"/>
                      <a:pt x="2373" y="28"/>
                      <a:pt x="2344" y="104"/>
                    </a:cubicBezTo>
                    <a:lnTo>
                      <a:pt x="1735" y="2113"/>
                    </a:lnTo>
                    <a:cubicBezTo>
                      <a:pt x="1500" y="2835"/>
                      <a:pt x="1467" y="2936"/>
                      <a:pt x="1441" y="2936"/>
                    </a:cubicBezTo>
                    <a:cubicBezTo>
                      <a:pt x="1434" y="2936"/>
                      <a:pt x="1428" y="2930"/>
                      <a:pt x="1419" y="2926"/>
                    </a:cubicBezTo>
                    <a:cubicBezTo>
                      <a:pt x="1262" y="2788"/>
                      <a:pt x="1076" y="2730"/>
                      <a:pt x="896" y="2730"/>
                    </a:cubicBezTo>
                    <a:cubicBezTo>
                      <a:pt x="427" y="2730"/>
                      <a:pt x="0" y="3121"/>
                      <a:pt x="245" y="3512"/>
                    </a:cubicBezTo>
                    <a:cubicBezTo>
                      <a:pt x="401" y="3699"/>
                      <a:pt x="632" y="3800"/>
                      <a:pt x="864" y="3800"/>
                    </a:cubicBezTo>
                    <a:cubicBezTo>
                      <a:pt x="968" y="3800"/>
                      <a:pt x="1073" y="3780"/>
                      <a:pt x="1170" y="3738"/>
                    </a:cubicBezTo>
                    <a:cubicBezTo>
                      <a:pt x="1644" y="3535"/>
                      <a:pt x="1486" y="3309"/>
                      <a:pt x="2299" y="962"/>
                    </a:cubicBezTo>
                    <a:cubicBezTo>
                      <a:pt x="2344" y="872"/>
                      <a:pt x="2547" y="217"/>
                      <a:pt x="2570" y="104"/>
                    </a:cubicBezTo>
                    <a:cubicBezTo>
                      <a:pt x="2570" y="52"/>
                      <a:pt x="2517" y="0"/>
                      <a:pt x="245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93" name="Google Shape;93;p3"/>
            <p:cNvGrpSpPr/>
            <p:nvPr/>
          </p:nvGrpSpPr>
          <p:grpSpPr>
            <a:xfrm>
              <a:off x="3392389" y="158987"/>
              <a:ext cx="2359223" cy="671892"/>
              <a:chOff x="3392389" y="158987"/>
              <a:chExt cx="2359223" cy="671892"/>
            </a:xfrm>
          </p:grpSpPr>
          <p:sp>
            <p:nvSpPr>
              <p:cNvPr id="94" name="Google Shape;94;p3"/>
              <p:cNvSpPr/>
              <p:nvPr/>
            </p:nvSpPr>
            <p:spPr>
              <a:xfrm>
                <a:off x="3392390" y="221736"/>
                <a:ext cx="164200" cy="181780"/>
              </a:xfrm>
              <a:custGeom>
                <a:avLst/>
                <a:gdLst/>
                <a:ahLst/>
                <a:cxnLst/>
                <a:rect l="l" t="t" r="r" b="b"/>
                <a:pathLst>
                  <a:path w="2732" h="3025" extrusionOk="0">
                    <a:moveTo>
                      <a:pt x="1377" y="0"/>
                    </a:moveTo>
                    <a:cubicBezTo>
                      <a:pt x="1310" y="0"/>
                      <a:pt x="1242" y="45"/>
                      <a:pt x="1219" y="113"/>
                    </a:cubicBezTo>
                    <a:cubicBezTo>
                      <a:pt x="1084" y="429"/>
                      <a:pt x="1016" y="768"/>
                      <a:pt x="994" y="1129"/>
                    </a:cubicBezTo>
                    <a:cubicBezTo>
                      <a:pt x="700" y="1151"/>
                      <a:pt x="407" y="1219"/>
                      <a:pt x="136" y="1354"/>
                    </a:cubicBezTo>
                    <a:cubicBezTo>
                      <a:pt x="1" y="1422"/>
                      <a:pt x="1" y="1603"/>
                      <a:pt x="136" y="1670"/>
                    </a:cubicBezTo>
                    <a:cubicBezTo>
                      <a:pt x="407" y="1806"/>
                      <a:pt x="700" y="1873"/>
                      <a:pt x="994" y="1896"/>
                    </a:cubicBezTo>
                    <a:cubicBezTo>
                      <a:pt x="1016" y="2167"/>
                      <a:pt x="1106" y="2934"/>
                      <a:pt x="1310" y="3002"/>
                    </a:cubicBezTo>
                    <a:cubicBezTo>
                      <a:pt x="1310" y="3025"/>
                      <a:pt x="1355" y="3025"/>
                      <a:pt x="1377" y="3025"/>
                    </a:cubicBezTo>
                    <a:cubicBezTo>
                      <a:pt x="1445" y="3025"/>
                      <a:pt x="1513" y="2979"/>
                      <a:pt x="1535" y="2912"/>
                    </a:cubicBezTo>
                    <a:cubicBezTo>
                      <a:pt x="1671" y="2596"/>
                      <a:pt x="1738" y="2257"/>
                      <a:pt x="1761" y="1896"/>
                    </a:cubicBezTo>
                    <a:cubicBezTo>
                      <a:pt x="2054" y="1873"/>
                      <a:pt x="2348" y="1806"/>
                      <a:pt x="2619" y="1670"/>
                    </a:cubicBezTo>
                    <a:cubicBezTo>
                      <a:pt x="2641" y="1648"/>
                      <a:pt x="2664" y="1625"/>
                      <a:pt x="2686" y="1580"/>
                    </a:cubicBezTo>
                    <a:cubicBezTo>
                      <a:pt x="2731" y="1512"/>
                      <a:pt x="2709" y="1400"/>
                      <a:pt x="2619" y="1354"/>
                    </a:cubicBezTo>
                    <a:cubicBezTo>
                      <a:pt x="2348" y="1242"/>
                      <a:pt x="2054" y="1151"/>
                      <a:pt x="1761" y="1129"/>
                    </a:cubicBezTo>
                    <a:cubicBezTo>
                      <a:pt x="1738" y="768"/>
                      <a:pt x="1671" y="429"/>
                      <a:pt x="1535" y="113"/>
                    </a:cubicBezTo>
                    <a:cubicBezTo>
                      <a:pt x="1513" y="45"/>
                      <a:pt x="1445" y="0"/>
                      <a:pt x="137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17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5" name="Google Shape;95;p3"/>
              <p:cNvSpPr/>
              <p:nvPr/>
            </p:nvSpPr>
            <p:spPr>
              <a:xfrm>
                <a:off x="3392389" y="221737"/>
                <a:ext cx="164200" cy="181780"/>
              </a:xfrm>
              <a:custGeom>
                <a:avLst/>
                <a:gdLst/>
                <a:ahLst/>
                <a:cxnLst/>
                <a:rect l="l" t="t" r="r" b="b"/>
                <a:pathLst>
                  <a:path w="2732" h="3025" extrusionOk="0">
                    <a:moveTo>
                      <a:pt x="1377" y="0"/>
                    </a:moveTo>
                    <a:cubicBezTo>
                      <a:pt x="1310" y="23"/>
                      <a:pt x="1242" y="45"/>
                      <a:pt x="1219" y="113"/>
                    </a:cubicBezTo>
                    <a:cubicBezTo>
                      <a:pt x="1084" y="429"/>
                      <a:pt x="1016" y="790"/>
                      <a:pt x="994" y="1129"/>
                    </a:cubicBezTo>
                    <a:cubicBezTo>
                      <a:pt x="700" y="1151"/>
                      <a:pt x="407" y="1242"/>
                      <a:pt x="136" y="1354"/>
                    </a:cubicBezTo>
                    <a:cubicBezTo>
                      <a:pt x="1" y="1422"/>
                      <a:pt x="1" y="1625"/>
                      <a:pt x="136" y="1693"/>
                    </a:cubicBezTo>
                    <a:cubicBezTo>
                      <a:pt x="407" y="1806"/>
                      <a:pt x="700" y="1873"/>
                      <a:pt x="994" y="1919"/>
                    </a:cubicBezTo>
                    <a:cubicBezTo>
                      <a:pt x="1016" y="2189"/>
                      <a:pt x="1129" y="2934"/>
                      <a:pt x="1310" y="3025"/>
                    </a:cubicBezTo>
                    <a:lnTo>
                      <a:pt x="1377" y="3025"/>
                    </a:lnTo>
                    <a:cubicBezTo>
                      <a:pt x="1445" y="3025"/>
                      <a:pt x="1513" y="2979"/>
                      <a:pt x="1535" y="2934"/>
                    </a:cubicBezTo>
                    <a:cubicBezTo>
                      <a:pt x="1671" y="2596"/>
                      <a:pt x="1761" y="2257"/>
                      <a:pt x="1784" y="1896"/>
                    </a:cubicBezTo>
                    <a:cubicBezTo>
                      <a:pt x="2077" y="1873"/>
                      <a:pt x="2348" y="1806"/>
                      <a:pt x="2619" y="1670"/>
                    </a:cubicBezTo>
                    <a:cubicBezTo>
                      <a:pt x="2664" y="1670"/>
                      <a:pt x="2686" y="1625"/>
                      <a:pt x="2709" y="1603"/>
                    </a:cubicBezTo>
                    <a:cubicBezTo>
                      <a:pt x="2731" y="1512"/>
                      <a:pt x="2709" y="1400"/>
                      <a:pt x="2619" y="1377"/>
                    </a:cubicBezTo>
                    <a:cubicBezTo>
                      <a:pt x="2348" y="1242"/>
                      <a:pt x="2054" y="1174"/>
                      <a:pt x="1761" y="1129"/>
                    </a:cubicBezTo>
                    <a:cubicBezTo>
                      <a:pt x="1738" y="790"/>
                      <a:pt x="1671" y="429"/>
                      <a:pt x="1535" y="113"/>
                    </a:cubicBezTo>
                    <a:cubicBezTo>
                      <a:pt x="1513" y="45"/>
                      <a:pt x="1445" y="23"/>
                      <a:pt x="137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6" name="Google Shape;96;p3"/>
              <p:cNvSpPr/>
              <p:nvPr/>
            </p:nvSpPr>
            <p:spPr>
              <a:xfrm>
                <a:off x="5530580" y="158987"/>
                <a:ext cx="221032" cy="244707"/>
              </a:xfrm>
              <a:custGeom>
                <a:avLst/>
                <a:gdLst/>
                <a:ahLst/>
                <a:cxnLst/>
                <a:rect l="l" t="t" r="r" b="b"/>
                <a:pathLst>
                  <a:path w="2732" h="3025" extrusionOk="0">
                    <a:moveTo>
                      <a:pt x="1377" y="0"/>
                    </a:moveTo>
                    <a:cubicBezTo>
                      <a:pt x="1310" y="0"/>
                      <a:pt x="1242" y="45"/>
                      <a:pt x="1219" y="113"/>
                    </a:cubicBezTo>
                    <a:cubicBezTo>
                      <a:pt x="1084" y="429"/>
                      <a:pt x="1016" y="768"/>
                      <a:pt x="994" y="1129"/>
                    </a:cubicBezTo>
                    <a:cubicBezTo>
                      <a:pt x="700" y="1151"/>
                      <a:pt x="407" y="1219"/>
                      <a:pt x="136" y="1354"/>
                    </a:cubicBezTo>
                    <a:cubicBezTo>
                      <a:pt x="1" y="1422"/>
                      <a:pt x="1" y="1603"/>
                      <a:pt x="136" y="1670"/>
                    </a:cubicBezTo>
                    <a:cubicBezTo>
                      <a:pt x="407" y="1806"/>
                      <a:pt x="700" y="1873"/>
                      <a:pt x="994" y="1896"/>
                    </a:cubicBezTo>
                    <a:cubicBezTo>
                      <a:pt x="1016" y="2167"/>
                      <a:pt x="1106" y="2934"/>
                      <a:pt x="1310" y="3002"/>
                    </a:cubicBezTo>
                    <a:cubicBezTo>
                      <a:pt x="1310" y="3025"/>
                      <a:pt x="1355" y="3025"/>
                      <a:pt x="1377" y="3025"/>
                    </a:cubicBezTo>
                    <a:cubicBezTo>
                      <a:pt x="1445" y="3025"/>
                      <a:pt x="1513" y="2979"/>
                      <a:pt x="1535" y="2912"/>
                    </a:cubicBezTo>
                    <a:cubicBezTo>
                      <a:pt x="1671" y="2596"/>
                      <a:pt x="1738" y="2257"/>
                      <a:pt x="1761" y="1896"/>
                    </a:cubicBezTo>
                    <a:cubicBezTo>
                      <a:pt x="2054" y="1873"/>
                      <a:pt x="2348" y="1806"/>
                      <a:pt x="2619" y="1670"/>
                    </a:cubicBezTo>
                    <a:cubicBezTo>
                      <a:pt x="2641" y="1648"/>
                      <a:pt x="2664" y="1625"/>
                      <a:pt x="2686" y="1580"/>
                    </a:cubicBezTo>
                    <a:cubicBezTo>
                      <a:pt x="2731" y="1512"/>
                      <a:pt x="2709" y="1400"/>
                      <a:pt x="2619" y="1354"/>
                    </a:cubicBezTo>
                    <a:cubicBezTo>
                      <a:pt x="2348" y="1242"/>
                      <a:pt x="2054" y="1151"/>
                      <a:pt x="1761" y="1129"/>
                    </a:cubicBezTo>
                    <a:cubicBezTo>
                      <a:pt x="1738" y="768"/>
                      <a:pt x="1671" y="429"/>
                      <a:pt x="1535" y="113"/>
                    </a:cubicBezTo>
                    <a:cubicBezTo>
                      <a:pt x="1513" y="45"/>
                      <a:pt x="1445" y="0"/>
                      <a:pt x="137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17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7" name="Google Shape;97;p3"/>
              <p:cNvSpPr/>
              <p:nvPr/>
            </p:nvSpPr>
            <p:spPr>
              <a:xfrm>
                <a:off x="5530580" y="158988"/>
                <a:ext cx="221032" cy="244707"/>
              </a:xfrm>
              <a:custGeom>
                <a:avLst/>
                <a:gdLst/>
                <a:ahLst/>
                <a:cxnLst/>
                <a:rect l="l" t="t" r="r" b="b"/>
                <a:pathLst>
                  <a:path w="2732" h="3025" extrusionOk="0">
                    <a:moveTo>
                      <a:pt x="1377" y="0"/>
                    </a:moveTo>
                    <a:cubicBezTo>
                      <a:pt x="1310" y="23"/>
                      <a:pt x="1242" y="45"/>
                      <a:pt x="1219" y="113"/>
                    </a:cubicBezTo>
                    <a:cubicBezTo>
                      <a:pt x="1084" y="429"/>
                      <a:pt x="1016" y="790"/>
                      <a:pt x="994" y="1129"/>
                    </a:cubicBezTo>
                    <a:cubicBezTo>
                      <a:pt x="700" y="1151"/>
                      <a:pt x="407" y="1242"/>
                      <a:pt x="136" y="1354"/>
                    </a:cubicBezTo>
                    <a:cubicBezTo>
                      <a:pt x="1" y="1422"/>
                      <a:pt x="1" y="1625"/>
                      <a:pt x="136" y="1693"/>
                    </a:cubicBezTo>
                    <a:cubicBezTo>
                      <a:pt x="407" y="1806"/>
                      <a:pt x="700" y="1873"/>
                      <a:pt x="994" y="1919"/>
                    </a:cubicBezTo>
                    <a:cubicBezTo>
                      <a:pt x="1016" y="2189"/>
                      <a:pt x="1129" y="2934"/>
                      <a:pt x="1310" y="3025"/>
                    </a:cubicBezTo>
                    <a:lnTo>
                      <a:pt x="1377" y="3025"/>
                    </a:lnTo>
                    <a:cubicBezTo>
                      <a:pt x="1445" y="3025"/>
                      <a:pt x="1513" y="2979"/>
                      <a:pt x="1535" y="2934"/>
                    </a:cubicBezTo>
                    <a:cubicBezTo>
                      <a:pt x="1671" y="2596"/>
                      <a:pt x="1761" y="2257"/>
                      <a:pt x="1784" y="1896"/>
                    </a:cubicBezTo>
                    <a:cubicBezTo>
                      <a:pt x="2077" y="1873"/>
                      <a:pt x="2348" y="1806"/>
                      <a:pt x="2619" y="1670"/>
                    </a:cubicBezTo>
                    <a:cubicBezTo>
                      <a:pt x="2664" y="1670"/>
                      <a:pt x="2686" y="1625"/>
                      <a:pt x="2709" y="1603"/>
                    </a:cubicBezTo>
                    <a:cubicBezTo>
                      <a:pt x="2731" y="1512"/>
                      <a:pt x="2709" y="1400"/>
                      <a:pt x="2619" y="1377"/>
                    </a:cubicBezTo>
                    <a:cubicBezTo>
                      <a:pt x="2348" y="1242"/>
                      <a:pt x="2054" y="1174"/>
                      <a:pt x="1761" y="1129"/>
                    </a:cubicBezTo>
                    <a:cubicBezTo>
                      <a:pt x="1738" y="790"/>
                      <a:pt x="1671" y="429"/>
                      <a:pt x="1535" y="113"/>
                    </a:cubicBezTo>
                    <a:cubicBezTo>
                      <a:pt x="1513" y="45"/>
                      <a:pt x="1445" y="23"/>
                      <a:pt x="137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8" name="Google Shape;98;p3"/>
              <p:cNvSpPr/>
              <p:nvPr/>
            </p:nvSpPr>
            <p:spPr>
              <a:xfrm>
                <a:off x="4451080" y="511187"/>
                <a:ext cx="221032" cy="244707"/>
              </a:xfrm>
              <a:custGeom>
                <a:avLst/>
                <a:gdLst/>
                <a:ahLst/>
                <a:cxnLst/>
                <a:rect l="l" t="t" r="r" b="b"/>
                <a:pathLst>
                  <a:path w="2732" h="3025" extrusionOk="0">
                    <a:moveTo>
                      <a:pt x="1377" y="0"/>
                    </a:moveTo>
                    <a:cubicBezTo>
                      <a:pt x="1310" y="0"/>
                      <a:pt x="1242" y="45"/>
                      <a:pt x="1219" y="113"/>
                    </a:cubicBezTo>
                    <a:cubicBezTo>
                      <a:pt x="1084" y="429"/>
                      <a:pt x="1016" y="768"/>
                      <a:pt x="994" y="1129"/>
                    </a:cubicBezTo>
                    <a:cubicBezTo>
                      <a:pt x="700" y="1151"/>
                      <a:pt x="407" y="1219"/>
                      <a:pt x="136" y="1354"/>
                    </a:cubicBezTo>
                    <a:cubicBezTo>
                      <a:pt x="1" y="1422"/>
                      <a:pt x="1" y="1603"/>
                      <a:pt x="136" y="1670"/>
                    </a:cubicBezTo>
                    <a:cubicBezTo>
                      <a:pt x="407" y="1806"/>
                      <a:pt x="700" y="1873"/>
                      <a:pt x="994" y="1896"/>
                    </a:cubicBezTo>
                    <a:cubicBezTo>
                      <a:pt x="1016" y="2167"/>
                      <a:pt x="1106" y="2934"/>
                      <a:pt x="1310" y="3002"/>
                    </a:cubicBezTo>
                    <a:cubicBezTo>
                      <a:pt x="1310" y="3025"/>
                      <a:pt x="1355" y="3025"/>
                      <a:pt x="1377" y="3025"/>
                    </a:cubicBezTo>
                    <a:cubicBezTo>
                      <a:pt x="1445" y="3025"/>
                      <a:pt x="1513" y="2979"/>
                      <a:pt x="1535" y="2912"/>
                    </a:cubicBezTo>
                    <a:cubicBezTo>
                      <a:pt x="1671" y="2596"/>
                      <a:pt x="1738" y="2257"/>
                      <a:pt x="1761" y="1896"/>
                    </a:cubicBezTo>
                    <a:cubicBezTo>
                      <a:pt x="2054" y="1873"/>
                      <a:pt x="2348" y="1806"/>
                      <a:pt x="2619" y="1670"/>
                    </a:cubicBezTo>
                    <a:cubicBezTo>
                      <a:pt x="2641" y="1648"/>
                      <a:pt x="2664" y="1625"/>
                      <a:pt x="2686" y="1580"/>
                    </a:cubicBezTo>
                    <a:cubicBezTo>
                      <a:pt x="2731" y="1512"/>
                      <a:pt x="2709" y="1400"/>
                      <a:pt x="2619" y="1354"/>
                    </a:cubicBezTo>
                    <a:cubicBezTo>
                      <a:pt x="2348" y="1242"/>
                      <a:pt x="2054" y="1151"/>
                      <a:pt x="1761" y="1129"/>
                    </a:cubicBezTo>
                    <a:cubicBezTo>
                      <a:pt x="1738" y="768"/>
                      <a:pt x="1671" y="429"/>
                      <a:pt x="1535" y="113"/>
                    </a:cubicBezTo>
                    <a:cubicBezTo>
                      <a:pt x="1513" y="45"/>
                      <a:pt x="1445" y="0"/>
                      <a:pt x="137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17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9" name="Google Shape;99;p3"/>
              <p:cNvSpPr/>
              <p:nvPr/>
            </p:nvSpPr>
            <p:spPr>
              <a:xfrm>
                <a:off x="4451080" y="511188"/>
                <a:ext cx="221032" cy="244707"/>
              </a:xfrm>
              <a:custGeom>
                <a:avLst/>
                <a:gdLst/>
                <a:ahLst/>
                <a:cxnLst/>
                <a:rect l="l" t="t" r="r" b="b"/>
                <a:pathLst>
                  <a:path w="2732" h="3025" extrusionOk="0">
                    <a:moveTo>
                      <a:pt x="1377" y="0"/>
                    </a:moveTo>
                    <a:cubicBezTo>
                      <a:pt x="1310" y="23"/>
                      <a:pt x="1242" y="45"/>
                      <a:pt x="1219" y="113"/>
                    </a:cubicBezTo>
                    <a:cubicBezTo>
                      <a:pt x="1084" y="429"/>
                      <a:pt x="1016" y="790"/>
                      <a:pt x="994" y="1129"/>
                    </a:cubicBezTo>
                    <a:cubicBezTo>
                      <a:pt x="700" y="1151"/>
                      <a:pt x="407" y="1242"/>
                      <a:pt x="136" y="1354"/>
                    </a:cubicBezTo>
                    <a:cubicBezTo>
                      <a:pt x="1" y="1422"/>
                      <a:pt x="1" y="1625"/>
                      <a:pt x="136" y="1693"/>
                    </a:cubicBezTo>
                    <a:cubicBezTo>
                      <a:pt x="407" y="1806"/>
                      <a:pt x="700" y="1873"/>
                      <a:pt x="994" y="1919"/>
                    </a:cubicBezTo>
                    <a:cubicBezTo>
                      <a:pt x="1016" y="2189"/>
                      <a:pt x="1129" y="2934"/>
                      <a:pt x="1310" y="3025"/>
                    </a:cubicBezTo>
                    <a:lnTo>
                      <a:pt x="1377" y="3025"/>
                    </a:lnTo>
                    <a:cubicBezTo>
                      <a:pt x="1445" y="3025"/>
                      <a:pt x="1513" y="2979"/>
                      <a:pt x="1535" y="2934"/>
                    </a:cubicBezTo>
                    <a:cubicBezTo>
                      <a:pt x="1671" y="2596"/>
                      <a:pt x="1761" y="2257"/>
                      <a:pt x="1784" y="1896"/>
                    </a:cubicBezTo>
                    <a:cubicBezTo>
                      <a:pt x="2077" y="1873"/>
                      <a:pt x="2348" y="1806"/>
                      <a:pt x="2619" y="1670"/>
                    </a:cubicBezTo>
                    <a:cubicBezTo>
                      <a:pt x="2664" y="1670"/>
                      <a:pt x="2686" y="1625"/>
                      <a:pt x="2709" y="1603"/>
                    </a:cubicBezTo>
                    <a:cubicBezTo>
                      <a:pt x="2731" y="1512"/>
                      <a:pt x="2709" y="1400"/>
                      <a:pt x="2619" y="1377"/>
                    </a:cubicBezTo>
                    <a:cubicBezTo>
                      <a:pt x="2348" y="1242"/>
                      <a:pt x="2054" y="1174"/>
                      <a:pt x="1761" y="1129"/>
                    </a:cubicBezTo>
                    <a:cubicBezTo>
                      <a:pt x="1738" y="790"/>
                      <a:pt x="1671" y="429"/>
                      <a:pt x="1535" y="113"/>
                    </a:cubicBezTo>
                    <a:cubicBezTo>
                      <a:pt x="1513" y="45"/>
                      <a:pt x="1445" y="23"/>
                      <a:pt x="137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0" name="Google Shape;100;p3"/>
              <p:cNvSpPr/>
              <p:nvPr/>
            </p:nvSpPr>
            <p:spPr>
              <a:xfrm>
                <a:off x="3750964" y="436181"/>
                <a:ext cx="258090" cy="394698"/>
              </a:xfrm>
              <a:custGeom>
                <a:avLst/>
                <a:gdLst/>
                <a:ahLst/>
                <a:cxnLst/>
                <a:rect l="l" t="t" r="r" b="b"/>
                <a:pathLst>
                  <a:path w="2642" h="4040" extrusionOk="0">
                    <a:moveTo>
                      <a:pt x="1915" y="0"/>
                    </a:moveTo>
                    <a:cubicBezTo>
                      <a:pt x="1867" y="0"/>
                      <a:pt x="1829" y="26"/>
                      <a:pt x="1829" y="77"/>
                    </a:cubicBezTo>
                    <a:cubicBezTo>
                      <a:pt x="1761" y="302"/>
                      <a:pt x="1490" y="1950"/>
                      <a:pt x="1378" y="2469"/>
                    </a:cubicBezTo>
                    <a:cubicBezTo>
                      <a:pt x="1266" y="2954"/>
                      <a:pt x="1292" y="3069"/>
                      <a:pt x="1254" y="3069"/>
                    </a:cubicBezTo>
                    <a:cubicBezTo>
                      <a:pt x="1246" y="3069"/>
                      <a:pt x="1235" y="3064"/>
                      <a:pt x="1220" y="3056"/>
                    </a:cubicBezTo>
                    <a:cubicBezTo>
                      <a:pt x="1083" y="2965"/>
                      <a:pt x="931" y="2922"/>
                      <a:pt x="780" y="2922"/>
                    </a:cubicBezTo>
                    <a:cubicBezTo>
                      <a:pt x="484" y="2922"/>
                      <a:pt x="196" y="3087"/>
                      <a:pt x="46" y="3372"/>
                    </a:cubicBezTo>
                    <a:cubicBezTo>
                      <a:pt x="1" y="3507"/>
                      <a:pt x="1" y="3643"/>
                      <a:pt x="91" y="3755"/>
                    </a:cubicBezTo>
                    <a:cubicBezTo>
                      <a:pt x="213" y="3952"/>
                      <a:pt x="428" y="4040"/>
                      <a:pt x="651" y="4040"/>
                    </a:cubicBezTo>
                    <a:cubicBezTo>
                      <a:pt x="965" y="4040"/>
                      <a:pt x="1295" y="3865"/>
                      <a:pt x="1400" y="3575"/>
                    </a:cubicBezTo>
                    <a:cubicBezTo>
                      <a:pt x="1468" y="3394"/>
                      <a:pt x="1761" y="1634"/>
                      <a:pt x="1829" y="1408"/>
                    </a:cubicBezTo>
                    <a:cubicBezTo>
                      <a:pt x="1846" y="1341"/>
                      <a:pt x="1894" y="1315"/>
                      <a:pt x="1952" y="1315"/>
                    </a:cubicBezTo>
                    <a:cubicBezTo>
                      <a:pt x="2050" y="1315"/>
                      <a:pt x="2178" y="1391"/>
                      <a:pt x="2235" y="1476"/>
                    </a:cubicBezTo>
                    <a:cubicBezTo>
                      <a:pt x="2326" y="1634"/>
                      <a:pt x="2371" y="1769"/>
                      <a:pt x="2371" y="1927"/>
                    </a:cubicBezTo>
                    <a:cubicBezTo>
                      <a:pt x="2416" y="2356"/>
                      <a:pt x="2371" y="2785"/>
                      <a:pt x="2213" y="3169"/>
                    </a:cubicBezTo>
                    <a:cubicBezTo>
                      <a:pt x="2185" y="3224"/>
                      <a:pt x="2217" y="3263"/>
                      <a:pt x="2257" y="3263"/>
                    </a:cubicBezTo>
                    <a:cubicBezTo>
                      <a:pt x="2281" y="3263"/>
                      <a:pt x="2308" y="3248"/>
                      <a:pt x="2326" y="3214"/>
                    </a:cubicBezTo>
                    <a:cubicBezTo>
                      <a:pt x="2529" y="2875"/>
                      <a:pt x="2641" y="2469"/>
                      <a:pt x="2619" y="2085"/>
                    </a:cubicBezTo>
                    <a:cubicBezTo>
                      <a:pt x="2619" y="1137"/>
                      <a:pt x="2168" y="1115"/>
                      <a:pt x="2055" y="144"/>
                    </a:cubicBezTo>
                    <a:cubicBezTo>
                      <a:pt x="2032" y="54"/>
                      <a:pt x="2032" y="9"/>
                      <a:pt x="1964" y="9"/>
                    </a:cubicBezTo>
                    <a:cubicBezTo>
                      <a:pt x="1947" y="3"/>
                      <a:pt x="1931" y="0"/>
                      <a:pt x="191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17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1" name="Google Shape;101;p3"/>
              <p:cNvSpPr/>
              <p:nvPr/>
            </p:nvSpPr>
            <p:spPr>
              <a:xfrm>
                <a:off x="3750964" y="436181"/>
                <a:ext cx="258090" cy="394698"/>
              </a:xfrm>
              <a:custGeom>
                <a:avLst/>
                <a:gdLst/>
                <a:ahLst/>
                <a:cxnLst/>
                <a:rect l="l" t="t" r="r" b="b"/>
                <a:pathLst>
                  <a:path w="2642" h="4040" extrusionOk="0">
                    <a:moveTo>
                      <a:pt x="1915" y="0"/>
                    </a:moveTo>
                    <a:cubicBezTo>
                      <a:pt x="1867" y="0"/>
                      <a:pt x="1829" y="26"/>
                      <a:pt x="1829" y="77"/>
                    </a:cubicBezTo>
                    <a:cubicBezTo>
                      <a:pt x="1761" y="302"/>
                      <a:pt x="1490" y="1950"/>
                      <a:pt x="1378" y="2469"/>
                    </a:cubicBezTo>
                    <a:cubicBezTo>
                      <a:pt x="1266" y="2954"/>
                      <a:pt x="1292" y="3069"/>
                      <a:pt x="1254" y="3069"/>
                    </a:cubicBezTo>
                    <a:cubicBezTo>
                      <a:pt x="1246" y="3069"/>
                      <a:pt x="1235" y="3064"/>
                      <a:pt x="1220" y="3056"/>
                    </a:cubicBezTo>
                    <a:cubicBezTo>
                      <a:pt x="1083" y="2965"/>
                      <a:pt x="931" y="2922"/>
                      <a:pt x="780" y="2922"/>
                    </a:cubicBezTo>
                    <a:cubicBezTo>
                      <a:pt x="484" y="2922"/>
                      <a:pt x="196" y="3087"/>
                      <a:pt x="46" y="3372"/>
                    </a:cubicBezTo>
                    <a:cubicBezTo>
                      <a:pt x="1" y="3507"/>
                      <a:pt x="1" y="3643"/>
                      <a:pt x="91" y="3755"/>
                    </a:cubicBezTo>
                    <a:cubicBezTo>
                      <a:pt x="213" y="3952"/>
                      <a:pt x="428" y="4040"/>
                      <a:pt x="651" y="4040"/>
                    </a:cubicBezTo>
                    <a:cubicBezTo>
                      <a:pt x="965" y="4040"/>
                      <a:pt x="1295" y="3865"/>
                      <a:pt x="1400" y="3575"/>
                    </a:cubicBezTo>
                    <a:cubicBezTo>
                      <a:pt x="1468" y="3394"/>
                      <a:pt x="1761" y="1634"/>
                      <a:pt x="1829" y="1408"/>
                    </a:cubicBezTo>
                    <a:cubicBezTo>
                      <a:pt x="1846" y="1341"/>
                      <a:pt x="1894" y="1315"/>
                      <a:pt x="1952" y="1315"/>
                    </a:cubicBezTo>
                    <a:cubicBezTo>
                      <a:pt x="2050" y="1315"/>
                      <a:pt x="2178" y="1391"/>
                      <a:pt x="2235" y="1476"/>
                    </a:cubicBezTo>
                    <a:cubicBezTo>
                      <a:pt x="2326" y="1634"/>
                      <a:pt x="2371" y="1769"/>
                      <a:pt x="2371" y="1927"/>
                    </a:cubicBezTo>
                    <a:cubicBezTo>
                      <a:pt x="2416" y="2356"/>
                      <a:pt x="2371" y="2785"/>
                      <a:pt x="2213" y="3169"/>
                    </a:cubicBezTo>
                    <a:cubicBezTo>
                      <a:pt x="2185" y="3224"/>
                      <a:pt x="2217" y="3263"/>
                      <a:pt x="2257" y="3263"/>
                    </a:cubicBezTo>
                    <a:cubicBezTo>
                      <a:pt x="2281" y="3263"/>
                      <a:pt x="2308" y="3248"/>
                      <a:pt x="2326" y="3214"/>
                    </a:cubicBezTo>
                    <a:cubicBezTo>
                      <a:pt x="2529" y="2875"/>
                      <a:pt x="2641" y="2469"/>
                      <a:pt x="2619" y="2085"/>
                    </a:cubicBezTo>
                    <a:cubicBezTo>
                      <a:pt x="2619" y="1137"/>
                      <a:pt x="2168" y="1115"/>
                      <a:pt x="2055" y="144"/>
                    </a:cubicBezTo>
                    <a:cubicBezTo>
                      <a:pt x="2032" y="54"/>
                      <a:pt x="2032" y="9"/>
                      <a:pt x="1964" y="9"/>
                    </a:cubicBezTo>
                    <a:cubicBezTo>
                      <a:pt x="1947" y="3"/>
                      <a:pt x="1931" y="0"/>
                      <a:pt x="191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2" name="Google Shape;102;p3"/>
              <p:cNvSpPr/>
              <p:nvPr/>
            </p:nvSpPr>
            <p:spPr>
              <a:xfrm rot="-1507892">
                <a:off x="5053244" y="411577"/>
                <a:ext cx="162751" cy="240644"/>
              </a:xfrm>
              <a:custGeom>
                <a:avLst/>
                <a:gdLst/>
                <a:ahLst/>
                <a:cxnLst/>
                <a:rect l="l" t="t" r="r" b="b"/>
                <a:pathLst>
                  <a:path w="2570" h="3801" extrusionOk="0">
                    <a:moveTo>
                      <a:pt x="2459" y="0"/>
                    </a:moveTo>
                    <a:cubicBezTo>
                      <a:pt x="2417" y="0"/>
                      <a:pt x="2373" y="28"/>
                      <a:pt x="2344" y="104"/>
                    </a:cubicBezTo>
                    <a:lnTo>
                      <a:pt x="1735" y="2113"/>
                    </a:lnTo>
                    <a:cubicBezTo>
                      <a:pt x="1500" y="2835"/>
                      <a:pt x="1467" y="2936"/>
                      <a:pt x="1441" y="2936"/>
                    </a:cubicBezTo>
                    <a:cubicBezTo>
                      <a:pt x="1434" y="2936"/>
                      <a:pt x="1428" y="2930"/>
                      <a:pt x="1419" y="2926"/>
                    </a:cubicBezTo>
                    <a:cubicBezTo>
                      <a:pt x="1262" y="2788"/>
                      <a:pt x="1076" y="2730"/>
                      <a:pt x="896" y="2730"/>
                    </a:cubicBezTo>
                    <a:cubicBezTo>
                      <a:pt x="427" y="2730"/>
                      <a:pt x="0" y="3121"/>
                      <a:pt x="245" y="3512"/>
                    </a:cubicBezTo>
                    <a:cubicBezTo>
                      <a:pt x="401" y="3699"/>
                      <a:pt x="632" y="3800"/>
                      <a:pt x="864" y="3800"/>
                    </a:cubicBezTo>
                    <a:cubicBezTo>
                      <a:pt x="968" y="3800"/>
                      <a:pt x="1073" y="3780"/>
                      <a:pt x="1170" y="3738"/>
                    </a:cubicBezTo>
                    <a:cubicBezTo>
                      <a:pt x="1644" y="3535"/>
                      <a:pt x="1486" y="3309"/>
                      <a:pt x="2299" y="962"/>
                    </a:cubicBezTo>
                    <a:cubicBezTo>
                      <a:pt x="2344" y="872"/>
                      <a:pt x="2547" y="217"/>
                      <a:pt x="2570" y="104"/>
                    </a:cubicBezTo>
                    <a:cubicBezTo>
                      <a:pt x="2570" y="52"/>
                      <a:pt x="2517" y="0"/>
                      <a:pt x="245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17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3" name="Google Shape;103;p3"/>
              <p:cNvSpPr/>
              <p:nvPr/>
            </p:nvSpPr>
            <p:spPr>
              <a:xfrm rot="-1507892">
                <a:off x="5053244" y="411577"/>
                <a:ext cx="162751" cy="240644"/>
              </a:xfrm>
              <a:custGeom>
                <a:avLst/>
                <a:gdLst/>
                <a:ahLst/>
                <a:cxnLst/>
                <a:rect l="l" t="t" r="r" b="b"/>
                <a:pathLst>
                  <a:path w="2570" h="3801" extrusionOk="0">
                    <a:moveTo>
                      <a:pt x="2459" y="0"/>
                    </a:moveTo>
                    <a:cubicBezTo>
                      <a:pt x="2417" y="0"/>
                      <a:pt x="2373" y="28"/>
                      <a:pt x="2344" y="104"/>
                    </a:cubicBezTo>
                    <a:lnTo>
                      <a:pt x="1735" y="2113"/>
                    </a:lnTo>
                    <a:cubicBezTo>
                      <a:pt x="1500" y="2835"/>
                      <a:pt x="1467" y="2936"/>
                      <a:pt x="1441" y="2936"/>
                    </a:cubicBezTo>
                    <a:cubicBezTo>
                      <a:pt x="1434" y="2936"/>
                      <a:pt x="1428" y="2930"/>
                      <a:pt x="1419" y="2926"/>
                    </a:cubicBezTo>
                    <a:cubicBezTo>
                      <a:pt x="1262" y="2788"/>
                      <a:pt x="1076" y="2730"/>
                      <a:pt x="896" y="2730"/>
                    </a:cubicBezTo>
                    <a:cubicBezTo>
                      <a:pt x="427" y="2730"/>
                      <a:pt x="0" y="3121"/>
                      <a:pt x="245" y="3512"/>
                    </a:cubicBezTo>
                    <a:cubicBezTo>
                      <a:pt x="401" y="3699"/>
                      <a:pt x="632" y="3800"/>
                      <a:pt x="864" y="3800"/>
                    </a:cubicBezTo>
                    <a:cubicBezTo>
                      <a:pt x="968" y="3800"/>
                      <a:pt x="1073" y="3780"/>
                      <a:pt x="1170" y="3738"/>
                    </a:cubicBezTo>
                    <a:cubicBezTo>
                      <a:pt x="1644" y="3535"/>
                      <a:pt x="1486" y="3309"/>
                      <a:pt x="2299" y="962"/>
                    </a:cubicBezTo>
                    <a:cubicBezTo>
                      <a:pt x="2344" y="872"/>
                      <a:pt x="2547" y="217"/>
                      <a:pt x="2570" y="104"/>
                    </a:cubicBezTo>
                    <a:cubicBezTo>
                      <a:pt x="2570" y="52"/>
                      <a:pt x="2517" y="0"/>
                      <a:pt x="245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104" name="Google Shape;104;p3"/>
            <p:cNvGrpSpPr/>
            <p:nvPr/>
          </p:nvGrpSpPr>
          <p:grpSpPr>
            <a:xfrm>
              <a:off x="2621445" y="4447248"/>
              <a:ext cx="2897605" cy="544269"/>
              <a:chOff x="2621445" y="4447248"/>
              <a:chExt cx="2897605" cy="544269"/>
            </a:xfrm>
          </p:grpSpPr>
          <p:sp>
            <p:nvSpPr>
              <p:cNvPr id="105" name="Google Shape;105;p3"/>
              <p:cNvSpPr/>
              <p:nvPr/>
            </p:nvSpPr>
            <p:spPr>
              <a:xfrm>
                <a:off x="3640350" y="4809736"/>
                <a:ext cx="164200" cy="181780"/>
              </a:xfrm>
              <a:custGeom>
                <a:avLst/>
                <a:gdLst/>
                <a:ahLst/>
                <a:cxnLst/>
                <a:rect l="l" t="t" r="r" b="b"/>
                <a:pathLst>
                  <a:path w="2732" h="3025" extrusionOk="0">
                    <a:moveTo>
                      <a:pt x="1377" y="0"/>
                    </a:moveTo>
                    <a:cubicBezTo>
                      <a:pt x="1310" y="0"/>
                      <a:pt x="1242" y="45"/>
                      <a:pt x="1219" y="113"/>
                    </a:cubicBezTo>
                    <a:cubicBezTo>
                      <a:pt x="1084" y="429"/>
                      <a:pt x="1016" y="768"/>
                      <a:pt x="994" y="1129"/>
                    </a:cubicBezTo>
                    <a:cubicBezTo>
                      <a:pt x="700" y="1151"/>
                      <a:pt x="407" y="1219"/>
                      <a:pt x="136" y="1354"/>
                    </a:cubicBezTo>
                    <a:cubicBezTo>
                      <a:pt x="1" y="1422"/>
                      <a:pt x="1" y="1603"/>
                      <a:pt x="136" y="1670"/>
                    </a:cubicBezTo>
                    <a:cubicBezTo>
                      <a:pt x="407" y="1806"/>
                      <a:pt x="700" y="1873"/>
                      <a:pt x="994" y="1896"/>
                    </a:cubicBezTo>
                    <a:cubicBezTo>
                      <a:pt x="1016" y="2167"/>
                      <a:pt x="1106" y="2934"/>
                      <a:pt x="1310" y="3002"/>
                    </a:cubicBezTo>
                    <a:cubicBezTo>
                      <a:pt x="1310" y="3025"/>
                      <a:pt x="1355" y="3025"/>
                      <a:pt x="1377" y="3025"/>
                    </a:cubicBezTo>
                    <a:cubicBezTo>
                      <a:pt x="1445" y="3025"/>
                      <a:pt x="1513" y="2979"/>
                      <a:pt x="1535" y="2912"/>
                    </a:cubicBezTo>
                    <a:cubicBezTo>
                      <a:pt x="1671" y="2596"/>
                      <a:pt x="1738" y="2257"/>
                      <a:pt x="1761" y="1896"/>
                    </a:cubicBezTo>
                    <a:cubicBezTo>
                      <a:pt x="2054" y="1873"/>
                      <a:pt x="2348" y="1806"/>
                      <a:pt x="2619" y="1670"/>
                    </a:cubicBezTo>
                    <a:cubicBezTo>
                      <a:pt x="2641" y="1648"/>
                      <a:pt x="2664" y="1625"/>
                      <a:pt x="2686" y="1580"/>
                    </a:cubicBezTo>
                    <a:cubicBezTo>
                      <a:pt x="2731" y="1512"/>
                      <a:pt x="2709" y="1400"/>
                      <a:pt x="2619" y="1354"/>
                    </a:cubicBezTo>
                    <a:cubicBezTo>
                      <a:pt x="2348" y="1242"/>
                      <a:pt x="2054" y="1151"/>
                      <a:pt x="1761" y="1129"/>
                    </a:cubicBezTo>
                    <a:cubicBezTo>
                      <a:pt x="1738" y="768"/>
                      <a:pt x="1671" y="429"/>
                      <a:pt x="1535" y="113"/>
                    </a:cubicBezTo>
                    <a:cubicBezTo>
                      <a:pt x="1513" y="45"/>
                      <a:pt x="1445" y="0"/>
                      <a:pt x="137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17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6" name="Google Shape;106;p3"/>
              <p:cNvSpPr/>
              <p:nvPr/>
            </p:nvSpPr>
            <p:spPr>
              <a:xfrm>
                <a:off x="3640350" y="4809737"/>
                <a:ext cx="164200" cy="181780"/>
              </a:xfrm>
              <a:custGeom>
                <a:avLst/>
                <a:gdLst/>
                <a:ahLst/>
                <a:cxnLst/>
                <a:rect l="l" t="t" r="r" b="b"/>
                <a:pathLst>
                  <a:path w="2732" h="3025" extrusionOk="0">
                    <a:moveTo>
                      <a:pt x="1377" y="0"/>
                    </a:moveTo>
                    <a:cubicBezTo>
                      <a:pt x="1310" y="23"/>
                      <a:pt x="1242" y="45"/>
                      <a:pt x="1219" y="113"/>
                    </a:cubicBezTo>
                    <a:cubicBezTo>
                      <a:pt x="1084" y="429"/>
                      <a:pt x="1016" y="790"/>
                      <a:pt x="994" y="1129"/>
                    </a:cubicBezTo>
                    <a:cubicBezTo>
                      <a:pt x="700" y="1151"/>
                      <a:pt x="407" y="1242"/>
                      <a:pt x="136" y="1354"/>
                    </a:cubicBezTo>
                    <a:cubicBezTo>
                      <a:pt x="1" y="1422"/>
                      <a:pt x="1" y="1625"/>
                      <a:pt x="136" y="1693"/>
                    </a:cubicBezTo>
                    <a:cubicBezTo>
                      <a:pt x="407" y="1806"/>
                      <a:pt x="700" y="1873"/>
                      <a:pt x="994" y="1919"/>
                    </a:cubicBezTo>
                    <a:cubicBezTo>
                      <a:pt x="1016" y="2189"/>
                      <a:pt x="1129" y="2934"/>
                      <a:pt x="1310" y="3025"/>
                    </a:cubicBezTo>
                    <a:lnTo>
                      <a:pt x="1377" y="3025"/>
                    </a:lnTo>
                    <a:cubicBezTo>
                      <a:pt x="1445" y="3025"/>
                      <a:pt x="1513" y="2979"/>
                      <a:pt x="1535" y="2934"/>
                    </a:cubicBezTo>
                    <a:cubicBezTo>
                      <a:pt x="1671" y="2596"/>
                      <a:pt x="1761" y="2257"/>
                      <a:pt x="1784" y="1896"/>
                    </a:cubicBezTo>
                    <a:cubicBezTo>
                      <a:pt x="2077" y="1873"/>
                      <a:pt x="2348" y="1806"/>
                      <a:pt x="2619" y="1670"/>
                    </a:cubicBezTo>
                    <a:cubicBezTo>
                      <a:pt x="2664" y="1670"/>
                      <a:pt x="2686" y="1625"/>
                      <a:pt x="2709" y="1603"/>
                    </a:cubicBezTo>
                    <a:cubicBezTo>
                      <a:pt x="2731" y="1512"/>
                      <a:pt x="2709" y="1400"/>
                      <a:pt x="2619" y="1377"/>
                    </a:cubicBezTo>
                    <a:cubicBezTo>
                      <a:pt x="2348" y="1242"/>
                      <a:pt x="2054" y="1174"/>
                      <a:pt x="1761" y="1129"/>
                    </a:cubicBezTo>
                    <a:cubicBezTo>
                      <a:pt x="1738" y="790"/>
                      <a:pt x="1671" y="429"/>
                      <a:pt x="1535" y="113"/>
                    </a:cubicBezTo>
                    <a:cubicBezTo>
                      <a:pt x="1513" y="45"/>
                      <a:pt x="1445" y="23"/>
                      <a:pt x="137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7" name="Google Shape;107;p3"/>
              <p:cNvSpPr/>
              <p:nvPr/>
            </p:nvSpPr>
            <p:spPr>
              <a:xfrm>
                <a:off x="2621446" y="4447248"/>
                <a:ext cx="296921" cy="328719"/>
              </a:xfrm>
              <a:custGeom>
                <a:avLst/>
                <a:gdLst/>
                <a:ahLst/>
                <a:cxnLst/>
                <a:rect l="l" t="t" r="r" b="b"/>
                <a:pathLst>
                  <a:path w="2732" h="3025" extrusionOk="0">
                    <a:moveTo>
                      <a:pt x="1377" y="0"/>
                    </a:moveTo>
                    <a:cubicBezTo>
                      <a:pt x="1310" y="0"/>
                      <a:pt x="1242" y="45"/>
                      <a:pt x="1219" y="113"/>
                    </a:cubicBezTo>
                    <a:cubicBezTo>
                      <a:pt x="1084" y="429"/>
                      <a:pt x="1016" y="768"/>
                      <a:pt x="994" y="1129"/>
                    </a:cubicBezTo>
                    <a:cubicBezTo>
                      <a:pt x="700" y="1151"/>
                      <a:pt x="407" y="1219"/>
                      <a:pt x="136" y="1354"/>
                    </a:cubicBezTo>
                    <a:cubicBezTo>
                      <a:pt x="1" y="1422"/>
                      <a:pt x="1" y="1603"/>
                      <a:pt x="136" y="1670"/>
                    </a:cubicBezTo>
                    <a:cubicBezTo>
                      <a:pt x="407" y="1806"/>
                      <a:pt x="700" y="1873"/>
                      <a:pt x="994" y="1896"/>
                    </a:cubicBezTo>
                    <a:cubicBezTo>
                      <a:pt x="1016" y="2167"/>
                      <a:pt x="1106" y="2934"/>
                      <a:pt x="1310" y="3002"/>
                    </a:cubicBezTo>
                    <a:cubicBezTo>
                      <a:pt x="1310" y="3025"/>
                      <a:pt x="1355" y="3025"/>
                      <a:pt x="1377" y="3025"/>
                    </a:cubicBezTo>
                    <a:cubicBezTo>
                      <a:pt x="1445" y="3025"/>
                      <a:pt x="1513" y="2979"/>
                      <a:pt x="1535" y="2912"/>
                    </a:cubicBezTo>
                    <a:cubicBezTo>
                      <a:pt x="1671" y="2596"/>
                      <a:pt x="1738" y="2257"/>
                      <a:pt x="1761" y="1896"/>
                    </a:cubicBezTo>
                    <a:cubicBezTo>
                      <a:pt x="2054" y="1873"/>
                      <a:pt x="2348" y="1806"/>
                      <a:pt x="2619" y="1670"/>
                    </a:cubicBezTo>
                    <a:cubicBezTo>
                      <a:pt x="2641" y="1648"/>
                      <a:pt x="2664" y="1625"/>
                      <a:pt x="2686" y="1580"/>
                    </a:cubicBezTo>
                    <a:cubicBezTo>
                      <a:pt x="2731" y="1512"/>
                      <a:pt x="2709" y="1400"/>
                      <a:pt x="2619" y="1354"/>
                    </a:cubicBezTo>
                    <a:cubicBezTo>
                      <a:pt x="2348" y="1242"/>
                      <a:pt x="2054" y="1151"/>
                      <a:pt x="1761" y="1129"/>
                    </a:cubicBezTo>
                    <a:cubicBezTo>
                      <a:pt x="1738" y="768"/>
                      <a:pt x="1671" y="429"/>
                      <a:pt x="1535" y="113"/>
                    </a:cubicBezTo>
                    <a:cubicBezTo>
                      <a:pt x="1513" y="45"/>
                      <a:pt x="1445" y="0"/>
                      <a:pt x="137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17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8" name="Google Shape;108;p3"/>
              <p:cNvSpPr/>
              <p:nvPr/>
            </p:nvSpPr>
            <p:spPr>
              <a:xfrm>
                <a:off x="2621445" y="4447249"/>
                <a:ext cx="296921" cy="328719"/>
              </a:xfrm>
              <a:custGeom>
                <a:avLst/>
                <a:gdLst/>
                <a:ahLst/>
                <a:cxnLst/>
                <a:rect l="l" t="t" r="r" b="b"/>
                <a:pathLst>
                  <a:path w="2732" h="3025" extrusionOk="0">
                    <a:moveTo>
                      <a:pt x="1377" y="0"/>
                    </a:moveTo>
                    <a:cubicBezTo>
                      <a:pt x="1310" y="23"/>
                      <a:pt x="1242" y="45"/>
                      <a:pt x="1219" y="113"/>
                    </a:cubicBezTo>
                    <a:cubicBezTo>
                      <a:pt x="1084" y="429"/>
                      <a:pt x="1016" y="790"/>
                      <a:pt x="994" y="1129"/>
                    </a:cubicBezTo>
                    <a:cubicBezTo>
                      <a:pt x="700" y="1151"/>
                      <a:pt x="407" y="1242"/>
                      <a:pt x="136" y="1354"/>
                    </a:cubicBezTo>
                    <a:cubicBezTo>
                      <a:pt x="1" y="1422"/>
                      <a:pt x="1" y="1625"/>
                      <a:pt x="136" y="1693"/>
                    </a:cubicBezTo>
                    <a:cubicBezTo>
                      <a:pt x="407" y="1806"/>
                      <a:pt x="700" y="1873"/>
                      <a:pt x="994" y="1919"/>
                    </a:cubicBezTo>
                    <a:cubicBezTo>
                      <a:pt x="1016" y="2189"/>
                      <a:pt x="1129" y="2934"/>
                      <a:pt x="1310" y="3025"/>
                    </a:cubicBezTo>
                    <a:lnTo>
                      <a:pt x="1377" y="3025"/>
                    </a:lnTo>
                    <a:cubicBezTo>
                      <a:pt x="1445" y="3025"/>
                      <a:pt x="1513" y="2979"/>
                      <a:pt x="1535" y="2934"/>
                    </a:cubicBezTo>
                    <a:cubicBezTo>
                      <a:pt x="1671" y="2596"/>
                      <a:pt x="1761" y="2257"/>
                      <a:pt x="1784" y="1896"/>
                    </a:cubicBezTo>
                    <a:cubicBezTo>
                      <a:pt x="2077" y="1873"/>
                      <a:pt x="2348" y="1806"/>
                      <a:pt x="2619" y="1670"/>
                    </a:cubicBezTo>
                    <a:cubicBezTo>
                      <a:pt x="2664" y="1670"/>
                      <a:pt x="2686" y="1625"/>
                      <a:pt x="2709" y="1603"/>
                    </a:cubicBezTo>
                    <a:cubicBezTo>
                      <a:pt x="2731" y="1512"/>
                      <a:pt x="2709" y="1400"/>
                      <a:pt x="2619" y="1377"/>
                    </a:cubicBezTo>
                    <a:cubicBezTo>
                      <a:pt x="2348" y="1242"/>
                      <a:pt x="2054" y="1174"/>
                      <a:pt x="1761" y="1129"/>
                    </a:cubicBezTo>
                    <a:cubicBezTo>
                      <a:pt x="1738" y="790"/>
                      <a:pt x="1671" y="429"/>
                      <a:pt x="1535" y="113"/>
                    </a:cubicBezTo>
                    <a:cubicBezTo>
                      <a:pt x="1513" y="45"/>
                      <a:pt x="1445" y="23"/>
                      <a:pt x="137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9" name="Google Shape;109;p3"/>
              <p:cNvSpPr/>
              <p:nvPr/>
            </p:nvSpPr>
            <p:spPr>
              <a:xfrm>
                <a:off x="4591039" y="4465216"/>
                <a:ext cx="199061" cy="179119"/>
              </a:xfrm>
              <a:custGeom>
                <a:avLst/>
                <a:gdLst/>
                <a:ahLst/>
                <a:cxnLst/>
                <a:rect l="l" t="t" r="r" b="b"/>
                <a:pathLst>
                  <a:path w="9413" h="8470" extrusionOk="0">
                    <a:moveTo>
                      <a:pt x="4266" y="1"/>
                    </a:moveTo>
                    <a:cubicBezTo>
                      <a:pt x="4153" y="23"/>
                      <a:pt x="4108" y="159"/>
                      <a:pt x="4086" y="294"/>
                    </a:cubicBezTo>
                    <a:cubicBezTo>
                      <a:pt x="3815" y="2596"/>
                      <a:pt x="3115" y="6546"/>
                      <a:pt x="3115" y="6546"/>
                    </a:cubicBezTo>
                    <a:cubicBezTo>
                      <a:pt x="2728" y="6082"/>
                      <a:pt x="2142" y="5750"/>
                      <a:pt x="1542" y="5750"/>
                    </a:cubicBezTo>
                    <a:cubicBezTo>
                      <a:pt x="1442" y="5750"/>
                      <a:pt x="1342" y="5759"/>
                      <a:pt x="1242" y="5778"/>
                    </a:cubicBezTo>
                    <a:cubicBezTo>
                      <a:pt x="542" y="5936"/>
                      <a:pt x="1" y="6749"/>
                      <a:pt x="294" y="7403"/>
                    </a:cubicBezTo>
                    <a:cubicBezTo>
                      <a:pt x="497" y="7787"/>
                      <a:pt x="858" y="8058"/>
                      <a:pt x="1265" y="8171"/>
                    </a:cubicBezTo>
                    <a:cubicBezTo>
                      <a:pt x="1693" y="8351"/>
                      <a:pt x="2167" y="8442"/>
                      <a:pt x="2619" y="8464"/>
                    </a:cubicBezTo>
                    <a:cubicBezTo>
                      <a:pt x="2666" y="8468"/>
                      <a:pt x="2713" y="8470"/>
                      <a:pt x="2760" y="8470"/>
                    </a:cubicBezTo>
                    <a:cubicBezTo>
                      <a:pt x="2999" y="8470"/>
                      <a:pt x="3223" y="8420"/>
                      <a:pt x="3431" y="8306"/>
                    </a:cubicBezTo>
                    <a:cubicBezTo>
                      <a:pt x="3702" y="8193"/>
                      <a:pt x="3860" y="7923"/>
                      <a:pt x="3837" y="7629"/>
                    </a:cubicBezTo>
                    <a:cubicBezTo>
                      <a:pt x="3815" y="7516"/>
                      <a:pt x="3770" y="7403"/>
                      <a:pt x="3747" y="7291"/>
                    </a:cubicBezTo>
                    <a:cubicBezTo>
                      <a:pt x="3747" y="7178"/>
                      <a:pt x="3747" y="7065"/>
                      <a:pt x="3770" y="6952"/>
                    </a:cubicBezTo>
                    <a:cubicBezTo>
                      <a:pt x="4018" y="5508"/>
                      <a:pt x="4266" y="4086"/>
                      <a:pt x="4515" y="2641"/>
                    </a:cubicBezTo>
                    <a:cubicBezTo>
                      <a:pt x="4515" y="2619"/>
                      <a:pt x="4537" y="2596"/>
                      <a:pt x="4560" y="2574"/>
                    </a:cubicBezTo>
                    <a:cubicBezTo>
                      <a:pt x="4567" y="2559"/>
                      <a:pt x="4577" y="2554"/>
                      <a:pt x="4589" y="2554"/>
                    </a:cubicBezTo>
                    <a:cubicBezTo>
                      <a:pt x="4612" y="2554"/>
                      <a:pt x="4642" y="2574"/>
                      <a:pt x="4672" y="2574"/>
                    </a:cubicBezTo>
                    <a:cubicBezTo>
                      <a:pt x="5586" y="2971"/>
                      <a:pt x="6552" y="3316"/>
                      <a:pt x="7540" y="3316"/>
                    </a:cubicBezTo>
                    <a:cubicBezTo>
                      <a:pt x="7675" y="3316"/>
                      <a:pt x="7810" y="3309"/>
                      <a:pt x="7945" y="3296"/>
                    </a:cubicBezTo>
                    <a:cubicBezTo>
                      <a:pt x="8577" y="3228"/>
                      <a:pt x="9277" y="2890"/>
                      <a:pt x="9412" y="2258"/>
                    </a:cubicBezTo>
                    <a:cubicBezTo>
                      <a:pt x="7516" y="2167"/>
                      <a:pt x="5778" y="1129"/>
                      <a:pt x="426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17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0" name="Google Shape;110;p3"/>
              <p:cNvSpPr/>
              <p:nvPr/>
            </p:nvSpPr>
            <p:spPr>
              <a:xfrm>
                <a:off x="4591039" y="4465216"/>
                <a:ext cx="199061" cy="179606"/>
              </a:xfrm>
              <a:custGeom>
                <a:avLst/>
                <a:gdLst/>
                <a:ahLst/>
                <a:cxnLst/>
                <a:rect l="l" t="t" r="r" b="b"/>
                <a:pathLst>
                  <a:path w="9413" h="8493" extrusionOk="0">
                    <a:moveTo>
                      <a:pt x="4266" y="1"/>
                    </a:moveTo>
                    <a:cubicBezTo>
                      <a:pt x="4153" y="23"/>
                      <a:pt x="4108" y="181"/>
                      <a:pt x="4086" y="294"/>
                    </a:cubicBezTo>
                    <a:cubicBezTo>
                      <a:pt x="3815" y="2619"/>
                      <a:pt x="3115" y="6568"/>
                      <a:pt x="3115" y="6568"/>
                    </a:cubicBezTo>
                    <a:cubicBezTo>
                      <a:pt x="2733" y="6110"/>
                      <a:pt x="2158" y="5765"/>
                      <a:pt x="1566" y="5765"/>
                    </a:cubicBezTo>
                    <a:cubicBezTo>
                      <a:pt x="1458" y="5765"/>
                      <a:pt x="1350" y="5777"/>
                      <a:pt x="1242" y="5801"/>
                    </a:cubicBezTo>
                    <a:cubicBezTo>
                      <a:pt x="542" y="5959"/>
                      <a:pt x="1" y="6772"/>
                      <a:pt x="294" y="7403"/>
                    </a:cubicBezTo>
                    <a:cubicBezTo>
                      <a:pt x="497" y="7787"/>
                      <a:pt x="858" y="8081"/>
                      <a:pt x="1265" y="8193"/>
                    </a:cubicBezTo>
                    <a:cubicBezTo>
                      <a:pt x="1693" y="8374"/>
                      <a:pt x="2167" y="8464"/>
                      <a:pt x="2619" y="8487"/>
                    </a:cubicBezTo>
                    <a:cubicBezTo>
                      <a:pt x="2666" y="8490"/>
                      <a:pt x="2713" y="8492"/>
                      <a:pt x="2760" y="8492"/>
                    </a:cubicBezTo>
                    <a:cubicBezTo>
                      <a:pt x="2999" y="8492"/>
                      <a:pt x="3223" y="8442"/>
                      <a:pt x="3431" y="8329"/>
                    </a:cubicBezTo>
                    <a:cubicBezTo>
                      <a:pt x="3702" y="8193"/>
                      <a:pt x="3860" y="7923"/>
                      <a:pt x="3837" y="7652"/>
                    </a:cubicBezTo>
                    <a:cubicBezTo>
                      <a:pt x="3815" y="7539"/>
                      <a:pt x="3770" y="7426"/>
                      <a:pt x="3747" y="7313"/>
                    </a:cubicBezTo>
                    <a:cubicBezTo>
                      <a:pt x="3747" y="7200"/>
                      <a:pt x="3747" y="7088"/>
                      <a:pt x="3770" y="6975"/>
                    </a:cubicBezTo>
                    <a:cubicBezTo>
                      <a:pt x="4018" y="5530"/>
                      <a:pt x="4266" y="4086"/>
                      <a:pt x="4515" y="2664"/>
                    </a:cubicBezTo>
                    <a:cubicBezTo>
                      <a:pt x="4515" y="2641"/>
                      <a:pt x="4537" y="2596"/>
                      <a:pt x="4560" y="2574"/>
                    </a:cubicBezTo>
                    <a:cubicBezTo>
                      <a:pt x="4567" y="2566"/>
                      <a:pt x="4577" y="2564"/>
                      <a:pt x="4589" y="2564"/>
                    </a:cubicBezTo>
                    <a:cubicBezTo>
                      <a:pt x="4612" y="2564"/>
                      <a:pt x="4642" y="2574"/>
                      <a:pt x="4672" y="2574"/>
                    </a:cubicBezTo>
                    <a:cubicBezTo>
                      <a:pt x="5587" y="2991"/>
                      <a:pt x="6553" y="3338"/>
                      <a:pt x="7542" y="3338"/>
                    </a:cubicBezTo>
                    <a:cubicBezTo>
                      <a:pt x="7676" y="3338"/>
                      <a:pt x="7810" y="3332"/>
                      <a:pt x="7945" y="3318"/>
                    </a:cubicBezTo>
                    <a:cubicBezTo>
                      <a:pt x="8577" y="3251"/>
                      <a:pt x="9277" y="2912"/>
                      <a:pt x="9412" y="2280"/>
                    </a:cubicBezTo>
                    <a:cubicBezTo>
                      <a:pt x="7516" y="2167"/>
                      <a:pt x="5778" y="1152"/>
                      <a:pt x="426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1" name="Google Shape;111;p3"/>
              <p:cNvSpPr/>
              <p:nvPr/>
            </p:nvSpPr>
            <p:spPr>
              <a:xfrm>
                <a:off x="5354850" y="4695436"/>
                <a:ext cx="164200" cy="181780"/>
              </a:xfrm>
              <a:custGeom>
                <a:avLst/>
                <a:gdLst/>
                <a:ahLst/>
                <a:cxnLst/>
                <a:rect l="l" t="t" r="r" b="b"/>
                <a:pathLst>
                  <a:path w="2732" h="3025" extrusionOk="0">
                    <a:moveTo>
                      <a:pt x="1377" y="0"/>
                    </a:moveTo>
                    <a:cubicBezTo>
                      <a:pt x="1310" y="0"/>
                      <a:pt x="1242" y="45"/>
                      <a:pt x="1219" y="113"/>
                    </a:cubicBezTo>
                    <a:cubicBezTo>
                      <a:pt x="1084" y="429"/>
                      <a:pt x="1016" y="768"/>
                      <a:pt x="994" y="1129"/>
                    </a:cubicBezTo>
                    <a:cubicBezTo>
                      <a:pt x="700" y="1151"/>
                      <a:pt x="407" y="1219"/>
                      <a:pt x="136" y="1354"/>
                    </a:cubicBezTo>
                    <a:cubicBezTo>
                      <a:pt x="1" y="1422"/>
                      <a:pt x="1" y="1603"/>
                      <a:pt x="136" y="1670"/>
                    </a:cubicBezTo>
                    <a:cubicBezTo>
                      <a:pt x="407" y="1806"/>
                      <a:pt x="700" y="1873"/>
                      <a:pt x="994" y="1896"/>
                    </a:cubicBezTo>
                    <a:cubicBezTo>
                      <a:pt x="1016" y="2167"/>
                      <a:pt x="1106" y="2934"/>
                      <a:pt x="1310" y="3002"/>
                    </a:cubicBezTo>
                    <a:cubicBezTo>
                      <a:pt x="1310" y="3025"/>
                      <a:pt x="1355" y="3025"/>
                      <a:pt x="1377" y="3025"/>
                    </a:cubicBezTo>
                    <a:cubicBezTo>
                      <a:pt x="1445" y="3025"/>
                      <a:pt x="1513" y="2979"/>
                      <a:pt x="1535" y="2912"/>
                    </a:cubicBezTo>
                    <a:cubicBezTo>
                      <a:pt x="1671" y="2596"/>
                      <a:pt x="1738" y="2257"/>
                      <a:pt x="1761" y="1896"/>
                    </a:cubicBezTo>
                    <a:cubicBezTo>
                      <a:pt x="2054" y="1873"/>
                      <a:pt x="2348" y="1806"/>
                      <a:pt x="2619" y="1670"/>
                    </a:cubicBezTo>
                    <a:cubicBezTo>
                      <a:pt x="2641" y="1648"/>
                      <a:pt x="2664" y="1625"/>
                      <a:pt x="2686" y="1580"/>
                    </a:cubicBezTo>
                    <a:cubicBezTo>
                      <a:pt x="2731" y="1512"/>
                      <a:pt x="2709" y="1400"/>
                      <a:pt x="2619" y="1354"/>
                    </a:cubicBezTo>
                    <a:cubicBezTo>
                      <a:pt x="2348" y="1242"/>
                      <a:pt x="2054" y="1151"/>
                      <a:pt x="1761" y="1129"/>
                    </a:cubicBezTo>
                    <a:cubicBezTo>
                      <a:pt x="1738" y="768"/>
                      <a:pt x="1671" y="429"/>
                      <a:pt x="1535" y="113"/>
                    </a:cubicBezTo>
                    <a:cubicBezTo>
                      <a:pt x="1513" y="45"/>
                      <a:pt x="1445" y="0"/>
                      <a:pt x="137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17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2" name="Google Shape;112;p3"/>
              <p:cNvSpPr/>
              <p:nvPr/>
            </p:nvSpPr>
            <p:spPr>
              <a:xfrm>
                <a:off x="5354850" y="4695437"/>
                <a:ext cx="164200" cy="181780"/>
              </a:xfrm>
              <a:custGeom>
                <a:avLst/>
                <a:gdLst/>
                <a:ahLst/>
                <a:cxnLst/>
                <a:rect l="l" t="t" r="r" b="b"/>
                <a:pathLst>
                  <a:path w="2732" h="3025" extrusionOk="0">
                    <a:moveTo>
                      <a:pt x="1377" y="0"/>
                    </a:moveTo>
                    <a:cubicBezTo>
                      <a:pt x="1310" y="23"/>
                      <a:pt x="1242" y="45"/>
                      <a:pt x="1219" y="113"/>
                    </a:cubicBezTo>
                    <a:cubicBezTo>
                      <a:pt x="1084" y="429"/>
                      <a:pt x="1016" y="790"/>
                      <a:pt x="994" y="1129"/>
                    </a:cubicBezTo>
                    <a:cubicBezTo>
                      <a:pt x="700" y="1151"/>
                      <a:pt x="407" y="1242"/>
                      <a:pt x="136" y="1354"/>
                    </a:cubicBezTo>
                    <a:cubicBezTo>
                      <a:pt x="1" y="1422"/>
                      <a:pt x="1" y="1625"/>
                      <a:pt x="136" y="1693"/>
                    </a:cubicBezTo>
                    <a:cubicBezTo>
                      <a:pt x="407" y="1806"/>
                      <a:pt x="700" y="1873"/>
                      <a:pt x="994" y="1919"/>
                    </a:cubicBezTo>
                    <a:cubicBezTo>
                      <a:pt x="1016" y="2189"/>
                      <a:pt x="1129" y="2934"/>
                      <a:pt x="1310" y="3025"/>
                    </a:cubicBezTo>
                    <a:lnTo>
                      <a:pt x="1377" y="3025"/>
                    </a:lnTo>
                    <a:cubicBezTo>
                      <a:pt x="1445" y="3025"/>
                      <a:pt x="1513" y="2979"/>
                      <a:pt x="1535" y="2934"/>
                    </a:cubicBezTo>
                    <a:cubicBezTo>
                      <a:pt x="1671" y="2596"/>
                      <a:pt x="1761" y="2257"/>
                      <a:pt x="1784" y="1896"/>
                    </a:cubicBezTo>
                    <a:cubicBezTo>
                      <a:pt x="2077" y="1873"/>
                      <a:pt x="2348" y="1806"/>
                      <a:pt x="2619" y="1670"/>
                    </a:cubicBezTo>
                    <a:cubicBezTo>
                      <a:pt x="2664" y="1670"/>
                      <a:pt x="2686" y="1625"/>
                      <a:pt x="2709" y="1603"/>
                    </a:cubicBezTo>
                    <a:cubicBezTo>
                      <a:pt x="2731" y="1512"/>
                      <a:pt x="2709" y="1400"/>
                      <a:pt x="2619" y="1377"/>
                    </a:cubicBezTo>
                    <a:cubicBezTo>
                      <a:pt x="2348" y="1242"/>
                      <a:pt x="2054" y="1174"/>
                      <a:pt x="1761" y="1129"/>
                    </a:cubicBezTo>
                    <a:cubicBezTo>
                      <a:pt x="1738" y="790"/>
                      <a:pt x="1671" y="429"/>
                      <a:pt x="1535" y="113"/>
                    </a:cubicBezTo>
                    <a:cubicBezTo>
                      <a:pt x="1513" y="45"/>
                      <a:pt x="1445" y="23"/>
                      <a:pt x="137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5791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DED23B-5FD8-A1B6-C9AB-4F7376D1E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C2277C-D90B-4E2B-F584-0FDEF458C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47DB3A-D1B6-114E-2A87-A14E234BA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C85D-59AB-4034-A0EA-C004F0D7EF0C}" type="datetimeFigureOut">
              <a:rPr lang="es-MX" smtClean="0"/>
              <a:t>03/05/2022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F1D558-BFFF-6CF7-23AB-0FC4F9A72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1BC762-1C2B-7988-106E-279B9EE5C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FB9EF-2452-4EA5-9DFD-073E723FB1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640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9A610A-B5B6-6D7F-14E2-E02E72CD6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B33272D-E5E3-2AF3-6E13-C6C9F20DC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DF95A6-78C3-EAAC-6374-0BDBB4F81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C85D-59AB-4034-A0EA-C004F0D7EF0C}" type="datetimeFigureOut">
              <a:rPr lang="es-MX" smtClean="0"/>
              <a:t>03/05/2022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15D924-7607-898E-B0F0-D188B2ECA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47DEC0-B7E1-D617-7480-2E86329B2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FB9EF-2452-4EA5-9DFD-073E723FB1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512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45EF0E-ACD2-85F4-6E36-20EA9BB43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67E21B-415F-A01D-B2A7-51B643EC85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06FF3A0-9CC8-2684-053B-87A7BB3092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86B3B7-6FA7-1B84-8D69-24A36BFE2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C85D-59AB-4034-A0EA-C004F0D7EF0C}" type="datetimeFigureOut">
              <a:rPr lang="es-MX" smtClean="0"/>
              <a:t>03/05/2022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7F1F21E-A072-F13E-3A7F-F64DC4F6F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C562146-D674-A3E7-B781-25D90E4E5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FB9EF-2452-4EA5-9DFD-073E723FB1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514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2C383B-4E08-AEE7-DEFA-1505F9627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E6BBF0-30CB-ACDB-EFCF-F0AA235524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BA5C2C4-5FD0-282F-A6DE-4AFAE22F39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08F2D06-1799-0712-A73A-F82D064DD3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EC8BACD-C809-A8D0-BDCE-BCF2994E20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9D211D1-3769-F3A4-5BFE-19589432D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C85D-59AB-4034-A0EA-C004F0D7EF0C}" type="datetimeFigureOut">
              <a:rPr lang="es-MX" smtClean="0"/>
              <a:t>03/05/2022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36D0B7F-8703-A6B2-2949-B2936317E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944828A-4FE9-695D-38CC-AFBC3C65F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FB9EF-2452-4EA5-9DFD-073E723FB1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1587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89B35D-4775-B1DA-E9EE-7333769D1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03D6825-1EAE-8F6A-D210-18A8ED4AE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C85D-59AB-4034-A0EA-C004F0D7EF0C}" type="datetimeFigureOut">
              <a:rPr lang="es-MX" smtClean="0"/>
              <a:t>03/05/2022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8F620EC-7C76-20C6-0045-F194B6454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4852DCC-70E7-5BFA-635A-1D507179A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FB9EF-2452-4EA5-9DFD-073E723FB1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3421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EF31CA2-75BE-07A5-EC4C-3F63BF458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C85D-59AB-4034-A0EA-C004F0D7EF0C}" type="datetimeFigureOut">
              <a:rPr lang="es-MX" smtClean="0"/>
              <a:t>03/05/2022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6B4DDDB-F255-CA70-182A-B8D952F57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AA08C6B-DBA2-5D65-C78B-4E024F160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FB9EF-2452-4EA5-9DFD-073E723FB1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3915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A8A77D-C657-0CA2-D838-F3982E60C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8744E6-A951-F807-400A-54A0CB67A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CEB7B47-E0EC-AD2E-1241-4BC9FAF229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5133974-7FD9-4416-E1D2-643EA4119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C85D-59AB-4034-A0EA-C004F0D7EF0C}" type="datetimeFigureOut">
              <a:rPr lang="es-MX" smtClean="0"/>
              <a:t>03/05/2022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03512F-52DC-3412-95FF-FB1D07556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93DFFB-EC9E-0755-43B9-51A738C31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FB9EF-2452-4EA5-9DFD-073E723FB1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8445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449D09-6334-A86A-DC6A-77BBE99CD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38AF666-0A8E-1B4E-07D4-A457DCF59D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1BC5940-CABB-1CA3-9A63-CAD8B8A341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D260BCD-36E1-DB9B-90F1-DF441557E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C85D-59AB-4034-A0EA-C004F0D7EF0C}" type="datetimeFigureOut">
              <a:rPr lang="es-MX" smtClean="0"/>
              <a:t>03/05/2022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2E03FE-65F1-5E5E-EBF5-992364D85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D06C7B7-D657-75B3-8B29-729C2E498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FB9EF-2452-4EA5-9DFD-073E723FB1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36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2B44166-3CFA-6DAB-DED9-38E9236FC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40D913-3823-9BC4-46D3-B884D7068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9B995C-0BA0-3D0F-C4B8-7AD0BB5D8A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7C85D-59AB-4034-A0EA-C004F0D7EF0C}" type="datetimeFigureOut">
              <a:rPr lang="es-MX" smtClean="0"/>
              <a:t>03/05/2022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08A91E-A7BF-410B-160C-644B446009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7EBC68-169C-DFC0-A595-E0D8DD4131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FB9EF-2452-4EA5-9DFD-073E723FB1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7464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Una señal con letras y números&#10;&#10;Descripción generada automáticamente con confianza baja">
            <a:extLst>
              <a:ext uri="{FF2B5EF4-FFF2-40B4-BE49-F238E27FC236}">
                <a16:creationId xmlns:a16="http://schemas.microsoft.com/office/drawing/2014/main" id="{76A2F20E-4D2E-4139-B4FE-3B0E587525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10" y="1587501"/>
            <a:ext cx="2476500" cy="184150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A692B161-4175-4207-9FE4-9EDDE4F86D56}"/>
              </a:ext>
            </a:extLst>
          </p:cNvPr>
          <p:cNvSpPr txBox="1"/>
          <p:nvPr/>
        </p:nvSpPr>
        <p:spPr>
          <a:xfrm>
            <a:off x="2556709" y="1315601"/>
            <a:ext cx="8534400" cy="4196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66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reaming Outloud Pro" panose="03050502040302030504" pitchFamily="66" charset="0"/>
                <a:ea typeface="+mn-ea"/>
                <a:cs typeface="Dreaming Outloud Pro" panose="03050502040302030504" pitchFamily="66" charset="0"/>
              </a:rPr>
              <a:t>ESCUELA NORMAL DE EDUCACIÓN PREESCOLAR</a:t>
            </a:r>
            <a:endParaRPr kumimoji="0" lang="es-MX" sz="266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reaming Outloud Pro" panose="03050502040302030504" pitchFamily="66" charset="0"/>
              <a:ea typeface="+mn-ea"/>
              <a:cs typeface="Dreaming Outloud Pro" panose="03050502040302030504" pitchFamily="66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66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reaming Outloud Pro" panose="03050502040302030504" pitchFamily="66" charset="0"/>
                <a:ea typeface="+mn-ea"/>
                <a:cs typeface="Dreaming Outloud Pro" panose="03050502040302030504" pitchFamily="66" charset="0"/>
              </a:rPr>
              <a:t>CICLO 2021-2022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66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reaming Outloud Pro" panose="03050502040302030504" pitchFamily="66" charset="0"/>
                <a:ea typeface="+mn-ea"/>
                <a:cs typeface="Dreaming Outloud Pro" panose="03050502040302030504" pitchFamily="66" charset="0"/>
              </a:rPr>
              <a:t>CURSO: ESTRATEGIAS DE EXPRESIÓN CORPORAL Y DANZA EN PREESCOLAR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66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reaming Outloud Pro" panose="03050502040302030504" pitchFamily="66" charset="0"/>
                <a:ea typeface="+mn-ea"/>
                <a:cs typeface="Dreaming Outloud Pro" panose="03050502040302030504" pitchFamily="66" charset="0"/>
              </a:rPr>
              <a:t>DOCENTE: MANUEL FEDERICO RODRIGUEZ AGUILAR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66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reaming Outloud Pro" panose="03050502040302030504" pitchFamily="66" charset="0"/>
                <a:ea typeface="+mn-ea"/>
                <a:cs typeface="Dreaming Outloud Pro" panose="03050502040302030504" pitchFamily="66" charset="0"/>
              </a:rPr>
              <a:t>UNIDAD 2. EL MOVIMIENTO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66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reaming Outloud Pro" panose="03050502040302030504" pitchFamily="66" charset="0"/>
              <a:ea typeface="+mn-ea"/>
              <a:cs typeface="Dreaming Outloud Pro" panose="03050502040302030504" pitchFamily="66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66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reaming Outloud Pro" panose="03050502040302030504" pitchFamily="66" charset="0"/>
                <a:ea typeface="+mn-ea"/>
                <a:cs typeface="Dreaming Outloud Pro" panose="03050502040302030504" pitchFamily="66" charset="0"/>
              </a:rPr>
              <a:t>PAOLA JACQUELINE DURÓN DOMÍNGUEZ #5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66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reaming Outloud Pro" panose="03050502040302030504" pitchFamily="66" charset="0"/>
              <a:ea typeface="+mn-ea"/>
              <a:cs typeface="Dreaming Outloud Pro" panose="03050502040302030504" pitchFamily="66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66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reaming Outloud Pro" panose="03050502040302030504" pitchFamily="66" charset="0"/>
                <a:ea typeface="+mn-ea"/>
                <a:cs typeface="Dreaming Outloud Pro" panose="03050502040302030504" pitchFamily="66" charset="0"/>
              </a:rPr>
              <a:t>04 DE MAYO DEL 2022   </a:t>
            </a:r>
            <a:endParaRPr kumimoji="0" lang="es-ES" sz="266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reaming Outloud Pro" panose="03050502040302030504" pitchFamily="66" charset="0"/>
              <a:ea typeface="+mn-ea"/>
              <a:cs typeface="Dreaming Outloud Pro" panose="030505020403020305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762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223768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39</Words>
  <Application>Microsoft Office PowerPoint</Application>
  <PresentationFormat>Panorámica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Dreaming Outloud Pro</vt:lpstr>
      <vt:lpstr>1_Tema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PAOLA JACQUELINE DURON DOMINGUEZ</dc:creator>
  <cp:lastModifiedBy>PAOLA JACQUELINE DURON DOMINGUEZ</cp:lastModifiedBy>
  <cp:revision>2</cp:revision>
  <dcterms:created xsi:type="dcterms:W3CDTF">2022-05-04T04:39:12Z</dcterms:created>
  <dcterms:modified xsi:type="dcterms:W3CDTF">2022-05-04T04:44:56Z</dcterms:modified>
</cp:coreProperties>
</file>