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7" autoAdjust="0"/>
    <p:restoredTop sz="94660"/>
  </p:normalViewPr>
  <p:slideViewPr>
    <p:cSldViewPr snapToGrid="0">
      <p:cViewPr varScale="1">
        <p:scale>
          <a:sx n="41" d="100"/>
          <a:sy n="41" d="100"/>
        </p:scale>
        <p:origin x="6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F8719-EF9B-40A2-A924-86DF0D72B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E7F42C-8B1E-45AE-9863-3FF313268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97FFE8-7052-4D5F-AD44-3DA993AD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092581-5966-4DB6-A4EF-B8BA8192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21E42D-AC1B-4300-80FC-2F1FF9A5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77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9F8E6-7880-46D0-8749-81E3679F0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9EB3DD-DA8B-408E-A987-1CD62BB21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C6C779-EDE1-484C-AEBC-D121ABE6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4410-0577-40D0-B65E-283B29DA9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26CB75-99B2-41B8-BBCC-E5A7D6D2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66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848F54-F966-4102-98B3-20A040199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99938-FD3D-4E62-B9E2-64BAFF3BE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3257E0-520C-4787-BD55-A10BFC68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93E695-41D3-4213-8CE0-41978315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BEE40-A662-49B7-94AF-8280D7BD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13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8EE11-56C0-4A61-9266-F3BF5BEC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157415-9B4A-47F1-9EA6-D763671D4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2ACCA-068F-4934-AE19-BE8B29D0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DDC9C-C45C-4877-888D-86A55692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18777A-B76B-4975-BCD1-7231465B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24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7A17D-5835-4594-BBF2-EBE8CE8EA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B20798-05EC-4B86-ABD3-4C78E7C12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E6C729-45C0-4D7E-9DA0-BA04916E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59B8A0-6473-4A82-9BD1-B082FC6F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EFC89D-8A4C-4D19-92AC-2E0E0A74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697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65476-E4EC-4AE2-88A8-DCE644D4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C2E59A-CA1E-4569-89C8-3B23B03EE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3FD596-0974-4DF8-B4D5-FAC883290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39C9B3-EEA8-4F12-A566-A1895A0C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F8C715-70B4-4CEE-A3EB-B6351F0B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FBF7DD-D52D-4D69-8557-0D617FC0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91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0A2B9-1CD1-4199-A971-286383B7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FA78A6-B9B2-45ED-BE04-65508EE22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7F01FC-C2BA-4C88-99B9-F914CA6CF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A247D64-9F35-4033-9B72-F42004EE8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767B8F-6309-454F-8B37-2118734C3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9C3163-2AB4-4A93-AAB8-7BC1CB9F0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1B98E2-4E3A-4A43-90ED-EC70AF62D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E72691-9FD4-4B9D-87C6-0A9327DA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22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246EB-AC2E-4F14-8954-E8FFAEE1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937C6A-EC0C-42E5-903B-339780241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6335F3-4981-4AB1-A2FF-4AFDC1C0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DD73DF-24EE-4083-9BBF-EAE73A31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48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D330EB-8AF1-45E8-8534-67BE9046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D7B513-D58C-40F5-8F6B-D2C02289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5317D4-653A-4E5A-BB70-D2083C91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66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901A9-ADAC-4016-A026-16CD1049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AF8644-9CBB-4DB1-BC8B-AB3AB8DE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9FD733-4714-4ABB-A777-55BB4815A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4B7C9F-AFAE-4B8E-95DC-20E6A022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1F5365-C065-4472-B0A8-46568BC13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E30FB7-596C-402E-BA94-BA4279D2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13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245B6-AC3B-444B-9C62-A1260B48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2B2AF6-4ADF-4F84-A7C4-5D7BC335A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11E5C3-572A-47B1-AB91-7751E31F6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935972-47AB-4D22-B356-3B9F94F8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42E7F6-1E60-4F67-A5A5-B435F2BD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7E2B7D-0E7E-414C-BBCE-8BEE02EA7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93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6E6219-D92B-4408-B2CF-3DC883681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5173F8-B0FA-4BB0-89DF-01F39A492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B17488-D029-46BA-A5A8-31BF629BE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F5833-25B8-4DC7-89DA-13ACF45667D5}" type="datetimeFigureOut">
              <a:rPr lang="es-MX" smtClean="0"/>
              <a:t>08/05/2022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3456B4-8582-4121-A822-8B3326EC1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52FF3-3F47-4C54-B367-01A2FF0FE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5C72-4871-43FD-963A-0E4A37BDF7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5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891D6E8-FB76-4EED-81AA-D21FAC41A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7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5BB29F7-3B04-4767-B874-49B50AF00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1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E8EB0D1-ED8B-4C32-ADA2-7CCFBFA6B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6" y="0"/>
            <a:ext cx="12168554" cy="684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37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25E4776-61E4-4EB5-BBF2-B6B90C865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13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77F9B84-FACC-4820-85E2-A7201FD61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7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E69A094-BD27-4EA1-8775-A3029E625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81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YENIFER CORTEZ OLGUIN</dc:creator>
  <cp:lastModifiedBy>YENIFER CORTEZ OLGUIN</cp:lastModifiedBy>
  <cp:revision>1</cp:revision>
  <dcterms:created xsi:type="dcterms:W3CDTF">2022-05-04T10:55:36Z</dcterms:created>
  <dcterms:modified xsi:type="dcterms:W3CDTF">2022-05-09T03:27:18Z</dcterms:modified>
</cp:coreProperties>
</file>