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9"/>
  </p:notesMasterIdLst>
  <p:sldIdLst>
    <p:sldId id="256" r:id="rId2"/>
    <p:sldId id="257" r:id="rId3"/>
    <p:sldId id="258" r:id="rId4"/>
    <p:sldId id="259" r:id="rId5"/>
    <p:sldId id="260" r:id="rId6"/>
    <p:sldId id="265" r:id="rId7"/>
    <p:sldId id="266" r:id="rId8"/>
    <p:sldId id="267" r:id="rId9"/>
    <p:sldId id="268" r:id="rId10"/>
    <p:sldId id="269" r:id="rId11"/>
    <p:sldId id="270" r:id="rId12"/>
    <p:sldId id="271" r:id="rId13"/>
    <p:sldId id="272" r:id="rId14"/>
    <p:sldId id="273" r:id="rId15"/>
    <p:sldId id="274" r:id="rId16"/>
    <p:sldId id="275" r:id="rId17"/>
    <p:sldId id="276" r:id="rId18"/>
  </p:sldIdLst>
  <p:sldSz cx="9144000" cy="6858000" type="screen4x3"/>
  <p:notesSz cx="6858000" cy="9144000"/>
  <p:embeddedFontLst>
    <p:embeddedFont>
      <p:font typeface="Abhaya Libre" panose="020B0604020202020204" charset="0"/>
      <p:regular r:id="rId20"/>
      <p:bold r:id="rId21"/>
    </p:embeddedFont>
    <p:embeddedFont>
      <p:font typeface="Agency FB" panose="020B0503020202020204" pitchFamily="34" charset="0"/>
      <p:regular r:id="rId22"/>
      <p:bold r:id="rId23"/>
    </p:embeddedFont>
    <p:embeddedFont>
      <p:font typeface="Fira Sans Extra Condensed Medium" panose="020B0604020202020204" charset="0"/>
      <p:regular r:id="rId24"/>
      <p:bold r:id="rId25"/>
      <p:italic r:id="rId26"/>
      <p:boldItalic r:id="rId27"/>
    </p:embeddedFont>
    <p:embeddedFont>
      <p:font typeface="Pavanam" panose="020B0604020202020204" charset="0"/>
      <p:regular r:id="rId28"/>
    </p:embeddedFont>
    <p:embeddedFont>
      <p:font typeface="Roboto Condensed Light" panose="02000000000000000000" pitchFamily="2" charset="0"/>
      <p:regular r:id="rId29"/>
      <p: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A71A29-8F07-4D5C-82A3-1A93ED77DECA}">
  <a:tblStyle styleId="{05A71A29-8F07-4D5C-82A3-1A93ED77DE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18aac6f50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18aac6f5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11437eeba53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11437eeba5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8aac6f50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8aac6f50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f3a5c48b52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f3a5c48b5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118aac6f50e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118aac6f50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64" y="1154153"/>
            <a:ext cx="1748319" cy="2285948"/>
            <a:chOff x="1549425" y="1957025"/>
            <a:chExt cx="1363850" cy="1783250"/>
          </a:xfrm>
        </p:grpSpPr>
        <p:sp>
          <p:nvSpPr>
            <p:cNvPr id="10" name="Google Shape;10;p2"/>
            <p:cNvSpPr/>
            <p:nvPr/>
          </p:nvSpPr>
          <p:spPr>
            <a:xfrm>
              <a:off x="2021350" y="1957025"/>
              <a:ext cx="891925" cy="1783250"/>
            </a:xfrm>
            <a:custGeom>
              <a:avLst/>
              <a:gdLst/>
              <a:ahLst/>
              <a:cxnLst/>
              <a:rect l="l" t="t" r="r" b="b"/>
              <a:pathLst>
                <a:path w="35677" h="71330" extrusionOk="0">
                  <a:moveTo>
                    <a:pt x="0" y="1"/>
                  </a:moveTo>
                  <a:lnTo>
                    <a:pt x="0" y="71330"/>
                  </a:lnTo>
                  <a:cubicBezTo>
                    <a:pt x="19698" y="71330"/>
                    <a:pt x="35676" y="55352"/>
                    <a:pt x="35676" y="35654"/>
                  </a:cubicBezTo>
                  <a:cubicBezTo>
                    <a:pt x="35676" y="15978"/>
                    <a:pt x="19698"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76825" y="2403275"/>
              <a:ext cx="445100" cy="890200"/>
            </a:xfrm>
            <a:custGeom>
              <a:avLst/>
              <a:gdLst/>
              <a:ahLst/>
              <a:cxnLst/>
              <a:rect l="l" t="t" r="r" b="b"/>
              <a:pathLst>
                <a:path w="17804" h="35608" extrusionOk="0">
                  <a:moveTo>
                    <a:pt x="17804" y="0"/>
                  </a:moveTo>
                  <a:cubicBezTo>
                    <a:pt x="7966" y="0"/>
                    <a:pt x="0" y="7989"/>
                    <a:pt x="0" y="17804"/>
                  </a:cubicBezTo>
                  <a:cubicBezTo>
                    <a:pt x="0" y="27641"/>
                    <a:pt x="7989" y="35607"/>
                    <a:pt x="17804" y="35607"/>
                  </a:cubicBezTo>
                  <a:lnTo>
                    <a:pt x="17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769125" y="2618100"/>
              <a:ext cx="505600" cy="460675"/>
            </a:xfrm>
            <a:custGeom>
              <a:avLst/>
              <a:gdLst/>
              <a:ahLst/>
              <a:cxnLst/>
              <a:rect l="l" t="t" r="r" b="b"/>
              <a:pathLst>
                <a:path w="20224" h="18427" extrusionOk="0">
                  <a:moveTo>
                    <a:pt x="10115" y="1"/>
                  </a:moveTo>
                  <a:cubicBezTo>
                    <a:pt x="7755" y="1"/>
                    <a:pt x="5398" y="902"/>
                    <a:pt x="3607" y="2706"/>
                  </a:cubicBezTo>
                  <a:cubicBezTo>
                    <a:pt x="0" y="6289"/>
                    <a:pt x="0" y="12132"/>
                    <a:pt x="3607" y="15739"/>
                  </a:cubicBezTo>
                  <a:cubicBezTo>
                    <a:pt x="5398" y="17531"/>
                    <a:pt x="7755" y="18426"/>
                    <a:pt x="10115" y="18426"/>
                  </a:cubicBezTo>
                  <a:cubicBezTo>
                    <a:pt x="12474" y="18426"/>
                    <a:pt x="14837" y="17531"/>
                    <a:pt x="16640" y="15739"/>
                  </a:cubicBezTo>
                  <a:cubicBezTo>
                    <a:pt x="20224" y="12132"/>
                    <a:pt x="20224" y="6289"/>
                    <a:pt x="16640" y="2706"/>
                  </a:cubicBezTo>
                  <a:cubicBezTo>
                    <a:pt x="14837" y="902"/>
                    <a:pt x="12474" y="1"/>
                    <a:pt x="10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21350" y="2400975"/>
              <a:ext cx="446825" cy="893075"/>
            </a:xfrm>
            <a:custGeom>
              <a:avLst/>
              <a:gdLst/>
              <a:ahLst/>
              <a:cxnLst/>
              <a:rect l="l" t="t" r="r" b="b"/>
              <a:pathLst>
                <a:path w="17873" h="35723" fill="none" extrusionOk="0">
                  <a:moveTo>
                    <a:pt x="0" y="1"/>
                  </a:moveTo>
                  <a:cubicBezTo>
                    <a:pt x="9883" y="1"/>
                    <a:pt x="17872" y="7990"/>
                    <a:pt x="17872" y="17873"/>
                  </a:cubicBezTo>
                  <a:cubicBezTo>
                    <a:pt x="17872" y="27733"/>
                    <a:pt x="9883" y="35722"/>
                    <a:pt x="0" y="35722"/>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21900" y="2166450"/>
              <a:ext cx="681950" cy="1363825"/>
            </a:xfrm>
            <a:custGeom>
              <a:avLst/>
              <a:gdLst/>
              <a:ahLst/>
              <a:cxnLst/>
              <a:rect l="l" t="t" r="r" b="b"/>
              <a:pathLst>
                <a:path w="27278" h="54553" fill="none" extrusionOk="0">
                  <a:moveTo>
                    <a:pt x="1" y="1"/>
                  </a:moveTo>
                  <a:cubicBezTo>
                    <a:pt x="15066" y="1"/>
                    <a:pt x="27277" y="12212"/>
                    <a:pt x="27277" y="27277"/>
                  </a:cubicBezTo>
                  <a:cubicBezTo>
                    <a:pt x="27277" y="42341"/>
                    <a:pt x="15066" y="54553"/>
                    <a:pt x="1" y="54553"/>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49425" y="1957950"/>
              <a:ext cx="503325" cy="448175"/>
            </a:xfrm>
            <a:custGeom>
              <a:avLst/>
              <a:gdLst/>
              <a:ahLst/>
              <a:cxnLst/>
              <a:rect l="l" t="t" r="r" b="b"/>
              <a:pathLst>
                <a:path w="20133" h="17927" extrusionOk="0">
                  <a:moveTo>
                    <a:pt x="10070" y="1"/>
                  </a:moveTo>
                  <a:cubicBezTo>
                    <a:pt x="7473" y="1"/>
                    <a:pt x="4898" y="1125"/>
                    <a:pt x="3128" y="3296"/>
                  </a:cubicBezTo>
                  <a:cubicBezTo>
                    <a:pt x="1" y="7131"/>
                    <a:pt x="571" y="12792"/>
                    <a:pt x="4406" y="15919"/>
                  </a:cubicBezTo>
                  <a:cubicBezTo>
                    <a:pt x="6063" y="17270"/>
                    <a:pt x="8058" y="17927"/>
                    <a:pt x="10041" y="17927"/>
                  </a:cubicBezTo>
                  <a:cubicBezTo>
                    <a:pt x="12646" y="17927"/>
                    <a:pt x="15230" y="16795"/>
                    <a:pt x="17005" y="14618"/>
                  </a:cubicBezTo>
                  <a:cubicBezTo>
                    <a:pt x="20132" y="10783"/>
                    <a:pt x="19562" y="5145"/>
                    <a:pt x="15727" y="2018"/>
                  </a:cubicBezTo>
                  <a:cubicBezTo>
                    <a:pt x="14063" y="661"/>
                    <a:pt x="12060" y="1"/>
                    <a:pt x="10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76825" y="3291175"/>
              <a:ext cx="447975" cy="447950"/>
            </a:xfrm>
            <a:custGeom>
              <a:avLst/>
              <a:gdLst/>
              <a:ahLst/>
              <a:cxnLst/>
              <a:rect l="l" t="t" r="r" b="b"/>
              <a:pathLst>
                <a:path w="17919" h="17918" extrusionOk="0">
                  <a:moveTo>
                    <a:pt x="8971" y="0"/>
                  </a:moveTo>
                  <a:cubicBezTo>
                    <a:pt x="4017" y="0"/>
                    <a:pt x="0" y="4017"/>
                    <a:pt x="0" y="8970"/>
                  </a:cubicBezTo>
                  <a:cubicBezTo>
                    <a:pt x="0" y="13924"/>
                    <a:pt x="4017" y="17918"/>
                    <a:pt x="8971" y="17918"/>
                  </a:cubicBezTo>
                  <a:cubicBezTo>
                    <a:pt x="13924" y="17918"/>
                    <a:pt x="17918" y="13924"/>
                    <a:pt x="17918" y="8970"/>
                  </a:cubicBezTo>
                  <a:cubicBezTo>
                    <a:pt x="17918" y="4017"/>
                    <a:pt x="13924" y="0"/>
                    <a:pt x="8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801075" y="2166450"/>
              <a:ext cx="220850" cy="25"/>
            </a:xfrm>
            <a:custGeom>
              <a:avLst/>
              <a:gdLst/>
              <a:ahLst/>
              <a:cxnLst/>
              <a:rect l="l" t="t" r="r" b="b"/>
              <a:pathLst>
                <a:path w="8834" h="1" fill="none" extrusionOk="0">
                  <a:moveTo>
                    <a:pt x="8834" y="1"/>
                  </a:moveTo>
                  <a:lnTo>
                    <a:pt x="1" y="1"/>
                  </a:lnTo>
                </a:path>
              </a:pathLst>
            </a:custGeom>
            <a:noFill/>
            <a:ln w="7425" cap="flat" cmpd="sng">
              <a:solidFill>
                <a:srgbClr val="101528"/>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1143315" y="-838"/>
            <a:ext cx="2286685" cy="1360673"/>
            <a:chOff x="1130575" y="1065150"/>
            <a:chExt cx="1783825" cy="1061450"/>
          </a:xfrm>
        </p:grpSpPr>
        <p:sp>
          <p:nvSpPr>
            <p:cNvPr id="19" name="Google Shape;19;p2"/>
            <p:cNvSpPr/>
            <p:nvPr/>
          </p:nvSpPr>
          <p:spPr>
            <a:xfrm>
              <a:off x="1130575" y="1065150"/>
              <a:ext cx="1783250" cy="891900"/>
            </a:xfrm>
            <a:custGeom>
              <a:avLst/>
              <a:gdLst/>
              <a:ahLst/>
              <a:cxnLst/>
              <a:rect l="l" t="t" r="r" b="b"/>
              <a:pathLst>
                <a:path w="71330" h="35676" extrusionOk="0">
                  <a:moveTo>
                    <a:pt x="35654" y="0"/>
                  </a:moveTo>
                  <a:cubicBezTo>
                    <a:pt x="15978" y="0"/>
                    <a:pt x="1" y="15978"/>
                    <a:pt x="1" y="35676"/>
                  </a:cubicBezTo>
                  <a:lnTo>
                    <a:pt x="71330" y="35676"/>
                  </a:lnTo>
                  <a:cubicBezTo>
                    <a:pt x="71330" y="15978"/>
                    <a:pt x="55352" y="0"/>
                    <a:pt x="35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76825" y="1510800"/>
              <a:ext cx="890200" cy="445125"/>
            </a:xfrm>
            <a:custGeom>
              <a:avLst/>
              <a:gdLst/>
              <a:ahLst/>
              <a:cxnLst/>
              <a:rect l="l" t="t" r="r" b="b"/>
              <a:pathLst>
                <a:path w="35608" h="17805" extrusionOk="0">
                  <a:moveTo>
                    <a:pt x="17804" y="0"/>
                  </a:moveTo>
                  <a:cubicBezTo>
                    <a:pt x="7966" y="0"/>
                    <a:pt x="0" y="7989"/>
                    <a:pt x="0" y="17804"/>
                  </a:cubicBezTo>
                  <a:lnTo>
                    <a:pt x="35608" y="17804"/>
                  </a:lnTo>
                  <a:cubicBezTo>
                    <a:pt x="35608" y="7966"/>
                    <a:pt x="27619" y="0"/>
                    <a:pt x="17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130575" y="1563725"/>
              <a:ext cx="892500" cy="393325"/>
            </a:xfrm>
            <a:custGeom>
              <a:avLst/>
              <a:gdLst/>
              <a:ahLst/>
              <a:cxnLst/>
              <a:rect l="l" t="t" r="r" b="b"/>
              <a:pathLst>
                <a:path w="35700" h="15733" extrusionOk="0">
                  <a:moveTo>
                    <a:pt x="17833" y="1"/>
                  </a:moveTo>
                  <a:cubicBezTo>
                    <a:pt x="15083" y="1"/>
                    <a:pt x="12338" y="634"/>
                    <a:pt x="9816" y="1901"/>
                  </a:cubicBezTo>
                  <a:lnTo>
                    <a:pt x="1" y="6831"/>
                  </a:lnTo>
                  <a:lnTo>
                    <a:pt x="1" y="15733"/>
                  </a:lnTo>
                  <a:lnTo>
                    <a:pt x="9816" y="10825"/>
                  </a:lnTo>
                  <a:cubicBezTo>
                    <a:pt x="12338" y="9547"/>
                    <a:pt x="15088" y="8908"/>
                    <a:pt x="17842" y="8908"/>
                  </a:cubicBezTo>
                  <a:cubicBezTo>
                    <a:pt x="20595" y="8908"/>
                    <a:pt x="23351" y="9547"/>
                    <a:pt x="25885" y="10825"/>
                  </a:cubicBezTo>
                  <a:lnTo>
                    <a:pt x="35700" y="15733"/>
                  </a:lnTo>
                  <a:lnTo>
                    <a:pt x="35700" y="6831"/>
                  </a:lnTo>
                  <a:lnTo>
                    <a:pt x="25885" y="1901"/>
                  </a:lnTo>
                  <a:cubicBezTo>
                    <a:pt x="23340" y="634"/>
                    <a:pt x="20584" y="1"/>
                    <a:pt x="17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021900" y="1733350"/>
              <a:ext cx="892500" cy="393250"/>
            </a:xfrm>
            <a:custGeom>
              <a:avLst/>
              <a:gdLst/>
              <a:ahLst/>
              <a:cxnLst/>
              <a:rect l="l" t="t" r="r" b="b"/>
              <a:pathLst>
                <a:path w="35700" h="15730" extrusionOk="0">
                  <a:moveTo>
                    <a:pt x="1" y="0"/>
                  </a:moveTo>
                  <a:lnTo>
                    <a:pt x="1" y="8948"/>
                  </a:lnTo>
                  <a:lnTo>
                    <a:pt x="9816" y="13832"/>
                  </a:lnTo>
                  <a:cubicBezTo>
                    <a:pt x="12344" y="15096"/>
                    <a:pt x="15088" y="15730"/>
                    <a:pt x="17832" y="15730"/>
                  </a:cubicBezTo>
                  <a:cubicBezTo>
                    <a:pt x="20588" y="15730"/>
                    <a:pt x="23346" y="15091"/>
                    <a:pt x="25885" y="13810"/>
                  </a:cubicBezTo>
                  <a:lnTo>
                    <a:pt x="35700" y="8902"/>
                  </a:lnTo>
                  <a:lnTo>
                    <a:pt x="35700" y="0"/>
                  </a:lnTo>
                  <a:lnTo>
                    <a:pt x="25885" y="4908"/>
                  </a:lnTo>
                  <a:cubicBezTo>
                    <a:pt x="23363" y="6186"/>
                    <a:pt x="20612" y="6825"/>
                    <a:pt x="17859" y="6825"/>
                  </a:cubicBezTo>
                  <a:cubicBezTo>
                    <a:pt x="15106" y="6825"/>
                    <a:pt x="12349" y="6186"/>
                    <a:pt x="9816" y="4908"/>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7429788" y="2286028"/>
            <a:ext cx="1713195" cy="2285948"/>
            <a:chOff x="239825" y="1957025"/>
            <a:chExt cx="1336450" cy="1783250"/>
          </a:xfrm>
        </p:grpSpPr>
        <p:sp>
          <p:nvSpPr>
            <p:cNvPr id="24" name="Google Shape;24;p2"/>
            <p:cNvSpPr/>
            <p:nvPr/>
          </p:nvSpPr>
          <p:spPr>
            <a:xfrm>
              <a:off x="239825" y="1957025"/>
              <a:ext cx="890200" cy="1783250"/>
            </a:xfrm>
            <a:custGeom>
              <a:avLst/>
              <a:gdLst/>
              <a:ahLst/>
              <a:cxnLst/>
              <a:rect l="l" t="t" r="r" b="b"/>
              <a:pathLst>
                <a:path w="35608" h="71330" extrusionOk="0">
                  <a:moveTo>
                    <a:pt x="17804" y="1"/>
                  </a:moveTo>
                  <a:cubicBezTo>
                    <a:pt x="7944" y="1"/>
                    <a:pt x="0" y="7944"/>
                    <a:pt x="0" y="17804"/>
                  </a:cubicBezTo>
                  <a:lnTo>
                    <a:pt x="0" y="53526"/>
                  </a:lnTo>
                  <a:cubicBezTo>
                    <a:pt x="0" y="63364"/>
                    <a:pt x="7944" y="71330"/>
                    <a:pt x="17804" y="71330"/>
                  </a:cubicBezTo>
                  <a:cubicBezTo>
                    <a:pt x="27642" y="71330"/>
                    <a:pt x="35608" y="63364"/>
                    <a:pt x="35608" y="53526"/>
                  </a:cubicBezTo>
                  <a:lnTo>
                    <a:pt x="35608" y="17804"/>
                  </a:lnTo>
                  <a:cubicBezTo>
                    <a:pt x="35608" y="7944"/>
                    <a:pt x="27642" y="1"/>
                    <a:pt x="17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85500" y="1957600"/>
              <a:ext cx="890775" cy="1782675"/>
            </a:xfrm>
            <a:custGeom>
              <a:avLst/>
              <a:gdLst/>
              <a:ahLst/>
              <a:cxnLst/>
              <a:rect l="l" t="t" r="r" b="b"/>
              <a:pathLst>
                <a:path w="35631" h="71307" fill="none" extrusionOk="0">
                  <a:moveTo>
                    <a:pt x="0" y="71307"/>
                  </a:moveTo>
                  <a:cubicBezTo>
                    <a:pt x="19675" y="71307"/>
                    <a:pt x="35630" y="55352"/>
                    <a:pt x="35630" y="35654"/>
                  </a:cubicBezTo>
                  <a:cubicBezTo>
                    <a:pt x="35630" y="15978"/>
                    <a:pt x="19675" y="1"/>
                    <a:pt x="0" y="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39825" y="2403275"/>
              <a:ext cx="445125" cy="890200"/>
            </a:xfrm>
            <a:custGeom>
              <a:avLst/>
              <a:gdLst/>
              <a:ahLst/>
              <a:cxnLst/>
              <a:rect l="l" t="t" r="r" b="b"/>
              <a:pathLst>
                <a:path w="17805" h="35608" extrusionOk="0">
                  <a:moveTo>
                    <a:pt x="17804" y="0"/>
                  </a:moveTo>
                  <a:cubicBezTo>
                    <a:pt x="7944" y="0"/>
                    <a:pt x="0" y="7989"/>
                    <a:pt x="0" y="17804"/>
                  </a:cubicBezTo>
                  <a:cubicBezTo>
                    <a:pt x="0" y="27641"/>
                    <a:pt x="7989" y="35607"/>
                    <a:pt x="17804" y="35607"/>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4925" y="2403275"/>
              <a:ext cx="445100" cy="890200"/>
            </a:xfrm>
            <a:custGeom>
              <a:avLst/>
              <a:gdLst/>
              <a:ahLst/>
              <a:cxnLst/>
              <a:rect l="l" t="t" r="r" b="b"/>
              <a:pathLst>
                <a:path w="17804" h="35608" extrusionOk="0">
                  <a:moveTo>
                    <a:pt x="17804" y="0"/>
                  </a:moveTo>
                  <a:cubicBezTo>
                    <a:pt x="7943" y="0"/>
                    <a:pt x="0" y="7989"/>
                    <a:pt x="0" y="17804"/>
                  </a:cubicBezTo>
                  <a:cubicBezTo>
                    <a:pt x="0" y="27641"/>
                    <a:pt x="7989" y="35607"/>
                    <a:pt x="17804" y="35607"/>
                  </a:cubicBezTo>
                  <a:lnTo>
                    <a:pt x="178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91900" y="2755925"/>
              <a:ext cx="185475" cy="185475"/>
            </a:xfrm>
            <a:custGeom>
              <a:avLst/>
              <a:gdLst/>
              <a:ahLst/>
              <a:cxnLst/>
              <a:rect l="l" t="t" r="r" b="b"/>
              <a:pathLst>
                <a:path w="7419" h="7419" extrusionOk="0">
                  <a:moveTo>
                    <a:pt x="3698" y="0"/>
                  </a:moveTo>
                  <a:cubicBezTo>
                    <a:pt x="1667" y="0"/>
                    <a:pt x="1" y="1644"/>
                    <a:pt x="1" y="3698"/>
                  </a:cubicBezTo>
                  <a:cubicBezTo>
                    <a:pt x="1" y="5752"/>
                    <a:pt x="1667" y="7418"/>
                    <a:pt x="3698" y="7418"/>
                  </a:cubicBezTo>
                  <a:cubicBezTo>
                    <a:pt x="5753" y="7418"/>
                    <a:pt x="7419" y="5752"/>
                    <a:pt x="7419" y="3698"/>
                  </a:cubicBezTo>
                  <a:cubicBezTo>
                    <a:pt x="7419" y="1644"/>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37575" y="2755925"/>
              <a:ext cx="185475" cy="185475"/>
            </a:xfrm>
            <a:custGeom>
              <a:avLst/>
              <a:gdLst/>
              <a:ahLst/>
              <a:cxnLst/>
              <a:rect l="l" t="t" r="r" b="b"/>
              <a:pathLst>
                <a:path w="7419" h="7419" extrusionOk="0">
                  <a:moveTo>
                    <a:pt x="3721" y="0"/>
                  </a:moveTo>
                  <a:cubicBezTo>
                    <a:pt x="1667" y="0"/>
                    <a:pt x="0" y="1644"/>
                    <a:pt x="0" y="3698"/>
                  </a:cubicBezTo>
                  <a:cubicBezTo>
                    <a:pt x="0" y="5752"/>
                    <a:pt x="1667" y="7418"/>
                    <a:pt x="3721" y="7418"/>
                  </a:cubicBezTo>
                  <a:cubicBezTo>
                    <a:pt x="5752" y="7418"/>
                    <a:pt x="7418" y="5752"/>
                    <a:pt x="7418" y="3698"/>
                  </a:cubicBezTo>
                  <a:cubicBezTo>
                    <a:pt x="7418" y="1644"/>
                    <a:pt x="5752" y="0"/>
                    <a:pt x="3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5715148" y="5726857"/>
            <a:ext cx="2285980" cy="1145538"/>
            <a:chOff x="4697025" y="3740250"/>
            <a:chExt cx="1783275" cy="893625"/>
          </a:xfrm>
        </p:grpSpPr>
        <p:sp>
          <p:nvSpPr>
            <p:cNvPr id="31" name="Google Shape;31;p2"/>
            <p:cNvSpPr/>
            <p:nvPr/>
          </p:nvSpPr>
          <p:spPr>
            <a:xfrm>
              <a:off x="4697025" y="3740825"/>
              <a:ext cx="1783275" cy="890200"/>
            </a:xfrm>
            <a:custGeom>
              <a:avLst/>
              <a:gdLst/>
              <a:ahLst/>
              <a:cxnLst/>
              <a:rect l="l" t="t" r="r" b="b"/>
              <a:pathLst>
                <a:path w="71331" h="35608" extrusionOk="0">
                  <a:moveTo>
                    <a:pt x="17805" y="0"/>
                  </a:moveTo>
                  <a:cubicBezTo>
                    <a:pt x="7967" y="0"/>
                    <a:pt x="1" y="7966"/>
                    <a:pt x="1" y="17804"/>
                  </a:cubicBezTo>
                  <a:cubicBezTo>
                    <a:pt x="1" y="27619"/>
                    <a:pt x="7990" y="35608"/>
                    <a:pt x="17805" y="35608"/>
                  </a:cubicBezTo>
                  <a:lnTo>
                    <a:pt x="53526" y="35608"/>
                  </a:lnTo>
                  <a:cubicBezTo>
                    <a:pt x="63364" y="35608"/>
                    <a:pt x="71330" y="27642"/>
                    <a:pt x="71330" y="17804"/>
                  </a:cubicBezTo>
                  <a:cubicBezTo>
                    <a:pt x="71330" y="7966"/>
                    <a:pt x="63364" y="0"/>
                    <a:pt x="5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010875" y="3740250"/>
              <a:ext cx="409175" cy="891925"/>
            </a:xfrm>
            <a:custGeom>
              <a:avLst/>
              <a:gdLst/>
              <a:ahLst/>
              <a:cxnLst/>
              <a:rect l="l" t="t" r="r" b="b"/>
              <a:pathLst>
                <a:path w="16367" h="35677" extrusionOk="0">
                  <a:moveTo>
                    <a:pt x="7442" y="1"/>
                  </a:moveTo>
                  <a:lnTo>
                    <a:pt x="2534" y="9815"/>
                  </a:lnTo>
                  <a:cubicBezTo>
                    <a:pt x="1" y="14860"/>
                    <a:pt x="1" y="20817"/>
                    <a:pt x="2534" y="25862"/>
                  </a:cubicBezTo>
                  <a:lnTo>
                    <a:pt x="7442" y="35676"/>
                  </a:lnTo>
                  <a:lnTo>
                    <a:pt x="16367" y="35676"/>
                  </a:lnTo>
                  <a:lnTo>
                    <a:pt x="11459" y="25862"/>
                  </a:lnTo>
                  <a:cubicBezTo>
                    <a:pt x="8926" y="20817"/>
                    <a:pt x="8926" y="14860"/>
                    <a:pt x="11459" y="9815"/>
                  </a:cubicBezTo>
                  <a:lnTo>
                    <a:pt x="16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588375" y="3743675"/>
              <a:ext cx="445100" cy="890200"/>
            </a:xfrm>
            <a:custGeom>
              <a:avLst/>
              <a:gdLst/>
              <a:ahLst/>
              <a:cxnLst/>
              <a:rect l="l" t="t" r="r" b="b"/>
              <a:pathLst>
                <a:path w="17804" h="35608" extrusionOk="0">
                  <a:moveTo>
                    <a:pt x="0" y="1"/>
                  </a:moveTo>
                  <a:lnTo>
                    <a:pt x="0" y="35608"/>
                  </a:lnTo>
                  <a:cubicBezTo>
                    <a:pt x="9861" y="35608"/>
                    <a:pt x="17804" y="27619"/>
                    <a:pt x="17804" y="17804"/>
                  </a:cubicBezTo>
                  <a:cubicBezTo>
                    <a:pt x="17804" y="7967"/>
                    <a:pt x="981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489075" y="4093300"/>
              <a:ext cx="199750" cy="185250"/>
            </a:xfrm>
            <a:custGeom>
              <a:avLst/>
              <a:gdLst/>
              <a:ahLst/>
              <a:cxnLst/>
              <a:rect l="l" t="t" r="r" b="b"/>
              <a:pathLst>
                <a:path w="7990" h="7410" extrusionOk="0">
                  <a:moveTo>
                    <a:pt x="3971" y="1"/>
                  </a:moveTo>
                  <a:cubicBezTo>
                    <a:pt x="2201" y="1"/>
                    <a:pt x="629" y="1290"/>
                    <a:pt x="343" y="3112"/>
                  </a:cubicBezTo>
                  <a:cubicBezTo>
                    <a:pt x="0" y="5120"/>
                    <a:pt x="1393" y="7038"/>
                    <a:pt x="3401" y="7357"/>
                  </a:cubicBezTo>
                  <a:cubicBezTo>
                    <a:pt x="3611" y="7393"/>
                    <a:pt x="3820" y="7410"/>
                    <a:pt x="4025" y="7410"/>
                  </a:cubicBezTo>
                  <a:cubicBezTo>
                    <a:pt x="5808" y="7410"/>
                    <a:pt x="7363" y="6120"/>
                    <a:pt x="7670" y="4299"/>
                  </a:cubicBezTo>
                  <a:cubicBezTo>
                    <a:pt x="7989" y="2267"/>
                    <a:pt x="6620" y="373"/>
                    <a:pt x="4588" y="53"/>
                  </a:cubicBezTo>
                  <a:cubicBezTo>
                    <a:pt x="4381" y="18"/>
                    <a:pt x="4174" y="1"/>
                    <a:pt x="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934750" y="4092725"/>
              <a:ext cx="199725" cy="185250"/>
            </a:xfrm>
            <a:custGeom>
              <a:avLst/>
              <a:gdLst/>
              <a:ahLst/>
              <a:cxnLst/>
              <a:rect l="l" t="t" r="r" b="b"/>
              <a:pathLst>
                <a:path w="7989" h="7410" extrusionOk="0">
                  <a:moveTo>
                    <a:pt x="3964" y="1"/>
                  </a:moveTo>
                  <a:cubicBezTo>
                    <a:pt x="2182" y="1"/>
                    <a:pt x="627" y="1290"/>
                    <a:pt x="320" y="3112"/>
                  </a:cubicBezTo>
                  <a:cubicBezTo>
                    <a:pt x="0" y="5143"/>
                    <a:pt x="1370" y="7038"/>
                    <a:pt x="3401" y="7357"/>
                  </a:cubicBezTo>
                  <a:cubicBezTo>
                    <a:pt x="3608" y="7393"/>
                    <a:pt x="3815" y="7410"/>
                    <a:pt x="4019" y="7410"/>
                  </a:cubicBezTo>
                  <a:cubicBezTo>
                    <a:pt x="5789" y="7410"/>
                    <a:pt x="7360" y="6120"/>
                    <a:pt x="7647" y="4299"/>
                  </a:cubicBezTo>
                  <a:cubicBezTo>
                    <a:pt x="7989" y="2290"/>
                    <a:pt x="6597" y="373"/>
                    <a:pt x="4588" y="53"/>
                  </a:cubicBezTo>
                  <a:cubicBezTo>
                    <a:pt x="4378" y="18"/>
                    <a:pt x="4170" y="1"/>
                    <a:pt x="3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8001801" y="-838"/>
            <a:ext cx="1141179" cy="2285916"/>
            <a:chOff x="6480825" y="1065150"/>
            <a:chExt cx="890225" cy="1783225"/>
          </a:xfrm>
        </p:grpSpPr>
        <p:sp>
          <p:nvSpPr>
            <p:cNvPr id="37" name="Google Shape;37;p2"/>
            <p:cNvSpPr/>
            <p:nvPr/>
          </p:nvSpPr>
          <p:spPr>
            <a:xfrm>
              <a:off x="6480825" y="1065150"/>
              <a:ext cx="890225" cy="1783225"/>
            </a:xfrm>
            <a:custGeom>
              <a:avLst/>
              <a:gdLst/>
              <a:ahLst/>
              <a:cxnLst/>
              <a:rect l="l" t="t" r="r" b="b"/>
              <a:pathLst>
                <a:path w="35609" h="71329" extrusionOk="0">
                  <a:moveTo>
                    <a:pt x="17805" y="0"/>
                  </a:moveTo>
                  <a:cubicBezTo>
                    <a:pt x="7967" y="0"/>
                    <a:pt x="1" y="7966"/>
                    <a:pt x="1" y="17804"/>
                  </a:cubicBezTo>
                  <a:lnTo>
                    <a:pt x="1" y="53525"/>
                  </a:lnTo>
                  <a:cubicBezTo>
                    <a:pt x="1" y="63363"/>
                    <a:pt x="7967" y="71329"/>
                    <a:pt x="17805" y="71329"/>
                  </a:cubicBezTo>
                  <a:cubicBezTo>
                    <a:pt x="27619" y="71329"/>
                    <a:pt x="35608" y="63363"/>
                    <a:pt x="35608" y="53525"/>
                  </a:cubicBezTo>
                  <a:lnTo>
                    <a:pt x="35608" y="17804"/>
                  </a:lnTo>
                  <a:cubicBezTo>
                    <a:pt x="35608" y="7966"/>
                    <a:pt x="27619" y="0"/>
                    <a:pt x="17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925925" y="1512500"/>
              <a:ext cx="445125" cy="890225"/>
            </a:xfrm>
            <a:custGeom>
              <a:avLst/>
              <a:gdLst/>
              <a:ahLst/>
              <a:cxnLst/>
              <a:rect l="l" t="t" r="r" b="b"/>
              <a:pathLst>
                <a:path w="17805" h="35609" extrusionOk="0">
                  <a:moveTo>
                    <a:pt x="17804" y="1"/>
                  </a:moveTo>
                  <a:cubicBezTo>
                    <a:pt x="7967" y="1"/>
                    <a:pt x="1" y="7990"/>
                    <a:pt x="1" y="17805"/>
                  </a:cubicBezTo>
                  <a:cubicBezTo>
                    <a:pt x="1" y="27642"/>
                    <a:pt x="7989" y="35608"/>
                    <a:pt x="17804" y="35608"/>
                  </a:cubicBezTo>
                  <a:lnTo>
                    <a:pt x="17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80825" y="1510800"/>
              <a:ext cx="445125" cy="890200"/>
            </a:xfrm>
            <a:custGeom>
              <a:avLst/>
              <a:gdLst/>
              <a:ahLst/>
              <a:cxnLst/>
              <a:rect l="l" t="t" r="r" b="b"/>
              <a:pathLst>
                <a:path w="17805" h="35608" extrusionOk="0">
                  <a:moveTo>
                    <a:pt x="1" y="0"/>
                  </a:moveTo>
                  <a:lnTo>
                    <a:pt x="1" y="35608"/>
                  </a:lnTo>
                  <a:cubicBezTo>
                    <a:pt x="9839" y="35608"/>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821500" y="1863875"/>
              <a:ext cx="210600" cy="185450"/>
            </a:xfrm>
            <a:custGeom>
              <a:avLst/>
              <a:gdLst/>
              <a:ahLst/>
              <a:cxnLst/>
              <a:rect l="l" t="t" r="r" b="b"/>
              <a:pathLst>
                <a:path w="8424" h="7418" extrusionOk="0">
                  <a:moveTo>
                    <a:pt x="4202" y="0"/>
                  </a:moveTo>
                  <a:cubicBezTo>
                    <a:pt x="3729" y="0"/>
                    <a:pt x="3249" y="90"/>
                    <a:pt x="2785" y="280"/>
                  </a:cubicBezTo>
                  <a:cubicBezTo>
                    <a:pt x="891" y="1056"/>
                    <a:pt x="1" y="3225"/>
                    <a:pt x="777" y="5119"/>
                  </a:cubicBezTo>
                  <a:cubicBezTo>
                    <a:pt x="1379" y="6547"/>
                    <a:pt x="2759" y="7417"/>
                    <a:pt x="4213" y="7417"/>
                  </a:cubicBezTo>
                  <a:cubicBezTo>
                    <a:pt x="4689" y="7417"/>
                    <a:pt x="5172" y="7325"/>
                    <a:pt x="5638" y="7128"/>
                  </a:cubicBezTo>
                  <a:cubicBezTo>
                    <a:pt x="7533" y="6352"/>
                    <a:pt x="8423" y="4183"/>
                    <a:pt x="7647" y="2289"/>
                  </a:cubicBezTo>
                  <a:cubicBezTo>
                    <a:pt x="7044" y="858"/>
                    <a:pt x="5659" y="0"/>
                    <a:pt x="4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834050" y="2356475"/>
              <a:ext cx="185475" cy="185475"/>
            </a:xfrm>
            <a:custGeom>
              <a:avLst/>
              <a:gdLst/>
              <a:ahLst/>
              <a:cxnLst/>
              <a:rect l="l" t="t" r="r" b="b"/>
              <a:pathLst>
                <a:path w="7419" h="7419" extrusionOk="0">
                  <a:moveTo>
                    <a:pt x="3698" y="0"/>
                  </a:moveTo>
                  <a:cubicBezTo>
                    <a:pt x="1667" y="0"/>
                    <a:pt x="1" y="1644"/>
                    <a:pt x="1" y="3698"/>
                  </a:cubicBezTo>
                  <a:cubicBezTo>
                    <a:pt x="1" y="5752"/>
                    <a:pt x="1667" y="7419"/>
                    <a:pt x="3698" y="7419"/>
                  </a:cubicBezTo>
                  <a:cubicBezTo>
                    <a:pt x="5753" y="7419"/>
                    <a:pt x="7419" y="5752"/>
                    <a:pt x="7419" y="3698"/>
                  </a:cubicBezTo>
                  <a:cubicBezTo>
                    <a:pt x="7419" y="1644"/>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834050" y="1419500"/>
              <a:ext cx="185475" cy="185475"/>
            </a:xfrm>
            <a:custGeom>
              <a:avLst/>
              <a:gdLst/>
              <a:ahLst/>
              <a:cxnLst/>
              <a:rect l="l" t="t" r="r" b="b"/>
              <a:pathLst>
                <a:path w="7419" h="7419" extrusionOk="0">
                  <a:moveTo>
                    <a:pt x="3698" y="0"/>
                  </a:moveTo>
                  <a:cubicBezTo>
                    <a:pt x="1667" y="0"/>
                    <a:pt x="1" y="1667"/>
                    <a:pt x="1" y="3721"/>
                  </a:cubicBezTo>
                  <a:cubicBezTo>
                    <a:pt x="1" y="5752"/>
                    <a:pt x="1667" y="7419"/>
                    <a:pt x="3698" y="7419"/>
                  </a:cubicBezTo>
                  <a:cubicBezTo>
                    <a:pt x="5753" y="7419"/>
                    <a:pt x="7419" y="5752"/>
                    <a:pt x="7419" y="3721"/>
                  </a:cubicBezTo>
                  <a:cubicBezTo>
                    <a:pt x="7419" y="1667"/>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13124" y="-838"/>
            <a:ext cx="1142622" cy="1141884"/>
            <a:chOff x="238675" y="1065150"/>
            <a:chExt cx="891350" cy="890775"/>
          </a:xfrm>
        </p:grpSpPr>
        <p:sp>
          <p:nvSpPr>
            <p:cNvPr id="44" name="Google Shape;44;p2"/>
            <p:cNvSpPr/>
            <p:nvPr/>
          </p:nvSpPr>
          <p:spPr>
            <a:xfrm>
              <a:off x="238675" y="1065150"/>
              <a:ext cx="891350" cy="890775"/>
            </a:xfrm>
            <a:custGeom>
              <a:avLst/>
              <a:gdLst/>
              <a:ahLst/>
              <a:cxnLst/>
              <a:rect l="l" t="t" r="r" b="b"/>
              <a:pathLst>
                <a:path w="35654" h="35631" extrusionOk="0">
                  <a:moveTo>
                    <a:pt x="1" y="0"/>
                  </a:moveTo>
                  <a:lnTo>
                    <a:pt x="1" y="35630"/>
                  </a:lnTo>
                  <a:cubicBezTo>
                    <a:pt x="19699" y="35630"/>
                    <a:pt x="35654" y="19698"/>
                    <a:pt x="35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9825" y="1065150"/>
              <a:ext cx="445125" cy="890775"/>
            </a:xfrm>
            <a:custGeom>
              <a:avLst/>
              <a:gdLst/>
              <a:ahLst/>
              <a:cxnLst/>
              <a:rect l="l" t="t" r="r" b="b"/>
              <a:pathLst>
                <a:path w="17805" h="35631" extrusionOk="0">
                  <a:moveTo>
                    <a:pt x="0" y="0"/>
                  </a:moveTo>
                  <a:lnTo>
                    <a:pt x="0" y="35630"/>
                  </a:lnTo>
                  <a:cubicBezTo>
                    <a:pt x="9838" y="35630"/>
                    <a:pt x="17804" y="27641"/>
                    <a:pt x="17804" y="17826"/>
                  </a:cubicBezTo>
                  <a:cubicBezTo>
                    <a:pt x="17804" y="7989"/>
                    <a:pt x="983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1463" y="5726857"/>
            <a:ext cx="2284474" cy="1146275"/>
            <a:chOff x="239825" y="3740250"/>
            <a:chExt cx="1782100" cy="894200"/>
          </a:xfrm>
        </p:grpSpPr>
        <p:sp>
          <p:nvSpPr>
            <p:cNvPr id="47" name="Google Shape;47;p2"/>
            <p:cNvSpPr/>
            <p:nvPr/>
          </p:nvSpPr>
          <p:spPr>
            <a:xfrm>
              <a:off x="1131150" y="3740250"/>
              <a:ext cx="445125" cy="889650"/>
            </a:xfrm>
            <a:custGeom>
              <a:avLst/>
              <a:gdLst/>
              <a:ahLst/>
              <a:cxnLst/>
              <a:rect l="l" t="t" r="r" b="b"/>
              <a:pathLst>
                <a:path w="17805" h="35586" extrusionOk="0">
                  <a:moveTo>
                    <a:pt x="17804" y="1"/>
                  </a:moveTo>
                  <a:cubicBezTo>
                    <a:pt x="7967" y="1"/>
                    <a:pt x="1" y="7989"/>
                    <a:pt x="1" y="17804"/>
                  </a:cubicBezTo>
                  <a:cubicBezTo>
                    <a:pt x="1" y="27642"/>
                    <a:pt x="7989" y="35585"/>
                    <a:pt x="17804" y="35585"/>
                  </a:cubicBezTo>
                  <a:lnTo>
                    <a:pt x="17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76825" y="3740250"/>
              <a:ext cx="445100" cy="889650"/>
            </a:xfrm>
            <a:custGeom>
              <a:avLst/>
              <a:gdLst/>
              <a:ahLst/>
              <a:cxnLst/>
              <a:rect l="l" t="t" r="r" b="b"/>
              <a:pathLst>
                <a:path w="17804" h="35586" extrusionOk="0">
                  <a:moveTo>
                    <a:pt x="17804" y="1"/>
                  </a:moveTo>
                  <a:cubicBezTo>
                    <a:pt x="7966" y="1"/>
                    <a:pt x="0" y="7989"/>
                    <a:pt x="0" y="17804"/>
                  </a:cubicBezTo>
                  <a:cubicBezTo>
                    <a:pt x="0"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36850" y="3741975"/>
              <a:ext cx="408600" cy="892475"/>
            </a:xfrm>
            <a:custGeom>
              <a:avLst/>
              <a:gdLst/>
              <a:ahLst/>
              <a:cxnLst/>
              <a:rect l="l" t="t" r="r" b="b"/>
              <a:pathLst>
                <a:path w="16344" h="35699" extrusionOk="0">
                  <a:moveTo>
                    <a:pt x="0" y="0"/>
                  </a:moveTo>
                  <a:lnTo>
                    <a:pt x="4908" y="9815"/>
                  </a:lnTo>
                  <a:cubicBezTo>
                    <a:pt x="7441" y="14882"/>
                    <a:pt x="7441" y="20840"/>
                    <a:pt x="4908" y="25884"/>
                  </a:cubicBezTo>
                  <a:lnTo>
                    <a:pt x="0" y="35699"/>
                  </a:lnTo>
                  <a:lnTo>
                    <a:pt x="8925" y="35699"/>
                  </a:lnTo>
                  <a:lnTo>
                    <a:pt x="13832" y="25884"/>
                  </a:lnTo>
                  <a:cubicBezTo>
                    <a:pt x="16343" y="20840"/>
                    <a:pt x="16343" y="14882"/>
                    <a:pt x="13832" y="9815"/>
                  </a:cubicBezTo>
                  <a:lnTo>
                    <a:pt x="8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39825" y="3740825"/>
              <a:ext cx="445125" cy="890200"/>
            </a:xfrm>
            <a:custGeom>
              <a:avLst/>
              <a:gdLst/>
              <a:ahLst/>
              <a:cxnLst/>
              <a:rect l="l" t="t" r="r" b="b"/>
              <a:pathLst>
                <a:path w="17805" h="35608" extrusionOk="0">
                  <a:moveTo>
                    <a:pt x="0" y="0"/>
                  </a:moveTo>
                  <a:lnTo>
                    <a:pt x="0" y="35608"/>
                  </a:lnTo>
                  <a:cubicBezTo>
                    <a:pt x="9838" y="35608"/>
                    <a:pt x="17804" y="27619"/>
                    <a:pt x="17804" y="17804"/>
                  </a:cubicBezTo>
                  <a:cubicBezTo>
                    <a:pt x="17804" y="7966"/>
                    <a:pt x="9815"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130575" y="3740250"/>
              <a:ext cx="891350" cy="891350"/>
            </a:xfrm>
            <a:custGeom>
              <a:avLst/>
              <a:gdLst/>
              <a:ahLst/>
              <a:cxnLst/>
              <a:rect l="l" t="t" r="r" b="b"/>
              <a:pathLst>
                <a:path w="35654" h="35654" fill="none" extrusionOk="0">
                  <a:moveTo>
                    <a:pt x="1" y="35654"/>
                  </a:moveTo>
                  <a:lnTo>
                    <a:pt x="35654"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4571116" y="-1576"/>
            <a:ext cx="1144064" cy="1142622"/>
            <a:chOff x="3804575" y="1064575"/>
            <a:chExt cx="892475" cy="891350"/>
          </a:xfrm>
        </p:grpSpPr>
        <p:sp>
          <p:nvSpPr>
            <p:cNvPr id="53" name="Google Shape;53;p2"/>
            <p:cNvSpPr/>
            <p:nvPr/>
          </p:nvSpPr>
          <p:spPr>
            <a:xfrm>
              <a:off x="3804575" y="1064575"/>
              <a:ext cx="890775" cy="890775"/>
            </a:xfrm>
            <a:custGeom>
              <a:avLst/>
              <a:gdLst/>
              <a:ahLst/>
              <a:cxnLst/>
              <a:rect l="l" t="t" r="r" b="b"/>
              <a:pathLst>
                <a:path w="35631" h="35631" extrusionOk="0">
                  <a:moveTo>
                    <a:pt x="35630" y="0"/>
                  </a:moveTo>
                  <a:cubicBezTo>
                    <a:pt x="15955" y="0"/>
                    <a:pt x="0" y="15978"/>
                    <a:pt x="0" y="35630"/>
                  </a:cubicBezTo>
                  <a:lnTo>
                    <a:pt x="35630" y="35630"/>
                  </a:lnTo>
                  <a:lnTo>
                    <a:pt x="35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805125" y="1064575"/>
              <a:ext cx="891925" cy="891350"/>
            </a:xfrm>
            <a:custGeom>
              <a:avLst/>
              <a:gdLst/>
              <a:ahLst/>
              <a:cxnLst/>
              <a:rect l="l" t="t" r="r" b="b"/>
              <a:pathLst>
                <a:path w="35677" h="35654" fill="none" extrusionOk="0">
                  <a:moveTo>
                    <a:pt x="1" y="35653"/>
                  </a:moveTo>
                  <a:lnTo>
                    <a:pt x="35677"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3429231" y="-1576"/>
            <a:ext cx="1142622" cy="1142622"/>
            <a:chOff x="2913800" y="1064575"/>
            <a:chExt cx="891350" cy="891350"/>
          </a:xfrm>
        </p:grpSpPr>
        <p:sp>
          <p:nvSpPr>
            <p:cNvPr id="56" name="Google Shape;56;p2"/>
            <p:cNvSpPr/>
            <p:nvPr/>
          </p:nvSpPr>
          <p:spPr>
            <a:xfrm>
              <a:off x="2914375" y="1064575"/>
              <a:ext cx="890775" cy="890775"/>
            </a:xfrm>
            <a:custGeom>
              <a:avLst/>
              <a:gdLst/>
              <a:ahLst/>
              <a:cxnLst/>
              <a:rect l="l" t="t" r="r" b="b"/>
              <a:pathLst>
                <a:path w="35631" h="35631" extrusionOk="0">
                  <a:moveTo>
                    <a:pt x="35631" y="0"/>
                  </a:moveTo>
                  <a:cubicBezTo>
                    <a:pt x="15956" y="0"/>
                    <a:pt x="1" y="15978"/>
                    <a:pt x="1" y="35630"/>
                  </a:cubicBezTo>
                  <a:lnTo>
                    <a:pt x="35631" y="35630"/>
                  </a:lnTo>
                  <a:lnTo>
                    <a:pt x="35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913800" y="1064575"/>
              <a:ext cx="891350" cy="891350"/>
            </a:xfrm>
            <a:custGeom>
              <a:avLst/>
              <a:gdLst/>
              <a:ahLst/>
              <a:cxnLst/>
              <a:rect l="l" t="t" r="r" b="b"/>
              <a:pathLst>
                <a:path w="35654" h="35654" fill="none" extrusionOk="0">
                  <a:moveTo>
                    <a:pt x="1" y="35653"/>
                  </a:moveTo>
                  <a:lnTo>
                    <a:pt x="35654"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710" y="4583527"/>
            <a:ext cx="2285980" cy="1147749"/>
            <a:chOff x="4697025" y="2845500"/>
            <a:chExt cx="1783275" cy="895350"/>
          </a:xfrm>
        </p:grpSpPr>
        <p:sp>
          <p:nvSpPr>
            <p:cNvPr id="59" name="Google Shape;59;p2"/>
            <p:cNvSpPr/>
            <p:nvPr/>
          </p:nvSpPr>
          <p:spPr>
            <a:xfrm>
              <a:off x="5585500" y="2850650"/>
              <a:ext cx="889075" cy="888475"/>
            </a:xfrm>
            <a:custGeom>
              <a:avLst/>
              <a:gdLst/>
              <a:ahLst/>
              <a:cxnLst/>
              <a:rect l="l" t="t" r="r" b="b"/>
              <a:pathLst>
                <a:path w="35563" h="35539" extrusionOk="0">
                  <a:moveTo>
                    <a:pt x="17782" y="0"/>
                  </a:moveTo>
                  <a:cubicBezTo>
                    <a:pt x="7967" y="0"/>
                    <a:pt x="1" y="7943"/>
                    <a:pt x="1" y="17781"/>
                  </a:cubicBezTo>
                  <a:cubicBezTo>
                    <a:pt x="1" y="27596"/>
                    <a:pt x="7967" y="35539"/>
                    <a:pt x="17782" y="35539"/>
                  </a:cubicBezTo>
                  <a:cubicBezTo>
                    <a:pt x="27597" y="35539"/>
                    <a:pt x="35563" y="27596"/>
                    <a:pt x="35563" y="17781"/>
                  </a:cubicBezTo>
                  <a:cubicBezTo>
                    <a:pt x="35563" y="7943"/>
                    <a:pt x="27597" y="0"/>
                    <a:pt x="17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195775" y="2848350"/>
              <a:ext cx="409150" cy="891925"/>
            </a:xfrm>
            <a:custGeom>
              <a:avLst/>
              <a:gdLst/>
              <a:ahLst/>
              <a:cxnLst/>
              <a:rect l="l" t="t" r="r" b="b"/>
              <a:pathLst>
                <a:path w="16366" h="35677" extrusionOk="0">
                  <a:moveTo>
                    <a:pt x="0" y="1"/>
                  </a:moveTo>
                  <a:lnTo>
                    <a:pt x="4908" y="9816"/>
                  </a:lnTo>
                  <a:cubicBezTo>
                    <a:pt x="7441" y="14860"/>
                    <a:pt x="7441" y="20840"/>
                    <a:pt x="4908" y="25885"/>
                  </a:cubicBezTo>
                  <a:lnTo>
                    <a:pt x="23" y="35677"/>
                  </a:lnTo>
                  <a:lnTo>
                    <a:pt x="8948" y="35677"/>
                  </a:lnTo>
                  <a:lnTo>
                    <a:pt x="13855" y="25862"/>
                  </a:lnTo>
                  <a:cubicBezTo>
                    <a:pt x="16366" y="20795"/>
                    <a:pt x="16366" y="14860"/>
                    <a:pt x="13832" y="9816"/>
                  </a:cubicBezTo>
                  <a:lnTo>
                    <a:pt x="8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697025" y="2850650"/>
              <a:ext cx="445125" cy="890200"/>
            </a:xfrm>
            <a:custGeom>
              <a:avLst/>
              <a:gdLst/>
              <a:ahLst/>
              <a:cxnLst/>
              <a:rect l="l" t="t" r="r" b="b"/>
              <a:pathLst>
                <a:path w="17805" h="35608" extrusionOk="0">
                  <a:moveTo>
                    <a:pt x="1" y="0"/>
                  </a:moveTo>
                  <a:lnTo>
                    <a:pt x="1" y="35607"/>
                  </a:lnTo>
                  <a:cubicBezTo>
                    <a:pt x="9839" y="35607"/>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588375" y="2845500"/>
              <a:ext cx="891925" cy="891925"/>
            </a:xfrm>
            <a:custGeom>
              <a:avLst/>
              <a:gdLst/>
              <a:ahLst/>
              <a:cxnLst/>
              <a:rect l="l" t="t" r="r" b="b"/>
              <a:pathLst>
                <a:path w="35677" h="35677" fill="none" extrusionOk="0">
                  <a:moveTo>
                    <a:pt x="0" y="35676"/>
                  </a:moveTo>
                  <a:lnTo>
                    <a:pt x="35676"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8001096" y="4583530"/>
            <a:ext cx="1142622" cy="2287422"/>
            <a:chOff x="6480275" y="2848350"/>
            <a:chExt cx="891350" cy="1784400"/>
          </a:xfrm>
        </p:grpSpPr>
        <p:sp>
          <p:nvSpPr>
            <p:cNvPr id="64" name="Google Shape;64;p2"/>
            <p:cNvSpPr/>
            <p:nvPr/>
          </p:nvSpPr>
          <p:spPr>
            <a:xfrm>
              <a:off x="6480275" y="3737400"/>
              <a:ext cx="890775" cy="890775"/>
            </a:xfrm>
            <a:custGeom>
              <a:avLst/>
              <a:gdLst/>
              <a:ahLst/>
              <a:cxnLst/>
              <a:rect l="l" t="t" r="r" b="b"/>
              <a:pathLst>
                <a:path w="35631" h="35631" extrusionOk="0">
                  <a:moveTo>
                    <a:pt x="35630" y="0"/>
                  </a:moveTo>
                  <a:cubicBezTo>
                    <a:pt x="15955" y="0"/>
                    <a:pt x="0" y="15932"/>
                    <a:pt x="0" y="35631"/>
                  </a:cubicBezTo>
                  <a:lnTo>
                    <a:pt x="35630" y="35631"/>
                  </a:lnTo>
                  <a:lnTo>
                    <a:pt x="356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480275" y="2848350"/>
              <a:ext cx="890775" cy="890775"/>
            </a:xfrm>
            <a:custGeom>
              <a:avLst/>
              <a:gdLst/>
              <a:ahLst/>
              <a:cxnLst/>
              <a:rect l="l" t="t" r="r" b="b"/>
              <a:pathLst>
                <a:path w="35631" h="35631" extrusionOk="0">
                  <a:moveTo>
                    <a:pt x="0" y="1"/>
                  </a:moveTo>
                  <a:cubicBezTo>
                    <a:pt x="0" y="19699"/>
                    <a:pt x="15955" y="35631"/>
                    <a:pt x="35630" y="35631"/>
                  </a:cubicBezTo>
                  <a:lnTo>
                    <a:pt x="35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925925" y="3743100"/>
              <a:ext cx="445125" cy="889650"/>
            </a:xfrm>
            <a:custGeom>
              <a:avLst/>
              <a:gdLst/>
              <a:ahLst/>
              <a:cxnLst/>
              <a:rect l="l" t="t" r="r" b="b"/>
              <a:pathLst>
                <a:path w="17805" h="35586" extrusionOk="0">
                  <a:moveTo>
                    <a:pt x="17804" y="1"/>
                  </a:moveTo>
                  <a:cubicBezTo>
                    <a:pt x="7967" y="1"/>
                    <a:pt x="1" y="7990"/>
                    <a:pt x="1" y="17782"/>
                  </a:cubicBezTo>
                  <a:cubicBezTo>
                    <a:pt x="1"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925925" y="2850075"/>
              <a:ext cx="445125" cy="889625"/>
            </a:xfrm>
            <a:custGeom>
              <a:avLst/>
              <a:gdLst/>
              <a:ahLst/>
              <a:cxnLst/>
              <a:rect l="l" t="t" r="r" b="b"/>
              <a:pathLst>
                <a:path w="17805" h="35585" extrusionOk="0">
                  <a:moveTo>
                    <a:pt x="17804" y="0"/>
                  </a:moveTo>
                  <a:cubicBezTo>
                    <a:pt x="7967" y="0"/>
                    <a:pt x="1" y="7989"/>
                    <a:pt x="1" y="17781"/>
                  </a:cubicBezTo>
                  <a:cubicBezTo>
                    <a:pt x="1" y="27642"/>
                    <a:pt x="7989" y="35585"/>
                    <a:pt x="17804" y="35585"/>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480825" y="2848350"/>
              <a:ext cx="890800" cy="1781550"/>
            </a:xfrm>
            <a:custGeom>
              <a:avLst/>
              <a:gdLst/>
              <a:ahLst/>
              <a:cxnLst/>
              <a:rect l="l" t="t" r="r" b="b"/>
              <a:pathLst>
                <a:path w="35632" h="71262" fill="none" extrusionOk="0">
                  <a:moveTo>
                    <a:pt x="35631" y="1"/>
                  </a:moveTo>
                  <a:cubicBezTo>
                    <a:pt x="15956" y="1"/>
                    <a:pt x="1" y="15956"/>
                    <a:pt x="1" y="35631"/>
                  </a:cubicBezTo>
                  <a:cubicBezTo>
                    <a:pt x="1" y="55329"/>
                    <a:pt x="15956" y="71261"/>
                    <a:pt x="35631" y="7126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2285905" y="5726857"/>
            <a:ext cx="3427096" cy="1145538"/>
            <a:chOff x="2021900" y="3740250"/>
            <a:chExt cx="2673450" cy="893625"/>
          </a:xfrm>
        </p:grpSpPr>
        <p:sp>
          <p:nvSpPr>
            <p:cNvPr id="70" name="Google Shape;70;p2"/>
            <p:cNvSpPr/>
            <p:nvPr/>
          </p:nvSpPr>
          <p:spPr>
            <a:xfrm>
              <a:off x="2021900" y="3740250"/>
              <a:ext cx="1783250" cy="891350"/>
            </a:xfrm>
            <a:custGeom>
              <a:avLst/>
              <a:gdLst/>
              <a:ahLst/>
              <a:cxnLst/>
              <a:rect l="l" t="t" r="r" b="b"/>
              <a:pathLst>
                <a:path w="71330" h="35654" extrusionOk="0">
                  <a:moveTo>
                    <a:pt x="35677" y="1"/>
                  </a:moveTo>
                  <a:cubicBezTo>
                    <a:pt x="15979" y="1"/>
                    <a:pt x="1" y="15978"/>
                    <a:pt x="1" y="35654"/>
                  </a:cubicBezTo>
                  <a:lnTo>
                    <a:pt x="71330" y="35654"/>
                  </a:lnTo>
                  <a:cubicBezTo>
                    <a:pt x="71330" y="15978"/>
                    <a:pt x="55352" y="1"/>
                    <a:pt x="35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46872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35947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23225" y="3951950"/>
              <a:ext cx="1363850" cy="681925"/>
            </a:xfrm>
            <a:custGeom>
              <a:avLst/>
              <a:gdLst/>
              <a:ahLst/>
              <a:cxnLst/>
              <a:rect l="l" t="t" r="r" b="b"/>
              <a:pathLst>
                <a:path w="54554" h="27277" fill="none" extrusionOk="0">
                  <a:moveTo>
                    <a:pt x="1" y="27277"/>
                  </a:moveTo>
                  <a:cubicBezTo>
                    <a:pt x="1" y="12212"/>
                    <a:pt x="12212" y="1"/>
                    <a:pt x="27277" y="1"/>
                  </a:cubicBezTo>
                  <a:cubicBezTo>
                    <a:pt x="42342" y="1"/>
                    <a:pt x="54553" y="12212"/>
                    <a:pt x="54553" y="27277"/>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913800" y="3743100"/>
              <a:ext cx="1781550" cy="890775"/>
            </a:xfrm>
            <a:custGeom>
              <a:avLst/>
              <a:gdLst/>
              <a:ahLst/>
              <a:cxnLst/>
              <a:rect l="l" t="t" r="r" b="b"/>
              <a:pathLst>
                <a:path w="71262" h="35631" fill="none" extrusionOk="0">
                  <a:moveTo>
                    <a:pt x="71261" y="35631"/>
                  </a:moveTo>
                  <a:cubicBezTo>
                    <a:pt x="71261" y="15933"/>
                    <a:pt x="55329" y="1"/>
                    <a:pt x="35631" y="1"/>
                  </a:cubicBezTo>
                  <a:cubicBezTo>
                    <a:pt x="15956" y="1"/>
                    <a:pt x="1" y="15933"/>
                    <a:pt x="1" y="3563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5715148" y="-838"/>
            <a:ext cx="2286685" cy="2288127"/>
            <a:chOff x="4697025" y="1065150"/>
            <a:chExt cx="1783825" cy="1784950"/>
          </a:xfrm>
        </p:grpSpPr>
        <p:sp>
          <p:nvSpPr>
            <p:cNvPr id="76" name="Google Shape;76;p2"/>
            <p:cNvSpPr/>
            <p:nvPr/>
          </p:nvSpPr>
          <p:spPr>
            <a:xfrm>
              <a:off x="4697025" y="1065150"/>
              <a:ext cx="1783275" cy="891900"/>
            </a:xfrm>
            <a:custGeom>
              <a:avLst/>
              <a:gdLst/>
              <a:ahLst/>
              <a:cxnLst/>
              <a:rect l="l" t="t" r="r" b="b"/>
              <a:pathLst>
                <a:path w="71331" h="35676" extrusionOk="0">
                  <a:moveTo>
                    <a:pt x="1" y="0"/>
                  </a:moveTo>
                  <a:cubicBezTo>
                    <a:pt x="1" y="19698"/>
                    <a:pt x="15979" y="35676"/>
                    <a:pt x="35654" y="35676"/>
                  </a:cubicBezTo>
                  <a:cubicBezTo>
                    <a:pt x="55352" y="35676"/>
                    <a:pt x="71330" y="19698"/>
                    <a:pt x="7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589500" y="1959875"/>
              <a:ext cx="890225" cy="445125"/>
            </a:xfrm>
            <a:custGeom>
              <a:avLst/>
              <a:gdLst/>
              <a:ahLst/>
              <a:cxnLst/>
              <a:rect l="l" t="t" r="r" b="b"/>
              <a:pathLst>
                <a:path w="35609" h="17805" extrusionOk="0">
                  <a:moveTo>
                    <a:pt x="17804" y="1"/>
                  </a:moveTo>
                  <a:cubicBezTo>
                    <a:pt x="7944" y="1"/>
                    <a:pt x="1" y="7990"/>
                    <a:pt x="1" y="17805"/>
                  </a:cubicBezTo>
                  <a:lnTo>
                    <a:pt x="35608" y="17805"/>
                  </a:lnTo>
                  <a:cubicBezTo>
                    <a:pt x="35608" y="7944"/>
                    <a:pt x="27619" y="1"/>
                    <a:pt x="17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697025" y="1958750"/>
              <a:ext cx="890225" cy="445100"/>
            </a:xfrm>
            <a:custGeom>
              <a:avLst/>
              <a:gdLst/>
              <a:ahLst/>
              <a:cxnLst/>
              <a:rect l="l" t="t" r="r" b="b"/>
              <a:pathLst>
                <a:path w="35609" h="17804" extrusionOk="0">
                  <a:moveTo>
                    <a:pt x="1" y="0"/>
                  </a:moveTo>
                  <a:cubicBezTo>
                    <a:pt x="1" y="9861"/>
                    <a:pt x="7990" y="17804"/>
                    <a:pt x="17805" y="17804"/>
                  </a:cubicBezTo>
                  <a:cubicBezTo>
                    <a:pt x="27642" y="17804"/>
                    <a:pt x="35608" y="9815"/>
                    <a:pt x="35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589500" y="2396425"/>
              <a:ext cx="890225" cy="445100"/>
            </a:xfrm>
            <a:custGeom>
              <a:avLst/>
              <a:gdLst/>
              <a:ahLst/>
              <a:cxnLst/>
              <a:rect l="l" t="t" r="r" b="b"/>
              <a:pathLst>
                <a:path w="35609" h="17804" extrusionOk="0">
                  <a:moveTo>
                    <a:pt x="17804" y="0"/>
                  </a:moveTo>
                  <a:cubicBezTo>
                    <a:pt x="7944" y="0"/>
                    <a:pt x="1" y="7989"/>
                    <a:pt x="1" y="17804"/>
                  </a:cubicBezTo>
                  <a:lnTo>
                    <a:pt x="35608" y="17804"/>
                  </a:lnTo>
                  <a:cubicBezTo>
                    <a:pt x="35608" y="7943"/>
                    <a:pt x="27619" y="0"/>
                    <a:pt x="17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588375" y="1065150"/>
              <a:ext cx="892475" cy="392825"/>
            </a:xfrm>
            <a:custGeom>
              <a:avLst/>
              <a:gdLst/>
              <a:ahLst/>
              <a:cxnLst/>
              <a:rect l="l" t="t" r="r" b="b"/>
              <a:pathLst>
                <a:path w="35699" h="15713" extrusionOk="0">
                  <a:moveTo>
                    <a:pt x="0" y="0"/>
                  </a:moveTo>
                  <a:lnTo>
                    <a:pt x="0" y="8925"/>
                  </a:lnTo>
                  <a:lnTo>
                    <a:pt x="9815" y="13832"/>
                  </a:lnTo>
                  <a:cubicBezTo>
                    <a:pt x="12343" y="15085"/>
                    <a:pt x="15092" y="15712"/>
                    <a:pt x="17839" y="15712"/>
                  </a:cubicBezTo>
                  <a:cubicBezTo>
                    <a:pt x="20599" y="15712"/>
                    <a:pt x="23356" y="15079"/>
                    <a:pt x="25884" y="13809"/>
                  </a:cubicBezTo>
                  <a:lnTo>
                    <a:pt x="35699" y="8902"/>
                  </a:lnTo>
                  <a:lnTo>
                    <a:pt x="35699" y="0"/>
                  </a:lnTo>
                  <a:lnTo>
                    <a:pt x="25884" y="4907"/>
                  </a:lnTo>
                  <a:cubicBezTo>
                    <a:pt x="23362" y="6174"/>
                    <a:pt x="20611" y="6808"/>
                    <a:pt x="17858" y="6808"/>
                  </a:cubicBezTo>
                  <a:cubicBezTo>
                    <a:pt x="15105" y="6808"/>
                    <a:pt x="12349" y="6174"/>
                    <a:pt x="9815" y="490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697025" y="1068000"/>
              <a:ext cx="890800" cy="1782100"/>
            </a:xfrm>
            <a:custGeom>
              <a:avLst/>
              <a:gdLst/>
              <a:ahLst/>
              <a:cxnLst/>
              <a:rect l="l" t="t" r="r" b="b"/>
              <a:pathLst>
                <a:path w="35632" h="71284" fill="none" extrusionOk="0">
                  <a:moveTo>
                    <a:pt x="35631" y="0"/>
                  </a:moveTo>
                  <a:cubicBezTo>
                    <a:pt x="15956" y="0"/>
                    <a:pt x="1" y="15955"/>
                    <a:pt x="1" y="35630"/>
                  </a:cubicBezTo>
                  <a:cubicBezTo>
                    <a:pt x="1" y="55328"/>
                    <a:pt x="15956" y="71283"/>
                    <a:pt x="35631" y="71283"/>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730" y="3442107"/>
            <a:ext cx="2285948" cy="1142622"/>
            <a:chOff x="2021900" y="3740250"/>
            <a:chExt cx="1783250" cy="891350"/>
          </a:xfrm>
        </p:grpSpPr>
        <p:sp>
          <p:nvSpPr>
            <p:cNvPr id="83" name="Google Shape;83;p2"/>
            <p:cNvSpPr/>
            <p:nvPr/>
          </p:nvSpPr>
          <p:spPr>
            <a:xfrm>
              <a:off x="2021900" y="3740250"/>
              <a:ext cx="1783250" cy="891350"/>
            </a:xfrm>
            <a:custGeom>
              <a:avLst/>
              <a:gdLst/>
              <a:ahLst/>
              <a:cxnLst/>
              <a:rect l="l" t="t" r="r" b="b"/>
              <a:pathLst>
                <a:path w="71330" h="35654" extrusionOk="0">
                  <a:moveTo>
                    <a:pt x="35677" y="1"/>
                  </a:moveTo>
                  <a:cubicBezTo>
                    <a:pt x="15979" y="1"/>
                    <a:pt x="1" y="15978"/>
                    <a:pt x="1" y="35654"/>
                  </a:cubicBezTo>
                  <a:lnTo>
                    <a:pt x="71330" y="35654"/>
                  </a:lnTo>
                  <a:cubicBezTo>
                    <a:pt x="71330" y="15978"/>
                    <a:pt x="55352" y="1"/>
                    <a:pt x="35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46872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2"/>
          <p:cNvSpPr txBox="1">
            <a:spLocks noGrp="1"/>
          </p:cNvSpPr>
          <p:nvPr>
            <p:ph type="ctrTitle"/>
          </p:nvPr>
        </p:nvSpPr>
        <p:spPr>
          <a:xfrm>
            <a:off x="2229450" y="2070804"/>
            <a:ext cx="4685100" cy="204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800">
                <a:latin typeface="Abhaya Libre"/>
                <a:ea typeface="Abhaya Libre"/>
                <a:cs typeface="Abhaya Libre"/>
                <a:sym typeface="Abhaya Libr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6" name="Google Shape;86;p2"/>
          <p:cNvSpPr txBox="1">
            <a:spLocks noGrp="1"/>
          </p:cNvSpPr>
          <p:nvPr>
            <p:ph type="subTitle" idx="1"/>
          </p:nvPr>
        </p:nvSpPr>
        <p:spPr>
          <a:xfrm>
            <a:off x="2229450" y="4306296"/>
            <a:ext cx="4685100" cy="480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atin typeface="Pavanam"/>
                <a:ea typeface="Pavanam"/>
                <a:cs typeface="Pavanam"/>
                <a:sym typeface="Pavana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814"/>
        <p:cNvGrpSpPr/>
        <p:nvPr/>
      </p:nvGrpSpPr>
      <p:grpSpPr>
        <a:xfrm>
          <a:off x="0" y="0"/>
          <a:ext cx="0" cy="0"/>
          <a:chOff x="0" y="0"/>
          <a:chExt cx="0" cy="0"/>
        </a:xfrm>
      </p:grpSpPr>
      <p:grpSp>
        <p:nvGrpSpPr>
          <p:cNvPr id="815" name="Google Shape;815;p22"/>
          <p:cNvGrpSpPr/>
          <p:nvPr/>
        </p:nvGrpSpPr>
        <p:grpSpPr>
          <a:xfrm>
            <a:off x="7998821" y="4570567"/>
            <a:ext cx="1142622" cy="2287422"/>
            <a:chOff x="6480275" y="2848350"/>
            <a:chExt cx="891350" cy="1784400"/>
          </a:xfrm>
        </p:grpSpPr>
        <p:sp>
          <p:nvSpPr>
            <p:cNvPr id="816" name="Google Shape;816;p22"/>
            <p:cNvSpPr/>
            <p:nvPr/>
          </p:nvSpPr>
          <p:spPr>
            <a:xfrm>
              <a:off x="6480275" y="3737400"/>
              <a:ext cx="890775" cy="890775"/>
            </a:xfrm>
            <a:custGeom>
              <a:avLst/>
              <a:gdLst/>
              <a:ahLst/>
              <a:cxnLst/>
              <a:rect l="l" t="t" r="r" b="b"/>
              <a:pathLst>
                <a:path w="35631" h="35631" extrusionOk="0">
                  <a:moveTo>
                    <a:pt x="35630" y="0"/>
                  </a:moveTo>
                  <a:cubicBezTo>
                    <a:pt x="15955" y="0"/>
                    <a:pt x="0" y="15932"/>
                    <a:pt x="0" y="35631"/>
                  </a:cubicBezTo>
                  <a:lnTo>
                    <a:pt x="35630" y="35631"/>
                  </a:lnTo>
                  <a:lnTo>
                    <a:pt x="356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6480275" y="2848350"/>
              <a:ext cx="890775" cy="890775"/>
            </a:xfrm>
            <a:custGeom>
              <a:avLst/>
              <a:gdLst/>
              <a:ahLst/>
              <a:cxnLst/>
              <a:rect l="l" t="t" r="r" b="b"/>
              <a:pathLst>
                <a:path w="35631" h="35631" extrusionOk="0">
                  <a:moveTo>
                    <a:pt x="0" y="1"/>
                  </a:moveTo>
                  <a:cubicBezTo>
                    <a:pt x="0" y="19699"/>
                    <a:pt x="15955" y="35631"/>
                    <a:pt x="35630" y="35631"/>
                  </a:cubicBezTo>
                  <a:lnTo>
                    <a:pt x="35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6925925" y="3743100"/>
              <a:ext cx="445125" cy="889650"/>
            </a:xfrm>
            <a:custGeom>
              <a:avLst/>
              <a:gdLst/>
              <a:ahLst/>
              <a:cxnLst/>
              <a:rect l="l" t="t" r="r" b="b"/>
              <a:pathLst>
                <a:path w="17805" h="35586" extrusionOk="0">
                  <a:moveTo>
                    <a:pt x="17804" y="1"/>
                  </a:moveTo>
                  <a:cubicBezTo>
                    <a:pt x="7967" y="1"/>
                    <a:pt x="1" y="7990"/>
                    <a:pt x="1" y="17782"/>
                  </a:cubicBezTo>
                  <a:cubicBezTo>
                    <a:pt x="1"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6925925" y="2850075"/>
              <a:ext cx="445125" cy="889625"/>
            </a:xfrm>
            <a:custGeom>
              <a:avLst/>
              <a:gdLst/>
              <a:ahLst/>
              <a:cxnLst/>
              <a:rect l="l" t="t" r="r" b="b"/>
              <a:pathLst>
                <a:path w="17805" h="35585" extrusionOk="0">
                  <a:moveTo>
                    <a:pt x="17804" y="0"/>
                  </a:moveTo>
                  <a:cubicBezTo>
                    <a:pt x="7967" y="0"/>
                    <a:pt x="1" y="7989"/>
                    <a:pt x="1" y="17781"/>
                  </a:cubicBezTo>
                  <a:cubicBezTo>
                    <a:pt x="1" y="27642"/>
                    <a:pt x="7989" y="35585"/>
                    <a:pt x="17804" y="35585"/>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6480825" y="2848350"/>
              <a:ext cx="890800" cy="1781550"/>
            </a:xfrm>
            <a:custGeom>
              <a:avLst/>
              <a:gdLst/>
              <a:ahLst/>
              <a:cxnLst/>
              <a:rect l="l" t="t" r="r" b="b"/>
              <a:pathLst>
                <a:path w="35632" h="71262" fill="none" extrusionOk="0">
                  <a:moveTo>
                    <a:pt x="35631" y="1"/>
                  </a:moveTo>
                  <a:cubicBezTo>
                    <a:pt x="15956" y="1"/>
                    <a:pt x="1" y="15956"/>
                    <a:pt x="1" y="35631"/>
                  </a:cubicBezTo>
                  <a:cubicBezTo>
                    <a:pt x="1" y="55329"/>
                    <a:pt x="15956" y="71261"/>
                    <a:pt x="35631" y="7126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22"/>
          <p:cNvGrpSpPr/>
          <p:nvPr/>
        </p:nvGrpSpPr>
        <p:grpSpPr>
          <a:xfrm rot="-5400000">
            <a:off x="7427148" y="2853702"/>
            <a:ext cx="2285980" cy="1147749"/>
            <a:chOff x="4697025" y="2845500"/>
            <a:chExt cx="1783275" cy="895350"/>
          </a:xfrm>
        </p:grpSpPr>
        <p:sp>
          <p:nvSpPr>
            <p:cNvPr id="822" name="Google Shape;822;p22"/>
            <p:cNvSpPr/>
            <p:nvPr/>
          </p:nvSpPr>
          <p:spPr>
            <a:xfrm>
              <a:off x="5585500" y="2850650"/>
              <a:ext cx="889075" cy="888475"/>
            </a:xfrm>
            <a:custGeom>
              <a:avLst/>
              <a:gdLst/>
              <a:ahLst/>
              <a:cxnLst/>
              <a:rect l="l" t="t" r="r" b="b"/>
              <a:pathLst>
                <a:path w="35563" h="35539" extrusionOk="0">
                  <a:moveTo>
                    <a:pt x="17782" y="0"/>
                  </a:moveTo>
                  <a:cubicBezTo>
                    <a:pt x="7967" y="0"/>
                    <a:pt x="1" y="7943"/>
                    <a:pt x="1" y="17781"/>
                  </a:cubicBezTo>
                  <a:cubicBezTo>
                    <a:pt x="1" y="27596"/>
                    <a:pt x="7967" y="35539"/>
                    <a:pt x="17782" y="35539"/>
                  </a:cubicBezTo>
                  <a:cubicBezTo>
                    <a:pt x="27597" y="35539"/>
                    <a:pt x="35563" y="27596"/>
                    <a:pt x="35563" y="17781"/>
                  </a:cubicBezTo>
                  <a:cubicBezTo>
                    <a:pt x="35563" y="7943"/>
                    <a:pt x="27597" y="0"/>
                    <a:pt x="17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a:off x="5195775" y="2848350"/>
              <a:ext cx="409150" cy="891925"/>
            </a:xfrm>
            <a:custGeom>
              <a:avLst/>
              <a:gdLst/>
              <a:ahLst/>
              <a:cxnLst/>
              <a:rect l="l" t="t" r="r" b="b"/>
              <a:pathLst>
                <a:path w="16366" h="35677" extrusionOk="0">
                  <a:moveTo>
                    <a:pt x="0" y="1"/>
                  </a:moveTo>
                  <a:lnTo>
                    <a:pt x="4908" y="9816"/>
                  </a:lnTo>
                  <a:cubicBezTo>
                    <a:pt x="7441" y="14860"/>
                    <a:pt x="7441" y="20840"/>
                    <a:pt x="4908" y="25885"/>
                  </a:cubicBezTo>
                  <a:lnTo>
                    <a:pt x="23" y="35677"/>
                  </a:lnTo>
                  <a:lnTo>
                    <a:pt x="8948" y="35677"/>
                  </a:lnTo>
                  <a:lnTo>
                    <a:pt x="13855" y="25862"/>
                  </a:lnTo>
                  <a:cubicBezTo>
                    <a:pt x="16366" y="20795"/>
                    <a:pt x="16366" y="14860"/>
                    <a:pt x="13832" y="9816"/>
                  </a:cubicBezTo>
                  <a:lnTo>
                    <a:pt x="8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4697025" y="2850650"/>
              <a:ext cx="445125" cy="890200"/>
            </a:xfrm>
            <a:custGeom>
              <a:avLst/>
              <a:gdLst/>
              <a:ahLst/>
              <a:cxnLst/>
              <a:rect l="l" t="t" r="r" b="b"/>
              <a:pathLst>
                <a:path w="17805" h="35608" extrusionOk="0">
                  <a:moveTo>
                    <a:pt x="1" y="0"/>
                  </a:moveTo>
                  <a:lnTo>
                    <a:pt x="1" y="35607"/>
                  </a:lnTo>
                  <a:cubicBezTo>
                    <a:pt x="9839" y="35607"/>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5588375" y="2845500"/>
              <a:ext cx="891925" cy="891925"/>
            </a:xfrm>
            <a:custGeom>
              <a:avLst/>
              <a:gdLst/>
              <a:ahLst/>
              <a:cxnLst/>
              <a:rect l="l" t="t" r="r" b="b"/>
              <a:pathLst>
                <a:path w="35677" h="35677" fill="none" extrusionOk="0">
                  <a:moveTo>
                    <a:pt x="0" y="35676"/>
                  </a:moveTo>
                  <a:lnTo>
                    <a:pt x="35676"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22"/>
          <p:cNvGrpSpPr/>
          <p:nvPr/>
        </p:nvGrpSpPr>
        <p:grpSpPr>
          <a:xfrm rot="-5400000">
            <a:off x="7427155" y="571669"/>
            <a:ext cx="2285948" cy="1142622"/>
            <a:chOff x="2021900" y="3740250"/>
            <a:chExt cx="1783250" cy="891350"/>
          </a:xfrm>
        </p:grpSpPr>
        <p:sp>
          <p:nvSpPr>
            <p:cNvPr id="827" name="Google Shape;827;p22"/>
            <p:cNvSpPr/>
            <p:nvPr/>
          </p:nvSpPr>
          <p:spPr>
            <a:xfrm>
              <a:off x="2021900" y="3740250"/>
              <a:ext cx="1783250" cy="891350"/>
            </a:xfrm>
            <a:custGeom>
              <a:avLst/>
              <a:gdLst/>
              <a:ahLst/>
              <a:cxnLst/>
              <a:rect l="l" t="t" r="r" b="b"/>
              <a:pathLst>
                <a:path w="71330" h="35654" extrusionOk="0">
                  <a:moveTo>
                    <a:pt x="35677" y="1"/>
                  </a:moveTo>
                  <a:cubicBezTo>
                    <a:pt x="15979" y="1"/>
                    <a:pt x="1" y="15978"/>
                    <a:pt x="1" y="35654"/>
                  </a:cubicBezTo>
                  <a:lnTo>
                    <a:pt x="71330" y="35654"/>
                  </a:lnTo>
                  <a:cubicBezTo>
                    <a:pt x="71330" y="15978"/>
                    <a:pt x="55352" y="1"/>
                    <a:pt x="35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246872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3">
    <p:spTree>
      <p:nvGrpSpPr>
        <p:cNvPr id="1" name="Shape 829"/>
        <p:cNvGrpSpPr/>
        <p:nvPr/>
      </p:nvGrpSpPr>
      <p:grpSpPr>
        <a:xfrm>
          <a:off x="0" y="0"/>
          <a:ext cx="0" cy="0"/>
          <a:chOff x="0" y="0"/>
          <a:chExt cx="0" cy="0"/>
        </a:xfrm>
      </p:grpSpPr>
      <p:grpSp>
        <p:nvGrpSpPr>
          <p:cNvPr id="830" name="Google Shape;830;p23"/>
          <p:cNvGrpSpPr/>
          <p:nvPr/>
        </p:nvGrpSpPr>
        <p:grpSpPr>
          <a:xfrm>
            <a:off x="7996976" y="1148112"/>
            <a:ext cx="1141179" cy="2285916"/>
            <a:chOff x="6480825" y="1065150"/>
            <a:chExt cx="890225" cy="1783225"/>
          </a:xfrm>
        </p:grpSpPr>
        <p:sp>
          <p:nvSpPr>
            <p:cNvPr id="831" name="Google Shape;831;p23"/>
            <p:cNvSpPr/>
            <p:nvPr/>
          </p:nvSpPr>
          <p:spPr>
            <a:xfrm>
              <a:off x="6480825" y="1065150"/>
              <a:ext cx="890225" cy="1783225"/>
            </a:xfrm>
            <a:custGeom>
              <a:avLst/>
              <a:gdLst/>
              <a:ahLst/>
              <a:cxnLst/>
              <a:rect l="l" t="t" r="r" b="b"/>
              <a:pathLst>
                <a:path w="35609" h="71329" extrusionOk="0">
                  <a:moveTo>
                    <a:pt x="17805" y="0"/>
                  </a:moveTo>
                  <a:cubicBezTo>
                    <a:pt x="7967" y="0"/>
                    <a:pt x="1" y="7966"/>
                    <a:pt x="1" y="17804"/>
                  </a:cubicBezTo>
                  <a:lnTo>
                    <a:pt x="1" y="53525"/>
                  </a:lnTo>
                  <a:cubicBezTo>
                    <a:pt x="1" y="63363"/>
                    <a:pt x="7967" y="71329"/>
                    <a:pt x="17805" y="71329"/>
                  </a:cubicBezTo>
                  <a:cubicBezTo>
                    <a:pt x="27619" y="71329"/>
                    <a:pt x="35608" y="63363"/>
                    <a:pt x="35608" y="53525"/>
                  </a:cubicBezTo>
                  <a:lnTo>
                    <a:pt x="35608" y="17804"/>
                  </a:lnTo>
                  <a:cubicBezTo>
                    <a:pt x="35608" y="7966"/>
                    <a:pt x="27619" y="0"/>
                    <a:pt x="17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a:off x="6925925" y="1512500"/>
              <a:ext cx="445125" cy="890225"/>
            </a:xfrm>
            <a:custGeom>
              <a:avLst/>
              <a:gdLst/>
              <a:ahLst/>
              <a:cxnLst/>
              <a:rect l="l" t="t" r="r" b="b"/>
              <a:pathLst>
                <a:path w="17805" h="35609" extrusionOk="0">
                  <a:moveTo>
                    <a:pt x="17804" y="1"/>
                  </a:moveTo>
                  <a:cubicBezTo>
                    <a:pt x="7967" y="1"/>
                    <a:pt x="1" y="7990"/>
                    <a:pt x="1" y="17805"/>
                  </a:cubicBezTo>
                  <a:cubicBezTo>
                    <a:pt x="1" y="27642"/>
                    <a:pt x="7989" y="35608"/>
                    <a:pt x="17804" y="35608"/>
                  </a:cubicBezTo>
                  <a:lnTo>
                    <a:pt x="17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a:off x="6480825" y="1510800"/>
              <a:ext cx="445125" cy="890200"/>
            </a:xfrm>
            <a:custGeom>
              <a:avLst/>
              <a:gdLst/>
              <a:ahLst/>
              <a:cxnLst/>
              <a:rect l="l" t="t" r="r" b="b"/>
              <a:pathLst>
                <a:path w="17805" h="35608" extrusionOk="0">
                  <a:moveTo>
                    <a:pt x="1" y="0"/>
                  </a:moveTo>
                  <a:lnTo>
                    <a:pt x="1" y="35608"/>
                  </a:lnTo>
                  <a:cubicBezTo>
                    <a:pt x="9839" y="35608"/>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6821500" y="1863875"/>
              <a:ext cx="210600" cy="185450"/>
            </a:xfrm>
            <a:custGeom>
              <a:avLst/>
              <a:gdLst/>
              <a:ahLst/>
              <a:cxnLst/>
              <a:rect l="l" t="t" r="r" b="b"/>
              <a:pathLst>
                <a:path w="8424" h="7418" extrusionOk="0">
                  <a:moveTo>
                    <a:pt x="4202" y="0"/>
                  </a:moveTo>
                  <a:cubicBezTo>
                    <a:pt x="3729" y="0"/>
                    <a:pt x="3249" y="90"/>
                    <a:pt x="2785" y="280"/>
                  </a:cubicBezTo>
                  <a:cubicBezTo>
                    <a:pt x="891" y="1056"/>
                    <a:pt x="1" y="3225"/>
                    <a:pt x="777" y="5119"/>
                  </a:cubicBezTo>
                  <a:cubicBezTo>
                    <a:pt x="1379" y="6547"/>
                    <a:pt x="2759" y="7417"/>
                    <a:pt x="4213" y="7417"/>
                  </a:cubicBezTo>
                  <a:cubicBezTo>
                    <a:pt x="4689" y="7417"/>
                    <a:pt x="5172" y="7325"/>
                    <a:pt x="5638" y="7128"/>
                  </a:cubicBezTo>
                  <a:cubicBezTo>
                    <a:pt x="7533" y="6352"/>
                    <a:pt x="8423" y="4183"/>
                    <a:pt x="7647" y="2289"/>
                  </a:cubicBezTo>
                  <a:cubicBezTo>
                    <a:pt x="7044" y="858"/>
                    <a:pt x="5659" y="0"/>
                    <a:pt x="4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6834050" y="2356475"/>
              <a:ext cx="185475" cy="185475"/>
            </a:xfrm>
            <a:custGeom>
              <a:avLst/>
              <a:gdLst/>
              <a:ahLst/>
              <a:cxnLst/>
              <a:rect l="l" t="t" r="r" b="b"/>
              <a:pathLst>
                <a:path w="7419" h="7419" extrusionOk="0">
                  <a:moveTo>
                    <a:pt x="3698" y="0"/>
                  </a:moveTo>
                  <a:cubicBezTo>
                    <a:pt x="1667" y="0"/>
                    <a:pt x="1" y="1644"/>
                    <a:pt x="1" y="3698"/>
                  </a:cubicBezTo>
                  <a:cubicBezTo>
                    <a:pt x="1" y="5752"/>
                    <a:pt x="1667" y="7419"/>
                    <a:pt x="3698" y="7419"/>
                  </a:cubicBezTo>
                  <a:cubicBezTo>
                    <a:pt x="5753" y="7419"/>
                    <a:pt x="7419" y="5752"/>
                    <a:pt x="7419" y="3698"/>
                  </a:cubicBezTo>
                  <a:cubicBezTo>
                    <a:pt x="7419" y="1644"/>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a:off x="6834050" y="1419500"/>
              <a:ext cx="185475" cy="185475"/>
            </a:xfrm>
            <a:custGeom>
              <a:avLst/>
              <a:gdLst/>
              <a:ahLst/>
              <a:cxnLst/>
              <a:rect l="l" t="t" r="r" b="b"/>
              <a:pathLst>
                <a:path w="7419" h="7419" extrusionOk="0">
                  <a:moveTo>
                    <a:pt x="3698" y="0"/>
                  </a:moveTo>
                  <a:cubicBezTo>
                    <a:pt x="1667" y="0"/>
                    <a:pt x="1" y="1667"/>
                    <a:pt x="1" y="3721"/>
                  </a:cubicBezTo>
                  <a:cubicBezTo>
                    <a:pt x="1" y="5752"/>
                    <a:pt x="1667" y="7419"/>
                    <a:pt x="3698" y="7419"/>
                  </a:cubicBezTo>
                  <a:cubicBezTo>
                    <a:pt x="5753" y="7419"/>
                    <a:pt x="7419" y="5752"/>
                    <a:pt x="7419" y="3721"/>
                  </a:cubicBezTo>
                  <a:cubicBezTo>
                    <a:pt x="7419" y="1667"/>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23"/>
          <p:cNvGrpSpPr/>
          <p:nvPr/>
        </p:nvGrpSpPr>
        <p:grpSpPr>
          <a:xfrm>
            <a:off x="6855101" y="3424712"/>
            <a:ext cx="1142622" cy="1141884"/>
            <a:chOff x="238675" y="1065150"/>
            <a:chExt cx="891350" cy="890775"/>
          </a:xfrm>
        </p:grpSpPr>
        <p:sp>
          <p:nvSpPr>
            <p:cNvPr id="838" name="Google Shape;838;p23"/>
            <p:cNvSpPr/>
            <p:nvPr/>
          </p:nvSpPr>
          <p:spPr>
            <a:xfrm>
              <a:off x="238675" y="1065150"/>
              <a:ext cx="891350" cy="890775"/>
            </a:xfrm>
            <a:custGeom>
              <a:avLst/>
              <a:gdLst/>
              <a:ahLst/>
              <a:cxnLst/>
              <a:rect l="l" t="t" r="r" b="b"/>
              <a:pathLst>
                <a:path w="35654" h="35631" extrusionOk="0">
                  <a:moveTo>
                    <a:pt x="1" y="0"/>
                  </a:moveTo>
                  <a:lnTo>
                    <a:pt x="1" y="35630"/>
                  </a:lnTo>
                  <a:cubicBezTo>
                    <a:pt x="19699" y="35630"/>
                    <a:pt x="35654" y="19698"/>
                    <a:pt x="35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a:off x="239825" y="1065150"/>
              <a:ext cx="445125" cy="890775"/>
            </a:xfrm>
            <a:custGeom>
              <a:avLst/>
              <a:gdLst/>
              <a:ahLst/>
              <a:cxnLst/>
              <a:rect l="l" t="t" r="r" b="b"/>
              <a:pathLst>
                <a:path w="17805" h="35631" extrusionOk="0">
                  <a:moveTo>
                    <a:pt x="0" y="0"/>
                  </a:moveTo>
                  <a:lnTo>
                    <a:pt x="0" y="35630"/>
                  </a:lnTo>
                  <a:cubicBezTo>
                    <a:pt x="9838" y="35630"/>
                    <a:pt x="17804" y="27641"/>
                    <a:pt x="17804" y="17826"/>
                  </a:cubicBezTo>
                  <a:cubicBezTo>
                    <a:pt x="17804" y="7989"/>
                    <a:pt x="983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 name="Google Shape;840;p23"/>
          <p:cNvGrpSpPr/>
          <p:nvPr/>
        </p:nvGrpSpPr>
        <p:grpSpPr>
          <a:xfrm rot="5400000">
            <a:off x="6857680" y="4565469"/>
            <a:ext cx="3427096" cy="1145538"/>
            <a:chOff x="2021900" y="3740250"/>
            <a:chExt cx="2673450" cy="893625"/>
          </a:xfrm>
        </p:grpSpPr>
        <p:sp>
          <p:nvSpPr>
            <p:cNvPr id="841" name="Google Shape;841;p23"/>
            <p:cNvSpPr/>
            <p:nvPr/>
          </p:nvSpPr>
          <p:spPr>
            <a:xfrm>
              <a:off x="2021900" y="3740250"/>
              <a:ext cx="1783250" cy="891350"/>
            </a:xfrm>
            <a:custGeom>
              <a:avLst/>
              <a:gdLst/>
              <a:ahLst/>
              <a:cxnLst/>
              <a:rect l="l" t="t" r="r" b="b"/>
              <a:pathLst>
                <a:path w="71330" h="35654" extrusionOk="0">
                  <a:moveTo>
                    <a:pt x="35677" y="1"/>
                  </a:moveTo>
                  <a:cubicBezTo>
                    <a:pt x="15979" y="1"/>
                    <a:pt x="1" y="15978"/>
                    <a:pt x="1" y="35654"/>
                  </a:cubicBezTo>
                  <a:lnTo>
                    <a:pt x="71330" y="35654"/>
                  </a:lnTo>
                  <a:cubicBezTo>
                    <a:pt x="71330" y="15978"/>
                    <a:pt x="55352" y="1"/>
                    <a:pt x="35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246872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335947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3123225" y="3951950"/>
              <a:ext cx="1363850" cy="681925"/>
            </a:xfrm>
            <a:custGeom>
              <a:avLst/>
              <a:gdLst/>
              <a:ahLst/>
              <a:cxnLst/>
              <a:rect l="l" t="t" r="r" b="b"/>
              <a:pathLst>
                <a:path w="54554" h="27277" fill="none" extrusionOk="0">
                  <a:moveTo>
                    <a:pt x="1" y="27277"/>
                  </a:moveTo>
                  <a:cubicBezTo>
                    <a:pt x="1" y="12212"/>
                    <a:pt x="12212" y="1"/>
                    <a:pt x="27277" y="1"/>
                  </a:cubicBezTo>
                  <a:cubicBezTo>
                    <a:pt x="42342" y="1"/>
                    <a:pt x="54553" y="12212"/>
                    <a:pt x="54553" y="27277"/>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a:off x="2913800" y="3743100"/>
              <a:ext cx="1781550" cy="890775"/>
            </a:xfrm>
            <a:custGeom>
              <a:avLst/>
              <a:gdLst/>
              <a:ahLst/>
              <a:cxnLst/>
              <a:rect l="l" t="t" r="r" b="b"/>
              <a:pathLst>
                <a:path w="71262" h="35631" fill="none" extrusionOk="0">
                  <a:moveTo>
                    <a:pt x="71261" y="35631"/>
                  </a:moveTo>
                  <a:cubicBezTo>
                    <a:pt x="71261" y="15933"/>
                    <a:pt x="55329" y="1"/>
                    <a:pt x="35631" y="1"/>
                  </a:cubicBezTo>
                  <a:cubicBezTo>
                    <a:pt x="15956" y="1"/>
                    <a:pt x="1" y="15933"/>
                    <a:pt x="1" y="3563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23"/>
          <p:cNvGrpSpPr/>
          <p:nvPr/>
        </p:nvGrpSpPr>
        <p:grpSpPr>
          <a:xfrm>
            <a:off x="7999191" y="5837"/>
            <a:ext cx="1144064" cy="1142622"/>
            <a:chOff x="3804575" y="1064575"/>
            <a:chExt cx="892475" cy="891350"/>
          </a:xfrm>
        </p:grpSpPr>
        <p:sp>
          <p:nvSpPr>
            <p:cNvPr id="847" name="Google Shape;847;p23"/>
            <p:cNvSpPr/>
            <p:nvPr/>
          </p:nvSpPr>
          <p:spPr>
            <a:xfrm>
              <a:off x="3804575" y="1064575"/>
              <a:ext cx="890775" cy="890775"/>
            </a:xfrm>
            <a:custGeom>
              <a:avLst/>
              <a:gdLst/>
              <a:ahLst/>
              <a:cxnLst/>
              <a:rect l="l" t="t" r="r" b="b"/>
              <a:pathLst>
                <a:path w="35631" h="35631" extrusionOk="0">
                  <a:moveTo>
                    <a:pt x="35630" y="0"/>
                  </a:moveTo>
                  <a:cubicBezTo>
                    <a:pt x="15955" y="0"/>
                    <a:pt x="0" y="15978"/>
                    <a:pt x="0" y="35630"/>
                  </a:cubicBezTo>
                  <a:lnTo>
                    <a:pt x="35630" y="35630"/>
                  </a:lnTo>
                  <a:lnTo>
                    <a:pt x="35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3805125" y="1064575"/>
              <a:ext cx="891925" cy="891350"/>
            </a:xfrm>
            <a:custGeom>
              <a:avLst/>
              <a:gdLst/>
              <a:ahLst/>
              <a:cxnLst/>
              <a:rect l="l" t="t" r="r" b="b"/>
              <a:pathLst>
                <a:path w="35677" h="35654" fill="none" extrusionOk="0">
                  <a:moveTo>
                    <a:pt x="1" y="35653"/>
                  </a:moveTo>
                  <a:lnTo>
                    <a:pt x="35677"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23"/>
          <p:cNvGrpSpPr/>
          <p:nvPr/>
        </p:nvGrpSpPr>
        <p:grpSpPr>
          <a:xfrm>
            <a:off x="6855106" y="5825"/>
            <a:ext cx="1142622" cy="1142622"/>
            <a:chOff x="2913800" y="1064575"/>
            <a:chExt cx="891350" cy="891350"/>
          </a:xfrm>
        </p:grpSpPr>
        <p:sp>
          <p:nvSpPr>
            <p:cNvPr id="850" name="Google Shape;850;p23"/>
            <p:cNvSpPr/>
            <p:nvPr/>
          </p:nvSpPr>
          <p:spPr>
            <a:xfrm>
              <a:off x="2914375" y="1064575"/>
              <a:ext cx="890775" cy="890775"/>
            </a:xfrm>
            <a:custGeom>
              <a:avLst/>
              <a:gdLst/>
              <a:ahLst/>
              <a:cxnLst/>
              <a:rect l="l" t="t" r="r" b="b"/>
              <a:pathLst>
                <a:path w="35631" h="35631" extrusionOk="0">
                  <a:moveTo>
                    <a:pt x="35631" y="0"/>
                  </a:moveTo>
                  <a:cubicBezTo>
                    <a:pt x="15956" y="0"/>
                    <a:pt x="1" y="15978"/>
                    <a:pt x="1" y="35630"/>
                  </a:cubicBezTo>
                  <a:lnTo>
                    <a:pt x="35631" y="35630"/>
                  </a:lnTo>
                  <a:lnTo>
                    <a:pt x="35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a:off x="2913800" y="1064575"/>
              <a:ext cx="891350" cy="891350"/>
            </a:xfrm>
            <a:custGeom>
              <a:avLst/>
              <a:gdLst/>
              <a:ahLst/>
              <a:cxnLst/>
              <a:rect l="l" t="t" r="r" b="b"/>
              <a:pathLst>
                <a:path w="35654" h="35654" fill="none" extrusionOk="0">
                  <a:moveTo>
                    <a:pt x="1" y="35653"/>
                  </a:moveTo>
                  <a:lnTo>
                    <a:pt x="35654"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23"/>
          <p:cNvGrpSpPr/>
          <p:nvPr/>
        </p:nvGrpSpPr>
        <p:grpSpPr>
          <a:xfrm>
            <a:off x="6855096" y="1147355"/>
            <a:ext cx="1142622" cy="2287422"/>
            <a:chOff x="6480275" y="2848350"/>
            <a:chExt cx="891350" cy="1784400"/>
          </a:xfrm>
        </p:grpSpPr>
        <p:sp>
          <p:nvSpPr>
            <p:cNvPr id="853" name="Google Shape;853;p23"/>
            <p:cNvSpPr/>
            <p:nvPr/>
          </p:nvSpPr>
          <p:spPr>
            <a:xfrm>
              <a:off x="6480275" y="3737400"/>
              <a:ext cx="890775" cy="890775"/>
            </a:xfrm>
            <a:custGeom>
              <a:avLst/>
              <a:gdLst/>
              <a:ahLst/>
              <a:cxnLst/>
              <a:rect l="l" t="t" r="r" b="b"/>
              <a:pathLst>
                <a:path w="35631" h="35631" extrusionOk="0">
                  <a:moveTo>
                    <a:pt x="35630" y="0"/>
                  </a:moveTo>
                  <a:cubicBezTo>
                    <a:pt x="15955" y="0"/>
                    <a:pt x="0" y="15932"/>
                    <a:pt x="0" y="35631"/>
                  </a:cubicBezTo>
                  <a:lnTo>
                    <a:pt x="35630" y="35631"/>
                  </a:lnTo>
                  <a:lnTo>
                    <a:pt x="356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6480275" y="2848350"/>
              <a:ext cx="890775" cy="890775"/>
            </a:xfrm>
            <a:custGeom>
              <a:avLst/>
              <a:gdLst/>
              <a:ahLst/>
              <a:cxnLst/>
              <a:rect l="l" t="t" r="r" b="b"/>
              <a:pathLst>
                <a:path w="35631" h="35631" extrusionOk="0">
                  <a:moveTo>
                    <a:pt x="0" y="1"/>
                  </a:moveTo>
                  <a:cubicBezTo>
                    <a:pt x="0" y="19699"/>
                    <a:pt x="15955" y="35631"/>
                    <a:pt x="35630" y="35631"/>
                  </a:cubicBezTo>
                  <a:lnTo>
                    <a:pt x="35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6925925" y="3743100"/>
              <a:ext cx="445125" cy="889650"/>
            </a:xfrm>
            <a:custGeom>
              <a:avLst/>
              <a:gdLst/>
              <a:ahLst/>
              <a:cxnLst/>
              <a:rect l="l" t="t" r="r" b="b"/>
              <a:pathLst>
                <a:path w="17805" h="35586" extrusionOk="0">
                  <a:moveTo>
                    <a:pt x="17804" y="1"/>
                  </a:moveTo>
                  <a:cubicBezTo>
                    <a:pt x="7967" y="1"/>
                    <a:pt x="1" y="7990"/>
                    <a:pt x="1" y="17782"/>
                  </a:cubicBezTo>
                  <a:cubicBezTo>
                    <a:pt x="1"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6925925" y="2850075"/>
              <a:ext cx="445125" cy="889625"/>
            </a:xfrm>
            <a:custGeom>
              <a:avLst/>
              <a:gdLst/>
              <a:ahLst/>
              <a:cxnLst/>
              <a:rect l="l" t="t" r="r" b="b"/>
              <a:pathLst>
                <a:path w="17805" h="35585" extrusionOk="0">
                  <a:moveTo>
                    <a:pt x="17804" y="0"/>
                  </a:moveTo>
                  <a:cubicBezTo>
                    <a:pt x="7967" y="0"/>
                    <a:pt x="1" y="7989"/>
                    <a:pt x="1" y="17781"/>
                  </a:cubicBezTo>
                  <a:cubicBezTo>
                    <a:pt x="1" y="27642"/>
                    <a:pt x="7989" y="35585"/>
                    <a:pt x="17804" y="35585"/>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6480825" y="2848350"/>
              <a:ext cx="890800" cy="1781550"/>
            </a:xfrm>
            <a:custGeom>
              <a:avLst/>
              <a:gdLst/>
              <a:ahLst/>
              <a:cxnLst/>
              <a:rect l="l" t="t" r="r" b="b"/>
              <a:pathLst>
                <a:path w="35632" h="71262" fill="none" extrusionOk="0">
                  <a:moveTo>
                    <a:pt x="35631" y="1"/>
                  </a:moveTo>
                  <a:cubicBezTo>
                    <a:pt x="15956" y="1"/>
                    <a:pt x="1" y="15956"/>
                    <a:pt x="1" y="35631"/>
                  </a:cubicBezTo>
                  <a:cubicBezTo>
                    <a:pt x="1" y="55329"/>
                    <a:pt x="15956" y="71261"/>
                    <a:pt x="35631" y="7126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23"/>
          <p:cNvGrpSpPr/>
          <p:nvPr/>
        </p:nvGrpSpPr>
        <p:grpSpPr>
          <a:xfrm rot="-5400000">
            <a:off x="6283423" y="5142232"/>
            <a:ext cx="2285980" cy="1145538"/>
            <a:chOff x="4697025" y="3740250"/>
            <a:chExt cx="1783275" cy="893625"/>
          </a:xfrm>
        </p:grpSpPr>
        <p:sp>
          <p:nvSpPr>
            <p:cNvPr id="859" name="Google Shape;859;p23"/>
            <p:cNvSpPr/>
            <p:nvPr/>
          </p:nvSpPr>
          <p:spPr>
            <a:xfrm>
              <a:off x="4697025" y="3740825"/>
              <a:ext cx="1783275" cy="890200"/>
            </a:xfrm>
            <a:custGeom>
              <a:avLst/>
              <a:gdLst/>
              <a:ahLst/>
              <a:cxnLst/>
              <a:rect l="l" t="t" r="r" b="b"/>
              <a:pathLst>
                <a:path w="71331" h="35608" extrusionOk="0">
                  <a:moveTo>
                    <a:pt x="17805" y="0"/>
                  </a:moveTo>
                  <a:cubicBezTo>
                    <a:pt x="7967" y="0"/>
                    <a:pt x="1" y="7966"/>
                    <a:pt x="1" y="17804"/>
                  </a:cubicBezTo>
                  <a:cubicBezTo>
                    <a:pt x="1" y="27619"/>
                    <a:pt x="7990" y="35608"/>
                    <a:pt x="17805" y="35608"/>
                  </a:cubicBezTo>
                  <a:lnTo>
                    <a:pt x="53526" y="35608"/>
                  </a:lnTo>
                  <a:cubicBezTo>
                    <a:pt x="63364" y="35608"/>
                    <a:pt x="71330" y="27642"/>
                    <a:pt x="71330" y="17804"/>
                  </a:cubicBezTo>
                  <a:cubicBezTo>
                    <a:pt x="71330" y="7966"/>
                    <a:pt x="63364" y="0"/>
                    <a:pt x="5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3"/>
            <p:cNvSpPr/>
            <p:nvPr/>
          </p:nvSpPr>
          <p:spPr>
            <a:xfrm>
              <a:off x="5010875" y="3740250"/>
              <a:ext cx="409175" cy="891925"/>
            </a:xfrm>
            <a:custGeom>
              <a:avLst/>
              <a:gdLst/>
              <a:ahLst/>
              <a:cxnLst/>
              <a:rect l="l" t="t" r="r" b="b"/>
              <a:pathLst>
                <a:path w="16367" h="35677" extrusionOk="0">
                  <a:moveTo>
                    <a:pt x="7442" y="1"/>
                  </a:moveTo>
                  <a:lnTo>
                    <a:pt x="2534" y="9815"/>
                  </a:lnTo>
                  <a:cubicBezTo>
                    <a:pt x="1" y="14860"/>
                    <a:pt x="1" y="20817"/>
                    <a:pt x="2534" y="25862"/>
                  </a:cubicBezTo>
                  <a:lnTo>
                    <a:pt x="7442" y="35676"/>
                  </a:lnTo>
                  <a:lnTo>
                    <a:pt x="16367" y="35676"/>
                  </a:lnTo>
                  <a:lnTo>
                    <a:pt x="11459" y="25862"/>
                  </a:lnTo>
                  <a:cubicBezTo>
                    <a:pt x="8926" y="20817"/>
                    <a:pt x="8926" y="14860"/>
                    <a:pt x="11459" y="9815"/>
                  </a:cubicBezTo>
                  <a:lnTo>
                    <a:pt x="16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3"/>
            <p:cNvSpPr/>
            <p:nvPr/>
          </p:nvSpPr>
          <p:spPr>
            <a:xfrm>
              <a:off x="5588375" y="3743675"/>
              <a:ext cx="445100" cy="890200"/>
            </a:xfrm>
            <a:custGeom>
              <a:avLst/>
              <a:gdLst/>
              <a:ahLst/>
              <a:cxnLst/>
              <a:rect l="l" t="t" r="r" b="b"/>
              <a:pathLst>
                <a:path w="17804" h="35608" extrusionOk="0">
                  <a:moveTo>
                    <a:pt x="0" y="1"/>
                  </a:moveTo>
                  <a:lnTo>
                    <a:pt x="0" y="35608"/>
                  </a:lnTo>
                  <a:cubicBezTo>
                    <a:pt x="9861" y="35608"/>
                    <a:pt x="17804" y="27619"/>
                    <a:pt x="17804" y="17804"/>
                  </a:cubicBezTo>
                  <a:cubicBezTo>
                    <a:pt x="17804" y="7967"/>
                    <a:pt x="981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3"/>
            <p:cNvSpPr/>
            <p:nvPr/>
          </p:nvSpPr>
          <p:spPr>
            <a:xfrm>
              <a:off x="5489075" y="4093300"/>
              <a:ext cx="199750" cy="185250"/>
            </a:xfrm>
            <a:custGeom>
              <a:avLst/>
              <a:gdLst/>
              <a:ahLst/>
              <a:cxnLst/>
              <a:rect l="l" t="t" r="r" b="b"/>
              <a:pathLst>
                <a:path w="7990" h="7410" extrusionOk="0">
                  <a:moveTo>
                    <a:pt x="3971" y="1"/>
                  </a:moveTo>
                  <a:cubicBezTo>
                    <a:pt x="2201" y="1"/>
                    <a:pt x="629" y="1290"/>
                    <a:pt x="343" y="3112"/>
                  </a:cubicBezTo>
                  <a:cubicBezTo>
                    <a:pt x="0" y="5120"/>
                    <a:pt x="1393" y="7038"/>
                    <a:pt x="3401" y="7357"/>
                  </a:cubicBezTo>
                  <a:cubicBezTo>
                    <a:pt x="3611" y="7393"/>
                    <a:pt x="3820" y="7410"/>
                    <a:pt x="4025" y="7410"/>
                  </a:cubicBezTo>
                  <a:cubicBezTo>
                    <a:pt x="5808" y="7410"/>
                    <a:pt x="7363" y="6120"/>
                    <a:pt x="7670" y="4299"/>
                  </a:cubicBezTo>
                  <a:cubicBezTo>
                    <a:pt x="7989" y="2267"/>
                    <a:pt x="6620" y="373"/>
                    <a:pt x="4588" y="53"/>
                  </a:cubicBezTo>
                  <a:cubicBezTo>
                    <a:pt x="4381" y="18"/>
                    <a:pt x="4174" y="1"/>
                    <a:pt x="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5934750" y="4092725"/>
              <a:ext cx="199725" cy="185250"/>
            </a:xfrm>
            <a:custGeom>
              <a:avLst/>
              <a:gdLst/>
              <a:ahLst/>
              <a:cxnLst/>
              <a:rect l="l" t="t" r="r" b="b"/>
              <a:pathLst>
                <a:path w="7989" h="7410" extrusionOk="0">
                  <a:moveTo>
                    <a:pt x="3964" y="1"/>
                  </a:moveTo>
                  <a:cubicBezTo>
                    <a:pt x="2182" y="1"/>
                    <a:pt x="627" y="1290"/>
                    <a:pt x="320" y="3112"/>
                  </a:cubicBezTo>
                  <a:cubicBezTo>
                    <a:pt x="0" y="5143"/>
                    <a:pt x="1370" y="7038"/>
                    <a:pt x="3401" y="7357"/>
                  </a:cubicBezTo>
                  <a:cubicBezTo>
                    <a:pt x="3608" y="7393"/>
                    <a:pt x="3815" y="7410"/>
                    <a:pt x="4019" y="7410"/>
                  </a:cubicBezTo>
                  <a:cubicBezTo>
                    <a:pt x="5789" y="7410"/>
                    <a:pt x="7360" y="6120"/>
                    <a:pt x="7647" y="4299"/>
                  </a:cubicBezTo>
                  <a:cubicBezTo>
                    <a:pt x="7989" y="2290"/>
                    <a:pt x="6597" y="373"/>
                    <a:pt x="4588" y="53"/>
                  </a:cubicBezTo>
                  <a:cubicBezTo>
                    <a:pt x="4378" y="18"/>
                    <a:pt x="4170" y="1"/>
                    <a:pt x="3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grpSp>
        <p:nvGrpSpPr>
          <p:cNvPr id="88" name="Google Shape;88;p3"/>
          <p:cNvGrpSpPr/>
          <p:nvPr/>
        </p:nvGrpSpPr>
        <p:grpSpPr>
          <a:xfrm>
            <a:off x="1143315" y="12274"/>
            <a:ext cx="2286685" cy="1360673"/>
            <a:chOff x="1130575" y="1065150"/>
            <a:chExt cx="1783825" cy="1061450"/>
          </a:xfrm>
        </p:grpSpPr>
        <p:sp>
          <p:nvSpPr>
            <p:cNvPr id="89" name="Google Shape;89;p3"/>
            <p:cNvSpPr/>
            <p:nvPr/>
          </p:nvSpPr>
          <p:spPr>
            <a:xfrm>
              <a:off x="1130575" y="1065150"/>
              <a:ext cx="1783250" cy="891900"/>
            </a:xfrm>
            <a:custGeom>
              <a:avLst/>
              <a:gdLst/>
              <a:ahLst/>
              <a:cxnLst/>
              <a:rect l="l" t="t" r="r" b="b"/>
              <a:pathLst>
                <a:path w="71330" h="35676" extrusionOk="0">
                  <a:moveTo>
                    <a:pt x="35654" y="0"/>
                  </a:moveTo>
                  <a:cubicBezTo>
                    <a:pt x="15978" y="0"/>
                    <a:pt x="1" y="15978"/>
                    <a:pt x="1" y="35676"/>
                  </a:cubicBezTo>
                  <a:lnTo>
                    <a:pt x="71330" y="35676"/>
                  </a:lnTo>
                  <a:cubicBezTo>
                    <a:pt x="71330" y="15978"/>
                    <a:pt x="55352" y="0"/>
                    <a:pt x="35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576825" y="1510800"/>
              <a:ext cx="890200" cy="445125"/>
            </a:xfrm>
            <a:custGeom>
              <a:avLst/>
              <a:gdLst/>
              <a:ahLst/>
              <a:cxnLst/>
              <a:rect l="l" t="t" r="r" b="b"/>
              <a:pathLst>
                <a:path w="35608" h="17805" extrusionOk="0">
                  <a:moveTo>
                    <a:pt x="17804" y="0"/>
                  </a:moveTo>
                  <a:cubicBezTo>
                    <a:pt x="7966" y="0"/>
                    <a:pt x="0" y="7989"/>
                    <a:pt x="0" y="17804"/>
                  </a:cubicBezTo>
                  <a:lnTo>
                    <a:pt x="35608" y="17804"/>
                  </a:lnTo>
                  <a:cubicBezTo>
                    <a:pt x="35608" y="7966"/>
                    <a:pt x="27619" y="0"/>
                    <a:pt x="17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30575" y="1563725"/>
              <a:ext cx="892500" cy="393325"/>
            </a:xfrm>
            <a:custGeom>
              <a:avLst/>
              <a:gdLst/>
              <a:ahLst/>
              <a:cxnLst/>
              <a:rect l="l" t="t" r="r" b="b"/>
              <a:pathLst>
                <a:path w="35700" h="15733" extrusionOk="0">
                  <a:moveTo>
                    <a:pt x="17833" y="1"/>
                  </a:moveTo>
                  <a:cubicBezTo>
                    <a:pt x="15083" y="1"/>
                    <a:pt x="12338" y="634"/>
                    <a:pt x="9816" y="1901"/>
                  </a:cubicBezTo>
                  <a:lnTo>
                    <a:pt x="1" y="6831"/>
                  </a:lnTo>
                  <a:lnTo>
                    <a:pt x="1" y="15733"/>
                  </a:lnTo>
                  <a:lnTo>
                    <a:pt x="9816" y="10825"/>
                  </a:lnTo>
                  <a:cubicBezTo>
                    <a:pt x="12338" y="9547"/>
                    <a:pt x="15088" y="8908"/>
                    <a:pt x="17842" y="8908"/>
                  </a:cubicBezTo>
                  <a:cubicBezTo>
                    <a:pt x="20595" y="8908"/>
                    <a:pt x="23351" y="9547"/>
                    <a:pt x="25885" y="10825"/>
                  </a:cubicBezTo>
                  <a:lnTo>
                    <a:pt x="35700" y="15733"/>
                  </a:lnTo>
                  <a:lnTo>
                    <a:pt x="35700" y="6831"/>
                  </a:lnTo>
                  <a:lnTo>
                    <a:pt x="25885" y="1901"/>
                  </a:lnTo>
                  <a:cubicBezTo>
                    <a:pt x="23340" y="634"/>
                    <a:pt x="20584" y="1"/>
                    <a:pt x="17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021900" y="1733350"/>
              <a:ext cx="892500" cy="393250"/>
            </a:xfrm>
            <a:custGeom>
              <a:avLst/>
              <a:gdLst/>
              <a:ahLst/>
              <a:cxnLst/>
              <a:rect l="l" t="t" r="r" b="b"/>
              <a:pathLst>
                <a:path w="35700" h="15730" extrusionOk="0">
                  <a:moveTo>
                    <a:pt x="1" y="0"/>
                  </a:moveTo>
                  <a:lnTo>
                    <a:pt x="1" y="8948"/>
                  </a:lnTo>
                  <a:lnTo>
                    <a:pt x="9816" y="13832"/>
                  </a:lnTo>
                  <a:cubicBezTo>
                    <a:pt x="12344" y="15096"/>
                    <a:pt x="15088" y="15730"/>
                    <a:pt x="17832" y="15730"/>
                  </a:cubicBezTo>
                  <a:cubicBezTo>
                    <a:pt x="20588" y="15730"/>
                    <a:pt x="23346" y="15091"/>
                    <a:pt x="25885" y="13810"/>
                  </a:cubicBezTo>
                  <a:lnTo>
                    <a:pt x="35700" y="8902"/>
                  </a:lnTo>
                  <a:lnTo>
                    <a:pt x="35700" y="0"/>
                  </a:lnTo>
                  <a:lnTo>
                    <a:pt x="25885" y="4908"/>
                  </a:lnTo>
                  <a:cubicBezTo>
                    <a:pt x="23363" y="6186"/>
                    <a:pt x="20612" y="6825"/>
                    <a:pt x="17859" y="6825"/>
                  </a:cubicBezTo>
                  <a:cubicBezTo>
                    <a:pt x="15106" y="6825"/>
                    <a:pt x="12349" y="6186"/>
                    <a:pt x="9816" y="4908"/>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3"/>
          <p:cNvGrpSpPr/>
          <p:nvPr/>
        </p:nvGrpSpPr>
        <p:grpSpPr>
          <a:xfrm>
            <a:off x="5715173" y="-4648"/>
            <a:ext cx="2285980" cy="1145538"/>
            <a:chOff x="4697025" y="3740250"/>
            <a:chExt cx="1783275" cy="893625"/>
          </a:xfrm>
        </p:grpSpPr>
        <p:sp>
          <p:nvSpPr>
            <p:cNvPr id="94" name="Google Shape;94;p3"/>
            <p:cNvSpPr/>
            <p:nvPr/>
          </p:nvSpPr>
          <p:spPr>
            <a:xfrm>
              <a:off x="4697025" y="3740825"/>
              <a:ext cx="1783275" cy="890200"/>
            </a:xfrm>
            <a:custGeom>
              <a:avLst/>
              <a:gdLst/>
              <a:ahLst/>
              <a:cxnLst/>
              <a:rect l="l" t="t" r="r" b="b"/>
              <a:pathLst>
                <a:path w="71331" h="35608" extrusionOk="0">
                  <a:moveTo>
                    <a:pt x="17805" y="0"/>
                  </a:moveTo>
                  <a:cubicBezTo>
                    <a:pt x="7967" y="0"/>
                    <a:pt x="1" y="7966"/>
                    <a:pt x="1" y="17804"/>
                  </a:cubicBezTo>
                  <a:cubicBezTo>
                    <a:pt x="1" y="27619"/>
                    <a:pt x="7990" y="35608"/>
                    <a:pt x="17805" y="35608"/>
                  </a:cubicBezTo>
                  <a:lnTo>
                    <a:pt x="53526" y="35608"/>
                  </a:lnTo>
                  <a:cubicBezTo>
                    <a:pt x="63364" y="35608"/>
                    <a:pt x="71330" y="27642"/>
                    <a:pt x="71330" y="17804"/>
                  </a:cubicBezTo>
                  <a:cubicBezTo>
                    <a:pt x="71330" y="7966"/>
                    <a:pt x="63364" y="0"/>
                    <a:pt x="5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010875" y="3740250"/>
              <a:ext cx="409175" cy="891925"/>
            </a:xfrm>
            <a:custGeom>
              <a:avLst/>
              <a:gdLst/>
              <a:ahLst/>
              <a:cxnLst/>
              <a:rect l="l" t="t" r="r" b="b"/>
              <a:pathLst>
                <a:path w="16367" h="35677" extrusionOk="0">
                  <a:moveTo>
                    <a:pt x="7442" y="1"/>
                  </a:moveTo>
                  <a:lnTo>
                    <a:pt x="2534" y="9815"/>
                  </a:lnTo>
                  <a:cubicBezTo>
                    <a:pt x="1" y="14860"/>
                    <a:pt x="1" y="20817"/>
                    <a:pt x="2534" y="25862"/>
                  </a:cubicBezTo>
                  <a:lnTo>
                    <a:pt x="7442" y="35676"/>
                  </a:lnTo>
                  <a:lnTo>
                    <a:pt x="16367" y="35676"/>
                  </a:lnTo>
                  <a:lnTo>
                    <a:pt x="11459" y="25862"/>
                  </a:lnTo>
                  <a:cubicBezTo>
                    <a:pt x="8926" y="20817"/>
                    <a:pt x="8926" y="14860"/>
                    <a:pt x="11459" y="9815"/>
                  </a:cubicBezTo>
                  <a:lnTo>
                    <a:pt x="16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588375" y="3743675"/>
              <a:ext cx="445100" cy="890200"/>
            </a:xfrm>
            <a:custGeom>
              <a:avLst/>
              <a:gdLst/>
              <a:ahLst/>
              <a:cxnLst/>
              <a:rect l="l" t="t" r="r" b="b"/>
              <a:pathLst>
                <a:path w="17804" h="35608" extrusionOk="0">
                  <a:moveTo>
                    <a:pt x="0" y="1"/>
                  </a:moveTo>
                  <a:lnTo>
                    <a:pt x="0" y="35608"/>
                  </a:lnTo>
                  <a:cubicBezTo>
                    <a:pt x="9861" y="35608"/>
                    <a:pt x="17804" y="27619"/>
                    <a:pt x="17804" y="17804"/>
                  </a:cubicBezTo>
                  <a:cubicBezTo>
                    <a:pt x="17804" y="7967"/>
                    <a:pt x="981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489075" y="4093300"/>
              <a:ext cx="199750" cy="185250"/>
            </a:xfrm>
            <a:custGeom>
              <a:avLst/>
              <a:gdLst/>
              <a:ahLst/>
              <a:cxnLst/>
              <a:rect l="l" t="t" r="r" b="b"/>
              <a:pathLst>
                <a:path w="7990" h="7410" extrusionOk="0">
                  <a:moveTo>
                    <a:pt x="3971" y="1"/>
                  </a:moveTo>
                  <a:cubicBezTo>
                    <a:pt x="2201" y="1"/>
                    <a:pt x="629" y="1290"/>
                    <a:pt x="343" y="3112"/>
                  </a:cubicBezTo>
                  <a:cubicBezTo>
                    <a:pt x="0" y="5120"/>
                    <a:pt x="1393" y="7038"/>
                    <a:pt x="3401" y="7357"/>
                  </a:cubicBezTo>
                  <a:cubicBezTo>
                    <a:pt x="3611" y="7393"/>
                    <a:pt x="3820" y="7410"/>
                    <a:pt x="4025" y="7410"/>
                  </a:cubicBezTo>
                  <a:cubicBezTo>
                    <a:pt x="5808" y="7410"/>
                    <a:pt x="7363" y="6120"/>
                    <a:pt x="7670" y="4299"/>
                  </a:cubicBezTo>
                  <a:cubicBezTo>
                    <a:pt x="7989" y="2267"/>
                    <a:pt x="6620" y="373"/>
                    <a:pt x="4588" y="53"/>
                  </a:cubicBezTo>
                  <a:cubicBezTo>
                    <a:pt x="4381" y="18"/>
                    <a:pt x="4174" y="1"/>
                    <a:pt x="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934750" y="4092725"/>
              <a:ext cx="199725" cy="185250"/>
            </a:xfrm>
            <a:custGeom>
              <a:avLst/>
              <a:gdLst/>
              <a:ahLst/>
              <a:cxnLst/>
              <a:rect l="l" t="t" r="r" b="b"/>
              <a:pathLst>
                <a:path w="7989" h="7410" extrusionOk="0">
                  <a:moveTo>
                    <a:pt x="3964" y="1"/>
                  </a:moveTo>
                  <a:cubicBezTo>
                    <a:pt x="2182" y="1"/>
                    <a:pt x="627" y="1290"/>
                    <a:pt x="320" y="3112"/>
                  </a:cubicBezTo>
                  <a:cubicBezTo>
                    <a:pt x="0" y="5143"/>
                    <a:pt x="1370" y="7038"/>
                    <a:pt x="3401" y="7357"/>
                  </a:cubicBezTo>
                  <a:cubicBezTo>
                    <a:pt x="3608" y="7393"/>
                    <a:pt x="3815" y="7410"/>
                    <a:pt x="4019" y="7410"/>
                  </a:cubicBezTo>
                  <a:cubicBezTo>
                    <a:pt x="5789" y="7410"/>
                    <a:pt x="7360" y="6120"/>
                    <a:pt x="7647" y="4299"/>
                  </a:cubicBezTo>
                  <a:cubicBezTo>
                    <a:pt x="7989" y="2290"/>
                    <a:pt x="6597" y="373"/>
                    <a:pt x="4588" y="53"/>
                  </a:cubicBezTo>
                  <a:cubicBezTo>
                    <a:pt x="4378" y="18"/>
                    <a:pt x="4170" y="1"/>
                    <a:pt x="3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8001801" y="12274"/>
            <a:ext cx="1141179" cy="2285916"/>
            <a:chOff x="6480825" y="1065150"/>
            <a:chExt cx="890225" cy="1783225"/>
          </a:xfrm>
        </p:grpSpPr>
        <p:sp>
          <p:nvSpPr>
            <p:cNvPr id="100" name="Google Shape;100;p3"/>
            <p:cNvSpPr/>
            <p:nvPr/>
          </p:nvSpPr>
          <p:spPr>
            <a:xfrm>
              <a:off x="6480825" y="1065150"/>
              <a:ext cx="890225" cy="1783225"/>
            </a:xfrm>
            <a:custGeom>
              <a:avLst/>
              <a:gdLst/>
              <a:ahLst/>
              <a:cxnLst/>
              <a:rect l="l" t="t" r="r" b="b"/>
              <a:pathLst>
                <a:path w="35609" h="71329" extrusionOk="0">
                  <a:moveTo>
                    <a:pt x="17805" y="0"/>
                  </a:moveTo>
                  <a:cubicBezTo>
                    <a:pt x="7967" y="0"/>
                    <a:pt x="1" y="7966"/>
                    <a:pt x="1" y="17804"/>
                  </a:cubicBezTo>
                  <a:lnTo>
                    <a:pt x="1" y="53525"/>
                  </a:lnTo>
                  <a:cubicBezTo>
                    <a:pt x="1" y="63363"/>
                    <a:pt x="7967" y="71329"/>
                    <a:pt x="17805" y="71329"/>
                  </a:cubicBezTo>
                  <a:cubicBezTo>
                    <a:pt x="27619" y="71329"/>
                    <a:pt x="35608" y="63363"/>
                    <a:pt x="35608" y="53525"/>
                  </a:cubicBezTo>
                  <a:lnTo>
                    <a:pt x="35608" y="17804"/>
                  </a:lnTo>
                  <a:cubicBezTo>
                    <a:pt x="35608" y="7966"/>
                    <a:pt x="27619" y="0"/>
                    <a:pt x="17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925925" y="1512500"/>
              <a:ext cx="445125" cy="890225"/>
            </a:xfrm>
            <a:custGeom>
              <a:avLst/>
              <a:gdLst/>
              <a:ahLst/>
              <a:cxnLst/>
              <a:rect l="l" t="t" r="r" b="b"/>
              <a:pathLst>
                <a:path w="17805" h="35609" extrusionOk="0">
                  <a:moveTo>
                    <a:pt x="17804" y="1"/>
                  </a:moveTo>
                  <a:cubicBezTo>
                    <a:pt x="7967" y="1"/>
                    <a:pt x="1" y="7990"/>
                    <a:pt x="1" y="17805"/>
                  </a:cubicBezTo>
                  <a:cubicBezTo>
                    <a:pt x="1" y="27642"/>
                    <a:pt x="7989" y="35608"/>
                    <a:pt x="17804" y="35608"/>
                  </a:cubicBezTo>
                  <a:lnTo>
                    <a:pt x="17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80825" y="1510800"/>
              <a:ext cx="445125" cy="890200"/>
            </a:xfrm>
            <a:custGeom>
              <a:avLst/>
              <a:gdLst/>
              <a:ahLst/>
              <a:cxnLst/>
              <a:rect l="l" t="t" r="r" b="b"/>
              <a:pathLst>
                <a:path w="17805" h="35608" extrusionOk="0">
                  <a:moveTo>
                    <a:pt x="1" y="0"/>
                  </a:moveTo>
                  <a:lnTo>
                    <a:pt x="1" y="35608"/>
                  </a:lnTo>
                  <a:cubicBezTo>
                    <a:pt x="9839" y="35608"/>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1500" y="1863875"/>
              <a:ext cx="210600" cy="185450"/>
            </a:xfrm>
            <a:custGeom>
              <a:avLst/>
              <a:gdLst/>
              <a:ahLst/>
              <a:cxnLst/>
              <a:rect l="l" t="t" r="r" b="b"/>
              <a:pathLst>
                <a:path w="8424" h="7418" extrusionOk="0">
                  <a:moveTo>
                    <a:pt x="4202" y="0"/>
                  </a:moveTo>
                  <a:cubicBezTo>
                    <a:pt x="3729" y="0"/>
                    <a:pt x="3249" y="90"/>
                    <a:pt x="2785" y="280"/>
                  </a:cubicBezTo>
                  <a:cubicBezTo>
                    <a:pt x="891" y="1056"/>
                    <a:pt x="1" y="3225"/>
                    <a:pt x="777" y="5119"/>
                  </a:cubicBezTo>
                  <a:cubicBezTo>
                    <a:pt x="1379" y="6547"/>
                    <a:pt x="2759" y="7417"/>
                    <a:pt x="4213" y="7417"/>
                  </a:cubicBezTo>
                  <a:cubicBezTo>
                    <a:pt x="4689" y="7417"/>
                    <a:pt x="5172" y="7325"/>
                    <a:pt x="5638" y="7128"/>
                  </a:cubicBezTo>
                  <a:cubicBezTo>
                    <a:pt x="7533" y="6352"/>
                    <a:pt x="8423" y="4183"/>
                    <a:pt x="7647" y="2289"/>
                  </a:cubicBezTo>
                  <a:cubicBezTo>
                    <a:pt x="7044" y="858"/>
                    <a:pt x="5659" y="0"/>
                    <a:pt x="4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6834050" y="2356475"/>
              <a:ext cx="185475" cy="185475"/>
            </a:xfrm>
            <a:custGeom>
              <a:avLst/>
              <a:gdLst/>
              <a:ahLst/>
              <a:cxnLst/>
              <a:rect l="l" t="t" r="r" b="b"/>
              <a:pathLst>
                <a:path w="7419" h="7419" extrusionOk="0">
                  <a:moveTo>
                    <a:pt x="3698" y="0"/>
                  </a:moveTo>
                  <a:cubicBezTo>
                    <a:pt x="1667" y="0"/>
                    <a:pt x="1" y="1644"/>
                    <a:pt x="1" y="3698"/>
                  </a:cubicBezTo>
                  <a:cubicBezTo>
                    <a:pt x="1" y="5752"/>
                    <a:pt x="1667" y="7419"/>
                    <a:pt x="3698" y="7419"/>
                  </a:cubicBezTo>
                  <a:cubicBezTo>
                    <a:pt x="5753" y="7419"/>
                    <a:pt x="7419" y="5752"/>
                    <a:pt x="7419" y="3698"/>
                  </a:cubicBezTo>
                  <a:cubicBezTo>
                    <a:pt x="7419" y="1644"/>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834050" y="1419500"/>
              <a:ext cx="185475" cy="185475"/>
            </a:xfrm>
            <a:custGeom>
              <a:avLst/>
              <a:gdLst/>
              <a:ahLst/>
              <a:cxnLst/>
              <a:rect l="l" t="t" r="r" b="b"/>
              <a:pathLst>
                <a:path w="7419" h="7419" extrusionOk="0">
                  <a:moveTo>
                    <a:pt x="3698" y="0"/>
                  </a:moveTo>
                  <a:cubicBezTo>
                    <a:pt x="1667" y="0"/>
                    <a:pt x="1" y="1667"/>
                    <a:pt x="1" y="3721"/>
                  </a:cubicBezTo>
                  <a:cubicBezTo>
                    <a:pt x="1" y="5752"/>
                    <a:pt x="1667" y="7419"/>
                    <a:pt x="3698" y="7419"/>
                  </a:cubicBezTo>
                  <a:cubicBezTo>
                    <a:pt x="5753" y="7419"/>
                    <a:pt x="7419" y="5752"/>
                    <a:pt x="7419" y="3721"/>
                  </a:cubicBezTo>
                  <a:cubicBezTo>
                    <a:pt x="7419" y="1667"/>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3"/>
          <p:cNvGrpSpPr/>
          <p:nvPr/>
        </p:nvGrpSpPr>
        <p:grpSpPr>
          <a:xfrm>
            <a:off x="-14728" y="-2442"/>
            <a:ext cx="1142622" cy="1141884"/>
            <a:chOff x="238675" y="1065150"/>
            <a:chExt cx="891350" cy="890775"/>
          </a:xfrm>
        </p:grpSpPr>
        <p:sp>
          <p:nvSpPr>
            <p:cNvPr id="107" name="Google Shape;107;p3"/>
            <p:cNvSpPr/>
            <p:nvPr/>
          </p:nvSpPr>
          <p:spPr>
            <a:xfrm>
              <a:off x="238675" y="1065150"/>
              <a:ext cx="891350" cy="890775"/>
            </a:xfrm>
            <a:custGeom>
              <a:avLst/>
              <a:gdLst/>
              <a:ahLst/>
              <a:cxnLst/>
              <a:rect l="l" t="t" r="r" b="b"/>
              <a:pathLst>
                <a:path w="35654" h="35631" extrusionOk="0">
                  <a:moveTo>
                    <a:pt x="1" y="0"/>
                  </a:moveTo>
                  <a:lnTo>
                    <a:pt x="1" y="35630"/>
                  </a:lnTo>
                  <a:cubicBezTo>
                    <a:pt x="19699" y="35630"/>
                    <a:pt x="35654" y="19698"/>
                    <a:pt x="35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39825" y="1065150"/>
              <a:ext cx="445125" cy="890775"/>
            </a:xfrm>
            <a:custGeom>
              <a:avLst/>
              <a:gdLst/>
              <a:ahLst/>
              <a:cxnLst/>
              <a:rect l="l" t="t" r="r" b="b"/>
              <a:pathLst>
                <a:path w="17805" h="35631" extrusionOk="0">
                  <a:moveTo>
                    <a:pt x="0" y="0"/>
                  </a:moveTo>
                  <a:lnTo>
                    <a:pt x="0" y="35630"/>
                  </a:lnTo>
                  <a:cubicBezTo>
                    <a:pt x="9838" y="35630"/>
                    <a:pt x="17804" y="27641"/>
                    <a:pt x="17804" y="17826"/>
                  </a:cubicBezTo>
                  <a:cubicBezTo>
                    <a:pt x="17804" y="7989"/>
                    <a:pt x="983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3"/>
          <p:cNvGrpSpPr/>
          <p:nvPr/>
        </p:nvGrpSpPr>
        <p:grpSpPr>
          <a:xfrm>
            <a:off x="1463" y="5713744"/>
            <a:ext cx="2284474" cy="1146275"/>
            <a:chOff x="239825" y="3740250"/>
            <a:chExt cx="1782100" cy="894200"/>
          </a:xfrm>
        </p:grpSpPr>
        <p:sp>
          <p:nvSpPr>
            <p:cNvPr id="110" name="Google Shape;110;p3"/>
            <p:cNvSpPr/>
            <p:nvPr/>
          </p:nvSpPr>
          <p:spPr>
            <a:xfrm>
              <a:off x="1131150" y="3740250"/>
              <a:ext cx="445125" cy="889650"/>
            </a:xfrm>
            <a:custGeom>
              <a:avLst/>
              <a:gdLst/>
              <a:ahLst/>
              <a:cxnLst/>
              <a:rect l="l" t="t" r="r" b="b"/>
              <a:pathLst>
                <a:path w="17805" h="35586" extrusionOk="0">
                  <a:moveTo>
                    <a:pt x="17804" y="1"/>
                  </a:moveTo>
                  <a:cubicBezTo>
                    <a:pt x="7967" y="1"/>
                    <a:pt x="1" y="7989"/>
                    <a:pt x="1" y="17804"/>
                  </a:cubicBezTo>
                  <a:cubicBezTo>
                    <a:pt x="1" y="27642"/>
                    <a:pt x="7989" y="35585"/>
                    <a:pt x="17804" y="35585"/>
                  </a:cubicBezTo>
                  <a:lnTo>
                    <a:pt x="17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576825" y="3740250"/>
              <a:ext cx="445100" cy="889650"/>
            </a:xfrm>
            <a:custGeom>
              <a:avLst/>
              <a:gdLst/>
              <a:ahLst/>
              <a:cxnLst/>
              <a:rect l="l" t="t" r="r" b="b"/>
              <a:pathLst>
                <a:path w="17804" h="35586" extrusionOk="0">
                  <a:moveTo>
                    <a:pt x="17804" y="1"/>
                  </a:moveTo>
                  <a:cubicBezTo>
                    <a:pt x="7966" y="1"/>
                    <a:pt x="0" y="7989"/>
                    <a:pt x="0" y="17804"/>
                  </a:cubicBezTo>
                  <a:cubicBezTo>
                    <a:pt x="0"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736850" y="3741975"/>
              <a:ext cx="408600" cy="892475"/>
            </a:xfrm>
            <a:custGeom>
              <a:avLst/>
              <a:gdLst/>
              <a:ahLst/>
              <a:cxnLst/>
              <a:rect l="l" t="t" r="r" b="b"/>
              <a:pathLst>
                <a:path w="16344" h="35699" extrusionOk="0">
                  <a:moveTo>
                    <a:pt x="0" y="0"/>
                  </a:moveTo>
                  <a:lnTo>
                    <a:pt x="4908" y="9815"/>
                  </a:lnTo>
                  <a:cubicBezTo>
                    <a:pt x="7441" y="14882"/>
                    <a:pt x="7441" y="20840"/>
                    <a:pt x="4908" y="25884"/>
                  </a:cubicBezTo>
                  <a:lnTo>
                    <a:pt x="0" y="35699"/>
                  </a:lnTo>
                  <a:lnTo>
                    <a:pt x="8925" y="35699"/>
                  </a:lnTo>
                  <a:lnTo>
                    <a:pt x="13832" y="25884"/>
                  </a:lnTo>
                  <a:cubicBezTo>
                    <a:pt x="16343" y="20840"/>
                    <a:pt x="16343" y="14882"/>
                    <a:pt x="13832" y="9815"/>
                  </a:cubicBezTo>
                  <a:lnTo>
                    <a:pt x="8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39825" y="3740825"/>
              <a:ext cx="445125" cy="890200"/>
            </a:xfrm>
            <a:custGeom>
              <a:avLst/>
              <a:gdLst/>
              <a:ahLst/>
              <a:cxnLst/>
              <a:rect l="l" t="t" r="r" b="b"/>
              <a:pathLst>
                <a:path w="17805" h="35608" extrusionOk="0">
                  <a:moveTo>
                    <a:pt x="0" y="0"/>
                  </a:moveTo>
                  <a:lnTo>
                    <a:pt x="0" y="35608"/>
                  </a:lnTo>
                  <a:cubicBezTo>
                    <a:pt x="9838" y="35608"/>
                    <a:pt x="17804" y="27619"/>
                    <a:pt x="17804" y="17804"/>
                  </a:cubicBezTo>
                  <a:cubicBezTo>
                    <a:pt x="17804" y="7966"/>
                    <a:pt x="9815"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130575" y="3740250"/>
              <a:ext cx="891350" cy="891350"/>
            </a:xfrm>
            <a:custGeom>
              <a:avLst/>
              <a:gdLst/>
              <a:ahLst/>
              <a:cxnLst/>
              <a:rect l="l" t="t" r="r" b="b"/>
              <a:pathLst>
                <a:path w="35654" h="35654" fill="none" extrusionOk="0">
                  <a:moveTo>
                    <a:pt x="1" y="35654"/>
                  </a:moveTo>
                  <a:lnTo>
                    <a:pt x="35654"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3"/>
          <p:cNvGrpSpPr/>
          <p:nvPr/>
        </p:nvGrpSpPr>
        <p:grpSpPr>
          <a:xfrm>
            <a:off x="4571116" y="11537"/>
            <a:ext cx="1144064" cy="1142622"/>
            <a:chOff x="3804575" y="1064575"/>
            <a:chExt cx="892475" cy="891350"/>
          </a:xfrm>
        </p:grpSpPr>
        <p:sp>
          <p:nvSpPr>
            <p:cNvPr id="116" name="Google Shape;116;p3"/>
            <p:cNvSpPr/>
            <p:nvPr/>
          </p:nvSpPr>
          <p:spPr>
            <a:xfrm>
              <a:off x="3804575" y="1064575"/>
              <a:ext cx="890775" cy="890775"/>
            </a:xfrm>
            <a:custGeom>
              <a:avLst/>
              <a:gdLst/>
              <a:ahLst/>
              <a:cxnLst/>
              <a:rect l="l" t="t" r="r" b="b"/>
              <a:pathLst>
                <a:path w="35631" h="35631" extrusionOk="0">
                  <a:moveTo>
                    <a:pt x="35630" y="0"/>
                  </a:moveTo>
                  <a:cubicBezTo>
                    <a:pt x="15955" y="0"/>
                    <a:pt x="0" y="15978"/>
                    <a:pt x="0" y="35630"/>
                  </a:cubicBezTo>
                  <a:lnTo>
                    <a:pt x="35630" y="35630"/>
                  </a:lnTo>
                  <a:lnTo>
                    <a:pt x="35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805125" y="1064575"/>
              <a:ext cx="891925" cy="891350"/>
            </a:xfrm>
            <a:custGeom>
              <a:avLst/>
              <a:gdLst/>
              <a:ahLst/>
              <a:cxnLst/>
              <a:rect l="l" t="t" r="r" b="b"/>
              <a:pathLst>
                <a:path w="35677" h="35654" fill="none" extrusionOk="0">
                  <a:moveTo>
                    <a:pt x="1" y="35653"/>
                  </a:moveTo>
                  <a:lnTo>
                    <a:pt x="35677"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3"/>
          <p:cNvGrpSpPr/>
          <p:nvPr/>
        </p:nvGrpSpPr>
        <p:grpSpPr>
          <a:xfrm>
            <a:off x="3429231" y="11537"/>
            <a:ext cx="1142622" cy="1142622"/>
            <a:chOff x="2913800" y="1064575"/>
            <a:chExt cx="891350" cy="891350"/>
          </a:xfrm>
        </p:grpSpPr>
        <p:sp>
          <p:nvSpPr>
            <p:cNvPr id="119" name="Google Shape;119;p3"/>
            <p:cNvSpPr/>
            <p:nvPr/>
          </p:nvSpPr>
          <p:spPr>
            <a:xfrm>
              <a:off x="2914375" y="1064575"/>
              <a:ext cx="890775" cy="890775"/>
            </a:xfrm>
            <a:custGeom>
              <a:avLst/>
              <a:gdLst/>
              <a:ahLst/>
              <a:cxnLst/>
              <a:rect l="l" t="t" r="r" b="b"/>
              <a:pathLst>
                <a:path w="35631" h="35631" extrusionOk="0">
                  <a:moveTo>
                    <a:pt x="35631" y="0"/>
                  </a:moveTo>
                  <a:cubicBezTo>
                    <a:pt x="15956" y="0"/>
                    <a:pt x="1" y="15978"/>
                    <a:pt x="1" y="35630"/>
                  </a:cubicBezTo>
                  <a:lnTo>
                    <a:pt x="35631" y="35630"/>
                  </a:lnTo>
                  <a:lnTo>
                    <a:pt x="35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913800" y="1064575"/>
              <a:ext cx="891350" cy="891350"/>
            </a:xfrm>
            <a:custGeom>
              <a:avLst/>
              <a:gdLst/>
              <a:ahLst/>
              <a:cxnLst/>
              <a:rect l="l" t="t" r="r" b="b"/>
              <a:pathLst>
                <a:path w="35654" h="35654" fill="none" extrusionOk="0">
                  <a:moveTo>
                    <a:pt x="1" y="35653"/>
                  </a:moveTo>
                  <a:lnTo>
                    <a:pt x="35654"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3"/>
          <p:cNvGrpSpPr/>
          <p:nvPr/>
        </p:nvGrpSpPr>
        <p:grpSpPr>
          <a:xfrm>
            <a:off x="2285935" y="5703739"/>
            <a:ext cx="2285980" cy="1147749"/>
            <a:chOff x="4697025" y="2845500"/>
            <a:chExt cx="1783275" cy="895350"/>
          </a:xfrm>
        </p:grpSpPr>
        <p:sp>
          <p:nvSpPr>
            <p:cNvPr id="122" name="Google Shape;122;p3"/>
            <p:cNvSpPr/>
            <p:nvPr/>
          </p:nvSpPr>
          <p:spPr>
            <a:xfrm>
              <a:off x="5585500" y="2850650"/>
              <a:ext cx="889075" cy="888475"/>
            </a:xfrm>
            <a:custGeom>
              <a:avLst/>
              <a:gdLst/>
              <a:ahLst/>
              <a:cxnLst/>
              <a:rect l="l" t="t" r="r" b="b"/>
              <a:pathLst>
                <a:path w="35563" h="35539" extrusionOk="0">
                  <a:moveTo>
                    <a:pt x="17782" y="0"/>
                  </a:moveTo>
                  <a:cubicBezTo>
                    <a:pt x="7967" y="0"/>
                    <a:pt x="1" y="7943"/>
                    <a:pt x="1" y="17781"/>
                  </a:cubicBezTo>
                  <a:cubicBezTo>
                    <a:pt x="1" y="27596"/>
                    <a:pt x="7967" y="35539"/>
                    <a:pt x="17782" y="35539"/>
                  </a:cubicBezTo>
                  <a:cubicBezTo>
                    <a:pt x="27597" y="35539"/>
                    <a:pt x="35563" y="27596"/>
                    <a:pt x="35563" y="17781"/>
                  </a:cubicBezTo>
                  <a:cubicBezTo>
                    <a:pt x="35563" y="7943"/>
                    <a:pt x="27597" y="0"/>
                    <a:pt x="17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195775" y="2848350"/>
              <a:ext cx="409150" cy="891925"/>
            </a:xfrm>
            <a:custGeom>
              <a:avLst/>
              <a:gdLst/>
              <a:ahLst/>
              <a:cxnLst/>
              <a:rect l="l" t="t" r="r" b="b"/>
              <a:pathLst>
                <a:path w="16366" h="35677" extrusionOk="0">
                  <a:moveTo>
                    <a:pt x="0" y="1"/>
                  </a:moveTo>
                  <a:lnTo>
                    <a:pt x="4908" y="9816"/>
                  </a:lnTo>
                  <a:cubicBezTo>
                    <a:pt x="7441" y="14860"/>
                    <a:pt x="7441" y="20840"/>
                    <a:pt x="4908" y="25885"/>
                  </a:cubicBezTo>
                  <a:lnTo>
                    <a:pt x="23" y="35677"/>
                  </a:lnTo>
                  <a:lnTo>
                    <a:pt x="8948" y="35677"/>
                  </a:lnTo>
                  <a:lnTo>
                    <a:pt x="13855" y="25862"/>
                  </a:lnTo>
                  <a:cubicBezTo>
                    <a:pt x="16366" y="20795"/>
                    <a:pt x="16366" y="14860"/>
                    <a:pt x="13832" y="9816"/>
                  </a:cubicBezTo>
                  <a:lnTo>
                    <a:pt x="8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697025" y="2850650"/>
              <a:ext cx="445125" cy="890200"/>
            </a:xfrm>
            <a:custGeom>
              <a:avLst/>
              <a:gdLst/>
              <a:ahLst/>
              <a:cxnLst/>
              <a:rect l="l" t="t" r="r" b="b"/>
              <a:pathLst>
                <a:path w="17805" h="35608" extrusionOk="0">
                  <a:moveTo>
                    <a:pt x="1" y="0"/>
                  </a:moveTo>
                  <a:lnTo>
                    <a:pt x="1" y="35607"/>
                  </a:lnTo>
                  <a:cubicBezTo>
                    <a:pt x="9839" y="35607"/>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588375" y="2845500"/>
              <a:ext cx="891925" cy="891925"/>
            </a:xfrm>
            <a:custGeom>
              <a:avLst/>
              <a:gdLst/>
              <a:ahLst/>
              <a:cxnLst/>
              <a:rect l="l" t="t" r="r" b="b"/>
              <a:pathLst>
                <a:path w="35677" h="35677" fill="none" extrusionOk="0">
                  <a:moveTo>
                    <a:pt x="0" y="35676"/>
                  </a:moveTo>
                  <a:lnTo>
                    <a:pt x="35676"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8001096" y="4585134"/>
            <a:ext cx="1142622" cy="2287422"/>
            <a:chOff x="6480275" y="2848350"/>
            <a:chExt cx="891350" cy="1784400"/>
          </a:xfrm>
        </p:grpSpPr>
        <p:sp>
          <p:nvSpPr>
            <p:cNvPr id="127" name="Google Shape;127;p3"/>
            <p:cNvSpPr/>
            <p:nvPr/>
          </p:nvSpPr>
          <p:spPr>
            <a:xfrm>
              <a:off x="6480275" y="3737400"/>
              <a:ext cx="890775" cy="890775"/>
            </a:xfrm>
            <a:custGeom>
              <a:avLst/>
              <a:gdLst/>
              <a:ahLst/>
              <a:cxnLst/>
              <a:rect l="l" t="t" r="r" b="b"/>
              <a:pathLst>
                <a:path w="35631" h="35631" extrusionOk="0">
                  <a:moveTo>
                    <a:pt x="35630" y="0"/>
                  </a:moveTo>
                  <a:cubicBezTo>
                    <a:pt x="15955" y="0"/>
                    <a:pt x="0" y="15932"/>
                    <a:pt x="0" y="35631"/>
                  </a:cubicBezTo>
                  <a:lnTo>
                    <a:pt x="35630" y="35631"/>
                  </a:lnTo>
                  <a:lnTo>
                    <a:pt x="356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480275" y="2848350"/>
              <a:ext cx="890775" cy="890775"/>
            </a:xfrm>
            <a:custGeom>
              <a:avLst/>
              <a:gdLst/>
              <a:ahLst/>
              <a:cxnLst/>
              <a:rect l="l" t="t" r="r" b="b"/>
              <a:pathLst>
                <a:path w="35631" h="35631" extrusionOk="0">
                  <a:moveTo>
                    <a:pt x="0" y="1"/>
                  </a:moveTo>
                  <a:cubicBezTo>
                    <a:pt x="0" y="19699"/>
                    <a:pt x="15955" y="35631"/>
                    <a:pt x="35630" y="35631"/>
                  </a:cubicBezTo>
                  <a:lnTo>
                    <a:pt x="35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925925" y="3743100"/>
              <a:ext cx="445125" cy="889650"/>
            </a:xfrm>
            <a:custGeom>
              <a:avLst/>
              <a:gdLst/>
              <a:ahLst/>
              <a:cxnLst/>
              <a:rect l="l" t="t" r="r" b="b"/>
              <a:pathLst>
                <a:path w="17805" h="35586" extrusionOk="0">
                  <a:moveTo>
                    <a:pt x="17804" y="1"/>
                  </a:moveTo>
                  <a:cubicBezTo>
                    <a:pt x="7967" y="1"/>
                    <a:pt x="1" y="7990"/>
                    <a:pt x="1" y="17782"/>
                  </a:cubicBezTo>
                  <a:cubicBezTo>
                    <a:pt x="1"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6925925" y="2850075"/>
              <a:ext cx="445125" cy="889625"/>
            </a:xfrm>
            <a:custGeom>
              <a:avLst/>
              <a:gdLst/>
              <a:ahLst/>
              <a:cxnLst/>
              <a:rect l="l" t="t" r="r" b="b"/>
              <a:pathLst>
                <a:path w="17805" h="35585" extrusionOk="0">
                  <a:moveTo>
                    <a:pt x="17804" y="0"/>
                  </a:moveTo>
                  <a:cubicBezTo>
                    <a:pt x="7967" y="0"/>
                    <a:pt x="1" y="7989"/>
                    <a:pt x="1" y="17781"/>
                  </a:cubicBezTo>
                  <a:cubicBezTo>
                    <a:pt x="1" y="27642"/>
                    <a:pt x="7989" y="35585"/>
                    <a:pt x="17804" y="35585"/>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6480825" y="2848350"/>
              <a:ext cx="890800" cy="1781550"/>
            </a:xfrm>
            <a:custGeom>
              <a:avLst/>
              <a:gdLst/>
              <a:ahLst/>
              <a:cxnLst/>
              <a:rect l="l" t="t" r="r" b="b"/>
              <a:pathLst>
                <a:path w="35632" h="71262" fill="none" extrusionOk="0">
                  <a:moveTo>
                    <a:pt x="35631" y="1"/>
                  </a:moveTo>
                  <a:cubicBezTo>
                    <a:pt x="15956" y="1"/>
                    <a:pt x="1" y="15956"/>
                    <a:pt x="1" y="35631"/>
                  </a:cubicBezTo>
                  <a:cubicBezTo>
                    <a:pt x="1" y="55329"/>
                    <a:pt x="15956" y="71261"/>
                    <a:pt x="35631" y="7126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3"/>
          <p:cNvGrpSpPr/>
          <p:nvPr/>
        </p:nvGrpSpPr>
        <p:grpSpPr>
          <a:xfrm rot="-5400000">
            <a:off x="-1142245" y="2282832"/>
            <a:ext cx="3427096" cy="1145538"/>
            <a:chOff x="2021900" y="3740250"/>
            <a:chExt cx="2673450" cy="893625"/>
          </a:xfrm>
        </p:grpSpPr>
        <p:sp>
          <p:nvSpPr>
            <p:cNvPr id="133" name="Google Shape;133;p3"/>
            <p:cNvSpPr/>
            <p:nvPr/>
          </p:nvSpPr>
          <p:spPr>
            <a:xfrm>
              <a:off x="2021900" y="3740250"/>
              <a:ext cx="1783250" cy="891350"/>
            </a:xfrm>
            <a:custGeom>
              <a:avLst/>
              <a:gdLst/>
              <a:ahLst/>
              <a:cxnLst/>
              <a:rect l="l" t="t" r="r" b="b"/>
              <a:pathLst>
                <a:path w="71330" h="35654" extrusionOk="0">
                  <a:moveTo>
                    <a:pt x="35677" y="1"/>
                  </a:moveTo>
                  <a:cubicBezTo>
                    <a:pt x="15979" y="1"/>
                    <a:pt x="1" y="15978"/>
                    <a:pt x="1" y="35654"/>
                  </a:cubicBezTo>
                  <a:lnTo>
                    <a:pt x="71330" y="35654"/>
                  </a:lnTo>
                  <a:cubicBezTo>
                    <a:pt x="71330" y="15978"/>
                    <a:pt x="55352" y="1"/>
                    <a:pt x="35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46872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35947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123225" y="3951950"/>
              <a:ext cx="1363850" cy="681925"/>
            </a:xfrm>
            <a:custGeom>
              <a:avLst/>
              <a:gdLst/>
              <a:ahLst/>
              <a:cxnLst/>
              <a:rect l="l" t="t" r="r" b="b"/>
              <a:pathLst>
                <a:path w="54554" h="27277" fill="none" extrusionOk="0">
                  <a:moveTo>
                    <a:pt x="1" y="27277"/>
                  </a:moveTo>
                  <a:cubicBezTo>
                    <a:pt x="1" y="12212"/>
                    <a:pt x="12212" y="1"/>
                    <a:pt x="27277" y="1"/>
                  </a:cubicBezTo>
                  <a:cubicBezTo>
                    <a:pt x="42342" y="1"/>
                    <a:pt x="54553" y="12212"/>
                    <a:pt x="54553" y="27277"/>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913800" y="3743100"/>
              <a:ext cx="1781550" cy="890775"/>
            </a:xfrm>
            <a:custGeom>
              <a:avLst/>
              <a:gdLst/>
              <a:ahLst/>
              <a:cxnLst/>
              <a:rect l="l" t="t" r="r" b="b"/>
              <a:pathLst>
                <a:path w="71262" h="35631" fill="none" extrusionOk="0">
                  <a:moveTo>
                    <a:pt x="71261" y="35631"/>
                  </a:moveTo>
                  <a:cubicBezTo>
                    <a:pt x="71261" y="15933"/>
                    <a:pt x="55329" y="1"/>
                    <a:pt x="35631" y="1"/>
                  </a:cubicBezTo>
                  <a:cubicBezTo>
                    <a:pt x="15956" y="1"/>
                    <a:pt x="1" y="15933"/>
                    <a:pt x="1" y="3563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3"/>
          <p:cNvGrpSpPr/>
          <p:nvPr/>
        </p:nvGrpSpPr>
        <p:grpSpPr>
          <a:xfrm rot="5400000">
            <a:off x="7429405" y="2857644"/>
            <a:ext cx="2285948" cy="1142622"/>
            <a:chOff x="2021900" y="3740250"/>
            <a:chExt cx="1783250" cy="891350"/>
          </a:xfrm>
        </p:grpSpPr>
        <p:sp>
          <p:nvSpPr>
            <p:cNvPr id="139" name="Google Shape;139;p3"/>
            <p:cNvSpPr/>
            <p:nvPr/>
          </p:nvSpPr>
          <p:spPr>
            <a:xfrm>
              <a:off x="2021900" y="3740250"/>
              <a:ext cx="1783250" cy="891350"/>
            </a:xfrm>
            <a:custGeom>
              <a:avLst/>
              <a:gdLst/>
              <a:ahLst/>
              <a:cxnLst/>
              <a:rect l="l" t="t" r="r" b="b"/>
              <a:pathLst>
                <a:path w="71330" h="35654" extrusionOk="0">
                  <a:moveTo>
                    <a:pt x="35677" y="1"/>
                  </a:moveTo>
                  <a:cubicBezTo>
                    <a:pt x="15979" y="1"/>
                    <a:pt x="1" y="15978"/>
                    <a:pt x="1" y="35654"/>
                  </a:cubicBezTo>
                  <a:lnTo>
                    <a:pt x="71330" y="35654"/>
                  </a:lnTo>
                  <a:cubicBezTo>
                    <a:pt x="71330" y="15978"/>
                    <a:pt x="55352" y="1"/>
                    <a:pt x="35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46872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3"/>
          <p:cNvGrpSpPr/>
          <p:nvPr/>
        </p:nvGrpSpPr>
        <p:grpSpPr>
          <a:xfrm>
            <a:off x="-6" y="4569162"/>
            <a:ext cx="1142622" cy="1142622"/>
            <a:chOff x="2913800" y="1064575"/>
            <a:chExt cx="891350" cy="891350"/>
          </a:xfrm>
        </p:grpSpPr>
        <p:sp>
          <p:nvSpPr>
            <p:cNvPr id="142" name="Google Shape;142;p3"/>
            <p:cNvSpPr/>
            <p:nvPr/>
          </p:nvSpPr>
          <p:spPr>
            <a:xfrm>
              <a:off x="2914375" y="1064575"/>
              <a:ext cx="890775" cy="890775"/>
            </a:xfrm>
            <a:custGeom>
              <a:avLst/>
              <a:gdLst/>
              <a:ahLst/>
              <a:cxnLst/>
              <a:rect l="l" t="t" r="r" b="b"/>
              <a:pathLst>
                <a:path w="35631" h="35631" extrusionOk="0">
                  <a:moveTo>
                    <a:pt x="35631" y="0"/>
                  </a:moveTo>
                  <a:cubicBezTo>
                    <a:pt x="15956" y="0"/>
                    <a:pt x="1" y="15978"/>
                    <a:pt x="1" y="35630"/>
                  </a:cubicBezTo>
                  <a:lnTo>
                    <a:pt x="35631" y="35630"/>
                  </a:lnTo>
                  <a:lnTo>
                    <a:pt x="35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913800" y="1064575"/>
              <a:ext cx="891350" cy="891350"/>
            </a:xfrm>
            <a:custGeom>
              <a:avLst/>
              <a:gdLst/>
              <a:ahLst/>
              <a:cxnLst/>
              <a:rect l="l" t="t" r="r" b="b"/>
              <a:pathLst>
                <a:path w="35654" h="35654" fill="none" extrusionOk="0">
                  <a:moveTo>
                    <a:pt x="1" y="35653"/>
                  </a:moveTo>
                  <a:lnTo>
                    <a:pt x="35654"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rot="-5400000">
            <a:off x="4858238" y="4860453"/>
            <a:ext cx="1713195" cy="2285948"/>
            <a:chOff x="239825" y="1957025"/>
            <a:chExt cx="1336450" cy="1783250"/>
          </a:xfrm>
        </p:grpSpPr>
        <p:sp>
          <p:nvSpPr>
            <p:cNvPr id="145" name="Google Shape;145;p3"/>
            <p:cNvSpPr/>
            <p:nvPr/>
          </p:nvSpPr>
          <p:spPr>
            <a:xfrm>
              <a:off x="239825" y="1957025"/>
              <a:ext cx="890200" cy="1783250"/>
            </a:xfrm>
            <a:custGeom>
              <a:avLst/>
              <a:gdLst/>
              <a:ahLst/>
              <a:cxnLst/>
              <a:rect l="l" t="t" r="r" b="b"/>
              <a:pathLst>
                <a:path w="35608" h="71330" extrusionOk="0">
                  <a:moveTo>
                    <a:pt x="17804" y="1"/>
                  </a:moveTo>
                  <a:cubicBezTo>
                    <a:pt x="7944" y="1"/>
                    <a:pt x="0" y="7944"/>
                    <a:pt x="0" y="17804"/>
                  </a:cubicBezTo>
                  <a:lnTo>
                    <a:pt x="0" y="53526"/>
                  </a:lnTo>
                  <a:cubicBezTo>
                    <a:pt x="0" y="63364"/>
                    <a:pt x="7944" y="71330"/>
                    <a:pt x="17804" y="71330"/>
                  </a:cubicBezTo>
                  <a:cubicBezTo>
                    <a:pt x="27642" y="71330"/>
                    <a:pt x="35608" y="63364"/>
                    <a:pt x="35608" y="53526"/>
                  </a:cubicBezTo>
                  <a:lnTo>
                    <a:pt x="35608" y="17804"/>
                  </a:lnTo>
                  <a:cubicBezTo>
                    <a:pt x="35608" y="7944"/>
                    <a:pt x="27642" y="1"/>
                    <a:pt x="17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85500" y="1957600"/>
              <a:ext cx="890775" cy="1782675"/>
            </a:xfrm>
            <a:custGeom>
              <a:avLst/>
              <a:gdLst/>
              <a:ahLst/>
              <a:cxnLst/>
              <a:rect l="l" t="t" r="r" b="b"/>
              <a:pathLst>
                <a:path w="35631" h="71307" fill="none" extrusionOk="0">
                  <a:moveTo>
                    <a:pt x="0" y="71307"/>
                  </a:moveTo>
                  <a:cubicBezTo>
                    <a:pt x="19675" y="71307"/>
                    <a:pt x="35630" y="55352"/>
                    <a:pt x="35630" y="35654"/>
                  </a:cubicBezTo>
                  <a:cubicBezTo>
                    <a:pt x="35630" y="15978"/>
                    <a:pt x="19675" y="1"/>
                    <a:pt x="0" y="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39825" y="2403275"/>
              <a:ext cx="445125" cy="890200"/>
            </a:xfrm>
            <a:custGeom>
              <a:avLst/>
              <a:gdLst/>
              <a:ahLst/>
              <a:cxnLst/>
              <a:rect l="l" t="t" r="r" b="b"/>
              <a:pathLst>
                <a:path w="17805" h="35608" extrusionOk="0">
                  <a:moveTo>
                    <a:pt x="17804" y="0"/>
                  </a:moveTo>
                  <a:cubicBezTo>
                    <a:pt x="7944" y="0"/>
                    <a:pt x="0" y="7989"/>
                    <a:pt x="0" y="17804"/>
                  </a:cubicBezTo>
                  <a:cubicBezTo>
                    <a:pt x="0" y="27641"/>
                    <a:pt x="7989" y="35607"/>
                    <a:pt x="17804" y="35607"/>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84925" y="2403275"/>
              <a:ext cx="445100" cy="890200"/>
            </a:xfrm>
            <a:custGeom>
              <a:avLst/>
              <a:gdLst/>
              <a:ahLst/>
              <a:cxnLst/>
              <a:rect l="l" t="t" r="r" b="b"/>
              <a:pathLst>
                <a:path w="17804" h="35608" extrusionOk="0">
                  <a:moveTo>
                    <a:pt x="17804" y="0"/>
                  </a:moveTo>
                  <a:cubicBezTo>
                    <a:pt x="7943" y="0"/>
                    <a:pt x="0" y="7989"/>
                    <a:pt x="0" y="17804"/>
                  </a:cubicBezTo>
                  <a:cubicBezTo>
                    <a:pt x="0" y="27641"/>
                    <a:pt x="7989" y="35607"/>
                    <a:pt x="17804" y="35607"/>
                  </a:cubicBezTo>
                  <a:lnTo>
                    <a:pt x="178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91900" y="2755925"/>
              <a:ext cx="185475" cy="185475"/>
            </a:xfrm>
            <a:custGeom>
              <a:avLst/>
              <a:gdLst/>
              <a:ahLst/>
              <a:cxnLst/>
              <a:rect l="l" t="t" r="r" b="b"/>
              <a:pathLst>
                <a:path w="7419" h="7419" extrusionOk="0">
                  <a:moveTo>
                    <a:pt x="3698" y="0"/>
                  </a:moveTo>
                  <a:cubicBezTo>
                    <a:pt x="1667" y="0"/>
                    <a:pt x="1" y="1644"/>
                    <a:pt x="1" y="3698"/>
                  </a:cubicBezTo>
                  <a:cubicBezTo>
                    <a:pt x="1" y="5752"/>
                    <a:pt x="1667" y="7418"/>
                    <a:pt x="3698" y="7418"/>
                  </a:cubicBezTo>
                  <a:cubicBezTo>
                    <a:pt x="5753" y="7418"/>
                    <a:pt x="7419" y="5752"/>
                    <a:pt x="7419" y="3698"/>
                  </a:cubicBezTo>
                  <a:cubicBezTo>
                    <a:pt x="7419" y="1644"/>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037575" y="2755925"/>
              <a:ext cx="185475" cy="185475"/>
            </a:xfrm>
            <a:custGeom>
              <a:avLst/>
              <a:gdLst/>
              <a:ahLst/>
              <a:cxnLst/>
              <a:rect l="l" t="t" r="r" b="b"/>
              <a:pathLst>
                <a:path w="7419" h="7419" extrusionOk="0">
                  <a:moveTo>
                    <a:pt x="3721" y="0"/>
                  </a:moveTo>
                  <a:cubicBezTo>
                    <a:pt x="1667" y="0"/>
                    <a:pt x="0" y="1644"/>
                    <a:pt x="0" y="3698"/>
                  </a:cubicBezTo>
                  <a:cubicBezTo>
                    <a:pt x="0" y="5752"/>
                    <a:pt x="1667" y="7418"/>
                    <a:pt x="3721" y="7418"/>
                  </a:cubicBezTo>
                  <a:cubicBezTo>
                    <a:pt x="5752" y="7418"/>
                    <a:pt x="7418" y="5752"/>
                    <a:pt x="7418" y="3698"/>
                  </a:cubicBezTo>
                  <a:cubicBezTo>
                    <a:pt x="7418" y="1644"/>
                    <a:pt x="5752" y="0"/>
                    <a:pt x="3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3"/>
          <p:cNvGrpSpPr/>
          <p:nvPr/>
        </p:nvGrpSpPr>
        <p:grpSpPr>
          <a:xfrm>
            <a:off x="6857789" y="5747562"/>
            <a:ext cx="1142622" cy="1141884"/>
            <a:chOff x="238675" y="1065150"/>
            <a:chExt cx="891350" cy="890775"/>
          </a:xfrm>
        </p:grpSpPr>
        <p:sp>
          <p:nvSpPr>
            <p:cNvPr id="152" name="Google Shape;152;p3"/>
            <p:cNvSpPr/>
            <p:nvPr/>
          </p:nvSpPr>
          <p:spPr>
            <a:xfrm>
              <a:off x="238675" y="1065150"/>
              <a:ext cx="891350" cy="890775"/>
            </a:xfrm>
            <a:custGeom>
              <a:avLst/>
              <a:gdLst/>
              <a:ahLst/>
              <a:cxnLst/>
              <a:rect l="l" t="t" r="r" b="b"/>
              <a:pathLst>
                <a:path w="35654" h="35631" extrusionOk="0">
                  <a:moveTo>
                    <a:pt x="1" y="0"/>
                  </a:moveTo>
                  <a:lnTo>
                    <a:pt x="1" y="35630"/>
                  </a:lnTo>
                  <a:cubicBezTo>
                    <a:pt x="19699" y="35630"/>
                    <a:pt x="35654" y="19698"/>
                    <a:pt x="35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39825" y="1065150"/>
              <a:ext cx="445125" cy="890775"/>
            </a:xfrm>
            <a:custGeom>
              <a:avLst/>
              <a:gdLst/>
              <a:ahLst/>
              <a:cxnLst/>
              <a:rect l="l" t="t" r="r" b="b"/>
              <a:pathLst>
                <a:path w="17805" h="35631" extrusionOk="0">
                  <a:moveTo>
                    <a:pt x="0" y="0"/>
                  </a:moveTo>
                  <a:lnTo>
                    <a:pt x="0" y="35630"/>
                  </a:lnTo>
                  <a:cubicBezTo>
                    <a:pt x="9838" y="35630"/>
                    <a:pt x="17804" y="27641"/>
                    <a:pt x="17804" y="17826"/>
                  </a:cubicBezTo>
                  <a:cubicBezTo>
                    <a:pt x="17804" y="7989"/>
                    <a:pt x="983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3"/>
          <p:cNvSpPr txBox="1">
            <a:spLocks noGrp="1"/>
          </p:cNvSpPr>
          <p:nvPr>
            <p:ph type="title"/>
          </p:nvPr>
        </p:nvSpPr>
        <p:spPr>
          <a:xfrm>
            <a:off x="1799700" y="3150063"/>
            <a:ext cx="5544900" cy="74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5" name="Google Shape;155;p3"/>
          <p:cNvSpPr txBox="1">
            <a:spLocks noGrp="1"/>
          </p:cNvSpPr>
          <p:nvPr>
            <p:ph type="subTitle" idx="1"/>
          </p:nvPr>
        </p:nvSpPr>
        <p:spPr>
          <a:xfrm>
            <a:off x="3118700" y="4057413"/>
            <a:ext cx="2907900" cy="7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100">
                <a:latin typeface="Pavanam"/>
                <a:ea typeface="Pavanam"/>
                <a:cs typeface="Pavanam"/>
                <a:sym typeface="Pavana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6" name="Google Shape;156;p3"/>
          <p:cNvSpPr txBox="1">
            <a:spLocks noGrp="1"/>
          </p:cNvSpPr>
          <p:nvPr>
            <p:ph type="title" idx="2" hasCustomPrompt="1"/>
          </p:nvPr>
        </p:nvSpPr>
        <p:spPr>
          <a:xfrm>
            <a:off x="3119000" y="2161375"/>
            <a:ext cx="2907900" cy="7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p4"/>
          <p:cNvSpPr txBox="1">
            <a:spLocks noGrp="1"/>
          </p:cNvSpPr>
          <p:nvPr>
            <p:ph type="body" idx="1"/>
          </p:nvPr>
        </p:nvSpPr>
        <p:spPr>
          <a:xfrm>
            <a:off x="714075" y="1193200"/>
            <a:ext cx="7020000" cy="5125500"/>
          </a:xfrm>
          <a:prstGeom prst="rect">
            <a:avLst/>
          </a:prstGeom>
        </p:spPr>
        <p:txBody>
          <a:bodyPr spcFirstLastPara="1" wrap="square" lIns="91425" tIns="91425" rIns="91425" bIns="91425" anchor="t" anchorCtr="0">
            <a:normAutofit/>
          </a:bodyPr>
          <a:lstStyle>
            <a:lvl1pPr marL="457200" lvl="0" indent="-327025">
              <a:lnSpc>
                <a:spcPct val="100000"/>
              </a:lnSpc>
              <a:spcBef>
                <a:spcPts val="0"/>
              </a:spcBef>
              <a:spcAft>
                <a:spcPts val="0"/>
              </a:spcAft>
              <a:buSzPts val="1550"/>
              <a:buChar char="●"/>
              <a:defRPr sz="1550"/>
            </a:lvl1pPr>
            <a:lvl2pPr marL="914400" lvl="1" indent="-304800">
              <a:spcBef>
                <a:spcPts val="0"/>
              </a:spcBef>
              <a:spcAft>
                <a:spcPts val="0"/>
              </a:spcAft>
              <a:buSzPts val="1200"/>
              <a:buFont typeface="Roboto Condensed Light"/>
              <a:buChar char="○"/>
              <a:defRPr/>
            </a:lvl2pPr>
            <a:lvl3pPr marL="1371600" lvl="2" indent="-304800">
              <a:spcBef>
                <a:spcPts val="0"/>
              </a:spcBef>
              <a:spcAft>
                <a:spcPts val="0"/>
              </a:spcAft>
              <a:buSzPts val="1200"/>
              <a:buFont typeface="Roboto Condensed Light"/>
              <a:buChar char="■"/>
              <a:defRPr/>
            </a:lvl3pPr>
            <a:lvl4pPr marL="1828800" lvl="3" indent="-304800">
              <a:spcBef>
                <a:spcPts val="0"/>
              </a:spcBef>
              <a:spcAft>
                <a:spcPts val="0"/>
              </a:spcAft>
              <a:buSzPts val="1200"/>
              <a:buFont typeface="Roboto Condensed Light"/>
              <a:buChar char="●"/>
              <a:defRPr/>
            </a:lvl4pPr>
            <a:lvl5pPr marL="2286000" lvl="4" indent="-304800">
              <a:spcBef>
                <a:spcPts val="0"/>
              </a:spcBef>
              <a:spcAft>
                <a:spcPts val="0"/>
              </a:spcAft>
              <a:buSzPts val="1200"/>
              <a:buFont typeface="Roboto Condensed Light"/>
              <a:buChar char="○"/>
              <a:defRPr/>
            </a:lvl5pPr>
            <a:lvl6pPr marL="2743200" lvl="5" indent="-304800">
              <a:spcBef>
                <a:spcPts val="0"/>
              </a:spcBef>
              <a:spcAft>
                <a:spcPts val="0"/>
              </a:spcAft>
              <a:buSzPts val="1200"/>
              <a:buFont typeface="Roboto Condensed Light"/>
              <a:buChar char="■"/>
              <a:defRPr/>
            </a:lvl6pPr>
            <a:lvl7pPr marL="3200400" lvl="6" indent="-304800">
              <a:spcBef>
                <a:spcPts val="0"/>
              </a:spcBef>
              <a:spcAft>
                <a:spcPts val="0"/>
              </a:spcAft>
              <a:buSzPts val="1200"/>
              <a:buFont typeface="Roboto Condensed Light"/>
              <a:buChar char="●"/>
              <a:defRPr/>
            </a:lvl7pPr>
            <a:lvl8pPr marL="3657600" lvl="7" indent="-304800">
              <a:spcBef>
                <a:spcPts val="0"/>
              </a:spcBef>
              <a:spcAft>
                <a:spcPts val="0"/>
              </a:spcAft>
              <a:buSzPts val="1200"/>
              <a:buFont typeface="Roboto Condensed Light"/>
              <a:buChar char="○"/>
              <a:defRPr/>
            </a:lvl8pPr>
            <a:lvl9pPr marL="4114800" lvl="8" indent="-304800">
              <a:spcBef>
                <a:spcPts val="0"/>
              </a:spcBef>
              <a:spcAft>
                <a:spcPts val="0"/>
              </a:spcAft>
              <a:buSzPts val="1200"/>
              <a:buFont typeface="Roboto Condensed Light"/>
              <a:buChar char="■"/>
              <a:defRPr/>
            </a:lvl9pPr>
          </a:lstStyle>
          <a:p>
            <a:endParaRPr/>
          </a:p>
        </p:txBody>
      </p:sp>
      <p:sp>
        <p:nvSpPr>
          <p:cNvPr id="159" name="Google Shape;159;p4"/>
          <p:cNvSpPr txBox="1">
            <a:spLocks noGrp="1"/>
          </p:cNvSpPr>
          <p:nvPr>
            <p:ph type="ctrTitle"/>
          </p:nvPr>
        </p:nvSpPr>
        <p:spPr>
          <a:xfrm>
            <a:off x="714075" y="539500"/>
            <a:ext cx="7020000" cy="653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grpSp>
        <p:nvGrpSpPr>
          <p:cNvPr id="160" name="Google Shape;160;p4"/>
          <p:cNvGrpSpPr/>
          <p:nvPr/>
        </p:nvGrpSpPr>
        <p:grpSpPr>
          <a:xfrm rot="10800000">
            <a:off x="8011946" y="-26220"/>
            <a:ext cx="1142622" cy="2287422"/>
            <a:chOff x="6480275" y="2848350"/>
            <a:chExt cx="891350" cy="1784400"/>
          </a:xfrm>
        </p:grpSpPr>
        <p:sp>
          <p:nvSpPr>
            <p:cNvPr id="161" name="Google Shape;161;p4"/>
            <p:cNvSpPr/>
            <p:nvPr/>
          </p:nvSpPr>
          <p:spPr>
            <a:xfrm>
              <a:off x="6480275" y="3737400"/>
              <a:ext cx="890775" cy="890775"/>
            </a:xfrm>
            <a:custGeom>
              <a:avLst/>
              <a:gdLst/>
              <a:ahLst/>
              <a:cxnLst/>
              <a:rect l="l" t="t" r="r" b="b"/>
              <a:pathLst>
                <a:path w="35631" h="35631" extrusionOk="0">
                  <a:moveTo>
                    <a:pt x="35630" y="0"/>
                  </a:moveTo>
                  <a:cubicBezTo>
                    <a:pt x="15955" y="0"/>
                    <a:pt x="0" y="15932"/>
                    <a:pt x="0" y="35631"/>
                  </a:cubicBezTo>
                  <a:lnTo>
                    <a:pt x="35630" y="35631"/>
                  </a:lnTo>
                  <a:lnTo>
                    <a:pt x="356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6480275" y="2848350"/>
              <a:ext cx="890775" cy="890775"/>
            </a:xfrm>
            <a:custGeom>
              <a:avLst/>
              <a:gdLst/>
              <a:ahLst/>
              <a:cxnLst/>
              <a:rect l="l" t="t" r="r" b="b"/>
              <a:pathLst>
                <a:path w="35631" h="35631" extrusionOk="0">
                  <a:moveTo>
                    <a:pt x="0" y="1"/>
                  </a:moveTo>
                  <a:cubicBezTo>
                    <a:pt x="0" y="19699"/>
                    <a:pt x="15955" y="35631"/>
                    <a:pt x="35630" y="35631"/>
                  </a:cubicBezTo>
                  <a:lnTo>
                    <a:pt x="35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925925" y="3743100"/>
              <a:ext cx="445125" cy="889650"/>
            </a:xfrm>
            <a:custGeom>
              <a:avLst/>
              <a:gdLst/>
              <a:ahLst/>
              <a:cxnLst/>
              <a:rect l="l" t="t" r="r" b="b"/>
              <a:pathLst>
                <a:path w="17805" h="35586" extrusionOk="0">
                  <a:moveTo>
                    <a:pt x="17804" y="1"/>
                  </a:moveTo>
                  <a:cubicBezTo>
                    <a:pt x="7967" y="1"/>
                    <a:pt x="1" y="7990"/>
                    <a:pt x="1" y="17782"/>
                  </a:cubicBezTo>
                  <a:cubicBezTo>
                    <a:pt x="1"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6925925" y="2850075"/>
              <a:ext cx="445125" cy="889625"/>
            </a:xfrm>
            <a:custGeom>
              <a:avLst/>
              <a:gdLst/>
              <a:ahLst/>
              <a:cxnLst/>
              <a:rect l="l" t="t" r="r" b="b"/>
              <a:pathLst>
                <a:path w="17805" h="35585" extrusionOk="0">
                  <a:moveTo>
                    <a:pt x="17804" y="0"/>
                  </a:moveTo>
                  <a:cubicBezTo>
                    <a:pt x="7967" y="0"/>
                    <a:pt x="1" y="7989"/>
                    <a:pt x="1" y="17781"/>
                  </a:cubicBezTo>
                  <a:cubicBezTo>
                    <a:pt x="1" y="27642"/>
                    <a:pt x="7989" y="35585"/>
                    <a:pt x="17804" y="35585"/>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6480825" y="2848350"/>
              <a:ext cx="890800" cy="1781550"/>
            </a:xfrm>
            <a:custGeom>
              <a:avLst/>
              <a:gdLst/>
              <a:ahLst/>
              <a:cxnLst/>
              <a:rect l="l" t="t" r="r" b="b"/>
              <a:pathLst>
                <a:path w="35632" h="71262" fill="none" extrusionOk="0">
                  <a:moveTo>
                    <a:pt x="35631" y="1"/>
                  </a:moveTo>
                  <a:cubicBezTo>
                    <a:pt x="15956" y="1"/>
                    <a:pt x="1" y="15956"/>
                    <a:pt x="1" y="35631"/>
                  </a:cubicBezTo>
                  <a:cubicBezTo>
                    <a:pt x="1" y="55329"/>
                    <a:pt x="15956" y="71261"/>
                    <a:pt x="35631" y="7126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4"/>
          <p:cNvGrpSpPr/>
          <p:nvPr/>
        </p:nvGrpSpPr>
        <p:grpSpPr>
          <a:xfrm rot="5400000">
            <a:off x="7440260" y="2830319"/>
            <a:ext cx="2285980" cy="1147749"/>
            <a:chOff x="4697025" y="2845500"/>
            <a:chExt cx="1783275" cy="895350"/>
          </a:xfrm>
        </p:grpSpPr>
        <p:sp>
          <p:nvSpPr>
            <p:cNvPr id="167" name="Google Shape;167;p4"/>
            <p:cNvSpPr/>
            <p:nvPr/>
          </p:nvSpPr>
          <p:spPr>
            <a:xfrm>
              <a:off x="5585500" y="2850650"/>
              <a:ext cx="889075" cy="888475"/>
            </a:xfrm>
            <a:custGeom>
              <a:avLst/>
              <a:gdLst/>
              <a:ahLst/>
              <a:cxnLst/>
              <a:rect l="l" t="t" r="r" b="b"/>
              <a:pathLst>
                <a:path w="35563" h="35539" extrusionOk="0">
                  <a:moveTo>
                    <a:pt x="17782" y="0"/>
                  </a:moveTo>
                  <a:cubicBezTo>
                    <a:pt x="7967" y="0"/>
                    <a:pt x="1" y="7943"/>
                    <a:pt x="1" y="17781"/>
                  </a:cubicBezTo>
                  <a:cubicBezTo>
                    <a:pt x="1" y="27596"/>
                    <a:pt x="7967" y="35539"/>
                    <a:pt x="17782" y="35539"/>
                  </a:cubicBezTo>
                  <a:cubicBezTo>
                    <a:pt x="27597" y="35539"/>
                    <a:pt x="35563" y="27596"/>
                    <a:pt x="35563" y="17781"/>
                  </a:cubicBezTo>
                  <a:cubicBezTo>
                    <a:pt x="35563" y="7943"/>
                    <a:pt x="27597" y="0"/>
                    <a:pt x="17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195775" y="2848350"/>
              <a:ext cx="409150" cy="891925"/>
            </a:xfrm>
            <a:custGeom>
              <a:avLst/>
              <a:gdLst/>
              <a:ahLst/>
              <a:cxnLst/>
              <a:rect l="l" t="t" r="r" b="b"/>
              <a:pathLst>
                <a:path w="16366" h="35677" extrusionOk="0">
                  <a:moveTo>
                    <a:pt x="0" y="1"/>
                  </a:moveTo>
                  <a:lnTo>
                    <a:pt x="4908" y="9816"/>
                  </a:lnTo>
                  <a:cubicBezTo>
                    <a:pt x="7441" y="14860"/>
                    <a:pt x="7441" y="20840"/>
                    <a:pt x="4908" y="25885"/>
                  </a:cubicBezTo>
                  <a:lnTo>
                    <a:pt x="23" y="35677"/>
                  </a:lnTo>
                  <a:lnTo>
                    <a:pt x="8948" y="35677"/>
                  </a:lnTo>
                  <a:lnTo>
                    <a:pt x="13855" y="25862"/>
                  </a:lnTo>
                  <a:cubicBezTo>
                    <a:pt x="16366" y="20795"/>
                    <a:pt x="16366" y="14860"/>
                    <a:pt x="13832" y="9816"/>
                  </a:cubicBezTo>
                  <a:lnTo>
                    <a:pt x="8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697025" y="2850650"/>
              <a:ext cx="445125" cy="890200"/>
            </a:xfrm>
            <a:custGeom>
              <a:avLst/>
              <a:gdLst/>
              <a:ahLst/>
              <a:cxnLst/>
              <a:rect l="l" t="t" r="r" b="b"/>
              <a:pathLst>
                <a:path w="17805" h="35608" extrusionOk="0">
                  <a:moveTo>
                    <a:pt x="1" y="0"/>
                  </a:moveTo>
                  <a:lnTo>
                    <a:pt x="1" y="35607"/>
                  </a:lnTo>
                  <a:cubicBezTo>
                    <a:pt x="9839" y="35607"/>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5588375" y="2845500"/>
              <a:ext cx="891925" cy="891925"/>
            </a:xfrm>
            <a:custGeom>
              <a:avLst/>
              <a:gdLst/>
              <a:ahLst/>
              <a:cxnLst/>
              <a:rect l="l" t="t" r="r" b="b"/>
              <a:pathLst>
                <a:path w="35677" h="35677" fill="none" extrusionOk="0">
                  <a:moveTo>
                    <a:pt x="0" y="35676"/>
                  </a:moveTo>
                  <a:lnTo>
                    <a:pt x="35676"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4"/>
          <p:cNvGrpSpPr/>
          <p:nvPr/>
        </p:nvGrpSpPr>
        <p:grpSpPr>
          <a:xfrm rot="5400000">
            <a:off x="7440285" y="5143705"/>
            <a:ext cx="2285948" cy="1142622"/>
            <a:chOff x="2021900" y="3740250"/>
            <a:chExt cx="1783250" cy="891350"/>
          </a:xfrm>
        </p:grpSpPr>
        <p:sp>
          <p:nvSpPr>
            <p:cNvPr id="172" name="Google Shape;172;p4"/>
            <p:cNvSpPr/>
            <p:nvPr/>
          </p:nvSpPr>
          <p:spPr>
            <a:xfrm>
              <a:off x="2021900" y="3740250"/>
              <a:ext cx="1783250" cy="891350"/>
            </a:xfrm>
            <a:custGeom>
              <a:avLst/>
              <a:gdLst/>
              <a:ahLst/>
              <a:cxnLst/>
              <a:rect l="l" t="t" r="r" b="b"/>
              <a:pathLst>
                <a:path w="71330" h="35654" extrusionOk="0">
                  <a:moveTo>
                    <a:pt x="35677" y="1"/>
                  </a:moveTo>
                  <a:cubicBezTo>
                    <a:pt x="15979" y="1"/>
                    <a:pt x="1" y="15978"/>
                    <a:pt x="1" y="35654"/>
                  </a:cubicBezTo>
                  <a:lnTo>
                    <a:pt x="71330" y="35654"/>
                  </a:lnTo>
                  <a:cubicBezTo>
                    <a:pt x="71330" y="15978"/>
                    <a:pt x="55352" y="1"/>
                    <a:pt x="35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246872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0"/>
        <p:cNvGrpSpPr/>
        <p:nvPr/>
      </p:nvGrpSpPr>
      <p:grpSpPr>
        <a:xfrm>
          <a:off x="0" y="0"/>
          <a:ext cx="0" cy="0"/>
          <a:chOff x="0" y="0"/>
          <a:chExt cx="0" cy="0"/>
        </a:xfrm>
      </p:grpSpPr>
      <p:sp>
        <p:nvSpPr>
          <p:cNvPr id="251" name="Google Shape;251;p7"/>
          <p:cNvSpPr txBox="1">
            <a:spLocks noGrp="1"/>
          </p:cNvSpPr>
          <p:nvPr>
            <p:ph type="body" idx="1"/>
          </p:nvPr>
        </p:nvSpPr>
        <p:spPr>
          <a:xfrm>
            <a:off x="713225" y="2260000"/>
            <a:ext cx="3846000" cy="3093000"/>
          </a:xfrm>
          <a:prstGeom prst="rect">
            <a:avLst/>
          </a:prstGeom>
        </p:spPr>
        <p:txBody>
          <a:bodyPr spcFirstLastPara="1" wrap="square" lIns="91425" tIns="91425" rIns="91425" bIns="91425" anchor="t" anchorCtr="0">
            <a:normAutofit/>
          </a:bodyPr>
          <a:lstStyle>
            <a:lvl1pPr marL="457200" lvl="0" indent="-292100">
              <a:lnSpc>
                <a:spcPct val="100000"/>
              </a:lnSpc>
              <a:spcBef>
                <a:spcPts val="0"/>
              </a:spcBef>
              <a:spcAft>
                <a:spcPts val="0"/>
              </a:spcAft>
              <a:buSzPts val="1000"/>
              <a:buFont typeface="Anaheim"/>
              <a:buChar char="●"/>
              <a:defRPr sz="2000"/>
            </a:lvl1pPr>
            <a:lvl2pPr marL="914400" lvl="1" indent="-317500">
              <a:spcBef>
                <a:spcPts val="0"/>
              </a:spcBef>
              <a:spcAft>
                <a:spcPts val="0"/>
              </a:spcAft>
              <a:buSzPts val="1400"/>
              <a:buFont typeface="Anaheim"/>
              <a:buChar char="○"/>
              <a:defRPr sz="1200"/>
            </a:lvl2pPr>
            <a:lvl3pPr marL="1371600" lvl="2" indent="-317500">
              <a:spcBef>
                <a:spcPts val="0"/>
              </a:spcBef>
              <a:spcAft>
                <a:spcPts val="0"/>
              </a:spcAft>
              <a:buSzPts val="1400"/>
              <a:buFont typeface="Anaheim"/>
              <a:buChar char="■"/>
              <a:defRPr sz="1200"/>
            </a:lvl3pPr>
            <a:lvl4pPr marL="1828800" lvl="3" indent="-317500">
              <a:spcBef>
                <a:spcPts val="0"/>
              </a:spcBef>
              <a:spcAft>
                <a:spcPts val="0"/>
              </a:spcAft>
              <a:buSzPts val="1400"/>
              <a:buFont typeface="Anaheim"/>
              <a:buChar char="●"/>
              <a:defRPr sz="1200"/>
            </a:lvl4pPr>
            <a:lvl5pPr marL="2286000" lvl="4" indent="-317500">
              <a:spcBef>
                <a:spcPts val="0"/>
              </a:spcBef>
              <a:spcAft>
                <a:spcPts val="0"/>
              </a:spcAft>
              <a:buSzPts val="1400"/>
              <a:buFont typeface="Anaheim"/>
              <a:buChar char="○"/>
              <a:defRPr sz="1200"/>
            </a:lvl5pPr>
            <a:lvl6pPr marL="2743200" lvl="5" indent="-317500">
              <a:spcBef>
                <a:spcPts val="0"/>
              </a:spcBef>
              <a:spcAft>
                <a:spcPts val="0"/>
              </a:spcAft>
              <a:buSzPts val="1400"/>
              <a:buFont typeface="Anaheim"/>
              <a:buChar char="■"/>
              <a:defRPr sz="1200"/>
            </a:lvl6pPr>
            <a:lvl7pPr marL="3200400" lvl="6" indent="-317500">
              <a:spcBef>
                <a:spcPts val="0"/>
              </a:spcBef>
              <a:spcAft>
                <a:spcPts val="0"/>
              </a:spcAft>
              <a:buSzPts val="1400"/>
              <a:buFont typeface="Anaheim"/>
              <a:buChar char="●"/>
              <a:defRPr sz="1200"/>
            </a:lvl7pPr>
            <a:lvl8pPr marL="3657600" lvl="7" indent="-317500">
              <a:spcBef>
                <a:spcPts val="0"/>
              </a:spcBef>
              <a:spcAft>
                <a:spcPts val="0"/>
              </a:spcAft>
              <a:buSzPts val="1400"/>
              <a:buFont typeface="Anaheim"/>
              <a:buChar char="○"/>
              <a:defRPr sz="1200"/>
            </a:lvl8pPr>
            <a:lvl9pPr marL="4114800" lvl="8" indent="-317500">
              <a:spcBef>
                <a:spcPts val="0"/>
              </a:spcBef>
              <a:spcAft>
                <a:spcPts val="0"/>
              </a:spcAft>
              <a:buSzPts val="1400"/>
              <a:buFont typeface="Anaheim"/>
              <a:buChar char="■"/>
              <a:defRPr sz="1200"/>
            </a:lvl9pPr>
          </a:lstStyle>
          <a:p>
            <a:endParaRPr/>
          </a:p>
        </p:txBody>
      </p:sp>
      <p:sp>
        <p:nvSpPr>
          <p:cNvPr id="252" name="Google Shape;252;p7"/>
          <p:cNvSpPr txBox="1">
            <a:spLocks noGrp="1"/>
          </p:cNvSpPr>
          <p:nvPr>
            <p:ph type="ctrTitle"/>
          </p:nvPr>
        </p:nvSpPr>
        <p:spPr>
          <a:xfrm>
            <a:off x="713225" y="531752"/>
            <a:ext cx="3846000" cy="653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grpSp>
        <p:nvGrpSpPr>
          <p:cNvPr id="253" name="Google Shape;253;p7"/>
          <p:cNvGrpSpPr/>
          <p:nvPr/>
        </p:nvGrpSpPr>
        <p:grpSpPr>
          <a:xfrm rot="5400000">
            <a:off x="6857664" y="1122887"/>
            <a:ext cx="1142622" cy="1141884"/>
            <a:chOff x="238675" y="1065150"/>
            <a:chExt cx="891350" cy="890775"/>
          </a:xfrm>
        </p:grpSpPr>
        <p:sp>
          <p:nvSpPr>
            <p:cNvPr id="254" name="Google Shape;254;p7"/>
            <p:cNvSpPr/>
            <p:nvPr/>
          </p:nvSpPr>
          <p:spPr>
            <a:xfrm>
              <a:off x="238675" y="1065150"/>
              <a:ext cx="891350" cy="890775"/>
            </a:xfrm>
            <a:custGeom>
              <a:avLst/>
              <a:gdLst/>
              <a:ahLst/>
              <a:cxnLst/>
              <a:rect l="l" t="t" r="r" b="b"/>
              <a:pathLst>
                <a:path w="35654" h="35631" extrusionOk="0">
                  <a:moveTo>
                    <a:pt x="1" y="0"/>
                  </a:moveTo>
                  <a:lnTo>
                    <a:pt x="1" y="35630"/>
                  </a:lnTo>
                  <a:cubicBezTo>
                    <a:pt x="19699" y="35630"/>
                    <a:pt x="35654" y="19698"/>
                    <a:pt x="35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39825" y="1065150"/>
              <a:ext cx="445125" cy="890775"/>
            </a:xfrm>
            <a:custGeom>
              <a:avLst/>
              <a:gdLst/>
              <a:ahLst/>
              <a:cxnLst/>
              <a:rect l="l" t="t" r="r" b="b"/>
              <a:pathLst>
                <a:path w="17805" h="35631" extrusionOk="0">
                  <a:moveTo>
                    <a:pt x="0" y="0"/>
                  </a:moveTo>
                  <a:lnTo>
                    <a:pt x="0" y="35630"/>
                  </a:lnTo>
                  <a:cubicBezTo>
                    <a:pt x="9838" y="35630"/>
                    <a:pt x="17804" y="27641"/>
                    <a:pt x="17804" y="17826"/>
                  </a:cubicBezTo>
                  <a:cubicBezTo>
                    <a:pt x="17804" y="7989"/>
                    <a:pt x="983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7"/>
          <p:cNvGrpSpPr/>
          <p:nvPr/>
        </p:nvGrpSpPr>
        <p:grpSpPr>
          <a:xfrm>
            <a:off x="6856941" y="2295737"/>
            <a:ext cx="1144064" cy="1142622"/>
            <a:chOff x="3804575" y="1064575"/>
            <a:chExt cx="892475" cy="891350"/>
          </a:xfrm>
        </p:grpSpPr>
        <p:sp>
          <p:nvSpPr>
            <p:cNvPr id="257" name="Google Shape;257;p7"/>
            <p:cNvSpPr/>
            <p:nvPr/>
          </p:nvSpPr>
          <p:spPr>
            <a:xfrm>
              <a:off x="3804575" y="1064575"/>
              <a:ext cx="890775" cy="890775"/>
            </a:xfrm>
            <a:custGeom>
              <a:avLst/>
              <a:gdLst/>
              <a:ahLst/>
              <a:cxnLst/>
              <a:rect l="l" t="t" r="r" b="b"/>
              <a:pathLst>
                <a:path w="35631" h="35631" extrusionOk="0">
                  <a:moveTo>
                    <a:pt x="35630" y="0"/>
                  </a:moveTo>
                  <a:cubicBezTo>
                    <a:pt x="15955" y="0"/>
                    <a:pt x="0" y="15978"/>
                    <a:pt x="0" y="35630"/>
                  </a:cubicBezTo>
                  <a:lnTo>
                    <a:pt x="35630" y="35630"/>
                  </a:lnTo>
                  <a:lnTo>
                    <a:pt x="35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3805125" y="1064575"/>
              <a:ext cx="891925" cy="891350"/>
            </a:xfrm>
            <a:custGeom>
              <a:avLst/>
              <a:gdLst/>
              <a:ahLst/>
              <a:cxnLst/>
              <a:rect l="l" t="t" r="r" b="b"/>
              <a:pathLst>
                <a:path w="35677" h="35654" fill="none" extrusionOk="0">
                  <a:moveTo>
                    <a:pt x="1" y="35653"/>
                  </a:moveTo>
                  <a:lnTo>
                    <a:pt x="35677"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7"/>
          <p:cNvGrpSpPr/>
          <p:nvPr/>
        </p:nvGrpSpPr>
        <p:grpSpPr>
          <a:xfrm>
            <a:off x="6857669" y="3451475"/>
            <a:ext cx="1142622" cy="1142622"/>
            <a:chOff x="2913800" y="1064575"/>
            <a:chExt cx="891350" cy="891350"/>
          </a:xfrm>
        </p:grpSpPr>
        <p:sp>
          <p:nvSpPr>
            <p:cNvPr id="260" name="Google Shape;260;p7"/>
            <p:cNvSpPr/>
            <p:nvPr/>
          </p:nvSpPr>
          <p:spPr>
            <a:xfrm>
              <a:off x="2914375" y="1064575"/>
              <a:ext cx="890775" cy="890775"/>
            </a:xfrm>
            <a:custGeom>
              <a:avLst/>
              <a:gdLst/>
              <a:ahLst/>
              <a:cxnLst/>
              <a:rect l="l" t="t" r="r" b="b"/>
              <a:pathLst>
                <a:path w="35631" h="35631" extrusionOk="0">
                  <a:moveTo>
                    <a:pt x="35631" y="0"/>
                  </a:moveTo>
                  <a:cubicBezTo>
                    <a:pt x="15956" y="0"/>
                    <a:pt x="1" y="15978"/>
                    <a:pt x="1" y="35630"/>
                  </a:cubicBezTo>
                  <a:lnTo>
                    <a:pt x="35631" y="35630"/>
                  </a:lnTo>
                  <a:lnTo>
                    <a:pt x="35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2913800" y="1064575"/>
              <a:ext cx="891350" cy="891350"/>
            </a:xfrm>
            <a:custGeom>
              <a:avLst/>
              <a:gdLst/>
              <a:ahLst/>
              <a:cxnLst/>
              <a:rect l="l" t="t" r="r" b="b"/>
              <a:pathLst>
                <a:path w="35654" h="35654" fill="none" extrusionOk="0">
                  <a:moveTo>
                    <a:pt x="1" y="35653"/>
                  </a:moveTo>
                  <a:lnTo>
                    <a:pt x="35654"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7"/>
          <p:cNvGrpSpPr/>
          <p:nvPr/>
        </p:nvGrpSpPr>
        <p:grpSpPr>
          <a:xfrm>
            <a:off x="6857671" y="4583680"/>
            <a:ext cx="1142622" cy="2287422"/>
            <a:chOff x="6480275" y="2848350"/>
            <a:chExt cx="891350" cy="1784400"/>
          </a:xfrm>
        </p:grpSpPr>
        <p:sp>
          <p:nvSpPr>
            <p:cNvPr id="263" name="Google Shape;263;p7"/>
            <p:cNvSpPr/>
            <p:nvPr/>
          </p:nvSpPr>
          <p:spPr>
            <a:xfrm>
              <a:off x="6480275" y="3737400"/>
              <a:ext cx="890775" cy="890775"/>
            </a:xfrm>
            <a:custGeom>
              <a:avLst/>
              <a:gdLst/>
              <a:ahLst/>
              <a:cxnLst/>
              <a:rect l="l" t="t" r="r" b="b"/>
              <a:pathLst>
                <a:path w="35631" h="35631" extrusionOk="0">
                  <a:moveTo>
                    <a:pt x="35630" y="0"/>
                  </a:moveTo>
                  <a:cubicBezTo>
                    <a:pt x="15955" y="0"/>
                    <a:pt x="0" y="15932"/>
                    <a:pt x="0" y="35631"/>
                  </a:cubicBezTo>
                  <a:lnTo>
                    <a:pt x="35630" y="35631"/>
                  </a:lnTo>
                  <a:lnTo>
                    <a:pt x="356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6480275" y="2848350"/>
              <a:ext cx="890775" cy="890775"/>
            </a:xfrm>
            <a:custGeom>
              <a:avLst/>
              <a:gdLst/>
              <a:ahLst/>
              <a:cxnLst/>
              <a:rect l="l" t="t" r="r" b="b"/>
              <a:pathLst>
                <a:path w="35631" h="35631" extrusionOk="0">
                  <a:moveTo>
                    <a:pt x="0" y="1"/>
                  </a:moveTo>
                  <a:cubicBezTo>
                    <a:pt x="0" y="19699"/>
                    <a:pt x="15955" y="35631"/>
                    <a:pt x="35630" y="35631"/>
                  </a:cubicBezTo>
                  <a:lnTo>
                    <a:pt x="35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6925925" y="3743100"/>
              <a:ext cx="445125" cy="889650"/>
            </a:xfrm>
            <a:custGeom>
              <a:avLst/>
              <a:gdLst/>
              <a:ahLst/>
              <a:cxnLst/>
              <a:rect l="l" t="t" r="r" b="b"/>
              <a:pathLst>
                <a:path w="17805" h="35586" extrusionOk="0">
                  <a:moveTo>
                    <a:pt x="17804" y="1"/>
                  </a:moveTo>
                  <a:cubicBezTo>
                    <a:pt x="7967" y="1"/>
                    <a:pt x="1" y="7990"/>
                    <a:pt x="1" y="17782"/>
                  </a:cubicBezTo>
                  <a:cubicBezTo>
                    <a:pt x="1"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6925925" y="2850075"/>
              <a:ext cx="445125" cy="889625"/>
            </a:xfrm>
            <a:custGeom>
              <a:avLst/>
              <a:gdLst/>
              <a:ahLst/>
              <a:cxnLst/>
              <a:rect l="l" t="t" r="r" b="b"/>
              <a:pathLst>
                <a:path w="17805" h="35585" extrusionOk="0">
                  <a:moveTo>
                    <a:pt x="17804" y="0"/>
                  </a:moveTo>
                  <a:cubicBezTo>
                    <a:pt x="7967" y="0"/>
                    <a:pt x="1" y="7989"/>
                    <a:pt x="1" y="17781"/>
                  </a:cubicBezTo>
                  <a:cubicBezTo>
                    <a:pt x="1" y="27642"/>
                    <a:pt x="7989" y="35585"/>
                    <a:pt x="17804" y="35585"/>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6480825" y="2848350"/>
              <a:ext cx="890800" cy="1781550"/>
            </a:xfrm>
            <a:custGeom>
              <a:avLst/>
              <a:gdLst/>
              <a:ahLst/>
              <a:cxnLst/>
              <a:rect l="l" t="t" r="r" b="b"/>
              <a:pathLst>
                <a:path w="35632" h="71262" fill="none" extrusionOk="0">
                  <a:moveTo>
                    <a:pt x="35631" y="1"/>
                  </a:moveTo>
                  <a:cubicBezTo>
                    <a:pt x="15956" y="1"/>
                    <a:pt x="1" y="15956"/>
                    <a:pt x="1" y="35631"/>
                  </a:cubicBezTo>
                  <a:cubicBezTo>
                    <a:pt x="1" y="55329"/>
                    <a:pt x="15956" y="71261"/>
                    <a:pt x="35631" y="7126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7"/>
          <p:cNvGrpSpPr/>
          <p:nvPr/>
        </p:nvGrpSpPr>
        <p:grpSpPr>
          <a:xfrm>
            <a:off x="8002438" y="2263499"/>
            <a:ext cx="1141179" cy="2285916"/>
            <a:chOff x="6480825" y="1065150"/>
            <a:chExt cx="890225" cy="1783225"/>
          </a:xfrm>
        </p:grpSpPr>
        <p:sp>
          <p:nvSpPr>
            <p:cNvPr id="269" name="Google Shape;269;p7"/>
            <p:cNvSpPr/>
            <p:nvPr/>
          </p:nvSpPr>
          <p:spPr>
            <a:xfrm>
              <a:off x="6480825" y="1065150"/>
              <a:ext cx="890225" cy="1783225"/>
            </a:xfrm>
            <a:custGeom>
              <a:avLst/>
              <a:gdLst/>
              <a:ahLst/>
              <a:cxnLst/>
              <a:rect l="l" t="t" r="r" b="b"/>
              <a:pathLst>
                <a:path w="35609" h="71329" extrusionOk="0">
                  <a:moveTo>
                    <a:pt x="17805" y="0"/>
                  </a:moveTo>
                  <a:cubicBezTo>
                    <a:pt x="7967" y="0"/>
                    <a:pt x="1" y="7966"/>
                    <a:pt x="1" y="17804"/>
                  </a:cubicBezTo>
                  <a:lnTo>
                    <a:pt x="1" y="53525"/>
                  </a:lnTo>
                  <a:cubicBezTo>
                    <a:pt x="1" y="63363"/>
                    <a:pt x="7967" y="71329"/>
                    <a:pt x="17805" y="71329"/>
                  </a:cubicBezTo>
                  <a:cubicBezTo>
                    <a:pt x="27619" y="71329"/>
                    <a:pt x="35608" y="63363"/>
                    <a:pt x="35608" y="53525"/>
                  </a:cubicBezTo>
                  <a:lnTo>
                    <a:pt x="35608" y="17804"/>
                  </a:lnTo>
                  <a:cubicBezTo>
                    <a:pt x="35608" y="7966"/>
                    <a:pt x="27619" y="0"/>
                    <a:pt x="17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6925925" y="1512500"/>
              <a:ext cx="445125" cy="890225"/>
            </a:xfrm>
            <a:custGeom>
              <a:avLst/>
              <a:gdLst/>
              <a:ahLst/>
              <a:cxnLst/>
              <a:rect l="l" t="t" r="r" b="b"/>
              <a:pathLst>
                <a:path w="17805" h="35609" extrusionOk="0">
                  <a:moveTo>
                    <a:pt x="17804" y="1"/>
                  </a:moveTo>
                  <a:cubicBezTo>
                    <a:pt x="7967" y="1"/>
                    <a:pt x="1" y="7990"/>
                    <a:pt x="1" y="17805"/>
                  </a:cubicBezTo>
                  <a:cubicBezTo>
                    <a:pt x="1" y="27642"/>
                    <a:pt x="7989" y="35608"/>
                    <a:pt x="17804" y="35608"/>
                  </a:cubicBezTo>
                  <a:lnTo>
                    <a:pt x="17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6480825" y="1510800"/>
              <a:ext cx="445125" cy="890200"/>
            </a:xfrm>
            <a:custGeom>
              <a:avLst/>
              <a:gdLst/>
              <a:ahLst/>
              <a:cxnLst/>
              <a:rect l="l" t="t" r="r" b="b"/>
              <a:pathLst>
                <a:path w="17805" h="35608" extrusionOk="0">
                  <a:moveTo>
                    <a:pt x="1" y="0"/>
                  </a:moveTo>
                  <a:lnTo>
                    <a:pt x="1" y="35608"/>
                  </a:lnTo>
                  <a:cubicBezTo>
                    <a:pt x="9839" y="35608"/>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6821500" y="1863875"/>
              <a:ext cx="210600" cy="185450"/>
            </a:xfrm>
            <a:custGeom>
              <a:avLst/>
              <a:gdLst/>
              <a:ahLst/>
              <a:cxnLst/>
              <a:rect l="l" t="t" r="r" b="b"/>
              <a:pathLst>
                <a:path w="8424" h="7418" extrusionOk="0">
                  <a:moveTo>
                    <a:pt x="4202" y="0"/>
                  </a:moveTo>
                  <a:cubicBezTo>
                    <a:pt x="3729" y="0"/>
                    <a:pt x="3249" y="90"/>
                    <a:pt x="2785" y="280"/>
                  </a:cubicBezTo>
                  <a:cubicBezTo>
                    <a:pt x="891" y="1056"/>
                    <a:pt x="1" y="3225"/>
                    <a:pt x="777" y="5119"/>
                  </a:cubicBezTo>
                  <a:cubicBezTo>
                    <a:pt x="1379" y="6547"/>
                    <a:pt x="2759" y="7417"/>
                    <a:pt x="4213" y="7417"/>
                  </a:cubicBezTo>
                  <a:cubicBezTo>
                    <a:pt x="4689" y="7417"/>
                    <a:pt x="5172" y="7325"/>
                    <a:pt x="5638" y="7128"/>
                  </a:cubicBezTo>
                  <a:cubicBezTo>
                    <a:pt x="7533" y="6352"/>
                    <a:pt x="8423" y="4183"/>
                    <a:pt x="7647" y="2289"/>
                  </a:cubicBezTo>
                  <a:cubicBezTo>
                    <a:pt x="7044" y="858"/>
                    <a:pt x="5659" y="0"/>
                    <a:pt x="4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6834050" y="2356475"/>
              <a:ext cx="185475" cy="185475"/>
            </a:xfrm>
            <a:custGeom>
              <a:avLst/>
              <a:gdLst/>
              <a:ahLst/>
              <a:cxnLst/>
              <a:rect l="l" t="t" r="r" b="b"/>
              <a:pathLst>
                <a:path w="7419" h="7419" extrusionOk="0">
                  <a:moveTo>
                    <a:pt x="3698" y="0"/>
                  </a:moveTo>
                  <a:cubicBezTo>
                    <a:pt x="1667" y="0"/>
                    <a:pt x="1" y="1644"/>
                    <a:pt x="1" y="3698"/>
                  </a:cubicBezTo>
                  <a:cubicBezTo>
                    <a:pt x="1" y="5752"/>
                    <a:pt x="1667" y="7419"/>
                    <a:pt x="3698" y="7419"/>
                  </a:cubicBezTo>
                  <a:cubicBezTo>
                    <a:pt x="5753" y="7419"/>
                    <a:pt x="7419" y="5752"/>
                    <a:pt x="7419" y="3698"/>
                  </a:cubicBezTo>
                  <a:cubicBezTo>
                    <a:pt x="7419" y="1644"/>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834050" y="1419500"/>
              <a:ext cx="185475" cy="185475"/>
            </a:xfrm>
            <a:custGeom>
              <a:avLst/>
              <a:gdLst/>
              <a:ahLst/>
              <a:cxnLst/>
              <a:rect l="l" t="t" r="r" b="b"/>
              <a:pathLst>
                <a:path w="7419" h="7419" extrusionOk="0">
                  <a:moveTo>
                    <a:pt x="3698" y="0"/>
                  </a:moveTo>
                  <a:cubicBezTo>
                    <a:pt x="1667" y="0"/>
                    <a:pt x="1" y="1667"/>
                    <a:pt x="1" y="3721"/>
                  </a:cubicBezTo>
                  <a:cubicBezTo>
                    <a:pt x="1" y="5752"/>
                    <a:pt x="1667" y="7419"/>
                    <a:pt x="3698" y="7419"/>
                  </a:cubicBezTo>
                  <a:cubicBezTo>
                    <a:pt x="5753" y="7419"/>
                    <a:pt x="7419" y="5752"/>
                    <a:pt x="7419" y="3721"/>
                  </a:cubicBezTo>
                  <a:cubicBezTo>
                    <a:pt x="7419" y="1667"/>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7"/>
          <p:cNvGrpSpPr/>
          <p:nvPr/>
        </p:nvGrpSpPr>
        <p:grpSpPr>
          <a:xfrm>
            <a:off x="8000991" y="1122537"/>
            <a:ext cx="1144064" cy="1142622"/>
            <a:chOff x="3804575" y="1064575"/>
            <a:chExt cx="892475" cy="891350"/>
          </a:xfrm>
        </p:grpSpPr>
        <p:sp>
          <p:nvSpPr>
            <p:cNvPr id="276" name="Google Shape;276;p7"/>
            <p:cNvSpPr/>
            <p:nvPr/>
          </p:nvSpPr>
          <p:spPr>
            <a:xfrm>
              <a:off x="3804575" y="1064575"/>
              <a:ext cx="890775" cy="890775"/>
            </a:xfrm>
            <a:custGeom>
              <a:avLst/>
              <a:gdLst/>
              <a:ahLst/>
              <a:cxnLst/>
              <a:rect l="l" t="t" r="r" b="b"/>
              <a:pathLst>
                <a:path w="35631" h="35631" extrusionOk="0">
                  <a:moveTo>
                    <a:pt x="35630" y="0"/>
                  </a:moveTo>
                  <a:cubicBezTo>
                    <a:pt x="15955" y="0"/>
                    <a:pt x="0" y="15978"/>
                    <a:pt x="0" y="35630"/>
                  </a:cubicBezTo>
                  <a:lnTo>
                    <a:pt x="35630" y="35630"/>
                  </a:lnTo>
                  <a:lnTo>
                    <a:pt x="35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3805125" y="1064575"/>
              <a:ext cx="891925" cy="891350"/>
            </a:xfrm>
            <a:custGeom>
              <a:avLst/>
              <a:gdLst/>
              <a:ahLst/>
              <a:cxnLst/>
              <a:rect l="l" t="t" r="r" b="b"/>
              <a:pathLst>
                <a:path w="35677" h="35654" fill="none" extrusionOk="0">
                  <a:moveTo>
                    <a:pt x="1" y="35653"/>
                  </a:moveTo>
                  <a:lnTo>
                    <a:pt x="35677"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7"/>
          <p:cNvGrpSpPr/>
          <p:nvPr/>
        </p:nvGrpSpPr>
        <p:grpSpPr>
          <a:xfrm>
            <a:off x="6856955" y="-12581"/>
            <a:ext cx="2285948" cy="1142622"/>
            <a:chOff x="2021900" y="3740250"/>
            <a:chExt cx="1783250" cy="891350"/>
          </a:xfrm>
        </p:grpSpPr>
        <p:sp>
          <p:nvSpPr>
            <p:cNvPr id="279" name="Google Shape;279;p7"/>
            <p:cNvSpPr/>
            <p:nvPr/>
          </p:nvSpPr>
          <p:spPr>
            <a:xfrm>
              <a:off x="2021900" y="3740250"/>
              <a:ext cx="1783250" cy="891350"/>
            </a:xfrm>
            <a:custGeom>
              <a:avLst/>
              <a:gdLst/>
              <a:ahLst/>
              <a:cxnLst/>
              <a:rect l="l" t="t" r="r" b="b"/>
              <a:pathLst>
                <a:path w="71330" h="35654" extrusionOk="0">
                  <a:moveTo>
                    <a:pt x="35677" y="1"/>
                  </a:moveTo>
                  <a:cubicBezTo>
                    <a:pt x="15979" y="1"/>
                    <a:pt x="1" y="15978"/>
                    <a:pt x="1" y="35654"/>
                  </a:cubicBezTo>
                  <a:lnTo>
                    <a:pt x="71330" y="35654"/>
                  </a:lnTo>
                  <a:cubicBezTo>
                    <a:pt x="71330" y="15978"/>
                    <a:pt x="55352" y="1"/>
                    <a:pt x="35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246872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7"/>
          <p:cNvGrpSpPr/>
          <p:nvPr/>
        </p:nvGrpSpPr>
        <p:grpSpPr>
          <a:xfrm rot="5400000">
            <a:off x="7319215" y="5042037"/>
            <a:ext cx="2286685" cy="1360673"/>
            <a:chOff x="1130575" y="1065150"/>
            <a:chExt cx="1783825" cy="1061450"/>
          </a:xfrm>
        </p:grpSpPr>
        <p:sp>
          <p:nvSpPr>
            <p:cNvPr id="282" name="Google Shape;282;p7"/>
            <p:cNvSpPr/>
            <p:nvPr/>
          </p:nvSpPr>
          <p:spPr>
            <a:xfrm>
              <a:off x="1130575" y="1065150"/>
              <a:ext cx="1783250" cy="891900"/>
            </a:xfrm>
            <a:custGeom>
              <a:avLst/>
              <a:gdLst/>
              <a:ahLst/>
              <a:cxnLst/>
              <a:rect l="l" t="t" r="r" b="b"/>
              <a:pathLst>
                <a:path w="71330" h="35676" extrusionOk="0">
                  <a:moveTo>
                    <a:pt x="35654" y="0"/>
                  </a:moveTo>
                  <a:cubicBezTo>
                    <a:pt x="15978" y="0"/>
                    <a:pt x="1" y="15978"/>
                    <a:pt x="1" y="35676"/>
                  </a:cubicBezTo>
                  <a:lnTo>
                    <a:pt x="71330" y="35676"/>
                  </a:lnTo>
                  <a:cubicBezTo>
                    <a:pt x="71330" y="15978"/>
                    <a:pt x="55352" y="0"/>
                    <a:pt x="35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576825" y="1510800"/>
              <a:ext cx="890200" cy="445125"/>
            </a:xfrm>
            <a:custGeom>
              <a:avLst/>
              <a:gdLst/>
              <a:ahLst/>
              <a:cxnLst/>
              <a:rect l="l" t="t" r="r" b="b"/>
              <a:pathLst>
                <a:path w="35608" h="17805" extrusionOk="0">
                  <a:moveTo>
                    <a:pt x="17804" y="0"/>
                  </a:moveTo>
                  <a:cubicBezTo>
                    <a:pt x="7966" y="0"/>
                    <a:pt x="0" y="7989"/>
                    <a:pt x="0" y="17804"/>
                  </a:cubicBezTo>
                  <a:lnTo>
                    <a:pt x="35608" y="17804"/>
                  </a:lnTo>
                  <a:cubicBezTo>
                    <a:pt x="35608" y="7966"/>
                    <a:pt x="27619" y="0"/>
                    <a:pt x="17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130575" y="1563725"/>
              <a:ext cx="892500" cy="393325"/>
            </a:xfrm>
            <a:custGeom>
              <a:avLst/>
              <a:gdLst/>
              <a:ahLst/>
              <a:cxnLst/>
              <a:rect l="l" t="t" r="r" b="b"/>
              <a:pathLst>
                <a:path w="35700" h="15733" extrusionOk="0">
                  <a:moveTo>
                    <a:pt x="17833" y="1"/>
                  </a:moveTo>
                  <a:cubicBezTo>
                    <a:pt x="15083" y="1"/>
                    <a:pt x="12338" y="634"/>
                    <a:pt x="9816" y="1901"/>
                  </a:cubicBezTo>
                  <a:lnTo>
                    <a:pt x="1" y="6831"/>
                  </a:lnTo>
                  <a:lnTo>
                    <a:pt x="1" y="15733"/>
                  </a:lnTo>
                  <a:lnTo>
                    <a:pt x="9816" y="10825"/>
                  </a:lnTo>
                  <a:cubicBezTo>
                    <a:pt x="12338" y="9547"/>
                    <a:pt x="15088" y="8908"/>
                    <a:pt x="17842" y="8908"/>
                  </a:cubicBezTo>
                  <a:cubicBezTo>
                    <a:pt x="20595" y="8908"/>
                    <a:pt x="23351" y="9547"/>
                    <a:pt x="25885" y="10825"/>
                  </a:cubicBezTo>
                  <a:lnTo>
                    <a:pt x="35700" y="15733"/>
                  </a:lnTo>
                  <a:lnTo>
                    <a:pt x="35700" y="6831"/>
                  </a:lnTo>
                  <a:lnTo>
                    <a:pt x="25885" y="1901"/>
                  </a:lnTo>
                  <a:cubicBezTo>
                    <a:pt x="23340" y="634"/>
                    <a:pt x="20584" y="1"/>
                    <a:pt x="17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2021900" y="1733350"/>
              <a:ext cx="892500" cy="393250"/>
            </a:xfrm>
            <a:custGeom>
              <a:avLst/>
              <a:gdLst/>
              <a:ahLst/>
              <a:cxnLst/>
              <a:rect l="l" t="t" r="r" b="b"/>
              <a:pathLst>
                <a:path w="35700" h="15730" extrusionOk="0">
                  <a:moveTo>
                    <a:pt x="1" y="0"/>
                  </a:moveTo>
                  <a:lnTo>
                    <a:pt x="1" y="8948"/>
                  </a:lnTo>
                  <a:lnTo>
                    <a:pt x="9816" y="13832"/>
                  </a:lnTo>
                  <a:cubicBezTo>
                    <a:pt x="12344" y="15096"/>
                    <a:pt x="15088" y="15730"/>
                    <a:pt x="17832" y="15730"/>
                  </a:cubicBezTo>
                  <a:cubicBezTo>
                    <a:pt x="20588" y="15730"/>
                    <a:pt x="23346" y="15091"/>
                    <a:pt x="25885" y="13810"/>
                  </a:cubicBezTo>
                  <a:lnTo>
                    <a:pt x="35700" y="8902"/>
                  </a:lnTo>
                  <a:lnTo>
                    <a:pt x="35700" y="0"/>
                  </a:lnTo>
                  <a:lnTo>
                    <a:pt x="25885" y="4908"/>
                  </a:lnTo>
                  <a:cubicBezTo>
                    <a:pt x="23363" y="6186"/>
                    <a:pt x="20612" y="6825"/>
                    <a:pt x="17859" y="6825"/>
                  </a:cubicBezTo>
                  <a:cubicBezTo>
                    <a:pt x="15106" y="6825"/>
                    <a:pt x="12349" y="6186"/>
                    <a:pt x="9816" y="4908"/>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7"/>
          <p:cNvGrpSpPr/>
          <p:nvPr/>
        </p:nvGrpSpPr>
        <p:grpSpPr>
          <a:xfrm>
            <a:off x="5127689" y="2276603"/>
            <a:ext cx="1748319" cy="2285948"/>
            <a:chOff x="1549425" y="1957025"/>
            <a:chExt cx="1363850" cy="1783250"/>
          </a:xfrm>
        </p:grpSpPr>
        <p:sp>
          <p:nvSpPr>
            <p:cNvPr id="287" name="Google Shape;287;p7"/>
            <p:cNvSpPr/>
            <p:nvPr/>
          </p:nvSpPr>
          <p:spPr>
            <a:xfrm>
              <a:off x="2021350" y="1957025"/>
              <a:ext cx="891925" cy="1783250"/>
            </a:xfrm>
            <a:custGeom>
              <a:avLst/>
              <a:gdLst/>
              <a:ahLst/>
              <a:cxnLst/>
              <a:rect l="l" t="t" r="r" b="b"/>
              <a:pathLst>
                <a:path w="35677" h="71330" extrusionOk="0">
                  <a:moveTo>
                    <a:pt x="0" y="1"/>
                  </a:moveTo>
                  <a:lnTo>
                    <a:pt x="0" y="71330"/>
                  </a:lnTo>
                  <a:cubicBezTo>
                    <a:pt x="19698" y="71330"/>
                    <a:pt x="35676" y="55352"/>
                    <a:pt x="35676" y="35654"/>
                  </a:cubicBezTo>
                  <a:cubicBezTo>
                    <a:pt x="35676" y="15978"/>
                    <a:pt x="19698"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1576825" y="2403275"/>
              <a:ext cx="445100" cy="890200"/>
            </a:xfrm>
            <a:custGeom>
              <a:avLst/>
              <a:gdLst/>
              <a:ahLst/>
              <a:cxnLst/>
              <a:rect l="l" t="t" r="r" b="b"/>
              <a:pathLst>
                <a:path w="17804" h="35608" extrusionOk="0">
                  <a:moveTo>
                    <a:pt x="17804" y="0"/>
                  </a:moveTo>
                  <a:cubicBezTo>
                    <a:pt x="7966" y="0"/>
                    <a:pt x="0" y="7989"/>
                    <a:pt x="0" y="17804"/>
                  </a:cubicBezTo>
                  <a:cubicBezTo>
                    <a:pt x="0" y="27641"/>
                    <a:pt x="7989" y="35607"/>
                    <a:pt x="17804" y="35607"/>
                  </a:cubicBezTo>
                  <a:lnTo>
                    <a:pt x="17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1769125" y="2618100"/>
              <a:ext cx="505600" cy="460675"/>
            </a:xfrm>
            <a:custGeom>
              <a:avLst/>
              <a:gdLst/>
              <a:ahLst/>
              <a:cxnLst/>
              <a:rect l="l" t="t" r="r" b="b"/>
              <a:pathLst>
                <a:path w="20224" h="18427" extrusionOk="0">
                  <a:moveTo>
                    <a:pt x="10115" y="1"/>
                  </a:moveTo>
                  <a:cubicBezTo>
                    <a:pt x="7755" y="1"/>
                    <a:pt x="5398" y="902"/>
                    <a:pt x="3607" y="2706"/>
                  </a:cubicBezTo>
                  <a:cubicBezTo>
                    <a:pt x="0" y="6289"/>
                    <a:pt x="0" y="12132"/>
                    <a:pt x="3607" y="15739"/>
                  </a:cubicBezTo>
                  <a:cubicBezTo>
                    <a:pt x="5398" y="17531"/>
                    <a:pt x="7755" y="18426"/>
                    <a:pt x="10115" y="18426"/>
                  </a:cubicBezTo>
                  <a:cubicBezTo>
                    <a:pt x="12474" y="18426"/>
                    <a:pt x="14837" y="17531"/>
                    <a:pt x="16640" y="15739"/>
                  </a:cubicBezTo>
                  <a:cubicBezTo>
                    <a:pt x="20224" y="12132"/>
                    <a:pt x="20224" y="6289"/>
                    <a:pt x="16640" y="2706"/>
                  </a:cubicBezTo>
                  <a:cubicBezTo>
                    <a:pt x="14837" y="902"/>
                    <a:pt x="12474" y="1"/>
                    <a:pt x="10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021350" y="2400975"/>
              <a:ext cx="446825" cy="893075"/>
            </a:xfrm>
            <a:custGeom>
              <a:avLst/>
              <a:gdLst/>
              <a:ahLst/>
              <a:cxnLst/>
              <a:rect l="l" t="t" r="r" b="b"/>
              <a:pathLst>
                <a:path w="17873" h="35723" fill="none" extrusionOk="0">
                  <a:moveTo>
                    <a:pt x="0" y="1"/>
                  </a:moveTo>
                  <a:cubicBezTo>
                    <a:pt x="9883" y="1"/>
                    <a:pt x="17872" y="7990"/>
                    <a:pt x="17872" y="17873"/>
                  </a:cubicBezTo>
                  <a:cubicBezTo>
                    <a:pt x="17872" y="27733"/>
                    <a:pt x="9883" y="35722"/>
                    <a:pt x="0" y="35722"/>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021900" y="2166450"/>
              <a:ext cx="681950" cy="1363825"/>
            </a:xfrm>
            <a:custGeom>
              <a:avLst/>
              <a:gdLst/>
              <a:ahLst/>
              <a:cxnLst/>
              <a:rect l="l" t="t" r="r" b="b"/>
              <a:pathLst>
                <a:path w="27278" h="54553" fill="none" extrusionOk="0">
                  <a:moveTo>
                    <a:pt x="1" y="1"/>
                  </a:moveTo>
                  <a:cubicBezTo>
                    <a:pt x="15066" y="1"/>
                    <a:pt x="27277" y="12212"/>
                    <a:pt x="27277" y="27277"/>
                  </a:cubicBezTo>
                  <a:cubicBezTo>
                    <a:pt x="27277" y="42341"/>
                    <a:pt x="15066" y="54553"/>
                    <a:pt x="1" y="54553"/>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1549425" y="1957950"/>
              <a:ext cx="503325" cy="448175"/>
            </a:xfrm>
            <a:custGeom>
              <a:avLst/>
              <a:gdLst/>
              <a:ahLst/>
              <a:cxnLst/>
              <a:rect l="l" t="t" r="r" b="b"/>
              <a:pathLst>
                <a:path w="20133" h="17927" extrusionOk="0">
                  <a:moveTo>
                    <a:pt x="10070" y="1"/>
                  </a:moveTo>
                  <a:cubicBezTo>
                    <a:pt x="7473" y="1"/>
                    <a:pt x="4898" y="1125"/>
                    <a:pt x="3128" y="3296"/>
                  </a:cubicBezTo>
                  <a:cubicBezTo>
                    <a:pt x="1" y="7131"/>
                    <a:pt x="571" y="12792"/>
                    <a:pt x="4406" y="15919"/>
                  </a:cubicBezTo>
                  <a:cubicBezTo>
                    <a:pt x="6063" y="17270"/>
                    <a:pt x="8058" y="17927"/>
                    <a:pt x="10041" y="17927"/>
                  </a:cubicBezTo>
                  <a:cubicBezTo>
                    <a:pt x="12646" y="17927"/>
                    <a:pt x="15230" y="16795"/>
                    <a:pt x="17005" y="14618"/>
                  </a:cubicBezTo>
                  <a:cubicBezTo>
                    <a:pt x="20132" y="10783"/>
                    <a:pt x="19562" y="5145"/>
                    <a:pt x="15727" y="2018"/>
                  </a:cubicBezTo>
                  <a:cubicBezTo>
                    <a:pt x="14063" y="661"/>
                    <a:pt x="12060" y="1"/>
                    <a:pt x="10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1576825" y="3291175"/>
              <a:ext cx="447975" cy="447950"/>
            </a:xfrm>
            <a:custGeom>
              <a:avLst/>
              <a:gdLst/>
              <a:ahLst/>
              <a:cxnLst/>
              <a:rect l="l" t="t" r="r" b="b"/>
              <a:pathLst>
                <a:path w="17919" h="17918" extrusionOk="0">
                  <a:moveTo>
                    <a:pt x="8971" y="0"/>
                  </a:moveTo>
                  <a:cubicBezTo>
                    <a:pt x="4017" y="0"/>
                    <a:pt x="0" y="4017"/>
                    <a:pt x="0" y="8970"/>
                  </a:cubicBezTo>
                  <a:cubicBezTo>
                    <a:pt x="0" y="13924"/>
                    <a:pt x="4017" y="17918"/>
                    <a:pt x="8971" y="17918"/>
                  </a:cubicBezTo>
                  <a:cubicBezTo>
                    <a:pt x="13924" y="17918"/>
                    <a:pt x="17918" y="13924"/>
                    <a:pt x="17918" y="8970"/>
                  </a:cubicBezTo>
                  <a:cubicBezTo>
                    <a:pt x="17918" y="4017"/>
                    <a:pt x="13924" y="0"/>
                    <a:pt x="8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801075" y="2166450"/>
              <a:ext cx="220850" cy="25"/>
            </a:xfrm>
            <a:custGeom>
              <a:avLst/>
              <a:gdLst/>
              <a:ahLst/>
              <a:cxnLst/>
              <a:rect l="l" t="t" r="r" b="b"/>
              <a:pathLst>
                <a:path w="8834" h="1" fill="none" extrusionOk="0">
                  <a:moveTo>
                    <a:pt x="8834" y="1"/>
                  </a:moveTo>
                  <a:lnTo>
                    <a:pt x="1" y="1"/>
                  </a:lnTo>
                </a:path>
              </a:pathLst>
            </a:custGeom>
            <a:noFill/>
            <a:ln w="7425" cap="flat" cmpd="sng">
              <a:solidFill>
                <a:srgbClr val="101528"/>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rot="5400000">
            <a:off x="5141925" y="555981"/>
            <a:ext cx="2284474" cy="1146275"/>
            <a:chOff x="239825" y="3740250"/>
            <a:chExt cx="1782100" cy="894200"/>
          </a:xfrm>
        </p:grpSpPr>
        <p:sp>
          <p:nvSpPr>
            <p:cNvPr id="296" name="Google Shape;296;p7"/>
            <p:cNvSpPr/>
            <p:nvPr/>
          </p:nvSpPr>
          <p:spPr>
            <a:xfrm>
              <a:off x="1131150" y="3740250"/>
              <a:ext cx="445125" cy="889650"/>
            </a:xfrm>
            <a:custGeom>
              <a:avLst/>
              <a:gdLst/>
              <a:ahLst/>
              <a:cxnLst/>
              <a:rect l="l" t="t" r="r" b="b"/>
              <a:pathLst>
                <a:path w="17805" h="35586" extrusionOk="0">
                  <a:moveTo>
                    <a:pt x="17804" y="1"/>
                  </a:moveTo>
                  <a:cubicBezTo>
                    <a:pt x="7967" y="1"/>
                    <a:pt x="1" y="7989"/>
                    <a:pt x="1" y="17804"/>
                  </a:cubicBezTo>
                  <a:cubicBezTo>
                    <a:pt x="1" y="27642"/>
                    <a:pt x="7989" y="35585"/>
                    <a:pt x="17804" y="35585"/>
                  </a:cubicBezTo>
                  <a:lnTo>
                    <a:pt x="17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576825" y="3740250"/>
              <a:ext cx="445100" cy="889650"/>
            </a:xfrm>
            <a:custGeom>
              <a:avLst/>
              <a:gdLst/>
              <a:ahLst/>
              <a:cxnLst/>
              <a:rect l="l" t="t" r="r" b="b"/>
              <a:pathLst>
                <a:path w="17804" h="35586" extrusionOk="0">
                  <a:moveTo>
                    <a:pt x="17804" y="1"/>
                  </a:moveTo>
                  <a:cubicBezTo>
                    <a:pt x="7966" y="1"/>
                    <a:pt x="0" y="7989"/>
                    <a:pt x="0" y="17804"/>
                  </a:cubicBezTo>
                  <a:cubicBezTo>
                    <a:pt x="0"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736850" y="3741975"/>
              <a:ext cx="408600" cy="892475"/>
            </a:xfrm>
            <a:custGeom>
              <a:avLst/>
              <a:gdLst/>
              <a:ahLst/>
              <a:cxnLst/>
              <a:rect l="l" t="t" r="r" b="b"/>
              <a:pathLst>
                <a:path w="16344" h="35699" extrusionOk="0">
                  <a:moveTo>
                    <a:pt x="0" y="0"/>
                  </a:moveTo>
                  <a:lnTo>
                    <a:pt x="4908" y="9815"/>
                  </a:lnTo>
                  <a:cubicBezTo>
                    <a:pt x="7441" y="14882"/>
                    <a:pt x="7441" y="20840"/>
                    <a:pt x="4908" y="25884"/>
                  </a:cubicBezTo>
                  <a:lnTo>
                    <a:pt x="0" y="35699"/>
                  </a:lnTo>
                  <a:lnTo>
                    <a:pt x="8925" y="35699"/>
                  </a:lnTo>
                  <a:lnTo>
                    <a:pt x="13832" y="25884"/>
                  </a:lnTo>
                  <a:cubicBezTo>
                    <a:pt x="16343" y="20840"/>
                    <a:pt x="16343" y="14882"/>
                    <a:pt x="13832" y="9815"/>
                  </a:cubicBezTo>
                  <a:lnTo>
                    <a:pt x="8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239825" y="3740825"/>
              <a:ext cx="445125" cy="890200"/>
            </a:xfrm>
            <a:custGeom>
              <a:avLst/>
              <a:gdLst/>
              <a:ahLst/>
              <a:cxnLst/>
              <a:rect l="l" t="t" r="r" b="b"/>
              <a:pathLst>
                <a:path w="17805" h="35608" extrusionOk="0">
                  <a:moveTo>
                    <a:pt x="0" y="0"/>
                  </a:moveTo>
                  <a:lnTo>
                    <a:pt x="0" y="35608"/>
                  </a:lnTo>
                  <a:cubicBezTo>
                    <a:pt x="9838" y="35608"/>
                    <a:pt x="17804" y="27619"/>
                    <a:pt x="17804" y="17804"/>
                  </a:cubicBezTo>
                  <a:cubicBezTo>
                    <a:pt x="17804" y="7966"/>
                    <a:pt x="9815"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1130575" y="3740250"/>
              <a:ext cx="891350" cy="891350"/>
            </a:xfrm>
            <a:custGeom>
              <a:avLst/>
              <a:gdLst/>
              <a:ahLst/>
              <a:cxnLst/>
              <a:rect l="l" t="t" r="r" b="b"/>
              <a:pathLst>
                <a:path w="35654" h="35654" fill="none" extrusionOk="0">
                  <a:moveTo>
                    <a:pt x="1" y="35654"/>
                  </a:moveTo>
                  <a:lnTo>
                    <a:pt x="35654"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7"/>
          <p:cNvGrpSpPr/>
          <p:nvPr/>
        </p:nvGrpSpPr>
        <p:grpSpPr>
          <a:xfrm rot="5400000">
            <a:off x="5141160" y="5135389"/>
            <a:ext cx="2285980" cy="1147749"/>
            <a:chOff x="4697025" y="2845500"/>
            <a:chExt cx="1783275" cy="895350"/>
          </a:xfrm>
        </p:grpSpPr>
        <p:sp>
          <p:nvSpPr>
            <p:cNvPr id="302" name="Google Shape;302;p7"/>
            <p:cNvSpPr/>
            <p:nvPr/>
          </p:nvSpPr>
          <p:spPr>
            <a:xfrm>
              <a:off x="5585500" y="2850650"/>
              <a:ext cx="889075" cy="888475"/>
            </a:xfrm>
            <a:custGeom>
              <a:avLst/>
              <a:gdLst/>
              <a:ahLst/>
              <a:cxnLst/>
              <a:rect l="l" t="t" r="r" b="b"/>
              <a:pathLst>
                <a:path w="35563" h="35539" extrusionOk="0">
                  <a:moveTo>
                    <a:pt x="17782" y="0"/>
                  </a:moveTo>
                  <a:cubicBezTo>
                    <a:pt x="7967" y="0"/>
                    <a:pt x="1" y="7943"/>
                    <a:pt x="1" y="17781"/>
                  </a:cubicBezTo>
                  <a:cubicBezTo>
                    <a:pt x="1" y="27596"/>
                    <a:pt x="7967" y="35539"/>
                    <a:pt x="17782" y="35539"/>
                  </a:cubicBezTo>
                  <a:cubicBezTo>
                    <a:pt x="27597" y="35539"/>
                    <a:pt x="35563" y="27596"/>
                    <a:pt x="35563" y="17781"/>
                  </a:cubicBezTo>
                  <a:cubicBezTo>
                    <a:pt x="35563" y="7943"/>
                    <a:pt x="27597" y="0"/>
                    <a:pt x="17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5195775" y="2848350"/>
              <a:ext cx="409150" cy="891925"/>
            </a:xfrm>
            <a:custGeom>
              <a:avLst/>
              <a:gdLst/>
              <a:ahLst/>
              <a:cxnLst/>
              <a:rect l="l" t="t" r="r" b="b"/>
              <a:pathLst>
                <a:path w="16366" h="35677" extrusionOk="0">
                  <a:moveTo>
                    <a:pt x="0" y="1"/>
                  </a:moveTo>
                  <a:lnTo>
                    <a:pt x="4908" y="9816"/>
                  </a:lnTo>
                  <a:cubicBezTo>
                    <a:pt x="7441" y="14860"/>
                    <a:pt x="7441" y="20840"/>
                    <a:pt x="4908" y="25885"/>
                  </a:cubicBezTo>
                  <a:lnTo>
                    <a:pt x="23" y="35677"/>
                  </a:lnTo>
                  <a:lnTo>
                    <a:pt x="8948" y="35677"/>
                  </a:lnTo>
                  <a:lnTo>
                    <a:pt x="13855" y="25862"/>
                  </a:lnTo>
                  <a:cubicBezTo>
                    <a:pt x="16366" y="20795"/>
                    <a:pt x="16366" y="14860"/>
                    <a:pt x="13832" y="9816"/>
                  </a:cubicBezTo>
                  <a:lnTo>
                    <a:pt x="8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4697025" y="2850650"/>
              <a:ext cx="445125" cy="890200"/>
            </a:xfrm>
            <a:custGeom>
              <a:avLst/>
              <a:gdLst/>
              <a:ahLst/>
              <a:cxnLst/>
              <a:rect l="l" t="t" r="r" b="b"/>
              <a:pathLst>
                <a:path w="17805" h="35608" extrusionOk="0">
                  <a:moveTo>
                    <a:pt x="1" y="0"/>
                  </a:moveTo>
                  <a:lnTo>
                    <a:pt x="1" y="35607"/>
                  </a:lnTo>
                  <a:cubicBezTo>
                    <a:pt x="9839" y="35607"/>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5588375" y="2845500"/>
              <a:ext cx="891925" cy="891925"/>
            </a:xfrm>
            <a:custGeom>
              <a:avLst/>
              <a:gdLst/>
              <a:ahLst/>
              <a:cxnLst/>
              <a:rect l="l" t="t" r="r" b="b"/>
              <a:pathLst>
                <a:path w="35677" h="35677" fill="none" extrusionOk="0">
                  <a:moveTo>
                    <a:pt x="0" y="35676"/>
                  </a:moveTo>
                  <a:lnTo>
                    <a:pt x="35676"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8"/>
        <p:cNvGrpSpPr/>
        <p:nvPr/>
      </p:nvGrpSpPr>
      <p:grpSpPr>
        <a:xfrm>
          <a:off x="0" y="0"/>
          <a:ext cx="0" cy="0"/>
          <a:chOff x="0" y="0"/>
          <a:chExt cx="0" cy="0"/>
        </a:xfrm>
      </p:grpSpPr>
      <p:grpSp>
        <p:nvGrpSpPr>
          <p:cNvPr id="309" name="Google Shape;309;p9"/>
          <p:cNvGrpSpPr/>
          <p:nvPr/>
        </p:nvGrpSpPr>
        <p:grpSpPr>
          <a:xfrm>
            <a:off x="1463" y="5713744"/>
            <a:ext cx="2284474" cy="1146275"/>
            <a:chOff x="239825" y="3740250"/>
            <a:chExt cx="1782100" cy="894200"/>
          </a:xfrm>
        </p:grpSpPr>
        <p:sp>
          <p:nvSpPr>
            <p:cNvPr id="310" name="Google Shape;310;p9"/>
            <p:cNvSpPr/>
            <p:nvPr/>
          </p:nvSpPr>
          <p:spPr>
            <a:xfrm>
              <a:off x="1131150" y="3740250"/>
              <a:ext cx="445125" cy="889650"/>
            </a:xfrm>
            <a:custGeom>
              <a:avLst/>
              <a:gdLst/>
              <a:ahLst/>
              <a:cxnLst/>
              <a:rect l="l" t="t" r="r" b="b"/>
              <a:pathLst>
                <a:path w="17805" h="35586" extrusionOk="0">
                  <a:moveTo>
                    <a:pt x="17804" y="1"/>
                  </a:moveTo>
                  <a:cubicBezTo>
                    <a:pt x="7967" y="1"/>
                    <a:pt x="1" y="7989"/>
                    <a:pt x="1" y="17804"/>
                  </a:cubicBezTo>
                  <a:cubicBezTo>
                    <a:pt x="1" y="27642"/>
                    <a:pt x="7989" y="35585"/>
                    <a:pt x="17804" y="35585"/>
                  </a:cubicBezTo>
                  <a:lnTo>
                    <a:pt x="17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576825" y="3740250"/>
              <a:ext cx="445100" cy="889650"/>
            </a:xfrm>
            <a:custGeom>
              <a:avLst/>
              <a:gdLst/>
              <a:ahLst/>
              <a:cxnLst/>
              <a:rect l="l" t="t" r="r" b="b"/>
              <a:pathLst>
                <a:path w="17804" h="35586" extrusionOk="0">
                  <a:moveTo>
                    <a:pt x="17804" y="1"/>
                  </a:moveTo>
                  <a:cubicBezTo>
                    <a:pt x="7966" y="1"/>
                    <a:pt x="0" y="7989"/>
                    <a:pt x="0" y="17804"/>
                  </a:cubicBezTo>
                  <a:cubicBezTo>
                    <a:pt x="0"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736850" y="3741975"/>
              <a:ext cx="408600" cy="892475"/>
            </a:xfrm>
            <a:custGeom>
              <a:avLst/>
              <a:gdLst/>
              <a:ahLst/>
              <a:cxnLst/>
              <a:rect l="l" t="t" r="r" b="b"/>
              <a:pathLst>
                <a:path w="16344" h="35699" extrusionOk="0">
                  <a:moveTo>
                    <a:pt x="0" y="0"/>
                  </a:moveTo>
                  <a:lnTo>
                    <a:pt x="4908" y="9815"/>
                  </a:lnTo>
                  <a:cubicBezTo>
                    <a:pt x="7441" y="14882"/>
                    <a:pt x="7441" y="20840"/>
                    <a:pt x="4908" y="25884"/>
                  </a:cubicBezTo>
                  <a:lnTo>
                    <a:pt x="0" y="35699"/>
                  </a:lnTo>
                  <a:lnTo>
                    <a:pt x="8925" y="35699"/>
                  </a:lnTo>
                  <a:lnTo>
                    <a:pt x="13832" y="25884"/>
                  </a:lnTo>
                  <a:cubicBezTo>
                    <a:pt x="16343" y="20840"/>
                    <a:pt x="16343" y="14882"/>
                    <a:pt x="13832" y="9815"/>
                  </a:cubicBezTo>
                  <a:lnTo>
                    <a:pt x="8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239825" y="3740825"/>
              <a:ext cx="445125" cy="890200"/>
            </a:xfrm>
            <a:custGeom>
              <a:avLst/>
              <a:gdLst/>
              <a:ahLst/>
              <a:cxnLst/>
              <a:rect l="l" t="t" r="r" b="b"/>
              <a:pathLst>
                <a:path w="17805" h="35608" extrusionOk="0">
                  <a:moveTo>
                    <a:pt x="0" y="0"/>
                  </a:moveTo>
                  <a:lnTo>
                    <a:pt x="0" y="35608"/>
                  </a:lnTo>
                  <a:cubicBezTo>
                    <a:pt x="9838" y="35608"/>
                    <a:pt x="17804" y="27619"/>
                    <a:pt x="17804" y="17804"/>
                  </a:cubicBezTo>
                  <a:cubicBezTo>
                    <a:pt x="17804" y="7966"/>
                    <a:pt x="9815"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130575" y="3740250"/>
              <a:ext cx="891350" cy="891350"/>
            </a:xfrm>
            <a:custGeom>
              <a:avLst/>
              <a:gdLst/>
              <a:ahLst/>
              <a:cxnLst/>
              <a:rect l="l" t="t" r="r" b="b"/>
              <a:pathLst>
                <a:path w="35654" h="35654" fill="none" extrusionOk="0">
                  <a:moveTo>
                    <a:pt x="1" y="35654"/>
                  </a:moveTo>
                  <a:lnTo>
                    <a:pt x="35654"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9"/>
          <p:cNvGrpSpPr/>
          <p:nvPr/>
        </p:nvGrpSpPr>
        <p:grpSpPr>
          <a:xfrm>
            <a:off x="6879685" y="5713014"/>
            <a:ext cx="2285980" cy="1147749"/>
            <a:chOff x="4697025" y="2845500"/>
            <a:chExt cx="1783275" cy="895350"/>
          </a:xfrm>
        </p:grpSpPr>
        <p:sp>
          <p:nvSpPr>
            <p:cNvPr id="316" name="Google Shape;316;p9"/>
            <p:cNvSpPr/>
            <p:nvPr/>
          </p:nvSpPr>
          <p:spPr>
            <a:xfrm>
              <a:off x="5585500" y="2850650"/>
              <a:ext cx="889075" cy="888475"/>
            </a:xfrm>
            <a:custGeom>
              <a:avLst/>
              <a:gdLst/>
              <a:ahLst/>
              <a:cxnLst/>
              <a:rect l="l" t="t" r="r" b="b"/>
              <a:pathLst>
                <a:path w="35563" h="35539" extrusionOk="0">
                  <a:moveTo>
                    <a:pt x="17782" y="0"/>
                  </a:moveTo>
                  <a:cubicBezTo>
                    <a:pt x="7967" y="0"/>
                    <a:pt x="1" y="7943"/>
                    <a:pt x="1" y="17781"/>
                  </a:cubicBezTo>
                  <a:cubicBezTo>
                    <a:pt x="1" y="27596"/>
                    <a:pt x="7967" y="35539"/>
                    <a:pt x="17782" y="35539"/>
                  </a:cubicBezTo>
                  <a:cubicBezTo>
                    <a:pt x="27597" y="35539"/>
                    <a:pt x="35563" y="27596"/>
                    <a:pt x="35563" y="17781"/>
                  </a:cubicBezTo>
                  <a:cubicBezTo>
                    <a:pt x="35563" y="7943"/>
                    <a:pt x="27597" y="0"/>
                    <a:pt x="17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5195775" y="2848350"/>
              <a:ext cx="409150" cy="891925"/>
            </a:xfrm>
            <a:custGeom>
              <a:avLst/>
              <a:gdLst/>
              <a:ahLst/>
              <a:cxnLst/>
              <a:rect l="l" t="t" r="r" b="b"/>
              <a:pathLst>
                <a:path w="16366" h="35677" extrusionOk="0">
                  <a:moveTo>
                    <a:pt x="0" y="1"/>
                  </a:moveTo>
                  <a:lnTo>
                    <a:pt x="4908" y="9816"/>
                  </a:lnTo>
                  <a:cubicBezTo>
                    <a:pt x="7441" y="14860"/>
                    <a:pt x="7441" y="20840"/>
                    <a:pt x="4908" y="25885"/>
                  </a:cubicBezTo>
                  <a:lnTo>
                    <a:pt x="23" y="35677"/>
                  </a:lnTo>
                  <a:lnTo>
                    <a:pt x="8948" y="35677"/>
                  </a:lnTo>
                  <a:lnTo>
                    <a:pt x="13855" y="25862"/>
                  </a:lnTo>
                  <a:cubicBezTo>
                    <a:pt x="16366" y="20795"/>
                    <a:pt x="16366" y="14860"/>
                    <a:pt x="13832" y="9816"/>
                  </a:cubicBezTo>
                  <a:lnTo>
                    <a:pt x="8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4697025" y="2850650"/>
              <a:ext cx="445125" cy="890200"/>
            </a:xfrm>
            <a:custGeom>
              <a:avLst/>
              <a:gdLst/>
              <a:ahLst/>
              <a:cxnLst/>
              <a:rect l="l" t="t" r="r" b="b"/>
              <a:pathLst>
                <a:path w="17805" h="35608" extrusionOk="0">
                  <a:moveTo>
                    <a:pt x="1" y="0"/>
                  </a:moveTo>
                  <a:lnTo>
                    <a:pt x="1" y="35607"/>
                  </a:lnTo>
                  <a:cubicBezTo>
                    <a:pt x="9839" y="35607"/>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5588375" y="2845500"/>
              <a:ext cx="891925" cy="891925"/>
            </a:xfrm>
            <a:custGeom>
              <a:avLst/>
              <a:gdLst/>
              <a:ahLst/>
              <a:cxnLst/>
              <a:rect l="l" t="t" r="r" b="b"/>
              <a:pathLst>
                <a:path w="35677" h="35677" fill="none" extrusionOk="0">
                  <a:moveTo>
                    <a:pt x="0" y="35676"/>
                  </a:moveTo>
                  <a:lnTo>
                    <a:pt x="35676"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9"/>
          <p:cNvGrpSpPr/>
          <p:nvPr/>
        </p:nvGrpSpPr>
        <p:grpSpPr>
          <a:xfrm rot="5400000">
            <a:off x="2858301" y="5143937"/>
            <a:ext cx="1141179" cy="2285916"/>
            <a:chOff x="6480825" y="1065150"/>
            <a:chExt cx="890225" cy="1783225"/>
          </a:xfrm>
        </p:grpSpPr>
        <p:sp>
          <p:nvSpPr>
            <p:cNvPr id="321" name="Google Shape;321;p9"/>
            <p:cNvSpPr/>
            <p:nvPr/>
          </p:nvSpPr>
          <p:spPr>
            <a:xfrm>
              <a:off x="6480825" y="1065150"/>
              <a:ext cx="890225" cy="1783225"/>
            </a:xfrm>
            <a:custGeom>
              <a:avLst/>
              <a:gdLst/>
              <a:ahLst/>
              <a:cxnLst/>
              <a:rect l="l" t="t" r="r" b="b"/>
              <a:pathLst>
                <a:path w="35609" h="71329" extrusionOk="0">
                  <a:moveTo>
                    <a:pt x="17805" y="0"/>
                  </a:moveTo>
                  <a:cubicBezTo>
                    <a:pt x="7967" y="0"/>
                    <a:pt x="1" y="7966"/>
                    <a:pt x="1" y="17804"/>
                  </a:cubicBezTo>
                  <a:lnTo>
                    <a:pt x="1" y="53525"/>
                  </a:lnTo>
                  <a:cubicBezTo>
                    <a:pt x="1" y="63363"/>
                    <a:pt x="7967" y="71329"/>
                    <a:pt x="17805" y="71329"/>
                  </a:cubicBezTo>
                  <a:cubicBezTo>
                    <a:pt x="27619" y="71329"/>
                    <a:pt x="35608" y="63363"/>
                    <a:pt x="35608" y="53525"/>
                  </a:cubicBezTo>
                  <a:lnTo>
                    <a:pt x="35608" y="17804"/>
                  </a:lnTo>
                  <a:cubicBezTo>
                    <a:pt x="35608" y="7966"/>
                    <a:pt x="27619" y="0"/>
                    <a:pt x="17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6925925" y="1512500"/>
              <a:ext cx="445125" cy="890225"/>
            </a:xfrm>
            <a:custGeom>
              <a:avLst/>
              <a:gdLst/>
              <a:ahLst/>
              <a:cxnLst/>
              <a:rect l="l" t="t" r="r" b="b"/>
              <a:pathLst>
                <a:path w="17805" h="35609" extrusionOk="0">
                  <a:moveTo>
                    <a:pt x="17804" y="1"/>
                  </a:moveTo>
                  <a:cubicBezTo>
                    <a:pt x="7967" y="1"/>
                    <a:pt x="1" y="7990"/>
                    <a:pt x="1" y="17805"/>
                  </a:cubicBezTo>
                  <a:cubicBezTo>
                    <a:pt x="1" y="27642"/>
                    <a:pt x="7989" y="35608"/>
                    <a:pt x="17804" y="35608"/>
                  </a:cubicBezTo>
                  <a:lnTo>
                    <a:pt x="17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480825" y="1510800"/>
              <a:ext cx="445125" cy="890200"/>
            </a:xfrm>
            <a:custGeom>
              <a:avLst/>
              <a:gdLst/>
              <a:ahLst/>
              <a:cxnLst/>
              <a:rect l="l" t="t" r="r" b="b"/>
              <a:pathLst>
                <a:path w="17805" h="35608" extrusionOk="0">
                  <a:moveTo>
                    <a:pt x="1" y="0"/>
                  </a:moveTo>
                  <a:lnTo>
                    <a:pt x="1" y="35608"/>
                  </a:lnTo>
                  <a:cubicBezTo>
                    <a:pt x="9839" y="35608"/>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6821500" y="1863875"/>
              <a:ext cx="210600" cy="185450"/>
            </a:xfrm>
            <a:custGeom>
              <a:avLst/>
              <a:gdLst/>
              <a:ahLst/>
              <a:cxnLst/>
              <a:rect l="l" t="t" r="r" b="b"/>
              <a:pathLst>
                <a:path w="8424" h="7418" extrusionOk="0">
                  <a:moveTo>
                    <a:pt x="4202" y="0"/>
                  </a:moveTo>
                  <a:cubicBezTo>
                    <a:pt x="3729" y="0"/>
                    <a:pt x="3249" y="90"/>
                    <a:pt x="2785" y="280"/>
                  </a:cubicBezTo>
                  <a:cubicBezTo>
                    <a:pt x="891" y="1056"/>
                    <a:pt x="1" y="3225"/>
                    <a:pt x="777" y="5119"/>
                  </a:cubicBezTo>
                  <a:cubicBezTo>
                    <a:pt x="1379" y="6547"/>
                    <a:pt x="2759" y="7417"/>
                    <a:pt x="4213" y="7417"/>
                  </a:cubicBezTo>
                  <a:cubicBezTo>
                    <a:pt x="4689" y="7417"/>
                    <a:pt x="5172" y="7325"/>
                    <a:pt x="5638" y="7128"/>
                  </a:cubicBezTo>
                  <a:cubicBezTo>
                    <a:pt x="7533" y="6352"/>
                    <a:pt x="8423" y="4183"/>
                    <a:pt x="7647" y="2289"/>
                  </a:cubicBezTo>
                  <a:cubicBezTo>
                    <a:pt x="7044" y="858"/>
                    <a:pt x="5659" y="0"/>
                    <a:pt x="4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6834050" y="2356475"/>
              <a:ext cx="185475" cy="185475"/>
            </a:xfrm>
            <a:custGeom>
              <a:avLst/>
              <a:gdLst/>
              <a:ahLst/>
              <a:cxnLst/>
              <a:rect l="l" t="t" r="r" b="b"/>
              <a:pathLst>
                <a:path w="7419" h="7419" extrusionOk="0">
                  <a:moveTo>
                    <a:pt x="3698" y="0"/>
                  </a:moveTo>
                  <a:cubicBezTo>
                    <a:pt x="1667" y="0"/>
                    <a:pt x="1" y="1644"/>
                    <a:pt x="1" y="3698"/>
                  </a:cubicBezTo>
                  <a:cubicBezTo>
                    <a:pt x="1" y="5752"/>
                    <a:pt x="1667" y="7419"/>
                    <a:pt x="3698" y="7419"/>
                  </a:cubicBezTo>
                  <a:cubicBezTo>
                    <a:pt x="5753" y="7419"/>
                    <a:pt x="7419" y="5752"/>
                    <a:pt x="7419" y="3698"/>
                  </a:cubicBezTo>
                  <a:cubicBezTo>
                    <a:pt x="7419" y="1644"/>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6834050" y="1419500"/>
              <a:ext cx="185475" cy="185475"/>
            </a:xfrm>
            <a:custGeom>
              <a:avLst/>
              <a:gdLst/>
              <a:ahLst/>
              <a:cxnLst/>
              <a:rect l="l" t="t" r="r" b="b"/>
              <a:pathLst>
                <a:path w="7419" h="7419" extrusionOk="0">
                  <a:moveTo>
                    <a:pt x="3698" y="0"/>
                  </a:moveTo>
                  <a:cubicBezTo>
                    <a:pt x="1667" y="0"/>
                    <a:pt x="1" y="1667"/>
                    <a:pt x="1" y="3721"/>
                  </a:cubicBezTo>
                  <a:cubicBezTo>
                    <a:pt x="1" y="5752"/>
                    <a:pt x="1667" y="7419"/>
                    <a:pt x="3698" y="7419"/>
                  </a:cubicBezTo>
                  <a:cubicBezTo>
                    <a:pt x="5753" y="7419"/>
                    <a:pt x="7419" y="5752"/>
                    <a:pt x="7419" y="3721"/>
                  </a:cubicBezTo>
                  <a:cubicBezTo>
                    <a:pt x="7419" y="1667"/>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9"/>
          <p:cNvGrpSpPr/>
          <p:nvPr/>
        </p:nvGrpSpPr>
        <p:grpSpPr>
          <a:xfrm>
            <a:off x="4582792" y="5715582"/>
            <a:ext cx="2285948" cy="1142622"/>
            <a:chOff x="2021900" y="3740250"/>
            <a:chExt cx="1783250" cy="891350"/>
          </a:xfrm>
        </p:grpSpPr>
        <p:sp>
          <p:nvSpPr>
            <p:cNvPr id="328" name="Google Shape;328;p9"/>
            <p:cNvSpPr/>
            <p:nvPr/>
          </p:nvSpPr>
          <p:spPr>
            <a:xfrm>
              <a:off x="2021900" y="3740250"/>
              <a:ext cx="1783250" cy="891350"/>
            </a:xfrm>
            <a:custGeom>
              <a:avLst/>
              <a:gdLst/>
              <a:ahLst/>
              <a:cxnLst/>
              <a:rect l="l" t="t" r="r" b="b"/>
              <a:pathLst>
                <a:path w="71330" h="35654" extrusionOk="0">
                  <a:moveTo>
                    <a:pt x="35677" y="1"/>
                  </a:moveTo>
                  <a:cubicBezTo>
                    <a:pt x="15979" y="1"/>
                    <a:pt x="1" y="15978"/>
                    <a:pt x="1" y="35654"/>
                  </a:cubicBezTo>
                  <a:lnTo>
                    <a:pt x="71330" y="35654"/>
                  </a:lnTo>
                  <a:cubicBezTo>
                    <a:pt x="71330" y="15978"/>
                    <a:pt x="55352" y="1"/>
                    <a:pt x="35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2468725" y="4183050"/>
              <a:ext cx="890200" cy="445125"/>
            </a:xfrm>
            <a:custGeom>
              <a:avLst/>
              <a:gdLst/>
              <a:ahLst/>
              <a:cxnLst/>
              <a:rect l="l" t="t" r="r" b="b"/>
              <a:pathLst>
                <a:path w="35608" h="17805" extrusionOk="0">
                  <a:moveTo>
                    <a:pt x="17804" y="1"/>
                  </a:moveTo>
                  <a:cubicBezTo>
                    <a:pt x="7966" y="1"/>
                    <a:pt x="0" y="7990"/>
                    <a:pt x="0" y="17805"/>
                  </a:cubicBezTo>
                  <a:lnTo>
                    <a:pt x="35608" y="17805"/>
                  </a:lnTo>
                  <a:cubicBezTo>
                    <a:pt x="35608" y="7967"/>
                    <a:pt x="27619" y="1"/>
                    <a:pt x="17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9"/>
          <p:cNvGrpSpPr/>
          <p:nvPr/>
        </p:nvGrpSpPr>
        <p:grpSpPr>
          <a:xfrm>
            <a:off x="353" y="-1"/>
            <a:ext cx="2286685" cy="1360673"/>
            <a:chOff x="1130575" y="1065150"/>
            <a:chExt cx="1783825" cy="1061450"/>
          </a:xfrm>
        </p:grpSpPr>
        <p:sp>
          <p:nvSpPr>
            <p:cNvPr id="331" name="Google Shape;331;p9"/>
            <p:cNvSpPr/>
            <p:nvPr/>
          </p:nvSpPr>
          <p:spPr>
            <a:xfrm>
              <a:off x="1130575" y="1065150"/>
              <a:ext cx="1783250" cy="891900"/>
            </a:xfrm>
            <a:custGeom>
              <a:avLst/>
              <a:gdLst/>
              <a:ahLst/>
              <a:cxnLst/>
              <a:rect l="l" t="t" r="r" b="b"/>
              <a:pathLst>
                <a:path w="71330" h="35676" extrusionOk="0">
                  <a:moveTo>
                    <a:pt x="35654" y="0"/>
                  </a:moveTo>
                  <a:cubicBezTo>
                    <a:pt x="15978" y="0"/>
                    <a:pt x="1" y="15978"/>
                    <a:pt x="1" y="35676"/>
                  </a:cubicBezTo>
                  <a:lnTo>
                    <a:pt x="71330" y="35676"/>
                  </a:lnTo>
                  <a:cubicBezTo>
                    <a:pt x="71330" y="15978"/>
                    <a:pt x="55352" y="0"/>
                    <a:pt x="35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1576825" y="1510800"/>
              <a:ext cx="890200" cy="445125"/>
            </a:xfrm>
            <a:custGeom>
              <a:avLst/>
              <a:gdLst/>
              <a:ahLst/>
              <a:cxnLst/>
              <a:rect l="l" t="t" r="r" b="b"/>
              <a:pathLst>
                <a:path w="35608" h="17805" extrusionOk="0">
                  <a:moveTo>
                    <a:pt x="17804" y="0"/>
                  </a:moveTo>
                  <a:cubicBezTo>
                    <a:pt x="7966" y="0"/>
                    <a:pt x="0" y="7989"/>
                    <a:pt x="0" y="17804"/>
                  </a:cubicBezTo>
                  <a:lnTo>
                    <a:pt x="35608" y="17804"/>
                  </a:lnTo>
                  <a:cubicBezTo>
                    <a:pt x="35608" y="7966"/>
                    <a:pt x="27619" y="0"/>
                    <a:pt x="17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130575" y="1563725"/>
              <a:ext cx="892500" cy="393325"/>
            </a:xfrm>
            <a:custGeom>
              <a:avLst/>
              <a:gdLst/>
              <a:ahLst/>
              <a:cxnLst/>
              <a:rect l="l" t="t" r="r" b="b"/>
              <a:pathLst>
                <a:path w="35700" h="15733" extrusionOk="0">
                  <a:moveTo>
                    <a:pt x="17833" y="1"/>
                  </a:moveTo>
                  <a:cubicBezTo>
                    <a:pt x="15083" y="1"/>
                    <a:pt x="12338" y="634"/>
                    <a:pt x="9816" y="1901"/>
                  </a:cubicBezTo>
                  <a:lnTo>
                    <a:pt x="1" y="6831"/>
                  </a:lnTo>
                  <a:lnTo>
                    <a:pt x="1" y="15733"/>
                  </a:lnTo>
                  <a:lnTo>
                    <a:pt x="9816" y="10825"/>
                  </a:lnTo>
                  <a:cubicBezTo>
                    <a:pt x="12338" y="9547"/>
                    <a:pt x="15088" y="8908"/>
                    <a:pt x="17842" y="8908"/>
                  </a:cubicBezTo>
                  <a:cubicBezTo>
                    <a:pt x="20595" y="8908"/>
                    <a:pt x="23351" y="9547"/>
                    <a:pt x="25885" y="10825"/>
                  </a:cubicBezTo>
                  <a:lnTo>
                    <a:pt x="35700" y="15733"/>
                  </a:lnTo>
                  <a:lnTo>
                    <a:pt x="35700" y="6831"/>
                  </a:lnTo>
                  <a:lnTo>
                    <a:pt x="25885" y="1901"/>
                  </a:lnTo>
                  <a:cubicBezTo>
                    <a:pt x="23340" y="634"/>
                    <a:pt x="20584" y="1"/>
                    <a:pt x="17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2021900" y="1733350"/>
              <a:ext cx="892500" cy="393250"/>
            </a:xfrm>
            <a:custGeom>
              <a:avLst/>
              <a:gdLst/>
              <a:ahLst/>
              <a:cxnLst/>
              <a:rect l="l" t="t" r="r" b="b"/>
              <a:pathLst>
                <a:path w="35700" h="15730" extrusionOk="0">
                  <a:moveTo>
                    <a:pt x="1" y="0"/>
                  </a:moveTo>
                  <a:lnTo>
                    <a:pt x="1" y="8948"/>
                  </a:lnTo>
                  <a:lnTo>
                    <a:pt x="9816" y="13832"/>
                  </a:lnTo>
                  <a:cubicBezTo>
                    <a:pt x="12344" y="15096"/>
                    <a:pt x="15088" y="15730"/>
                    <a:pt x="17832" y="15730"/>
                  </a:cubicBezTo>
                  <a:cubicBezTo>
                    <a:pt x="20588" y="15730"/>
                    <a:pt x="23346" y="15091"/>
                    <a:pt x="25885" y="13810"/>
                  </a:cubicBezTo>
                  <a:lnTo>
                    <a:pt x="35700" y="8902"/>
                  </a:lnTo>
                  <a:lnTo>
                    <a:pt x="35700" y="0"/>
                  </a:lnTo>
                  <a:lnTo>
                    <a:pt x="25885" y="4908"/>
                  </a:lnTo>
                  <a:cubicBezTo>
                    <a:pt x="23363" y="6186"/>
                    <a:pt x="20612" y="6825"/>
                    <a:pt x="17859" y="6825"/>
                  </a:cubicBezTo>
                  <a:cubicBezTo>
                    <a:pt x="15106" y="6825"/>
                    <a:pt x="12349" y="6186"/>
                    <a:pt x="9816" y="4908"/>
                  </a:cubicBezTo>
                  <a:lnTo>
                    <a:pt x="1" y="0"/>
                  </a:lnTo>
                  <a:close/>
                </a:path>
              </a:pathLst>
            </a:custGeom>
            <a:solidFill>
              <a:srgbClr val="101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9"/>
          <p:cNvGrpSpPr/>
          <p:nvPr/>
        </p:nvGrpSpPr>
        <p:grpSpPr>
          <a:xfrm>
            <a:off x="2285898" y="-6"/>
            <a:ext cx="2285980" cy="1145538"/>
            <a:chOff x="4697025" y="3740250"/>
            <a:chExt cx="1783275" cy="893625"/>
          </a:xfrm>
        </p:grpSpPr>
        <p:sp>
          <p:nvSpPr>
            <p:cNvPr id="336" name="Google Shape;336;p9"/>
            <p:cNvSpPr/>
            <p:nvPr/>
          </p:nvSpPr>
          <p:spPr>
            <a:xfrm>
              <a:off x="4697025" y="3740825"/>
              <a:ext cx="1783275" cy="890200"/>
            </a:xfrm>
            <a:custGeom>
              <a:avLst/>
              <a:gdLst/>
              <a:ahLst/>
              <a:cxnLst/>
              <a:rect l="l" t="t" r="r" b="b"/>
              <a:pathLst>
                <a:path w="71331" h="35608" extrusionOk="0">
                  <a:moveTo>
                    <a:pt x="17805" y="0"/>
                  </a:moveTo>
                  <a:cubicBezTo>
                    <a:pt x="7967" y="0"/>
                    <a:pt x="1" y="7966"/>
                    <a:pt x="1" y="17804"/>
                  </a:cubicBezTo>
                  <a:cubicBezTo>
                    <a:pt x="1" y="27619"/>
                    <a:pt x="7990" y="35608"/>
                    <a:pt x="17805" y="35608"/>
                  </a:cubicBezTo>
                  <a:lnTo>
                    <a:pt x="53526" y="35608"/>
                  </a:lnTo>
                  <a:cubicBezTo>
                    <a:pt x="63364" y="35608"/>
                    <a:pt x="71330" y="27642"/>
                    <a:pt x="71330" y="17804"/>
                  </a:cubicBezTo>
                  <a:cubicBezTo>
                    <a:pt x="71330" y="7966"/>
                    <a:pt x="63364" y="0"/>
                    <a:pt x="5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5010875" y="3740250"/>
              <a:ext cx="409175" cy="891925"/>
            </a:xfrm>
            <a:custGeom>
              <a:avLst/>
              <a:gdLst/>
              <a:ahLst/>
              <a:cxnLst/>
              <a:rect l="l" t="t" r="r" b="b"/>
              <a:pathLst>
                <a:path w="16367" h="35677" extrusionOk="0">
                  <a:moveTo>
                    <a:pt x="7442" y="1"/>
                  </a:moveTo>
                  <a:lnTo>
                    <a:pt x="2534" y="9815"/>
                  </a:lnTo>
                  <a:cubicBezTo>
                    <a:pt x="1" y="14860"/>
                    <a:pt x="1" y="20817"/>
                    <a:pt x="2534" y="25862"/>
                  </a:cubicBezTo>
                  <a:lnTo>
                    <a:pt x="7442" y="35676"/>
                  </a:lnTo>
                  <a:lnTo>
                    <a:pt x="16367" y="35676"/>
                  </a:lnTo>
                  <a:lnTo>
                    <a:pt x="11459" y="25862"/>
                  </a:lnTo>
                  <a:cubicBezTo>
                    <a:pt x="8926" y="20817"/>
                    <a:pt x="8926" y="14860"/>
                    <a:pt x="11459" y="9815"/>
                  </a:cubicBezTo>
                  <a:lnTo>
                    <a:pt x="16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5588375" y="3743675"/>
              <a:ext cx="445100" cy="890200"/>
            </a:xfrm>
            <a:custGeom>
              <a:avLst/>
              <a:gdLst/>
              <a:ahLst/>
              <a:cxnLst/>
              <a:rect l="l" t="t" r="r" b="b"/>
              <a:pathLst>
                <a:path w="17804" h="35608" extrusionOk="0">
                  <a:moveTo>
                    <a:pt x="0" y="1"/>
                  </a:moveTo>
                  <a:lnTo>
                    <a:pt x="0" y="35608"/>
                  </a:lnTo>
                  <a:cubicBezTo>
                    <a:pt x="9861" y="35608"/>
                    <a:pt x="17804" y="27619"/>
                    <a:pt x="17804" y="17804"/>
                  </a:cubicBezTo>
                  <a:cubicBezTo>
                    <a:pt x="17804" y="7967"/>
                    <a:pt x="981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5489075" y="4093300"/>
              <a:ext cx="199750" cy="185250"/>
            </a:xfrm>
            <a:custGeom>
              <a:avLst/>
              <a:gdLst/>
              <a:ahLst/>
              <a:cxnLst/>
              <a:rect l="l" t="t" r="r" b="b"/>
              <a:pathLst>
                <a:path w="7990" h="7410" extrusionOk="0">
                  <a:moveTo>
                    <a:pt x="3971" y="1"/>
                  </a:moveTo>
                  <a:cubicBezTo>
                    <a:pt x="2201" y="1"/>
                    <a:pt x="629" y="1290"/>
                    <a:pt x="343" y="3112"/>
                  </a:cubicBezTo>
                  <a:cubicBezTo>
                    <a:pt x="0" y="5120"/>
                    <a:pt x="1393" y="7038"/>
                    <a:pt x="3401" y="7357"/>
                  </a:cubicBezTo>
                  <a:cubicBezTo>
                    <a:pt x="3611" y="7393"/>
                    <a:pt x="3820" y="7410"/>
                    <a:pt x="4025" y="7410"/>
                  </a:cubicBezTo>
                  <a:cubicBezTo>
                    <a:pt x="5808" y="7410"/>
                    <a:pt x="7363" y="6120"/>
                    <a:pt x="7670" y="4299"/>
                  </a:cubicBezTo>
                  <a:cubicBezTo>
                    <a:pt x="7989" y="2267"/>
                    <a:pt x="6620" y="373"/>
                    <a:pt x="4588" y="53"/>
                  </a:cubicBezTo>
                  <a:cubicBezTo>
                    <a:pt x="4381" y="18"/>
                    <a:pt x="4174" y="1"/>
                    <a:pt x="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5934750" y="4092725"/>
              <a:ext cx="199725" cy="185250"/>
            </a:xfrm>
            <a:custGeom>
              <a:avLst/>
              <a:gdLst/>
              <a:ahLst/>
              <a:cxnLst/>
              <a:rect l="l" t="t" r="r" b="b"/>
              <a:pathLst>
                <a:path w="7989" h="7410" extrusionOk="0">
                  <a:moveTo>
                    <a:pt x="3964" y="1"/>
                  </a:moveTo>
                  <a:cubicBezTo>
                    <a:pt x="2182" y="1"/>
                    <a:pt x="627" y="1290"/>
                    <a:pt x="320" y="3112"/>
                  </a:cubicBezTo>
                  <a:cubicBezTo>
                    <a:pt x="0" y="5143"/>
                    <a:pt x="1370" y="7038"/>
                    <a:pt x="3401" y="7357"/>
                  </a:cubicBezTo>
                  <a:cubicBezTo>
                    <a:pt x="3608" y="7393"/>
                    <a:pt x="3815" y="7410"/>
                    <a:pt x="4019" y="7410"/>
                  </a:cubicBezTo>
                  <a:cubicBezTo>
                    <a:pt x="5789" y="7410"/>
                    <a:pt x="7360" y="6120"/>
                    <a:pt x="7647" y="4299"/>
                  </a:cubicBezTo>
                  <a:cubicBezTo>
                    <a:pt x="7989" y="2290"/>
                    <a:pt x="6597" y="373"/>
                    <a:pt x="4588" y="53"/>
                  </a:cubicBezTo>
                  <a:cubicBezTo>
                    <a:pt x="4378" y="18"/>
                    <a:pt x="4170" y="1"/>
                    <a:pt x="3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9"/>
          <p:cNvGrpSpPr/>
          <p:nvPr/>
        </p:nvGrpSpPr>
        <p:grpSpPr>
          <a:xfrm>
            <a:off x="5724703" y="1462"/>
            <a:ext cx="1144064" cy="1142622"/>
            <a:chOff x="3804575" y="1064575"/>
            <a:chExt cx="892475" cy="891350"/>
          </a:xfrm>
        </p:grpSpPr>
        <p:sp>
          <p:nvSpPr>
            <p:cNvPr id="342" name="Google Shape;342;p9"/>
            <p:cNvSpPr/>
            <p:nvPr/>
          </p:nvSpPr>
          <p:spPr>
            <a:xfrm>
              <a:off x="3804575" y="1064575"/>
              <a:ext cx="890775" cy="890775"/>
            </a:xfrm>
            <a:custGeom>
              <a:avLst/>
              <a:gdLst/>
              <a:ahLst/>
              <a:cxnLst/>
              <a:rect l="l" t="t" r="r" b="b"/>
              <a:pathLst>
                <a:path w="35631" h="35631" extrusionOk="0">
                  <a:moveTo>
                    <a:pt x="35630" y="0"/>
                  </a:moveTo>
                  <a:cubicBezTo>
                    <a:pt x="15955" y="0"/>
                    <a:pt x="0" y="15978"/>
                    <a:pt x="0" y="35630"/>
                  </a:cubicBezTo>
                  <a:lnTo>
                    <a:pt x="35630" y="35630"/>
                  </a:lnTo>
                  <a:lnTo>
                    <a:pt x="35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3805125" y="1064575"/>
              <a:ext cx="891925" cy="891350"/>
            </a:xfrm>
            <a:custGeom>
              <a:avLst/>
              <a:gdLst/>
              <a:ahLst/>
              <a:cxnLst/>
              <a:rect l="l" t="t" r="r" b="b"/>
              <a:pathLst>
                <a:path w="35677" h="35654" fill="none" extrusionOk="0">
                  <a:moveTo>
                    <a:pt x="1" y="35653"/>
                  </a:moveTo>
                  <a:lnTo>
                    <a:pt x="35677"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9"/>
          <p:cNvGrpSpPr/>
          <p:nvPr/>
        </p:nvGrpSpPr>
        <p:grpSpPr>
          <a:xfrm>
            <a:off x="4582819" y="1462"/>
            <a:ext cx="1142622" cy="1142622"/>
            <a:chOff x="2913800" y="1064575"/>
            <a:chExt cx="891350" cy="891350"/>
          </a:xfrm>
        </p:grpSpPr>
        <p:sp>
          <p:nvSpPr>
            <p:cNvPr id="345" name="Google Shape;345;p9"/>
            <p:cNvSpPr/>
            <p:nvPr/>
          </p:nvSpPr>
          <p:spPr>
            <a:xfrm>
              <a:off x="2914375" y="1064575"/>
              <a:ext cx="890775" cy="890775"/>
            </a:xfrm>
            <a:custGeom>
              <a:avLst/>
              <a:gdLst/>
              <a:ahLst/>
              <a:cxnLst/>
              <a:rect l="l" t="t" r="r" b="b"/>
              <a:pathLst>
                <a:path w="35631" h="35631" extrusionOk="0">
                  <a:moveTo>
                    <a:pt x="35631" y="0"/>
                  </a:moveTo>
                  <a:cubicBezTo>
                    <a:pt x="15956" y="0"/>
                    <a:pt x="1" y="15978"/>
                    <a:pt x="1" y="35630"/>
                  </a:cubicBezTo>
                  <a:lnTo>
                    <a:pt x="35631" y="35630"/>
                  </a:lnTo>
                  <a:lnTo>
                    <a:pt x="35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2913800" y="1064575"/>
              <a:ext cx="891350" cy="891350"/>
            </a:xfrm>
            <a:custGeom>
              <a:avLst/>
              <a:gdLst/>
              <a:ahLst/>
              <a:cxnLst/>
              <a:rect l="l" t="t" r="r" b="b"/>
              <a:pathLst>
                <a:path w="35654" h="35654" fill="none" extrusionOk="0">
                  <a:moveTo>
                    <a:pt x="1" y="35653"/>
                  </a:moveTo>
                  <a:lnTo>
                    <a:pt x="35654"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9"/>
          <p:cNvGrpSpPr/>
          <p:nvPr/>
        </p:nvGrpSpPr>
        <p:grpSpPr>
          <a:xfrm rot="-5400000">
            <a:off x="7148514" y="-268822"/>
            <a:ext cx="1748319" cy="2285948"/>
            <a:chOff x="1549425" y="1957025"/>
            <a:chExt cx="1363850" cy="1783250"/>
          </a:xfrm>
        </p:grpSpPr>
        <p:sp>
          <p:nvSpPr>
            <p:cNvPr id="348" name="Google Shape;348;p9"/>
            <p:cNvSpPr/>
            <p:nvPr/>
          </p:nvSpPr>
          <p:spPr>
            <a:xfrm>
              <a:off x="2021350" y="1957025"/>
              <a:ext cx="891925" cy="1783250"/>
            </a:xfrm>
            <a:custGeom>
              <a:avLst/>
              <a:gdLst/>
              <a:ahLst/>
              <a:cxnLst/>
              <a:rect l="l" t="t" r="r" b="b"/>
              <a:pathLst>
                <a:path w="35677" h="71330" extrusionOk="0">
                  <a:moveTo>
                    <a:pt x="0" y="1"/>
                  </a:moveTo>
                  <a:lnTo>
                    <a:pt x="0" y="71330"/>
                  </a:lnTo>
                  <a:cubicBezTo>
                    <a:pt x="19698" y="71330"/>
                    <a:pt x="35676" y="55352"/>
                    <a:pt x="35676" y="35654"/>
                  </a:cubicBezTo>
                  <a:cubicBezTo>
                    <a:pt x="35676" y="15978"/>
                    <a:pt x="19698"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1576825" y="2403275"/>
              <a:ext cx="445100" cy="890200"/>
            </a:xfrm>
            <a:custGeom>
              <a:avLst/>
              <a:gdLst/>
              <a:ahLst/>
              <a:cxnLst/>
              <a:rect l="l" t="t" r="r" b="b"/>
              <a:pathLst>
                <a:path w="17804" h="35608" extrusionOk="0">
                  <a:moveTo>
                    <a:pt x="17804" y="0"/>
                  </a:moveTo>
                  <a:cubicBezTo>
                    <a:pt x="7966" y="0"/>
                    <a:pt x="0" y="7989"/>
                    <a:pt x="0" y="17804"/>
                  </a:cubicBezTo>
                  <a:cubicBezTo>
                    <a:pt x="0" y="27641"/>
                    <a:pt x="7989" y="35607"/>
                    <a:pt x="17804" y="35607"/>
                  </a:cubicBezTo>
                  <a:lnTo>
                    <a:pt x="17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769125" y="2618100"/>
              <a:ext cx="505600" cy="460675"/>
            </a:xfrm>
            <a:custGeom>
              <a:avLst/>
              <a:gdLst/>
              <a:ahLst/>
              <a:cxnLst/>
              <a:rect l="l" t="t" r="r" b="b"/>
              <a:pathLst>
                <a:path w="20224" h="18427" extrusionOk="0">
                  <a:moveTo>
                    <a:pt x="10115" y="1"/>
                  </a:moveTo>
                  <a:cubicBezTo>
                    <a:pt x="7755" y="1"/>
                    <a:pt x="5398" y="902"/>
                    <a:pt x="3607" y="2706"/>
                  </a:cubicBezTo>
                  <a:cubicBezTo>
                    <a:pt x="0" y="6289"/>
                    <a:pt x="0" y="12132"/>
                    <a:pt x="3607" y="15739"/>
                  </a:cubicBezTo>
                  <a:cubicBezTo>
                    <a:pt x="5398" y="17531"/>
                    <a:pt x="7755" y="18426"/>
                    <a:pt x="10115" y="18426"/>
                  </a:cubicBezTo>
                  <a:cubicBezTo>
                    <a:pt x="12474" y="18426"/>
                    <a:pt x="14837" y="17531"/>
                    <a:pt x="16640" y="15739"/>
                  </a:cubicBezTo>
                  <a:cubicBezTo>
                    <a:pt x="20224" y="12132"/>
                    <a:pt x="20224" y="6289"/>
                    <a:pt x="16640" y="2706"/>
                  </a:cubicBezTo>
                  <a:cubicBezTo>
                    <a:pt x="14837" y="902"/>
                    <a:pt x="12474" y="1"/>
                    <a:pt x="10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2021350" y="2400975"/>
              <a:ext cx="446825" cy="893075"/>
            </a:xfrm>
            <a:custGeom>
              <a:avLst/>
              <a:gdLst/>
              <a:ahLst/>
              <a:cxnLst/>
              <a:rect l="l" t="t" r="r" b="b"/>
              <a:pathLst>
                <a:path w="17873" h="35723" fill="none" extrusionOk="0">
                  <a:moveTo>
                    <a:pt x="0" y="1"/>
                  </a:moveTo>
                  <a:cubicBezTo>
                    <a:pt x="9883" y="1"/>
                    <a:pt x="17872" y="7990"/>
                    <a:pt x="17872" y="17873"/>
                  </a:cubicBezTo>
                  <a:cubicBezTo>
                    <a:pt x="17872" y="27733"/>
                    <a:pt x="9883" y="35722"/>
                    <a:pt x="0" y="35722"/>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2021900" y="2166450"/>
              <a:ext cx="681950" cy="1363825"/>
            </a:xfrm>
            <a:custGeom>
              <a:avLst/>
              <a:gdLst/>
              <a:ahLst/>
              <a:cxnLst/>
              <a:rect l="l" t="t" r="r" b="b"/>
              <a:pathLst>
                <a:path w="27278" h="54553" fill="none" extrusionOk="0">
                  <a:moveTo>
                    <a:pt x="1" y="1"/>
                  </a:moveTo>
                  <a:cubicBezTo>
                    <a:pt x="15066" y="1"/>
                    <a:pt x="27277" y="12212"/>
                    <a:pt x="27277" y="27277"/>
                  </a:cubicBezTo>
                  <a:cubicBezTo>
                    <a:pt x="27277" y="42341"/>
                    <a:pt x="15066" y="54553"/>
                    <a:pt x="1" y="54553"/>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549425" y="1957950"/>
              <a:ext cx="503325" cy="448175"/>
            </a:xfrm>
            <a:custGeom>
              <a:avLst/>
              <a:gdLst/>
              <a:ahLst/>
              <a:cxnLst/>
              <a:rect l="l" t="t" r="r" b="b"/>
              <a:pathLst>
                <a:path w="20133" h="17927" extrusionOk="0">
                  <a:moveTo>
                    <a:pt x="10070" y="1"/>
                  </a:moveTo>
                  <a:cubicBezTo>
                    <a:pt x="7473" y="1"/>
                    <a:pt x="4898" y="1125"/>
                    <a:pt x="3128" y="3296"/>
                  </a:cubicBezTo>
                  <a:cubicBezTo>
                    <a:pt x="1" y="7131"/>
                    <a:pt x="571" y="12792"/>
                    <a:pt x="4406" y="15919"/>
                  </a:cubicBezTo>
                  <a:cubicBezTo>
                    <a:pt x="6063" y="17270"/>
                    <a:pt x="8058" y="17927"/>
                    <a:pt x="10041" y="17927"/>
                  </a:cubicBezTo>
                  <a:cubicBezTo>
                    <a:pt x="12646" y="17927"/>
                    <a:pt x="15230" y="16795"/>
                    <a:pt x="17005" y="14618"/>
                  </a:cubicBezTo>
                  <a:cubicBezTo>
                    <a:pt x="20132" y="10783"/>
                    <a:pt x="19562" y="5145"/>
                    <a:pt x="15727" y="2018"/>
                  </a:cubicBezTo>
                  <a:cubicBezTo>
                    <a:pt x="14063" y="661"/>
                    <a:pt x="12060" y="1"/>
                    <a:pt x="10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1576825" y="3291175"/>
              <a:ext cx="447975" cy="447950"/>
            </a:xfrm>
            <a:custGeom>
              <a:avLst/>
              <a:gdLst/>
              <a:ahLst/>
              <a:cxnLst/>
              <a:rect l="l" t="t" r="r" b="b"/>
              <a:pathLst>
                <a:path w="17919" h="17918" extrusionOk="0">
                  <a:moveTo>
                    <a:pt x="8971" y="0"/>
                  </a:moveTo>
                  <a:cubicBezTo>
                    <a:pt x="4017" y="0"/>
                    <a:pt x="0" y="4017"/>
                    <a:pt x="0" y="8970"/>
                  </a:cubicBezTo>
                  <a:cubicBezTo>
                    <a:pt x="0" y="13924"/>
                    <a:pt x="4017" y="17918"/>
                    <a:pt x="8971" y="17918"/>
                  </a:cubicBezTo>
                  <a:cubicBezTo>
                    <a:pt x="13924" y="17918"/>
                    <a:pt x="17918" y="13924"/>
                    <a:pt x="17918" y="8970"/>
                  </a:cubicBezTo>
                  <a:cubicBezTo>
                    <a:pt x="17918" y="4017"/>
                    <a:pt x="13924" y="0"/>
                    <a:pt x="8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801075" y="2166450"/>
              <a:ext cx="220850" cy="25"/>
            </a:xfrm>
            <a:custGeom>
              <a:avLst/>
              <a:gdLst/>
              <a:ahLst/>
              <a:cxnLst/>
              <a:rect l="l" t="t" r="r" b="b"/>
              <a:pathLst>
                <a:path w="8834" h="1" fill="none" extrusionOk="0">
                  <a:moveTo>
                    <a:pt x="8834" y="1"/>
                  </a:moveTo>
                  <a:lnTo>
                    <a:pt x="1" y="1"/>
                  </a:lnTo>
                </a:path>
              </a:pathLst>
            </a:custGeom>
            <a:noFill/>
            <a:ln w="7425" cap="flat" cmpd="sng">
              <a:solidFill>
                <a:srgbClr val="101528"/>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9"/>
          <p:cNvSpPr txBox="1">
            <a:spLocks noGrp="1"/>
          </p:cNvSpPr>
          <p:nvPr>
            <p:ph type="title"/>
          </p:nvPr>
        </p:nvSpPr>
        <p:spPr>
          <a:xfrm>
            <a:off x="2754900" y="2275650"/>
            <a:ext cx="3634200" cy="660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7" name="Google Shape;357;p9"/>
          <p:cNvSpPr txBox="1">
            <a:spLocks noGrp="1"/>
          </p:cNvSpPr>
          <p:nvPr>
            <p:ph type="subTitle" idx="1"/>
          </p:nvPr>
        </p:nvSpPr>
        <p:spPr>
          <a:xfrm>
            <a:off x="2754900" y="2935650"/>
            <a:ext cx="3634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9"/>
        <p:cNvGrpSpPr/>
        <p:nvPr/>
      </p:nvGrpSpPr>
      <p:grpSpPr>
        <a:xfrm>
          <a:off x="0" y="0"/>
          <a:ext cx="0" cy="0"/>
          <a:chOff x="0" y="0"/>
          <a:chExt cx="0" cy="0"/>
        </a:xfrm>
      </p:grpSpPr>
      <p:sp>
        <p:nvSpPr>
          <p:cNvPr id="380" name="Google Shape;380;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1" name="Google Shape;381;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8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
  <p:cSld name="CUSTOM_12">
    <p:spTree>
      <p:nvGrpSpPr>
        <p:cNvPr id="1" name="Shape 383"/>
        <p:cNvGrpSpPr/>
        <p:nvPr/>
      </p:nvGrpSpPr>
      <p:grpSpPr>
        <a:xfrm>
          <a:off x="0" y="0"/>
          <a:ext cx="0" cy="0"/>
          <a:chOff x="0" y="0"/>
          <a:chExt cx="0" cy="0"/>
        </a:xfrm>
      </p:grpSpPr>
      <p:grpSp>
        <p:nvGrpSpPr>
          <p:cNvPr id="384" name="Google Shape;384;p13"/>
          <p:cNvGrpSpPr/>
          <p:nvPr/>
        </p:nvGrpSpPr>
        <p:grpSpPr>
          <a:xfrm rot="5400000">
            <a:off x="8001739" y="-12751"/>
            <a:ext cx="1142622" cy="1141884"/>
            <a:chOff x="238675" y="1065150"/>
            <a:chExt cx="891350" cy="890775"/>
          </a:xfrm>
        </p:grpSpPr>
        <p:sp>
          <p:nvSpPr>
            <p:cNvPr id="385" name="Google Shape;385;p13"/>
            <p:cNvSpPr/>
            <p:nvPr/>
          </p:nvSpPr>
          <p:spPr>
            <a:xfrm>
              <a:off x="238675" y="1065150"/>
              <a:ext cx="891350" cy="890775"/>
            </a:xfrm>
            <a:custGeom>
              <a:avLst/>
              <a:gdLst/>
              <a:ahLst/>
              <a:cxnLst/>
              <a:rect l="l" t="t" r="r" b="b"/>
              <a:pathLst>
                <a:path w="35654" h="35631" extrusionOk="0">
                  <a:moveTo>
                    <a:pt x="1" y="0"/>
                  </a:moveTo>
                  <a:lnTo>
                    <a:pt x="1" y="35630"/>
                  </a:lnTo>
                  <a:cubicBezTo>
                    <a:pt x="19699" y="35630"/>
                    <a:pt x="35654" y="19698"/>
                    <a:pt x="35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239825" y="1065150"/>
              <a:ext cx="445125" cy="890775"/>
            </a:xfrm>
            <a:custGeom>
              <a:avLst/>
              <a:gdLst/>
              <a:ahLst/>
              <a:cxnLst/>
              <a:rect l="l" t="t" r="r" b="b"/>
              <a:pathLst>
                <a:path w="17805" h="35631" extrusionOk="0">
                  <a:moveTo>
                    <a:pt x="0" y="0"/>
                  </a:moveTo>
                  <a:lnTo>
                    <a:pt x="0" y="35630"/>
                  </a:lnTo>
                  <a:cubicBezTo>
                    <a:pt x="9838" y="35630"/>
                    <a:pt x="17804" y="27641"/>
                    <a:pt x="17804" y="17826"/>
                  </a:cubicBezTo>
                  <a:cubicBezTo>
                    <a:pt x="17804" y="7989"/>
                    <a:pt x="983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13"/>
          <p:cNvGrpSpPr/>
          <p:nvPr/>
        </p:nvGrpSpPr>
        <p:grpSpPr>
          <a:xfrm>
            <a:off x="8001016" y="1154162"/>
            <a:ext cx="1144064" cy="1142622"/>
            <a:chOff x="3804575" y="1064575"/>
            <a:chExt cx="892475" cy="891350"/>
          </a:xfrm>
        </p:grpSpPr>
        <p:sp>
          <p:nvSpPr>
            <p:cNvPr id="388" name="Google Shape;388;p13"/>
            <p:cNvSpPr/>
            <p:nvPr/>
          </p:nvSpPr>
          <p:spPr>
            <a:xfrm>
              <a:off x="3804575" y="1064575"/>
              <a:ext cx="890775" cy="890775"/>
            </a:xfrm>
            <a:custGeom>
              <a:avLst/>
              <a:gdLst/>
              <a:ahLst/>
              <a:cxnLst/>
              <a:rect l="l" t="t" r="r" b="b"/>
              <a:pathLst>
                <a:path w="35631" h="35631" extrusionOk="0">
                  <a:moveTo>
                    <a:pt x="35630" y="0"/>
                  </a:moveTo>
                  <a:cubicBezTo>
                    <a:pt x="15955" y="0"/>
                    <a:pt x="0" y="15978"/>
                    <a:pt x="0" y="35630"/>
                  </a:cubicBezTo>
                  <a:lnTo>
                    <a:pt x="35630" y="35630"/>
                  </a:lnTo>
                  <a:lnTo>
                    <a:pt x="35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3805125" y="1064575"/>
              <a:ext cx="891925" cy="891350"/>
            </a:xfrm>
            <a:custGeom>
              <a:avLst/>
              <a:gdLst/>
              <a:ahLst/>
              <a:cxnLst/>
              <a:rect l="l" t="t" r="r" b="b"/>
              <a:pathLst>
                <a:path w="35677" h="35654" fill="none" extrusionOk="0">
                  <a:moveTo>
                    <a:pt x="1" y="35653"/>
                  </a:moveTo>
                  <a:lnTo>
                    <a:pt x="35677"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13"/>
          <p:cNvGrpSpPr/>
          <p:nvPr/>
        </p:nvGrpSpPr>
        <p:grpSpPr>
          <a:xfrm>
            <a:off x="8001744" y="2296787"/>
            <a:ext cx="1142622" cy="1142622"/>
            <a:chOff x="2913800" y="1064575"/>
            <a:chExt cx="891350" cy="891350"/>
          </a:xfrm>
        </p:grpSpPr>
        <p:sp>
          <p:nvSpPr>
            <p:cNvPr id="391" name="Google Shape;391;p13"/>
            <p:cNvSpPr/>
            <p:nvPr/>
          </p:nvSpPr>
          <p:spPr>
            <a:xfrm>
              <a:off x="2914375" y="1064575"/>
              <a:ext cx="890775" cy="890775"/>
            </a:xfrm>
            <a:custGeom>
              <a:avLst/>
              <a:gdLst/>
              <a:ahLst/>
              <a:cxnLst/>
              <a:rect l="l" t="t" r="r" b="b"/>
              <a:pathLst>
                <a:path w="35631" h="35631" extrusionOk="0">
                  <a:moveTo>
                    <a:pt x="35631" y="0"/>
                  </a:moveTo>
                  <a:cubicBezTo>
                    <a:pt x="15956" y="0"/>
                    <a:pt x="1" y="15978"/>
                    <a:pt x="1" y="35630"/>
                  </a:cubicBezTo>
                  <a:lnTo>
                    <a:pt x="35631" y="35630"/>
                  </a:lnTo>
                  <a:lnTo>
                    <a:pt x="35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913800" y="1064575"/>
              <a:ext cx="891350" cy="891350"/>
            </a:xfrm>
            <a:custGeom>
              <a:avLst/>
              <a:gdLst/>
              <a:ahLst/>
              <a:cxnLst/>
              <a:rect l="l" t="t" r="r" b="b"/>
              <a:pathLst>
                <a:path w="35654" h="35654" fill="none" extrusionOk="0">
                  <a:moveTo>
                    <a:pt x="1" y="35653"/>
                  </a:moveTo>
                  <a:lnTo>
                    <a:pt x="35654" y="0"/>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13"/>
          <p:cNvGrpSpPr/>
          <p:nvPr/>
        </p:nvGrpSpPr>
        <p:grpSpPr>
          <a:xfrm>
            <a:off x="8001746" y="3428992"/>
            <a:ext cx="1142622" cy="2287422"/>
            <a:chOff x="6480275" y="2848350"/>
            <a:chExt cx="891350" cy="1784400"/>
          </a:xfrm>
        </p:grpSpPr>
        <p:sp>
          <p:nvSpPr>
            <p:cNvPr id="394" name="Google Shape;394;p13"/>
            <p:cNvSpPr/>
            <p:nvPr/>
          </p:nvSpPr>
          <p:spPr>
            <a:xfrm>
              <a:off x="6480275" y="3737400"/>
              <a:ext cx="890775" cy="890775"/>
            </a:xfrm>
            <a:custGeom>
              <a:avLst/>
              <a:gdLst/>
              <a:ahLst/>
              <a:cxnLst/>
              <a:rect l="l" t="t" r="r" b="b"/>
              <a:pathLst>
                <a:path w="35631" h="35631" extrusionOk="0">
                  <a:moveTo>
                    <a:pt x="35630" y="0"/>
                  </a:moveTo>
                  <a:cubicBezTo>
                    <a:pt x="15955" y="0"/>
                    <a:pt x="0" y="15932"/>
                    <a:pt x="0" y="35631"/>
                  </a:cubicBezTo>
                  <a:lnTo>
                    <a:pt x="35630" y="35631"/>
                  </a:lnTo>
                  <a:lnTo>
                    <a:pt x="356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6480275" y="2848350"/>
              <a:ext cx="890775" cy="890775"/>
            </a:xfrm>
            <a:custGeom>
              <a:avLst/>
              <a:gdLst/>
              <a:ahLst/>
              <a:cxnLst/>
              <a:rect l="l" t="t" r="r" b="b"/>
              <a:pathLst>
                <a:path w="35631" h="35631" extrusionOk="0">
                  <a:moveTo>
                    <a:pt x="0" y="1"/>
                  </a:moveTo>
                  <a:cubicBezTo>
                    <a:pt x="0" y="19699"/>
                    <a:pt x="15955" y="35631"/>
                    <a:pt x="35630" y="35631"/>
                  </a:cubicBezTo>
                  <a:lnTo>
                    <a:pt x="35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6925925" y="3743100"/>
              <a:ext cx="445125" cy="889650"/>
            </a:xfrm>
            <a:custGeom>
              <a:avLst/>
              <a:gdLst/>
              <a:ahLst/>
              <a:cxnLst/>
              <a:rect l="l" t="t" r="r" b="b"/>
              <a:pathLst>
                <a:path w="17805" h="35586" extrusionOk="0">
                  <a:moveTo>
                    <a:pt x="17804" y="1"/>
                  </a:moveTo>
                  <a:cubicBezTo>
                    <a:pt x="7967" y="1"/>
                    <a:pt x="1" y="7990"/>
                    <a:pt x="1" y="17782"/>
                  </a:cubicBezTo>
                  <a:cubicBezTo>
                    <a:pt x="1" y="27642"/>
                    <a:pt x="7989" y="35585"/>
                    <a:pt x="17804" y="35585"/>
                  </a:cubicBezTo>
                  <a:lnTo>
                    <a:pt x="17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6925925" y="2850075"/>
              <a:ext cx="445125" cy="889625"/>
            </a:xfrm>
            <a:custGeom>
              <a:avLst/>
              <a:gdLst/>
              <a:ahLst/>
              <a:cxnLst/>
              <a:rect l="l" t="t" r="r" b="b"/>
              <a:pathLst>
                <a:path w="17805" h="35585" extrusionOk="0">
                  <a:moveTo>
                    <a:pt x="17804" y="0"/>
                  </a:moveTo>
                  <a:cubicBezTo>
                    <a:pt x="7967" y="0"/>
                    <a:pt x="1" y="7989"/>
                    <a:pt x="1" y="17781"/>
                  </a:cubicBezTo>
                  <a:cubicBezTo>
                    <a:pt x="1" y="27642"/>
                    <a:pt x="7989" y="35585"/>
                    <a:pt x="17804" y="35585"/>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6480825" y="2848350"/>
              <a:ext cx="890800" cy="1781550"/>
            </a:xfrm>
            <a:custGeom>
              <a:avLst/>
              <a:gdLst/>
              <a:ahLst/>
              <a:cxnLst/>
              <a:rect l="l" t="t" r="r" b="b"/>
              <a:pathLst>
                <a:path w="35632" h="71262" fill="none" extrusionOk="0">
                  <a:moveTo>
                    <a:pt x="35631" y="1"/>
                  </a:moveTo>
                  <a:cubicBezTo>
                    <a:pt x="15956" y="1"/>
                    <a:pt x="1" y="15956"/>
                    <a:pt x="1" y="35631"/>
                  </a:cubicBezTo>
                  <a:cubicBezTo>
                    <a:pt x="1" y="55329"/>
                    <a:pt x="15956" y="71261"/>
                    <a:pt x="35631" y="7126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13"/>
          <p:cNvGrpSpPr/>
          <p:nvPr/>
        </p:nvGrpSpPr>
        <p:grpSpPr>
          <a:xfrm>
            <a:off x="6288913" y="3"/>
            <a:ext cx="1713195" cy="2285948"/>
            <a:chOff x="239825" y="1957025"/>
            <a:chExt cx="1336450" cy="1783250"/>
          </a:xfrm>
        </p:grpSpPr>
        <p:sp>
          <p:nvSpPr>
            <p:cNvPr id="400" name="Google Shape;400;p13"/>
            <p:cNvSpPr/>
            <p:nvPr/>
          </p:nvSpPr>
          <p:spPr>
            <a:xfrm>
              <a:off x="239825" y="1957025"/>
              <a:ext cx="890200" cy="1783250"/>
            </a:xfrm>
            <a:custGeom>
              <a:avLst/>
              <a:gdLst/>
              <a:ahLst/>
              <a:cxnLst/>
              <a:rect l="l" t="t" r="r" b="b"/>
              <a:pathLst>
                <a:path w="35608" h="71330" extrusionOk="0">
                  <a:moveTo>
                    <a:pt x="17804" y="1"/>
                  </a:moveTo>
                  <a:cubicBezTo>
                    <a:pt x="7944" y="1"/>
                    <a:pt x="0" y="7944"/>
                    <a:pt x="0" y="17804"/>
                  </a:cubicBezTo>
                  <a:lnTo>
                    <a:pt x="0" y="53526"/>
                  </a:lnTo>
                  <a:cubicBezTo>
                    <a:pt x="0" y="63364"/>
                    <a:pt x="7944" y="71330"/>
                    <a:pt x="17804" y="71330"/>
                  </a:cubicBezTo>
                  <a:cubicBezTo>
                    <a:pt x="27642" y="71330"/>
                    <a:pt x="35608" y="63364"/>
                    <a:pt x="35608" y="53526"/>
                  </a:cubicBezTo>
                  <a:lnTo>
                    <a:pt x="35608" y="17804"/>
                  </a:lnTo>
                  <a:cubicBezTo>
                    <a:pt x="35608" y="7944"/>
                    <a:pt x="27642" y="1"/>
                    <a:pt x="17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85500" y="1957600"/>
              <a:ext cx="890775" cy="1782675"/>
            </a:xfrm>
            <a:custGeom>
              <a:avLst/>
              <a:gdLst/>
              <a:ahLst/>
              <a:cxnLst/>
              <a:rect l="l" t="t" r="r" b="b"/>
              <a:pathLst>
                <a:path w="35631" h="71307" fill="none" extrusionOk="0">
                  <a:moveTo>
                    <a:pt x="0" y="71307"/>
                  </a:moveTo>
                  <a:cubicBezTo>
                    <a:pt x="19675" y="71307"/>
                    <a:pt x="35630" y="55352"/>
                    <a:pt x="35630" y="35654"/>
                  </a:cubicBezTo>
                  <a:cubicBezTo>
                    <a:pt x="35630" y="15978"/>
                    <a:pt x="19675" y="1"/>
                    <a:pt x="0" y="1"/>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239825" y="2403275"/>
              <a:ext cx="445125" cy="890200"/>
            </a:xfrm>
            <a:custGeom>
              <a:avLst/>
              <a:gdLst/>
              <a:ahLst/>
              <a:cxnLst/>
              <a:rect l="l" t="t" r="r" b="b"/>
              <a:pathLst>
                <a:path w="17805" h="35608" extrusionOk="0">
                  <a:moveTo>
                    <a:pt x="17804" y="0"/>
                  </a:moveTo>
                  <a:cubicBezTo>
                    <a:pt x="7944" y="0"/>
                    <a:pt x="0" y="7989"/>
                    <a:pt x="0" y="17804"/>
                  </a:cubicBezTo>
                  <a:cubicBezTo>
                    <a:pt x="0" y="27641"/>
                    <a:pt x="7989" y="35607"/>
                    <a:pt x="17804" y="35607"/>
                  </a:cubicBezTo>
                  <a:lnTo>
                    <a:pt x="17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84925" y="2403275"/>
              <a:ext cx="445100" cy="890200"/>
            </a:xfrm>
            <a:custGeom>
              <a:avLst/>
              <a:gdLst/>
              <a:ahLst/>
              <a:cxnLst/>
              <a:rect l="l" t="t" r="r" b="b"/>
              <a:pathLst>
                <a:path w="17804" h="35608" extrusionOk="0">
                  <a:moveTo>
                    <a:pt x="17804" y="0"/>
                  </a:moveTo>
                  <a:cubicBezTo>
                    <a:pt x="7943" y="0"/>
                    <a:pt x="0" y="7989"/>
                    <a:pt x="0" y="17804"/>
                  </a:cubicBezTo>
                  <a:cubicBezTo>
                    <a:pt x="0" y="27641"/>
                    <a:pt x="7989" y="35607"/>
                    <a:pt x="17804" y="35607"/>
                  </a:cubicBezTo>
                  <a:lnTo>
                    <a:pt x="178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591900" y="2755925"/>
              <a:ext cx="185475" cy="185475"/>
            </a:xfrm>
            <a:custGeom>
              <a:avLst/>
              <a:gdLst/>
              <a:ahLst/>
              <a:cxnLst/>
              <a:rect l="l" t="t" r="r" b="b"/>
              <a:pathLst>
                <a:path w="7419" h="7419" extrusionOk="0">
                  <a:moveTo>
                    <a:pt x="3698" y="0"/>
                  </a:moveTo>
                  <a:cubicBezTo>
                    <a:pt x="1667" y="0"/>
                    <a:pt x="1" y="1644"/>
                    <a:pt x="1" y="3698"/>
                  </a:cubicBezTo>
                  <a:cubicBezTo>
                    <a:pt x="1" y="5752"/>
                    <a:pt x="1667" y="7418"/>
                    <a:pt x="3698" y="7418"/>
                  </a:cubicBezTo>
                  <a:cubicBezTo>
                    <a:pt x="5753" y="7418"/>
                    <a:pt x="7419" y="5752"/>
                    <a:pt x="7419" y="3698"/>
                  </a:cubicBezTo>
                  <a:cubicBezTo>
                    <a:pt x="7419" y="1644"/>
                    <a:pt x="5753"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1037575" y="2755925"/>
              <a:ext cx="185475" cy="185475"/>
            </a:xfrm>
            <a:custGeom>
              <a:avLst/>
              <a:gdLst/>
              <a:ahLst/>
              <a:cxnLst/>
              <a:rect l="l" t="t" r="r" b="b"/>
              <a:pathLst>
                <a:path w="7419" h="7419" extrusionOk="0">
                  <a:moveTo>
                    <a:pt x="3721" y="0"/>
                  </a:moveTo>
                  <a:cubicBezTo>
                    <a:pt x="1667" y="0"/>
                    <a:pt x="0" y="1644"/>
                    <a:pt x="0" y="3698"/>
                  </a:cubicBezTo>
                  <a:cubicBezTo>
                    <a:pt x="0" y="5752"/>
                    <a:pt x="1667" y="7418"/>
                    <a:pt x="3721" y="7418"/>
                  </a:cubicBezTo>
                  <a:cubicBezTo>
                    <a:pt x="5752" y="7418"/>
                    <a:pt x="7418" y="5752"/>
                    <a:pt x="7418" y="3698"/>
                  </a:cubicBezTo>
                  <a:cubicBezTo>
                    <a:pt x="7418" y="1644"/>
                    <a:pt x="5752" y="0"/>
                    <a:pt x="3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13"/>
          <p:cNvGrpSpPr/>
          <p:nvPr/>
        </p:nvGrpSpPr>
        <p:grpSpPr>
          <a:xfrm>
            <a:off x="6252702" y="2286028"/>
            <a:ext cx="1748319" cy="2285948"/>
            <a:chOff x="1549425" y="1957025"/>
            <a:chExt cx="1363850" cy="1783250"/>
          </a:xfrm>
        </p:grpSpPr>
        <p:sp>
          <p:nvSpPr>
            <p:cNvPr id="407" name="Google Shape;407;p13"/>
            <p:cNvSpPr/>
            <p:nvPr/>
          </p:nvSpPr>
          <p:spPr>
            <a:xfrm>
              <a:off x="2021350" y="1957025"/>
              <a:ext cx="891925" cy="1783250"/>
            </a:xfrm>
            <a:custGeom>
              <a:avLst/>
              <a:gdLst/>
              <a:ahLst/>
              <a:cxnLst/>
              <a:rect l="l" t="t" r="r" b="b"/>
              <a:pathLst>
                <a:path w="35677" h="71330" extrusionOk="0">
                  <a:moveTo>
                    <a:pt x="0" y="1"/>
                  </a:moveTo>
                  <a:lnTo>
                    <a:pt x="0" y="71330"/>
                  </a:lnTo>
                  <a:cubicBezTo>
                    <a:pt x="19698" y="71330"/>
                    <a:pt x="35676" y="55352"/>
                    <a:pt x="35676" y="35654"/>
                  </a:cubicBezTo>
                  <a:cubicBezTo>
                    <a:pt x="35676" y="15978"/>
                    <a:pt x="19698"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1576825" y="2403275"/>
              <a:ext cx="445100" cy="890200"/>
            </a:xfrm>
            <a:custGeom>
              <a:avLst/>
              <a:gdLst/>
              <a:ahLst/>
              <a:cxnLst/>
              <a:rect l="l" t="t" r="r" b="b"/>
              <a:pathLst>
                <a:path w="17804" h="35608" extrusionOk="0">
                  <a:moveTo>
                    <a:pt x="17804" y="0"/>
                  </a:moveTo>
                  <a:cubicBezTo>
                    <a:pt x="7966" y="0"/>
                    <a:pt x="0" y="7989"/>
                    <a:pt x="0" y="17804"/>
                  </a:cubicBezTo>
                  <a:cubicBezTo>
                    <a:pt x="0" y="27641"/>
                    <a:pt x="7989" y="35607"/>
                    <a:pt x="17804" y="35607"/>
                  </a:cubicBezTo>
                  <a:lnTo>
                    <a:pt x="17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1769125" y="2618100"/>
              <a:ext cx="505600" cy="460675"/>
            </a:xfrm>
            <a:custGeom>
              <a:avLst/>
              <a:gdLst/>
              <a:ahLst/>
              <a:cxnLst/>
              <a:rect l="l" t="t" r="r" b="b"/>
              <a:pathLst>
                <a:path w="20224" h="18427" extrusionOk="0">
                  <a:moveTo>
                    <a:pt x="10115" y="1"/>
                  </a:moveTo>
                  <a:cubicBezTo>
                    <a:pt x="7755" y="1"/>
                    <a:pt x="5398" y="902"/>
                    <a:pt x="3607" y="2706"/>
                  </a:cubicBezTo>
                  <a:cubicBezTo>
                    <a:pt x="0" y="6289"/>
                    <a:pt x="0" y="12132"/>
                    <a:pt x="3607" y="15739"/>
                  </a:cubicBezTo>
                  <a:cubicBezTo>
                    <a:pt x="5398" y="17531"/>
                    <a:pt x="7755" y="18426"/>
                    <a:pt x="10115" y="18426"/>
                  </a:cubicBezTo>
                  <a:cubicBezTo>
                    <a:pt x="12474" y="18426"/>
                    <a:pt x="14837" y="17531"/>
                    <a:pt x="16640" y="15739"/>
                  </a:cubicBezTo>
                  <a:cubicBezTo>
                    <a:pt x="20224" y="12132"/>
                    <a:pt x="20224" y="6289"/>
                    <a:pt x="16640" y="2706"/>
                  </a:cubicBezTo>
                  <a:cubicBezTo>
                    <a:pt x="14837" y="902"/>
                    <a:pt x="12474" y="1"/>
                    <a:pt x="10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2021350" y="2400975"/>
              <a:ext cx="446825" cy="893075"/>
            </a:xfrm>
            <a:custGeom>
              <a:avLst/>
              <a:gdLst/>
              <a:ahLst/>
              <a:cxnLst/>
              <a:rect l="l" t="t" r="r" b="b"/>
              <a:pathLst>
                <a:path w="17873" h="35723" fill="none" extrusionOk="0">
                  <a:moveTo>
                    <a:pt x="0" y="1"/>
                  </a:moveTo>
                  <a:cubicBezTo>
                    <a:pt x="9883" y="1"/>
                    <a:pt x="17872" y="7990"/>
                    <a:pt x="17872" y="17873"/>
                  </a:cubicBezTo>
                  <a:cubicBezTo>
                    <a:pt x="17872" y="27733"/>
                    <a:pt x="9883" y="35722"/>
                    <a:pt x="0" y="35722"/>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2021900" y="2166450"/>
              <a:ext cx="681950" cy="1363825"/>
            </a:xfrm>
            <a:custGeom>
              <a:avLst/>
              <a:gdLst/>
              <a:ahLst/>
              <a:cxnLst/>
              <a:rect l="l" t="t" r="r" b="b"/>
              <a:pathLst>
                <a:path w="27278" h="54553" fill="none" extrusionOk="0">
                  <a:moveTo>
                    <a:pt x="1" y="1"/>
                  </a:moveTo>
                  <a:cubicBezTo>
                    <a:pt x="15066" y="1"/>
                    <a:pt x="27277" y="12212"/>
                    <a:pt x="27277" y="27277"/>
                  </a:cubicBezTo>
                  <a:cubicBezTo>
                    <a:pt x="27277" y="42341"/>
                    <a:pt x="15066" y="54553"/>
                    <a:pt x="1" y="54553"/>
                  </a:cubicBez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1549425" y="1957950"/>
              <a:ext cx="503325" cy="448175"/>
            </a:xfrm>
            <a:custGeom>
              <a:avLst/>
              <a:gdLst/>
              <a:ahLst/>
              <a:cxnLst/>
              <a:rect l="l" t="t" r="r" b="b"/>
              <a:pathLst>
                <a:path w="20133" h="17927" extrusionOk="0">
                  <a:moveTo>
                    <a:pt x="10070" y="1"/>
                  </a:moveTo>
                  <a:cubicBezTo>
                    <a:pt x="7473" y="1"/>
                    <a:pt x="4898" y="1125"/>
                    <a:pt x="3128" y="3296"/>
                  </a:cubicBezTo>
                  <a:cubicBezTo>
                    <a:pt x="1" y="7131"/>
                    <a:pt x="571" y="12792"/>
                    <a:pt x="4406" y="15919"/>
                  </a:cubicBezTo>
                  <a:cubicBezTo>
                    <a:pt x="6063" y="17270"/>
                    <a:pt x="8058" y="17927"/>
                    <a:pt x="10041" y="17927"/>
                  </a:cubicBezTo>
                  <a:cubicBezTo>
                    <a:pt x="12646" y="17927"/>
                    <a:pt x="15230" y="16795"/>
                    <a:pt x="17005" y="14618"/>
                  </a:cubicBezTo>
                  <a:cubicBezTo>
                    <a:pt x="20132" y="10783"/>
                    <a:pt x="19562" y="5145"/>
                    <a:pt x="15727" y="2018"/>
                  </a:cubicBezTo>
                  <a:cubicBezTo>
                    <a:pt x="14063" y="661"/>
                    <a:pt x="12060" y="1"/>
                    <a:pt x="10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1576825" y="3291175"/>
              <a:ext cx="447975" cy="447950"/>
            </a:xfrm>
            <a:custGeom>
              <a:avLst/>
              <a:gdLst/>
              <a:ahLst/>
              <a:cxnLst/>
              <a:rect l="l" t="t" r="r" b="b"/>
              <a:pathLst>
                <a:path w="17919" h="17918" extrusionOk="0">
                  <a:moveTo>
                    <a:pt x="8971" y="0"/>
                  </a:moveTo>
                  <a:cubicBezTo>
                    <a:pt x="4017" y="0"/>
                    <a:pt x="0" y="4017"/>
                    <a:pt x="0" y="8970"/>
                  </a:cubicBezTo>
                  <a:cubicBezTo>
                    <a:pt x="0" y="13924"/>
                    <a:pt x="4017" y="17918"/>
                    <a:pt x="8971" y="17918"/>
                  </a:cubicBezTo>
                  <a:cubicBezTo>
                    <a:pt x="13924" y="17918"/>
                    <a:pt x="17918" y="13924"/>
                    <a:pt x="17918" y="8970"/>
                  </a:cubicBezTo>
                  <a:cubicBezTo>
                    <a:pt x="17918" y="4017"/>
                    <a:pt x="13924" y="0"/>
                    <a:pt x="8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1801075" y="2166450"/>
              <a:ext cx="220850" cy="25"/>
            </a:xfrm>
            <a:custGeom>
              <a:avLst/>
              <a:gdLst/>
              <a:ahLst/>
              <a:cxnLst/>
              <a:rect l="l" t="t" r="r" b="b"/>
              <a:pathLst>
                <a:path w="8834" h="1" fill="none" extrusionOk="0">
                  <a:moveTo>
                    <a:pt x="8834" y="1"/>
                  </a:moveTo>
                  <a:lnTo>
                    <a:pt x="1" y="1"/>
                  </a:lnTo>
                </a:path>
              </a:pathLst>
            </a:custGeom>
            <a:noFill/>
            <a:ln w="7425" cap="flat" cmpd="sng">
              <a:solidFill>
                <a:srgbClr val="101528"/>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3"/>
          <p:cNvGrpSpPr/>
          <p:nvPr/>
        </p:nvGrpSpPr>
        <p:grpSpPr>
          <a:xfrm>
            <a:off x="5715035" y="4571969"/>
            <a:ext cx="2285980" cy="1145538"/>
            <a:chOff x="4697025" y="3740250"/>
            <a:chExt cx="1783275" cy="893625"/>
          </a:xfrm>
        </p:grpSpPr>
        <p:sp>
          <p:nvSpPr>
            <p:cNvPr id="416" name="Google Shape;416;p13"/>
            <p:cNvSpPr/>
            <p:nvPr/>
          </p:nvSpPr>
          <p:spPr>
            <a:xfrm>
              <a:off x="4697025" y="3740825"/>
              <a:ext cx="1783275" cy="890200"/>
            </a:xfrm>
            <a:custGeom>
              <a:avLst/>
              <a:gdLst/>
              <a:ahLst/>
              <a:cxnLst/>
              <a:rect l="l" t="t" r="r" b="b"/>
              <a:pathLst>
                <a:path w="71331" h="35608" extrusionOk="0">
                  <a:moveTo>
                    <a:pt x="17805" y="0"/>
                  </a:moveTo>
                  <a:cubicBezTo>
                    <a:pt x="7967" y="0"/>
                    <a:pt x="1" y="7966"/>
                    <a:pt x="1" y="17804"/>
                  </a:cubicBezTo>
                  <a:cubicBezTo>
                    <a:pt x="1" y="27619"/>
                    <a:pt x="7990" y="35608"/>
                    <a:pt x="17805" y="35608"/>
                  </a:cubicBezTo>
                  <a:lnTo>
                    <a:pt x="53526" y="35608"/>
                  </a:lnTo>
                  <a:cubicBezTo>
                    <a:pt x="63364" y="35608"/>
                    <a:pt x="71330" y="27642"/>
                    <a:pt x="71330" y="17804"/>
                  </a:cubicBezTo>
                  <a:cubicBezTo>
                    <a:pt x="71330" y="7966"/>
                    <a:pt x="63364" y="0"/>
                    <a:pt x="5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5010875" y="3740250"/>
              <a:ext cx="409175" cy="891925"/>
            </a:xfrm>
            <a:custGeom>
              <a:avLst/>
              <a:gdLst/>
              <a:ahLst/>
              <a:cxnLst/>
              <a:rect l="l" t="t" r="r" b="b"/>
              <a:pathLst>
                <a:path w="16367" h="35677" extrusionOk="0">
                  <a:moveTo>
                    <a:pt x="7442" y="1"/>
                  </a:moveTo>
                  <a:lnTo>
                    <a:pt x="2534" y="9815"/>
                  </a:lnTo>
                  <a:cubicBezTo>
                    <a:pt x="1" y="14860"/>
                    <a:pt x="1" y="20817"/>
                    <a:pt x="2534" y="25862"/>
                  </a:cubicBezTo>
                  <a:lnTo>
                    <a:pt x="7442" y="35676"/>
                  </a:lnTo>
                  <a:lnTo>
                    <a:pt x="16367" y="35676"/>
                  </a:lnTo>
                  <a:lnTo>
                    <a:pt x="11459" y="25862"/>
                  </a:lnTo>
                  <a:cubicBezTo>
                    <a:pt x="8926" y="20817"/>
                    <a:pt x="8926" y="14860"/>
                    <a:pt x="11459" y="9815"/>
                  </a:cubicBezTo>
                  <a:lnTo>
                    <a:pt x="16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5588375" y="3743675"/>
              <a:ext cx="445100" cy="890200"/>
            </a:xfrm>
            <a:custGeom>
              <a:avLst/>
              <a:gdLst/>
              <a:ahLst/>
              <a:cxnLst/>
              <a:rect l="l" t="t" r="r" b="b"/>
              <a:pathLst>
                <a:path w="17804" h="35608" extrusionOk="0">
                  <a:moveTo>
                    <a:pt x="0" y="1"/>
                  </a:moveTo>
                  <a:lnTo>
                    <a:pt x="0" y="35608"/>
                  </a:lnTo>
                  <a:cubicBezTo>
                    <a:pt x="9861" y="35608"/>
                    <a:pt x="17804" y="27619"/>
                    <a:pt x="17804" y="17804"/>
                  </a:cubicBezTo>
                  <a:cubicBezTo>
                    <a:pt x="17804" y="7967"/>
                    <a:pt x="981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5489075" y="4093300"/>
              <a:ext cx="199750" cy="185250"/>
            </a:xfrm>
            <a:custGeom>
              <a:avLst/>
              <a:gdLst/>
              <a:ahLst/>
              <a:cxnLst/>
              <a:rect l="l" t="t" r="r" b="b"/>
              <a:pathLst>
                <a:path w="7990" h="7410" extrusionOk="0">
                  <a:moveTo>
                    <a:pt x="3971" y="1"/>
                  </a:moveTo>
                  <a:cubicBezTo>
                    <a:pt x="2201" y="1"/>
                    <a:pt x="629" y="1290"/>
                    <a:pt x="343" y="3112"/>
                  </a:cubicBezTo>
                  <a:cubicBezTo>
                    <a:pt x="0" y="5120"/>
                    <a:pt x="1393" y="7038"/>
                    <a:pt x="3401" y="7357"/>
                  </a:cubicBezTo>
                  <a:cubicBezTo>
                    <a:pt x="3611" y="7393"/>
                    <a:pt x="3820" y="7410"/>
                    <a:pt x="4025" y="7410"/>
                  </a:cubicBezTo>
                  <a:cubicBezTo>
                    <a:pt x="5808" y="7410"/>
                    <a:pt x="7363" y="6120"/>
                    <a:pt x="7670" y="4299"/>
                  </a:cubicBezTo>
                  <a:cubicBezTo>
                    <a:pt x="7989" y="2267"/>
                    <a:pt x="6620" y="373"/>
                    <a:pt x="4588" y="53"/>
                  </a:cubicBezTo>
                  <a:cubicBezTo>
                    <a:pt x="4381" y="18"/>
                    <a:pt x="4174" y="1"/>
                    <a:pt x="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934750" y="4092725"/>
              <a:ext cx="199725" cy="185250"/>
            </a:xfrm>
            <a:custGeom>
              <a:avLst/>
              <a:gdLst/>
              <a:ahLst/>
              <a:cxnLst/>
              <a:rect l="l" t="t" r="r" b="b"/>
              <a:pathLst>
                <a:path w="7989" h="7410" extrusionOk="0">
                  <a:moveTo>
                    <a:pt x="3964" y="1"/>
                  </a:moveTo>
                  <a:cubicBezTo>
                    <a:pt x="2182" y="1"/>
                    <a:pt x="627" y="1290"/>
                    <a:pt x="320" y="3112"/>
                  </a:cubicBezTo>
                  <a:cubicBezTo>
                    <a:pt x="0" y="5143"/>
                    <a:pt x="1370" y="7038"/>
                    <a:pt x="3401" y="7357"/>
                  </a:cubicBezTo>
                  <a:cubicBezTo>
                    <a:pt x="3608" y="7393"/>
                    <a:pt x="3815" y="7410"/>
                    <a:pt x="4019" y="7410"/>
                  </a:cubicBezTo>
                  <a:cubicBezTo>
                    <a:pt x="5789" y="7410"/>
                    <a:pt x="7360" y="6120"/>
                    <a:pt x="7647" y="4299"/>
                  </a:cubicBezTo>
                  <a:cubicBezTo>
                    <a:pt x="7989" y="2290"/>
                    <a:pt x="6597" y="373"/>
                    <a:pt x="4588" y="53"/>
                  </a:cubicBezTo>
                  <a:cubicBezTo>
                    <a:pt x="4378" y="18"/>
                    <a:pt x="4170" y="1"/>
                    <a:pt x="3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a:off x="6858010" y="5715302"/>
            <a:ext cx="2285980" cy="1147749"/>
            <a:chOff x="4697025" y="2845500"/>
            <a:chExt cx="1783275" cy="895350"/>
          </a:xfrm>
        </p:grpSpPr>
        <p:sp>
          <p:nvSpPr>
            <p:cNvPr id="422" name="Google Shape;422;p13"/>
            <p:cNvSpPr/>
            <p:nvPr/>
          </p:nvSpPr>
          <p:spPr>
            <a:xfrm>
              <a:off x="5585500" y="2850650"/>
              <a:ext cx="889075" cy="888475"/>
            </a:xfrm>
            <a:custGeom>
              <a:avLst/>
              <a:gdLst/>
              <a:ahLst/>
              <a:cxnLst/>
              <a:rect l="l" t="t" r="r" b="b"/>
              <a:pathLst>
                <a:path w="35563" h="35539" extrusionOk="0">
                  <a:moveTo>
                    <a:pt x="17782" y="0"/>
                  </a:moveTo>
                  <a:cubicBezTo>
                    <a:pt x="7967" y="0"/>
                    <a:pt x="1" y="7943"/>
                    <a:pt x="1" y="17781"/>
                  </a:cubicBezTo>
                  <a:cubicBezTo>
                    <a:pt x="1" y="27596"/>
                    <a:pt x="7967" y="35539"/>
                    <a:pt x="17782" y="35539"/>
                  </a:cubicBezTo>
                  <a:cubicBezTo>
                    <a:pt x="27597" y="35539"/>
                    <a:pt x="35563" y="27596"/>
                    <a:pt x="35563" y="17781"/>
                  </a:cubicBezTo>
                  <a:cubicBezTo>
                    <a:pt x="35563" y="7943"/>
                    <a:pt x="27597" y="0"/>
                    <a:pt x="17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5195775" y="2848350"/>
              <a:ext cx="409150" cy="891925"/>
            </a:xfrm>
            <a:custGeom>
              <a:avLst/>
              <a:gdLst/>
              <a:ahLst/>
              <a:cxnLst/>
              <a:rect l="l" t="t" r="r" b="b"/>
              <a:pathLst>
                <a:path w="16366" h="35677" extrusionOk="0">
                  <a:moveTo>
                    <a:pt x="0" y="1"/>
                  </a:moveTo>
                  <a:lnTo>
                    <a:pt x="4908" y="9816"/>
                  </a:lnTo>
                  <a:cubicBezTo>
                    <a:pt x="7441" y="14860"/>
                    <a:pt x="7441" y="20840"/>
                    <a:pt x="4908" y="25885"/>
                  </a:cubicBezTo>
                  <a:lnTo>
                    <a:pt x="23" y="35677"/>
                  </a:lnTo>
                  <a:lnTo>
                    <a:pt x="8948" y="35677"/>
                  </a:lnTo>
                  <a:lnTo>
                    <a:pt x="13855" y="25862"/>
                  </a:lnTo>
                  <a:cubicBezTo>
                    <a:pt x="16366" y="20795"/>
                    <a:pt x="16366" y="14860"/>
                    <a:pt x="13832" y="9816"/>
                  </a:cubicBezTo>
                  <a:lnTo>
                    <a:pt x="8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697025" y="2850650"/>
              <a:ext cx="445125" cy="890200"/>
            </a:xfrm>
            <a:custGeom>
              <a:avLst/>
              <a:gdLst/>
              <a:ahLst/>
              <a:cxnLst/>
              <a:rect l="l" t="t" r="r" b="b"/>
              <a:pathLst>
                <a:path w="17805" h="35608" extrusionOk="0">
                  <a:moveTo>
                    <a:pt x="1" y="0"/>
                  </a:moveTo>
                  <a:lnTo>
                    <a:pt x="1" y="35607"/>
                  </a:lnTo>
                  <a:cubicBezTo>
                    <a:pt x="9839" y="35607"/>
                    <a:pt x="17805" y="27619"/>
                    <a:pt x="17805" y="17804"/>
                  </a:cubicBezTo>
                  <a:cubicBezTo>
                    <a:pt x="17805" y="7966"/>
                    <a:pt x="9816"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5588375" y="2845500"/>
              <a:ext cx="891925" cy="891925"/>
            </a:xfrm>
            <a:custGeom>
              <a:avLst/>
              <a:gdLst/>
              <a:ahLst/>
              <a:cxnLst/>
              <a:rect l="l" t="t" r="r" b="b"/>
              <a:pathLst>
                <a:path w="35677" h="35677" fill="none" extrusionOk="0">
                  <a:moveTo>
                    <a:pt x="0" y="35676"/>
                  </a:moveTo>
                  <a:lnTo>
                    <a:pt x="35676" y="1"/>
                  </a:lnTo>
                </a:path>
              </a:pathLst>
            </a:custGeom>
            <a:noFill/>
            <a:ln w="7425" cap="flat" cmpd="sng">
              <a:solidFill>
                <a:schemeClr val="dk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13"/>
          <p:cNvSpPr txBox="1">
            <a:spLocks noGrp="1"/>
          </p:cNvSpPr>
          <p:nvPr>
            <p:ph type="ctrTitle"/>
          </p:nvPr>
        </p:nvSpPr>
        <p:spPr>
          <a:xfrm>
            <a:off x="1424700" y="1692900"/>
            <a:ext cx="3873600" cy="4677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None/>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27" name="Google Shape;427;p13"/>
          <p:cNvSpPr txBox="1">
            <a:spLocks noGrp="1"/>
          </p:cNvSpPr>
          <p:nvPr>
            <p:ph type="subTitle" idx="1"/>
          </p:nvPr>
        </p:nvSpPr>
        <p:spPr>
          <a:xfrm>
            <a:off x="723600" y="2170100"/>
            <a:ext cx="4574700" cy="467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28" name="Google Shape;428;p13"/>
          <p:cNvSpPr txBox="1">
            <a:spLocks noGrp="1"/>
          </p:cNvSpPr>
          <p:nvPr>
            <p:ph type="title" idx="2" hasCustomPrompt="1"/>
          </p:nvPr>
        </p:nvSpPr>
        <p:spPr>
          <a:xfrm>
            <a:off x="723600" y="1692900"/>
            <a:ext cx="701100" cy="467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b="1"/>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29" name="Google Shape;429;p13"/>
          <p:cNvSpPr txBox="1">
            <a:spLocks noGrp="1"/>
          </p:cNvSpPr>
          <p:nvPr>
            <p:ph type="ctrTitle" idx="3"/>
          </p:nvPr>
        </p:nvSpPr>
        <p:spPr>
          <a:xfrm>
            <a:off x="723600" y="539496"/>
            <a:ext cx="7696800" cy="653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30" name="Google Shape;430;p13"/>
          <p:cNvSpPr txBox="1">
            <a:spLocks noGrp="1"/>
          </p:cNvSpPr>
          <p:nvPr>
            <p:ph type="ctrTitle" idx="4"/>
          </p:nvPr>
        </p:nvSpPr>
        <p:spPr>
          <a:xfrm>
            <a:off x="1424700" y="2919800"/>
            <a:ext cx="3873600" cy="4677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None/>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31" name="Google Shape;431;p13"/>
          <p:cNvSpPr txBox="1">
            <a:spLocks noGrp="1"/>
          </p:cNvSpPr>
          <p:nvPr>
            <p:ph type="subTitle" idx="5"/>
          </p:nvPr>
        </p:nvSpPr>
        <p:spPr>
          <a:xfrm>
            <a:off x="723600" y="3397000"/>
            <a:ext cx="4574700" cy="467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2" name="Google Shape;432;p13"/>
          <p:cNvSpPr txBox="1">
            <a:spLocks noGrp="1"/>
          </p:cNvSpPr>
          <p:nvPr>
            <p:ph type="title" idx="6" hasCustomPrompt="1"/>
          </p:nvPr>
        </p:nvSpPr>
        <p:spPr>
          <a:xfrm>
            <a:off x="723600" y="2919800"/>
            <a:ext cx="701100" cy="467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b="1"/>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33" name="Google Shape;433;p13"/>
          <p:cNvSpPr txBox="1">
            <a:spLocks noGrp="1"/>
          </p:cNvSpPr>
          <p:nvPr>
            <p:ph type="ctrTitle" idx="7"/>
          </p:nvPr>
        </p:nvSpPr>
        <p:spPr>
          <a:xfrm>
            <a:off x="1424700" y="4146700"/>
            <a:ext cx="3873600" cy="4677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None/>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34" name="Google Shape;434;p13"/>
          <p:cNvSpPr txBox="1">
            <a:spLocks noGrp="1"/>
          </p:cNvSpPr>
          <p:nvPr>
            <p:ph type="subTitle" idx="8"/>
          </p:nvPr>
        </p:nvSpPr>
        <p:spPr>
          <a:xfrm>
            <a:off x="723600" y="4623900"/>
            <a:ext cx="4574700" cy="467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5" name="Google Shape;435;p13"/>
          <p:cNvSpPr txBox="1">
            <a:spLocks noGrp="1"/>
          </p:cNvSpPr>
          <p:nvPr>
            <p:ph type="title" idx="9" hasCustomPrompt="1"/>
          </p:nvPr>
        </p:nvSpPr>
        <p:spPr>
          <a:xfrm>
            <a:off x="723600" y="4146700"/>
            <a:ext cx="701100" cy="467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b="1"/>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36" name="Google Shape;436;p13"/>
          <p:cNvSpPr txBox="1">
            <a:spLocks noGrp="1"/>
          </p:cNvSpPr>
          <p:nvPr>
            <p:ph type="ctrTitle" idx="13"/>
          </p:nvPr>
        </p:nvSpPr>
        <p:spPr>
          <a:xfrm>
            <a:off x="1424700" y="5373600"/>
            <a:ext cx="3873600" cy="4677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None/>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37" name="Google Shape;437;p13"/>
          <p:cNvSpPr txBox="1">
            <a:spLocks noGrp="1"/>
          </p:cNvSpPr>
          <p:nvPr>
            <p:ph type="subTitle" idx="14"/>
          </p:nvPr>
        </p:nvSpPr>
        <p:spPr>
          <a:xfrm>
            <a:off x="723600" y="5850800"/>
            <a:ext cx="4574700" cy="467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8" name="Google Shape;438;p13"/>
          <p:cNvSpPr txBox="1">
            <a:spLocks noGrp="1"/>
          </p:cNvSpPr>
          <p:nvPr>
            <p:ph type="title" idx="15" hasCustomPrompt="1"/>
          </p:nvPr>
        </p:nvSpPr>
        <p:spPr>
          <a:xfrm>
            <a:off x="723600" y="5373600"/>
            <a:ext cx="701100" cy="467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b="1"/>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Abhaya Libre"/>
              <a:buNone/>
              <a:defRPr sz="3000">
                <a:solidFill>
                  <a:schemeClr val="dk1"/>
                </a:solidFill>
                <a:latin typeface="Abhaya Libre"/>
                <a:ea typeface="Abhaya Libre"/>
                <a:cs typeface="Abhaya Libre"/>
                <a:sym typeface="Abhaya Libre"/>
              </a:defRPr>
            </a:lvl1pPr>
            <a:lvl2pPr lvl="1">
              <a:spcBef>
                <a:spcPts val="0"/>
              </a:spcBef>
              <a:spcAft>
                <a:spcPts val="0"/>
              </a:spcAft>
              <a:buClr>
                <a:schemeClr val="dk1"/>
              </a:buClr>
              <a:buSzPts val="3000"/>
              <a:buFont typeface="Abhaya Libre"/>
              <a:buNone/>
              <a:defRPr sz="3000">
                <a:solidFill>
                  <a:schemeClr val="dk1"/>
                </a:solidFill>
                <a:latin typeface="Abhaya Libre"/>
                <a:ea typeface="Abhaya Libre"/>
                <a:cs typeface="Abhaya Libre"/>
                <a:sym typeface="Abhaya Libre"/>
              </a:defRPr>
            </a:lvl2pPr>
            <a:lvl3pPr lvl="2">
              <a:spcBef>
                <a:spcPts val="0"/>
              </a:spcBef>
              <a:spcAft>
                <a:spcPts val="0"/>
              </a:spcAft>
              <a:buClr>
                <a:schemeClr val="dk1"/>
              </a:buClr>
              <a:buSzPts val="3000"/>
              <a:buFont typeface="Abhaya Libre"/>
              <a:buNone/>
              <a:defRPr sz="3000">
                <a:solidFill>
                  <a:schemeClr val="dk1"/>
                </a:solidFill>
                <a:latin typeface="Abhaya Libre"/>
                <a:ea typeface="Abhaya Libre"/>
                <a:cs typeface="Abhaya Libre"/>
                <a:sym typeface="Abhaya Libre"/>
              </a:defRPr>
            </a:lvl3pPr>
            <a:lvl4pPr lvl="3">
              <a:spcBef>
                <a:spcPts val="0"/>
              </a:spcBef>
              <a:spcAft>
                <a:spcPts val="0"/>
              </a:spcAft>
              <a:buClr>
                <a:schemeClr val="dk1"/>
              </a:buClr>
              <a:buSzPts val="3000"/>
              <a:buFont typeface="Abhaya Libre"/>
              <a:buNone/>
              <a:defRPr sz="3000">
                <a:solidFill>
                  <a:schemeClr val="dk1"/>
                </a:solidFill>
                <a:latin typeface="Abhaya Libre"/>
                <a:ea typeface="Abhaya Libre"/>
                <a:cs typeface="Abhaya Libre"/>
                <a:sym typeface="Abhaya Libre"/>
              </a:defRPr>
            </a:lvl4pPr>
            <a:lvl5pPr lvl="4">
              <a:spcBef>
                <a:spcPts val="0"/>
              </a:spcBef>
              <a:spcAft>
                <a:spcPts val="0"/>
              </a:spcAft>
              <a:buClr>
                <a:schemeClr val="dk1"/>
              </a:buClr>
              <a:buSzPts val="3000"/>
              <a:buFont typeface="Abhaya Libre"/>
              <a:buNone/>
              <a:defRPr sz="3000">
                <a:solidFill>
                  <a:schemeClr val="dk1"/>
                </a:solidFill>
                <a:latin typeface="Abhaya Libre"/>
                <a:ea typeface="Abhaya Libre"/>
                <a:cs typeface="Abhaya Libre"/>
                <a:sym typeface="Abhaya Libre"/>
              </a:defRPr>
            </a:lvl5pPr>
            <a:lvl6pPr lvl="5">
              <a:spcBef>
                <a:spcPts val="0"/>
              </a:spcBef>
              <a:spcAft>
                <a:spcPts val="0"/>
              </a:spcAft>
              <a:buClr>
                <a:schemeClr val="dk1"/>
              </a:buClr>
              <a:buSzPts val="3000"/>
              <a:buFont typeface="Abhaya Libre"/>
              <a:buNone/>
              <a:defRPr sz="3000">
                <a:solidFill>
                  <a:schemeClr val="dk1"/>
                </a:solidFill>
                <a:latin typeface="Abhaya Libre"/>
                <a:ea typeface="Abhaya Libre"/>
                <a:cs typeface="Abhaya Libre"/>
                <a:sym typeface="Abhaya Libre"/>
              </a:defRPr>
            </a:lvl6pPr>
            <a:lvl7pPr lvl="6">
              <a:spcBef>
                <a:spcPts val="0"/>
              </a:spcBef>
              <a:spcAft>
                <a:spcPts val="0"/>
              </a:spcAft>
              <a:buClr>
                <a:schemeClr val="dk1"/>
              </a:buClr>
              <a:buSzPts val="3000"/>
              <a:buFont typeface="Abhaya Libre"/>
              <a:buNone/>
              <a:defRPr sz="3000">
                <a:solidFill>
                  <a:schemeClr val="dk1"/>
                </a:solidFill>
                <a:latin typeface="Abhaya Libre"/>
                <a:ea typeface="Abhaya Libre"/>
                <a:cs typeface="Abhaya Libre"/>
                <a:sym typeface="Abhaya Libre"/>
              </a:defRPr>
            </a:lvl7pPr>
            <a:lvl8pPr lvl="7">
              <a:spcBef>
                <a:spcPts val="0"/>
              </a:spcBef>
              <a:spcAft>
                <a:spcPts val="0"/>
              </a:spcAft>
              <a:buClr>
                <a:schemeClr val="dk1"/>
              </a:buClr>
              <a:buSzPts val="3000"/>
              <a:buFont typeface="Abhaya Libre"/>
              <a:buNone/>
              <a:defRPr sz="3000">
                <a:solidFill>
                  <a:schemeClr val="dk1"/>
                </a:solidFill>
                <a:latin typeface="Abhaya Libre"/>
                <a:ea typeface="Abhaya Libre"/>
                <a:cs typeface="Abhaya Libre"/>
                <a:sym typeface="Abhaya Libre"/>
              </a:defRPr>
            </a:lvl8pPr>
            <a:lvl9pPr lvl="8">
              <a:spcBef>
                <a:spcPts val="0"/>
              </a:spcBef>
              <a:spcAft>
                <a:spcPts val="0"/>
              </a:spcAft>
              <a:buClr>
                <a:schemeClr val="dk1"/>
              </a:buClr>
              <a:buSzPts val="3000"/>
              <a:buFont typeface="Abhaya Libre"/>
              <a:buNone/>
              <a:defRPr sz="3000">
                <a:solidFill>
                  <a:schemeClr val="dk1"/>
                </a:solidFill>
                <a:latin typeface="Abhaya Libre"/>
                <a:ea typeface="Abhaya Libre"/>
                <a:cs typeface="Abhaya Libre"/>
                <a:sym typeface="Abhaya Libre"/>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Pavanam"/>
              <a:buChar char="●"/>
              <a:defRPr>
                <a:solidFill>
                  <a:schemeClr val="dk1"/>
                </a:solidFill>
                <a:latin typeface="Pavanam"/>
                <a:ea typeface="Pavanam"/>
                <a:cs typeface="Pavanam"/>
                <a:sym typeface="Pavanam"/>
              </a:defRPr>
            </a:lvl1pPr>
            <a:lvl2pPr marL="914400" lvl="1" indent="-317500">
              <a:lnSpc>
                <a:spcPct val="115000"/>
              </a:lnSpc>
              <a:spcBef>
                <a:spcPts val="0"/>
              </a:spcBef>
              <a:spcAft>
                <a:spcPts val="0"/>
              </a:spcAft>
              <a:buClr>
                <a:schemeClr val="dk1"/>
              </a:buClr>
              <a:buSzPts val="1400"/>
              <a:buFont typeface="Pavanam"/>
              <a:buChar char="○"/>
              <a:defRPr>
                <a:solidFill>
                  <a:schemeClr val="dk1"/>
                </a:solidFill>
                <a:latin typeface="Pavanam"/>
                <a:ea typeface="Pavanam"/>
                <a:cs typeface="Pavanam"/>
                <a:sym typeface="Pavanam"/>
              </a:defRPr>
            </a:lvl2pPr>
            <a:lvl3pPr marL="1371600" lvl="2" indent="-317500">
              <a:lnSpc>
                <a:spcPct val="115000"/>
              </a:lnSpc>
              <a:spcBef>
                <a:spcPts val="0"/>
              </a:spcBef>
              <a:spcAft>
                <a:spcPts val="0"/>
              </a:spcAft>
              <a:buClr>
                <a:schemeClr val="dk1"/>
              </a:buClr>
              <a:buSzPts val="1400"/>
              <a:buFont typeface="Pavanam"/>
              <a:buChar char="■"/>
              <a:defRPr>
                <a:solidFill>
                  <a:schemeClr val="dk1"/>
                </a:solidFill>
                <a:latin typeface="Pavanam"/>
                <a:ea typeface="Pavanam"/>
                <a:cs typeface="Pavanam"/>
                <a:sym typeface="Pavanam"/>
              </a:defRPr>
            </a:lvl3pPr>
            <a:lvl4pPr marL="1828800" lvl="3" indent="-317500">
              <a:lnSpc>
                <a:spcPct val="115000"/>
              </a:lnSpc>
              <a:spcBef>
                <a:spcPts val="0"/>
              </a:spcBef>
              <a:spcAft>
                <a:spcPts val="0"/>
              </a:spcAft>
              <a:buClr>
                <a:schemeClr val="dk1"/>
              </a:buClr>
              <a:buSzPts val="1400"/>
              <a:buFont typeface="Pavanam"/>
              <a:buChar char="●"/>
              <a:defRPr>
                <a:solidFill>
                  <a:schemeClr val="dk1"/>
                </a:solidFill>
                <a:latin typeface="Pavanam"/>
                <a:ea typeface="Pavanam"/>
                <a:cs typeface="Pavanam"/>
                <a:sym typeface="Pavanam"/>
              </a:defRPr>
            </a:lvl4pPr>
            <a:lvl5pPr marL="2286000" lvl="4" indent="-317500">
              <a:lnSpc>
                <a:spcPct val="115000"/>
              </a:lnSpc>
              <a:spcBef>
                <a:spcPts val="0"/>
              </a:spcBef>
              <a:spcAft>
                <a:spcPts val="0"/>
              </a:spcAft>
              <a:buClr>
                <a:schemeClr val="dk1"/>
              </a:buClr>
              <a:buSzPts val="1400"/>
              <a:buFont typeface="Pavanam"/>
              <a:buChar char="○"/>
              <a:defRPr>
                <a:solidFill>
                  <a:schemeClr val="dk1"/>
                </a:solidFill>
                <a:latin typeface="Pavanam"/>
                <a:ea typeface="Pavanam"/>
                <a:cs typeface="Pavanam"/>
                <a:sym typeface="Pavanam"/>
              </a:defRPr>
            </a:lvl5pPr>
            <a:lvl6pPr marL="2743200" lvl="5" indent="-317500">
              <a:lnSpc>
                <a:spcPct val="115000"/>
              </a:lnSpc>
              <a:spcBef>
                <a:spcPts val="0"/>
              </a:spcBef>
              <a:spcAft>
                <a:spcPts val="0"/>
              </a:spcAft>
              <a:buClr>
                <a:schemeClr val="dk1"/>
              </a:buClr>
              <a:buSzPts val="1400"/>
              <a:buFont typeface="Pavanam"/>
              <a:buChar char="■"/>
              <a:defRPr>
                <a:solidFill>
                  <a:schemeClr val="dk1"/>
                </a:solidFill>
                <a:latin typeface="Pavanam"/>
                <a:ea typeface="Pavanam"/>
                <a:cs typeface="Pavanam"/>
                <a:sym typeface="Pavanam"/>
              </a:defRPr>
            </a:lvl6pPr>
            <a:lvl7pPr marL="3200400" lvl="6" indent="-317500">
              <a:lnSpc>
                <a:spcPct val="115000"/>
              </a:lnSpc>
              <a:spcBef>
                <a:spcPts val="0"/>
              </a:spcBef>
              <a:spcAft>
                <a:spcPts val="0"/>
              </a:spcAft>
              <a:buClr>
                <a:schemeClr val="dk1"/>
              </a:buClr>
              <a:buSzPts val="1400"/>
              <a:buFont typeface="Pavanam"/>
              <a:buChar char="●"/>
              <a:defRPr>
                <a:solidFill>
                  <a:schemeClr val="dk1"/>
                </a:solidFill>
                <a:latin typeface="Pavanam"/>
                <a:ea typeface="Pavanam"/>
                <a:cs typeface="Pavanam"/>
                <a:sym typeface="Pavanam"/>
              </a:defRPr>
            </a:lvl7pPr>
            <a:lvl8pPr marL="3657600" lvl="7" indent="-317500">
              <a:lnSpc>
                <a:spcPct val="115000"/>
              </a:lnSpc>
              <a:spcBef>
                <a:spcPts val="0"/>
              </a:spcBef>
              <a:spcAft>
                <a:spcPts val="0"/>
              </a:spcAft>
              <a:buClr>
                <a:schemeClr val="dk1"/>
              </a:buClr>
              <a:buSzPts val="1400"/>
              <a:buFont typeface="Pavanam"/>
              <a:buChar char="○"/>
              <a:defRPr>
                <a:solidFill>
                  <a:schemeClr val="dk1"/>
                </a:solidFill>
                <a:latin typeface="Pavanam"/>
                <a:ea typeface="Pavanam"/>
                <a:cs typeface="Pavanam"/>
                <a:sym typeface="Pavanam"/>
              </a:defRPr>
            </a:lvl8pPr>
            <a:lvl9pPr marL="4114800" lvl="8" indent="-317500">
              <a:lnSpc>
                <a:spcPct val="115000"/>
              </a:lnSpc>
              <a:spcBef>
                <a:spcPts val="0"/>
              </a:spcBef>
              <a:spcAft>
                <a:spcPts val="0"/>
              </a:spcAft>
              <a:buClr>
                <a:schemeClr val="dk1"/>
              </a:buClr>
              <a:buSzPts val="1400"/>
              <a:buFont typeface="Pavanam"/>
              <a:buChar char="■"/>
              <a:defRPr>
                <a:solidFill>
                  <a:schemeClr val="dk1"/>
                </a:solidFill>
                <a:latin typeface="Pavanam"/>
                <a:ea typeface="Pavanam"/>
                <a:cs typeface="Pavanam"/>
                <a:sym typeface="Pavana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5"/>
        <p:cNvGrpSpPr/>
        <p:nvPr/>
      </p:nvGrpSpPr>
      <p:grpSpPr>
        <a:xfrm>
          <a:off x="0" y="0"/>
          <a:ext cx="0" cy="0"/>
          <a:chOff x="0" y="0"/>
          <a:chExt cx="0" cy="0"/>
        </a:xfrm>
      </p:grpSpPr>
      <p:sp>
        <p:nvSpPr>
          <p:cNvPr id="876" name="Google Shape;876;p28"/>
          <p:cNvSpPr txBox="1">
            <a:spLocks noGrp="1"/>
          </p:cNvSpPr>
          <p:nvPr>
            <p:ph type="ctrTitle"/>
          </p:nvPr>
        </p:nvSpPr>
        <p:spPr>
          <a:xfrm>
            <a:off x="1258779" y="1286548"/>
            <a:ext cx="5803202" cy="14601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t>Escuela Normal De Educación Preescolar.</a:t>
            </a:r>
            <a:endParaRPr sz="4000" dirty="0"/>
          </a:p>
        </p:txBody>
      </p:sp>
      <p:sp>
        <p:nvSpPr>
          <p:cNvPr id="877" name="Google Shape;877;p28"/>
          <p:cNvSpPr txBox="1">
            <a:spLocks noGrp="1"/>
          </p:cNvSpPr>
          <p:nvPr>
            <p:ph type="subTitle" idx="1"/>
          </p:nvPr>
        </p:nvSpPr>
        <p:spPr>
          <a:xfrm>
            <a:off x="2482668" y="4244676"/>
            <a:ext cx="4685100" cy="48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3200" b="1" dirty="0"/>
              <a:t>Alumna: Jessica Anahí Ochoa Ramos #16 </a:t>
            </a:r>
            <a:endParaRPr sz="3200" b="1" dirty="0"/>
          </a:p>
        </p:txBody>
      </p:sp>
      <p:pic>
        <p:nvPicPr>
          <p:cNvPr id="3" name="Imagen 2" descr="Un letrero de color blanco&#10;&#10;Descripción generada automáticamente con confianza media">
            <a:extLst>
              <a:ext uri="{FF2B5EF4-FFF2-40B4-BE49-F238E27FC236}">
                <a16:creationId xmlns:a16="http://schemas.microsoft.com/office/drawing/2014/main" id="{12A77484-E7CA-CD87-9E87-C6B56900DA0C}"/>
              </a:ext>
            </a:extLst>
          </p:cNvPr>
          <p:cNvPicPr>
            <a:picLocks noChangeAspect="1"/>
          </p:cNvPicPr>
          <p:nvPr/>
        </p:nvPicPr>
        <p:blipFill>
          <a:blip r:embed="rId3"/>
          <a:stretch>
            <a:fillRect/>
          </a:stretch>
        </p:blipFill>
        <p:spPr>
          <a:xfrm rot="5400000">
            <a:off x="413263" y="1337541"/>
            <a:ext cx="1691031" cy="1127354"/>
          </a:xfrm>
          <a:prstGeom prst="rect">
            <a:avLst/>
          </a:prstGeom>
        </p:spPr>
      </p:pic>
      <p:sp>
        <p:nvSpPr>
          <p:cNvPr id="7" name="CuadroTexto 6">
            <a:extLst>
              <a:ext uri="{FF2B5EF4-FFF2-40B4-BE49-F238E27FC236}">
                <a16:creationId xmlns:a16="http://schemas.microsoft.com/office/drawing/2014/main" id="{22D35E7F-DF7A-2433-F6BE-DBCB32EFA721}"/>
              </a:ext>
            </a:extLst>
          </p:cNvPr>
          <p:cNvSpPr txBox="1"/>
          <p:nvPr/>
        </p:nvSpPr>
        <p:spPr>
          <a:xfrm>
            <a:off x="2085395" y="3218649"/>
            <a:ext cx="5479645" cy="830997"/>
          </a:xfrm>
          <a:prstGeom prst="rect">
            <a:avLst/>
          </a:prstGeom>
          <a:noFill/>
        </p:spPr>
        <p:txBody>
          <a:bodyPr wrap="square">
            <a:spAutoFit/>
          </a:bodyPr>
          <a:lstStyle/>
          <a:p>
            <a:r>
              <a:rPr lang="es-MX" sz="2400" dirty="0"/>
              <a:t>Maestro: Manuel Federico Rodriguez Aguilar</a:t>
            </a:r>
            <a:r>
              <a:rPr lang="es-MX" sz="1200"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B31DC51-E925-17C7-4559-984CFC266F49}"/>
              </a:ext>
            </a:extLst>
          </p:cNvPr>
          <p:cNvSpPr>
            <a:spLocks noGrp="1"/>
          </p:cNvSpPr>
          <p:nvPr>
            <p:ph type="ctrTitle"/>
          </p:nvPr>
        </p:nvSpPr>
        <p:spPr>
          <a:xfrm>
            <a:off x="555563" y="3102150"/>
            <a:ext cx="7020000" cy="653700"/>
          </a:xfrm>
        </p:spPr>
        <p:txBody>
          <a:bodyPr/>
          <a:lstStyle/>
          <a:p>
            <a:pPr algn="ctr"/>
            <a:r>
              <a:rPr lang="es-MX" sz="11500" dirty="0">
                <a:solidFill>
                  <a:srgbClr val="FF0000"/>
                </a:solidFill>
              </a:rPr>
              <a:t>D</a:t>
            </a:r>
            <a:r>
              <a:rPr lang="es-MX" sz="11500" dirty="0"/>
              <a:t>anzas Educativas.</a:t>
            </a:r>
          </a:p>
        </p:txBody>
      </p:sp>
      <p:pic>
        <p:nvPicPr>
          <p:cNvPr id="4" name="Imagen 3">
            <a:extLst>
              <a:ext uri="{FF2B5EF4-FFF2-40B4-BE49-F238E27FC236}">
                <a16:creationId xmlns:a16="http://schemas.microsoft.com/office/drawing/2014/main" id="{33725FF8-A321-9EBA-646C-11669D532797}"/>
              </a:ext>
            </a:extLst>
          </p:cNvPr>
          <p:cNvPicPr>
            <a:picLocks noChangeAspect="1"/>
          </p:cNvPicPr>
          <p:nvPr/>
        </p:nvPicPr>
        <p:blipFill>
          <a:blip r:embed="rId2"/>
          <a:stretch>
            <a:fillRect/>
          </a:stretch>
        </p:blipFill>
        <p:spPr>
          <a:xfrm>
            <a:off x="393896" y="420930"/>
            <a:ext cx="1561514" cy="1561514"/>
          </a:xfrm>
          <a:prstGeom prst="rect">
            <a:avLst/>
          </a:prstGeom>
        </p:spPr>
      </p:pic>
      <p:pic>
        <p:nvPicPr>
          <p:cNvPr id="5" name="Imagen 4">
            <a:extLst>
              <a:ext uri="{FF2B5EF4-FFF2-40B4-BE49-F238E27FC236}">
                <a16:creationId xmlns:a16="http://schemas.microsoft.com/office/drawing/2014/main" id="{264D671F-2BA6-FAAF-E3FD-9BDD9B410B91}"/>
              </a:ext>
            </a:extLst>
          </p:cNvPr>
          <p:cNvPicPr>
            <a:picLocks noChangeAspect="1"/>
          </p:cNvPicPr>
          <p:nvPr/>
        </p:nvPicPr>
        <p:blipFill rotWithShape="1">
          <a:blip r:embed="rId3"/>
          <a:srcRect b="16782"/>
          <a:stretch/>
        </p:blipFill>
        <p:spPr>
          <a:xfrm>
            <a:off x="5322277" y="106019"/>
            <a:ext cx="2438400" cy="1561515"/>
          </a:xfrm>
          <a:prstGeom prst="rect">
            <a:avLst/>
          </a:prstGeom>
        </p:spPr>
      </p:pic>
    </p:spTree>
    <p:extLst>
      <p:ext uri="{BB962C8B-B14F-4D97-AF65-F5344CB8AC3E}">
        <p14:creationId xmlns:p14="http://schemas.microsoft.com/office/powerpoint/2010/main" val="84289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EEE6A94-EF38-F540-75EE-767D4B050C26}"/>
              </a:ext>
            </a:extLst>
          </p:cNvPr>
          <p:cNvSpPr>
            <a:spLocks noGrp="1"/>
          </p:cNvSpPr>
          <p:nvPr>
            <p:ph type="body" idx="1"/>
          </p:nvPr>
        </p:nvSpPr>
        <p:spPr>
          <a:xfrm>
            <a:off x="573398" y="1684606"/>
            <a:ext cx="7020000" cy="3488788"/>
          </a:xfrm>
        </p:spPr>
        <p:txBody>
          <a:bodyPr>
            <a:normAutofit fontScale="92500" lnSpcReduction="10000"/>
          </a:bodyPr>
          <a:lstStyle/>
          <a:p>
            <a:r>
              <a:rPr lang="es-MX" sz="2400" dirty="0"/>
              <a:t>La danza, dentro de los contenidos de Educación Física, ha de contemplarse como un medio y no como un fin. La danza es una actividad tan antigua como el ser humano y a través de la cual el hombre ha encontrado un vehículo de expresión. La riqueza y variedad de estas danzas, para ser aplicadas en el ámbito escolar, debe ser adaptada de forma que guarde interés entre los alumnos y que al mismo tiempo tenga una finalidad educativa. Estas actividades pueden ser comunes a ambos sexos, pues en este tipo de danzas, existen roles.</a:t>
            </a:r>
          </a:p>
        </p:txBody>
      </p:sp>
      <p:sp>
        <p:nvSpPr>
          <p:cNvPr id="3" name="Título 2">
            <a:extLst>
              <a:ext uri="{FF2B5EF4-FFF2-40B4-BE49-F238E27FC236}">
                <a16:creationId xmlns:a16="http://schemas.microsoft.com/office/drawing/2014/main" id="{1D24CEAB-2B4A-EE83-8763-AC928E145F9E}"/>
              </a:ext>
            </a:extLst>
          </p:cNvPr>
          <p:cNvSpPr>
            <a:spLocks noGrp="1"/>
          </p:cNvSpPr>
          <p:nvPr>
            <p:ph type="ctrTitle"/>
          </p:nvPr>
        </p:nvSpPr>
        <p:spPr>
          <a:xfrm>
            <a:off x="573398" y="469161"/>
            <a:ext cx="7020000" cy="653700"/>
          </a:xfrm>
        </p:spPr>
        <p:txBody>
          <a:bodyPr/>
          <a:lstStyle/>
          <a:p>
            <a:pPr algn="ctr"/>
            <a:r>
              <a:rPr lang="es-MX" sz="4800" u="sng" dirty="0"/>
              <a:t>5.1 </a:t>
            </a:r>
            <a:r>
              <a:rPr lang="es-MX" sz="4800" u="sng" dirty="0">
                <a:solidFill>
                  <a:srgbClr val="FF0000"/>
                </a:solidFill>
              </a:rPr>
              <a:t>I</a:t>
            </a:r>
            <a:r>
              <a:rPr lang="es-MX" sz="4800" u="sng" dirty="0"/>
              <a:t>ntroducción </a:t>
            </a:r>
          </a:p>
        </p:txBody>
      </p:sp>
      <p:pic>
        <p:nvPicPr>
          <p:cNvPr id="4" name="Imagen 3">
            <a:extLst>
              <a:ext uri="{FF2B5EF4-FFF2-40B4-BE49-F238E27FC236}">
                <a16:creationId xmlns:a16="http://schemas.microsoft.com/office/drawing/2014/main" id="{D1286B5E-B835-B182-F039-6149D298DBF4}"/>
              </a:ext>
            </a:extLst>
          </p:cNvPr>
          <p:cNvPicPr>
            <a:picLocks noChangeAspect="1"/>
          </p:cNvPicPr>
          <p:nvPr/>
        </p:nvPicPr>
        <p:blipFill>
          <a:blip r:embed="rId2"/>
          <a:stretch>
            <a:fillRect/>
          </a:stretch>
        </p:blipFill>
        <p:spPr>
          <a:xfrm>
            <a:off x="4735898" y="4935039"/>
            <a:ext cx="2857500" cy="1600200"/>
          </a:xfrm>
          <a:prstGeom prst="rect">
            <a:avLst/>
          </a:prstGeom>
        </p:spPr>
      </p:pic>
    </p:spTree>
    <p:extLst>
      <p:ext uri="{BB962C8B-B14F-4D97-AF65-F5344CB8AC3E}">
        <p14:creationId xmlns:p14="http://schemas.microsoft.com/office/powerpoint/2010/main" val="1766948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B058982-7B75-F94C-782A-4B498A49E1D0}"/>
              </a:ext>
            </a:extLst>
          </p:cNvPr>
          <p:cNvSpPr>
            <a:spLocks noGrp="1"/>
          </p:cNvSpPr>
          <p:nvPr>
            <p:ph type="body" idx="1"/>
          </p:nvPr>
        </p:nvSpPr>
        <p:spPr>
          <a:xfrm>
            <a:off x="120075" y="1702190"/>
            <a:ext cx="7613999" cy="4825219"/>
          </a:xfrm>
        </p:spPr>
        <p:txBody>
          <a:bodyPr>
            <a:normAutofit/>
          </a:bodyPr>
          <a:lstStyle/>
          <a:p>
            <a:r>
              <a:rPr lang="es-MX" sz="2000" dirty="0"/>
              <a:t>Según la mayor parte de los investigadores, muchas de las danzas tradicionales o folcklóricas, tienen su origen a partir del siglo XVIII. No obstante, hay gran número de ellas, cuyos orígenes parten de tiempos remotos. Cada pueblo tiene sus danzas propias y con un carácter nacional bien determinado. Dentro de nuestra sociedad, las danzas se importan o exportan adaptándoles características y peculiaridades de los lugares que las adoptan. En las danzas aparecen formas variadas. Cada una de estas formas tiene a su vez muchas variaciones, y un estilo y forma concreta de moverse. Cada una ha tenido su propio desarrollo histórico y sus razones para ser </a:t>
            </a:r>
            <a:r>
              <a:rPr lang="es-MX" sz="2000" dirty="0" err="1"/>
              <a:t>popular.En</a:t>
            </a:r>
            <a:r>
              <a:rPr lang="es-MX" sz="2000" dirty="0"/>
              <a:t> la actualidad, la danza es símbolo social e identificador de la cultura de pases; los ritmos empleados son localizables en determinados lugares geográficos. Zamora (1995), realiza un análisis </a:t>
            </a:r>
            <a:r>
              <a:rPr lang="es-MX" sz="2000" dirty="0" err="1"/>
              <a:t>historico</a:t>
            </a:r>
            <a:r>
              <a:rPr lang="es-MX" sz="2000" dirty="0"/>
              <a:t> sobre la </a:t>
            </a:r>
            <a:r>
              <a:rPr lang="es-MX" sz="2000" dirty="0" err="1"/>
              <a:t>evolucion</a:t>
            </a:r>
            <a:r>
              <a:rPr lang="es-MX" sz="2000" dirty="0"/>
              <a:t> de la danza y considera que en los </a:t>
            </a:r>
            <a:r>
              <a:rPr lang="es-MX" sz="2000" dirty="0" err="1"/>
              <a:t>origenes</a:t>
            </a:r>
            <a:r>
              <a:rPr lang="es-MX" sz="2000" dirty="0"/>
              <a:t> históricos de la danza</a:t>
            </a:r>
          </a:p>
        </p:txBody>
      </p:sp>
      <p:sp>
        <p:nvSpPr>
          <p:cNvPr id="3" name="Título 2">
            <a:extLst>
              <a:ext uri="{FF2B5EF4-FFF2-40B4-BE49-F238E27FC236}">
                <a16:creationId xmlns:a16="http://schemas.microsoft.com/office/drawing/2014/main" id="{327E1295-E6FA-F1E3-E41F-67FE55108E96}"/>
              </a:ext>
            </a:extLst>
          </p:cNvPr>
          <p:cNvSpPr>
            <a:spLocks noGrp="1"/>
          </p:cNvSpPr>
          <p:nvPr>
            <p:ph type="ctrTitle"/>
          </p:nvPr>
        </p:nvSpPr>
        <p:spPr/>
        <p:txBody>
          <a:bodyPr/>
          <a:lstStyle/>
          <a:p>
            <a:r>
              <a:rPr lang="es-MX" dirty="0"/>
              <a:t>5.2 </a:t>
            </a:r>
            <a:r>
              <a:rPr lang="es-MX" dirty="0">
                <a:solidFill>
                  <a:srgbClr val="FF0000"/>
                </a:solidFill>
              </a:rPr>
              <a:t>D</a:t>
            </a:r>
            <a:r>
              <a:rPr lang="es-MX" dirty="0"/>
              <a:t>anzas del Mundo.</a:t>
            </a:r>
            <a:br>
              <a:rPr lang="es-MX" dirty="0"/>
            </a:br>
            <a:r>
              <a:rPr lang="es-MX" dirty="0"/>
              <a:t>5.2.1 </a:t>
            </a:r>
            <a:r>
              <a:rPr lang="es-MX" dirty="0">
                <a:solidFill>
                  <a:srgbClr val="FF0000"/>
                </a:solidFill>
              </a:rPr>
              <a:t>O</a:t>
            </a:r>
            <a:r>
              <a:rPr lang="es-MX" dirty="0"/>
              <a:t>rígenes.</a:t>
            </a:r>
          </a:p>
        </p:txBody>
      </p:sp>
      <p:pic>
        <p:nvPicPr>
          <p:cNvPr id="4" name="Imagen 3">
            <a:extLst>
              <a:ext uri="{FF2B5EF4-FFF2-40B4-BE49-F238E27FC236}">
                <a16:creationId xmlns:a16="http://schemas.microsoft.com/office/drawing/2014/main" id="{52ADA718-1E63-607F-B5DC-19DCDE070E8D}"/>
              </a:ext>
            </a:extLst>
          </p:cNvPr>
          <p:cNvPicPr>
            <a:picLocks noChangeAspect="1"/>
          </p:cNvPicPr>
          <p:nvPr/>
        </p:nvPicPr>
        <p:blipFill rotWithShape="1">
          <a:blip r:embed="rId2"/>
          <a:srcRect t="9750" b="11153"/>
          <a:stretch/>
        </p:blipFill>
        <p:spPr>
          <a:xfrm>
            <a:off x="5357374" y="119575"/>
            <a:ext cx="2143125" cy="1695157"/>
          </a:xfrm>
          <a:prstGeom prst="rect">
            <a:avLst/>
          </a:prstGeom>
        </p:spPr>
      </p:pic>
    </p:spTree>
    <p:extLst>
      <p:ext uri="{BB962C8B-B14F-4D97-AF65-F5344CB8AC3E}">
        <p14:creationId xmlns:p14="http://schemas.microsoft.com/office/powerpoint/2010/main" val="364268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E8F0545-AED1-4DCD-3F6D-AD02616D3B22}"/>
              </a:ext>
            </a:extLst>
          </p:cNvPr>
          <p:cNvSpPr>
            <a:spLocks noGrp="1"/>
          </p:cNvSpPr>
          <p:nvPr>
            <p:ph type="body" idx="1"/>
          </p:nvPr>
        </p:nvSpPr>
        <p:spPr>
          <a:xfrm>
            <a:off x="587466" y="2248276"/>
            <a:ext cx="7020000" cy="4039982"/>
          </a:xfrm>
        </p:spPr>
        <p:txBody>
          <a:bodyPr>
            <a:normAutofit/>
          </a:bodyPr>
          <a:lstStyle/>
          <a:p>
            <a:r>
              <a:rPr lang="es-MX" sz="2000" dirty="0"/>
              <a:t>Aunque la clasificación más conocida está en relación al lugar donde se ubican las diferentes danzas del mundo en función del país al que pertenezcan, pensamos que es interesante adjuntar otros tipos de clasificaciones de esas danzas que nos ayuden a desarrollarlas de la mejor forma en el ámbito educativo. Para clasificar las danzas del mundo, nos remitimos al trabajo que realiza Zamora (1995), en cuya obra se desarrollan cada una de las danzas que se mencionan a continuación. De este modo, clasificaremos éstas, de la siguiente manera:</a:t>
            </a:r>
          </a:p>
          <a:p>
            <a:r>
              <a:rPr lang="es-MX" sz="2000" dirty="0"/>
              <a:t>En función de las edades a las que va aplicada la danza.</a:t>
            </a:r>
          </a:p>
          <a:p>
            <a:r>
              <a:rPr lang="es-MX" sz="2000" dirty="0"/>
              <a:t>En función del uso que se le da a la danza.</a:t>
            </a:r>
          </a:p>
          <a:p>
            <a:r>
              <a:rPr lang="es-MX" sz="2000" dirty="0"/>
              <a:t>En función del numero de participantes.</a:t>
            </a:r>
          </a:p>
        </p:txBody>
      </p:sp>
      <p:sp>
        <p:nvSpPr>
          <p:cNvPr id="3" name="Título 2">
            <a:extLst>
              <a:ext uri="{FF2B5EF4-FFF2-40B4-BE49-F238E27FC236}">
                <a16:creationId xmlns:a16="http://schemas.microsoft.com/office/drawing/2014/main" id="{8586937D-21A5-0AB6-01B2-5F891A305515}"/>
              </a:ext>
            </a:extLst>
          </p:cNvPr>
          <p:cNvSpPr>
            <a:spLocks noGrp="1"/>
          </p:cNvSpPr>
          <p:nvPr>
            <p:ph type="ctrTitle"/>
          </p:nvPr>
        </p:nvSpPr>
        <p:spPr>
          <a:xfrm>
            <a:off x="1062000" y="1045937"/>
            <a:ext cx="7020000" cy="653700"/>
          </a:xfrm>
        </p:spPr>
        <p:txBody>
          <a:bodyPr/>
          <a:lstStyle/>
          <a:p>
            <a:r>
              <a:rPr lang="es-MX" dirty="0"/>
              <a:t>5.2.2. </a:t>
            </a:r>
            <a:r>
              <a:rPr lang="es-MX" dirty="0">
                <a:solidFill>
                  <a:srgbClr val="FF0000"/>
                </a:solidFill>
              </a:rPr>
              <a:t>C</a:t>
            </a:r>
            <a:r>
              <a:rPr lang="es-MX" dirty="0"/>
              <a:t>lasificación según se procedencia</a:t>
            </a:r>
          </a:p>
        </p:txBody>
      </p:sp>
      <p:pic>
        <p:nvPicPr>
          <p:cNvPr id="4" name="Imagen 3">
            <a:extLst>
              <a:ext uri="{FF2B5EF4-FFF2-40B4-BE49-F238E27FC236}">
                <a16:creationId xmlns:a16="http://schemas.microsoft.com/office/drawing/2014/main" id="{B515B446-61A4-ECC8-D8D2-D51012A51E6A}"/>
              </a:ext>
            </a:extLst>
          </p:cNvPr>
          <p:cNvPicPr>
            <a:picLocks noChangeAspect="1"/>
          </p:cNvPicPr>
          <p:nvPr/>
        </p:nvPicPr>
        <p:blipFill>
          <a:blip r:embed="rId2"/>
          <a:stretch>
            <a:fillRect/>
          </a:stretch>
        </p:blipFill>
        <p:spPr>
          <a:xfrm>
            <a:off x="6451509" y="76576"/>
            <a:ext cx="2105025" cy="2171700"/>
          </a:xfrm>
          <a:prstGeom prst="rect">
            <a:avLst/>
          </a:prstGeom>
        </p:spPr>
      </p:pic>
    </p:spTree>
    <p:extLst>
      <p:ext uri="{BB962C8B-B14F-4D97-AF65-F5344CB8AC3E}">
        <p14:creationId xmlns:p14="http://schemas.microsoft.com/office/powerpoint/2010/main" val="400014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35F242E-C3AA-DE62-F96B-8C6BE676620C}"/>
              </a:ext>
            </a:extLst>
          </p:cNvPr>
          <p:cNvSpPr>
            <a:spLocks noGrp="1"/>
          </p:cNvSpPr>
          <p:nvPr>
            <p:ph type="body" idx="1"/>
          </p:nvPr>
        </p:nvSpPr>
        <p:spPr>
          <a:xfrm>
            <a:off x="338363" y="1732500"/>
            <a:ext cx="7020000" cy="5125500"/>
          </a:xfrm>
        </p:spPr>
        <p:txBody>
          <a:bodyPr>
            <a:normAutofit/>
          </a:bodyPr>
          <a:lstStyle/>
          <a:p>
            <a:r>
              <a:rPr lang="es-MX" sz="1800" dirty="0"/>
              <a:t>Cuando nos enfrentamos a un grupo donde los alumnos prácticamente no se conocen, bien porque son sus primeros contactos, porque es el inicio de un curso, o porque antes no han realizado actividades de este tipo, será necesario por encima de todo, crear situaciones en las que interactúen, para que se den a conocer las características más básicas de cada uno de ellos de forma que las respuestas que se obtengan de ese colectivo a partir de ese momento, tengan un carácter espontáneo, de libre respuesta, donde se fomente la imaginación, el dinamismo, el desbloqueo, y por tanto, el descubrimiento personal de cada uno de sus miembros. Un contenido que por encima de todo persigue este objetivo, son las Danzas de Presentación. Cuando el profesor confeccione este tipo de danzas utilizara estructuras espaciales sencillas, movimientos simples, estructuras musicales muy marcadas. permitiendo priorizar la comunicación entre los componentes. que llegarán durante su realización a comunicarse verbalmente características personales como el nombre, lugar de procedencia, hobbyes, etc.</a:t>
            </a:r>
          </a:p>
        </p:txBody>
      </p:sp>
      <p:sp>
        <p:nvSpPr>
          <p:cNvPr id="3" name="Título 2">
            <a:extLst>
              <a:ext uri="{FF2B5EF4-FFF2-40B4-BE49-F238E27FC236}">
                <a16:creationId xmlns:a16="http://schemas.microsoft.com/office/drawing/2014/main" id="{08143733-9B7E-6F41-41C4-AC99C92B1E87}"/>
              </a:ext>
            </a:extLst>
          </p:cNvPr>
          <p:cNvSpPr>
            <a:spLocks noGrp="1"/>
          </p:cNvSpPr>
          <p:nvPr>
            <p:ph type="ctrTitle"/>
          </p:nvPr>
        </p:nvSpPr>
        <p:spPr/>
        <p:txBody>
          <a:bodyPr/>
          <a:lstStyle/>
          <a:p>
            <a:r>
              <a:rPr lang="es-MX" dirty="0"/>
              <a:t>5.3 Danzas de presentación</a:t>
            </a:r>
          </a:p>
        </p:txBody>
      </p:sp>
      <p:pic>
        <p:nvPicPr>
          <p:cNvPr id="4" name="Imagen 3">
            <a:extLst>
              <a:ext uri="{FF2B5EF4-FFF2-40B4-BE49-F238E27FC236}">
                <a16:creationId xmlns:a16="http://schemas.microsoft.com/office/drawing/2014/main" id="{234C49FF-D26D-3716-04C3-2D8F435D3D63}"/>
              </a:ext>
            </a:extLst>
          </p:cNvPr>
          <p:cNvPicPr>
            <a:picLocks noChangeAspect="1"/>
          </p:cNvPicPr>
          <p:nvPr/>
        </p:nvPicPr>
        <p:blipFill>
          <a:blip r:embed="rId2"/>
          <a:stretch>
            <a:fillRect/>
          </a:stretch>
        </p:blipFill>
        <p:spPr>
          <a:xfrm>
            <a:off x="6662512" y="39649"/>
            <a:ext cx="2143125" cy="1777501"/>
          </a:xfrm>
          <a:prstGeom prst="rect">
            <a:avLst/>
          </a:prstGeom>
        </p:spPr>
      </p:pic>
    </p:spTree>
    <p:extLst>
      <p:ext uri="{BB962C8B-B14F-4D97-AF65-F5344CB8AC3E}">
        <p14:creationId xmlns:p14="http://schemas.microsoft.com/office/powerpoint/2010/main" val="32512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91CFF2F-B4AE-BA38-18D1-19927F15AE64}"/>
              </a:ext>
            </a:extLst>
          </p:cNvPr>
          <p:cNvSpPr>
            <a:spLocks noGrp="1"/>
          </p:cNvSpPr>
          <p:nvPr>
            <p:ph type="body" idx="1"/>
          </p:nvPr>
        </p:nvSpPr>
        <p:spPr>
          <a:xfrm>
            <a:off x="351470" y="1550172"/>
            <a:ext cx="7020000" cy="5125500"/>
          </a:xfrm>
        </p:spPr>
        <p:txBody>
          <a:bodyPr>
            <a:normAutofit/>
          </a:bodyPr>
          <a:lstStyle/>
          <a:p>
            <a:r>
              <a:rPr lang="es-MX" sz="2000" dirty="0"/>
              <a:t>El contenido de Expresión Corporal, dentro del Área de Educación Física, está teniendo un gran auge, debido a la reconsideración de los que se dedican al campo de lo corporal, y también a la importancia que cada vez más se da a esta materia en el ámbito educativo, viendo en ella una fuente importante de recursos para fomentar el desarrollo integral del alumno. Ante las dificultades que el docente encuentra a la hora de aplicar los contenidos basados en las distintas modalidades coreográficas, este libro pretende sentar las bases para que dicho docente las aplique correctamente. En esta obra se incluyen las modalidades coreográficas que los autores piensan más aplicables al ámbito educativo, proporcionando las adaptaciones oportunas en las distintas etapas educativas, y proponiendo unas formas de trabajo ajustadas a las consideraciones que se establecen en el Sistema Educativo, a la vez que se justifica su aplicación.</a:t>
            </a:r>
          </a:p>
        </p:txBody>
      </p:sp>
      <p:sp>
        <p:nvSpPr>
          <p:cNvPr id="3" name="Título 2">
            <a:extLst>
              <a:ext uri="{FF2B5EF4-FFF2-40B4-BE49-F238E27FC236}">
                <a16:creationId xmlns:a16="http://schemas.microsoft.com/office/drawing/2014/main" id="{17977943-7340-D0C5-C39D-2C2FECED8BB4}"/>
              </a:ext>
            </a:extLst>
          </p:cNvPr>
          <p:cNvSpPr>
            <a:spLocks noGrp="1"/>
          </p:cNvSpPr>
          <p:nvPr>
            <p:ph type="ctrTitle"/>
          </p:nvPr>
        </p:nvSpPr>
        <p:spPr/>
        <p:txBody>
          <a:bodyPr/>
          <a:lstStyle/>
          <a:p>
            <a:r>
              <a:rPr lang="es-MX" b="0" i="0" dirty="0">
                <a:solidFill>
                  <a:srgbClr val="000000"/>
                </a:solidFill>
                <a:effectLst/>
                <a:latin typeface="Verdana" panose="020B0604030504040204" pitchFamily="34" charset="0"/>
              </a:rPr>
              <a:t>5.3.1 Aplicación</a:t>
            </a:r>
            <a:endParaRPr lang="es-MX" dirty="0"/>
          </a:p>
        </p:txBody>
      </p:sp>
      <p:pic>
        <p:nvPicPr>
          <p:cNvPr id="4" name="Imagen 3">
            <a:extLst>
              <a:ext uri="{FF2B5EF4-FFF2-40B4-BE49-F238E27FC236}">
                <a16:creationId xmlns:a16="http://schemas.microsoft.com/office/drawing/2014/main" id="{ADE35DA9-F736-2FFB-8002-77404D471832}"/>
              </a:ext>
            </a:extLst>
          </p:cNvPr>
          <p:cNvPicPr>
            <a:picLocks noChangeAspect="1"/>
          </p:cNvPicPr>
          <p:nvPr/>
        </p:nvPicPr>
        <p:blipFill>
          <a:blip r:embed="rId2"/>
          <a:stretch>
            <a:fillRect/>
          </a:stretch>
        </p:blipFill>
        <p:spPr>
          <a:xfrm>
            <a:off x="5823658" y="128163"/>
            <a:ext cx="3095625" cy="1476375"/>
          </a:xfrm>
          <a:prstGeom prst="rect">
            <a:avLst/>
          </a:prstGeom>
        </p:spPr>
      </p:pic>
    </p:spTree>
    <p:extLst>
      <p:ext uri="{BB962C8B-B14F-4D97-AF65-F5344CB8AC3E}">
        <p14:creationId xmlns:p14="http://schemas.microsoft.com/office/powerpoint/2010/main" val="336571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3EB039E-B87E-6238-5FFB-FC7F97FC54D6}"/>
              </a:ext>
            </a:extLst>
          </p:cNvPr>
          <p:cNvSpPr>
            <a:spLocks noGrp="1"/>
          </p:cNvSpPr>
          <p:nvPr>
            <p:ph type="body" idx="1"/>
          </p:nvPr>
        </p:nvSpPr>
        <p:spPr/>
        <p:txBody>
          <a:bodyPr>
            <a:normAutofit/>
          </a:bodyPr>
          <a:lstStyle/>
          <a:p>
            <a:r>
              <a:rPr lang="es-MX" sz="2000" dirty="0"/>
              <a:t>La danza creativa, pretende alejarse en un principio de un inventario de ejercicios técnicos codificados, que imponen un estilo a seguir. La riqueza de esta propuesta reside en el hecho de que el individuo ha de explorar y familiarizarse con el movimiento, llegando a descubrir su propia técnica y elaborando su propio lenguaje gestual. La idea de la danza creativa, consiste en una concienciación del movimiento pensado, vivido y recreado, cuyo principio puede inspirarse en cualquier elemento del mundo que nos rodea. En la danza creativa, el alumno ha de aprender a utilizar la música bajo formulas de dialogo. Para ello, es conveniente utilizar diferentes estilos y fuentes musicales a fin de favorecer un máximo enriquecimiento del vocabulario rítmico.</a:t>
            </a:r>
          </a:p>
        </p:txBody>
      </p:sp>
      <p:sp>
        <p:nvSpPr>
          <p:cNvPr id="3" name="Título 2">
            <a:extLst>
              <a:ext uri="{FF2B5EF4-FFF2-40B4-BE49-F238E27FC236}">
                <a16:creationId xmlns:a16="http://schemas.microsoft.com/office/drawing/2014/main" id="{684F2525-A0AE-2195-10DC-89F1EF90CBA6}"/>
              </a:ext>
            </a:extLst>
          </p:cNvPr>
          <p:cNvSpPr>
            <a:spLocks noGrp="1"/>
          </p:cNvSpPr>
          <p:nvPr>
            <p:ph type="ctrTitle"/>
          </p:nvPr>
        </p:nvSpPr>
        <p:spPr/>
        <p:txBody>
          <a:bodyPr/>
          <a:lstStyle/>
          <a:p>
            <a:r>
              <a:rPr lang="es-MX" b="0" i="0" dirty="0">
                <a:solidFill>
                  <a:srgbClr val="000000"/>
                </a:solidFill>
                <a:effectLst/>
                <a:latin typeface="Verdana" panose="020B0604030504040204" pitchFamily="34" charset="0"/>
              </a:rPr>
              <a:t>5.4 Danzas Creativas</a:t>
            </a:r>
            <a:endParaRPr lang="es-MX" dirty="0"/>
          </a:p>
        </p:txBody>
      </p:sp>
      <p:pic>
        <p:nvPicPr>
          <p:cNvPr id="4" name="Imagen 3">
            <a:extLst>
              <a:ext uri="{FF2B5EF4-FFF2-40B4-BE49-F238E27FC236}">
                <a16:creationId xmlns:a16="http://schemas.microsoft.com/office/drawing/2014/main" id="{21473BDF-C6B2-A44F-0ED1-B9E06A6F9D40}"/>
              </a:ext>
            </a:extLst>
          </p:cNvPr>
          <p:cNvPicPr>
            <a:picLocks noChangeAspect="1"/>
          </p:cNvPicPr>
          <p:nvPr/>
        </p:nvPicPr>
        <p:blipFill rotWithShape="1">
          <a:blip r:embed="rId2"/>
          <a:srcRect t="14528" b="12285"/>
          <a:stretch/>
        </p:blipFill>
        <p:spPr>
          <a:xfrm>
            <a:off x="5174492" y="5008099"/>
            <a:ext cx="2143125" cy="1561514"/>
          </a:xfrm>
          <a:prstGeom prst="rect">
            <a:avLst/>
          </a:prstGeom>
        </p:spPr>
      </p:pic>
    </p:spTree>
    <p:extLst>
      <p:ext uri="{BB962C8B-B14F-4D97-AF65-F5344CB8AC3E}">
        <p14:creationId xmlns:p14="http://schemas.microsoft.com/office/powerpoint/2010/main" val="370049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7A256C9-99FD-F26C-3B54-A95601A3F553}"/>
              </a:ext>
            </a:extLst>
          </p:cNvPr>
          <p:cNvSpPr>
            <a:spLocks noGrp="1"/>
          </p:cNvSpPr>
          <p:nvPr>
            <p:ph type="body" idx="1"/>
          </p:nvPr>
        </p:nvSpPr>
        <p:spPr>
          <a:xfrm>
            <a:off x="379828" y="1193200"/>
            <a:ext cx="7354247" cy="5125500"/>
          </a:xfrm>
        </p:spPr>
        <p:txBody>
          <a:bodyPr>
            <a:normAutofit/>
          </a:bodyPr>
          <a:lstStyle/>
          <a:p>
            <a:r>
              <a:rPr lang="es-MX" sz="2400" dirty="0"/>
              <a:t>Debe aplicarse cuando el alumno ya tiene un cierto bagaje en los otros tipos de danzas, y de esta forma, se podrá proponer la creación de danzas mas o menos complejas, en relación a las características del grupo de alumnos. No se tiene por que realizar un trabajo exhaustivo en torno a las danzas del mundo y las danzas de presentación, para poder comenzar a aplicar este tipo de danzas, sino que incluso pueden darse de forma paralela, siempre y cuando el alumno haya tenido una formación base en las otras variantes de danzas, que formen parte del repertorio motriz sobre el cual, el alumno pueda realizar este trabajo.</a:t>
            </a:r>
          </a:p>
        </p:txBody>
      </p:sp>
      <p:sp>
        <p:nvSpPr>
          <p:cNvPr id="3" name="Título 2">
            <a:extLst>
              <a:ext uri="{FF2B5EF4-FFF2-40B4-BE49-F238E27FC236}">
                <a16:creationId xmlns:a16="http://schemas.microsoft.com/office/drawing/2014/main" id="{FF75457C-CF0D-47D3-7A15-673E7D25F988}"/>
              </a:ext>
            </a:extLst>
          </p:cNvPr>
          <p:cNvSpPr>
            <a:spLocks noGrp="1"/>
          </p:cNvSpPr>
          <p:nvPr>
            <p:ph type="ctrTitle"/>
          </p:nvPr>
        </p:nvSpPr>
        <p:spPr/>
        <p:txBody>
          <a:bodyPr/>
          <a:lstStyle/>
          <a:p>
            <a:r>
              <a:rPr lang="es-MX" b="0" i="0" dirty="0">
                <a:solidFill>
                  <a:srgbClr val="000000"/>
                </a:solidFill>
                <a:effectLst/>
                <a:latin typeface="Verdana" panose="020B0604030504040204" pitchFamily="34" charset="0"/>
              </a:rPr>
              <a:t>5.4.1 Aplicación</a:t>
            </a:r>
            <a:endParaRPr lang="es-MX" dirty="0"/>
          </a:p>
        </p:txBody>
      </p:sp>
      <p:pic>
        <p:nvPicPr>
          <p:cNvPr id="4" name="Imagen 3">
            <a:extLst>
              <a:ext uri="{FF2B5EF4-FFF2-40B4-BE49-F238E27FC236}">
                <a16:creationId xmlns:a16="http://schemas.microsoft.com/office/drawing/2014/main" id="{8B0DBFE1-B798-67EC-408C-D32B71BB01F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97" b="96094" l="508" r="94416">
                        <a14:foregroundMark x1="74619" y1="96484" x2="55838" y2="18750"/>
                        <a14:foregroundMark x1="508" y1="73828" x2="27919" y2="60547"/>
                        <a14:foregroundMark x1="27919" y1="60547" x2="49746" y2="35938"/>
                        <a14:foregroundMark x1="49746" y1="35938" x2="55330" y2="19922"/>
                        <a14:foregroundMark x1="60406" y1="67188" x2="47716" y2="44531"/>
                        <a14:foregroundMark x1="47716" y1="44531" x2="47716" y2="44531"/>
                        <a14:foregroundMark x1="48731" y1="63672" x2="44162" y2="53906"/>
                        <a14:foregroundMark x1="36548" y1="17969" x2="28426" y2="9375"/>
                        <a14:foregroundMark x1="45685" y1="7031" x2="36548" y2="4297"/>
                        <a14:foregroundMark x1="71066" y1="96094" x2="62944" y2="65625"/>
                        <a14:foregroundMark x1="62944" y1="65625" x2="61929" y2="64844"/>
                        <a14:foregroundMark x1="88325" y1="12891" x2="94416" y2="10938"/>
                        <a14:foregroundMark x1="76142" y1="94922" x2="70051" y2="49219"/>
                        <a14:foregroundMark x1="41117" y1="54297" x2="508" y2="74609"/>
                        <a14:foregroundMark x1="508" y1="74609" x2="508" y2="74609"/>
                      </a14:backgroundRemoval>
                    </a14:imgEffect>
                  </a14:imgLayer>
                </a14:imgProps>
              </a:ext>
            </a:extLst>
          </a:blip>
          <a:stretch>
            <a:fillRect/>
          </a:stretch>
        </p:blipFill>
        <p:spPr>
          <a:xfrm>
            <a:off x="7267575" y="4160520"/>
            <a:ext cx="1876425" cy="2438400"/>
          </a:xfrm>
          <a:prstGeom prst="rect">
            <a:avLst/>
          </a:prstGeom>
        </p:spPr>
      </p:pic>
    </p:spTree>
    <p:extLst>
      <p:ext uri="{BB962C8B-B14F-4D97-AF65-F5344CB8AC3E}">
        <p14:creationId xmlns:p14="http://schemas.microsoft.com/office/powerpoint/2010/main" val="2847022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29"/>
          <p:cNvSpPr txBox="1">
            <a:spLocks noGrp="1"/>
          </p:cNvSpPr>
          <p:nvPr>
            <p:ph type="body" idx="1"/>
          </p:nvPr>
        </p:nvSpPr>
        <p:spPr>
          <a:xfrm>
            <a:off x="714075" y="1193200"/>
            <a:ext cx="7020000" cy="512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sz="2000" dirty="0"/>
              <a:t>¿Qué es el pulso?</a:t>
            </a:r>
          </a:p>
          <a:p>
            <a:pPr marL="0" lvl="0" indent="0" algn="l" rtl="0">
              <a:spcBef>
                <a:spcPts val="0"/>
              </a:spcBef>
              <a:spcAft>
                <a:spcPts val="0"/>
              </a:spcAft>
              <a:buClr>
                <a:schemeClr val="dk1"/>
              </a:buClr>
              <a:buSzPts val="1100"/>
              <a:buFont typeface="Arial"/>
              <a:buNone/>
            </a:pPr>
            <a:r>
              <a:rPr lang="es-MX" sz="2000" dirty="0"/>
              <a:t>El pulso es la unidad básica que se emplea para medir el tiempo, para encontrar el pulso de cada pieza o tema musical lo más sencillo es dar palmas o picar con el pie en el suelo de forma constante al ritmo de la música hasta ir perfectamente emparejados.  Podemos decir que el pulso es como el latido de la pieza, además se mide igual que los latidos cardíacos en “PPM” o latidos o pulsaciones por minuto.</a:t>
            </a:r>
          </a:p>
          <a:p>
            <a:pPr marL="0" lvl="0" indent="0" algn="l" rtl="0">
              <a:spcBef>
                <a:spcPts val="0"/>
              </a:spcBef>
              <a:spcAft>
                <a:spcPts val="0"/>
              </a:spcAft>
              <a:buClr>
                <a:schemeClr val="dk1"/>
              </a:buClr>
              <a:buSzPts val="1100"/>
              <a:buFont typeface="Arial"/>
              <a:buNone/>
            </a:pPr>
            <a:endParaRPr lang="es-MX" dirty="0"/>
          </a:p>
          <a:p>
            <a:pPr marL="0" lvl="0" indent="0" algn="l" rtl="0">
              <a:spcBef>
                <a:spcPts val="0"/>
              </a:spcBef>
              <a:spcAft>
                <a:spcPts val="0"/>
              </a:spcAft>
              <a:buClr>
                <a:schemeClr val="dk1"/>
              </a:buClr>
              <a:buSzPts val="1100"/>
              <a:buFont typeface="Arial"/>
              <a:buNone/>
            </a:pPr>
            <a:r>
              <a:rPr lang="es-MX" sz="2000" dirty="0"/>
              <a:t>El pulso es la unidad básica que se emplea para medir el tiempo, para encontrar el pulso de cada pieza o tema musical lo más sencillo es dar palmas o picar con el pie en el suelo de forma constante al ritmo de la música hasta ir perfectamente emparejados.</a:t>
            </a:r>
            <a:endParaRPr sz="2000" dirty="0"/>
          </a:p>
        </p:txBody>
      </p:sp>
      <p:sp>
        <p:nvSpPr>
          <p:cNvPr id="883" name="Google Shape;883;p29"/>
          <p:cNvSpPr txBox="1">
            <a:spLocks noGrp="1"/>
          </p:cNvSpPr>
          <p:nvPr>
            <p:ph type="ctrTitle"/>
          </p:nvPr>
        </p:nvSpPr>
        <p:spPr>
          <a:xfrm>
            <a:off x="714075" y="539500"/>
            <a:ext cx="7020000" cy="65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solidFill>
                  <a:schemeClr val="dk1"/>
                </a:solidFill>
              </a:rPr>
              <a:t>Pulso musical.</a:t>
            </a:r>
            <a:endParaRPr dirty="0">
              <a:solidFill>
                <a:schemeClr val="dk1"/>
              </a:solidFill>
            </a:endParaRPr>
          </a:p>
        </p:txBody>
      </p:sp>
      <p:pic>
        <p:nvPicPr>
          <p:cNvPr id="2" name="Imagen 1">
            <a:extLst>
              <a:ext uri="{FF2B5EF4-FFF2-40B4-BE49-F238E27FC236}">
                <a16:creationId xmlns:a16="http://schemas.microsoft.com/office/drawing/2014/main" id="{DA090505-88CC-4E0E-801F-96892405F567}"/>
              </a:ext>
            </a:extLst>
          </p:cNvPr>
          <p:cNvPicPr>
            <a:picLocks noChangeAspect="1"/>
          </p:cNvPicPr>
          <p:nvPr/>
        </p:nvPicPr>
        <p:blipFill>
          <a:blip r:embed="rId3"/>
          <a:stretch>
            <a:fillRect/>
          </a:stretch>
        </p:blipFill>
        <p:spPr>
          <a:xfrm>
            <a:off x="503060" y="4975668"/>
            <a:ext cx="4265888" cy="1663577"/>
          </a:xfrm>
          <a:prstGeom prst="rect">
            <a:avLst/>
          </a:prstGeom>
        </p:spPr>
      </p:pic>
      <p:pic>
        <p:nvPicPr>
          <p:cNvPr id="3" name="Imagen 2">
            <a:extLst>
              <a:ext uri="{FF2B5EF4-FFF2-40B4-BE49-F238E27FC236}">
                <a16:creationId xmlns:a16="http://schemas.microsoft.com/office/drawing/2014/main" id="{40FD1236-5D01-3776-529C-3FF2E86B7F87}"/>
              </a:ext>
            </a:extLst>
          </p:cNvPr>
          <p:cNvPicPr>
            <a:picLocks noChangeAspect="1"/>
          </p:cNvPicPr>
          <p:nvPr/>
        </p:nvPicPr>
        <p:blipFill>
          <a:blip r:embed="rId4"/>
          <a:stretch>
            <a:fillRect/>
          </a:stretch>
        </p:blipFill>
        <p:spPr>
          <a:xfrm>
            <a:off x="5333775" y="4854956"/>
            <a:ext cx="2400300" cy="190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9" name="Google Shape;889;p30"/>
          <p:cNvSpPr txBox="1">
            <a:spLocks noGrp="1"/>
          </p:cNvSpPr>
          <p:nvPr>
            <p:ph type="ctrTitle" idx="3"/>
          </p:nvPr>
        </p:nvSpPr>
        <p:spPr>
          <a:xfrm>
            <a:off x="962750" y="314413"/>
            <a:ext cx="4579920" cy="65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chemeClr val="dk1"/>
                </a:solidFill>
                <a:latin typeface="Agency FB" panose="020B0503020202020204" pitchFamily="34" charset="0"/>
              </a:rPr>
              <a:t>Tempo</a:t>
            </a:r>
            <a:endParaRPr sz="4800" dirty="0">
              <a:solidFill>
                <a:schemeClr val="dk1"/>
              </a:solidFill>
              <a:latin typeface="Agency FB" panose="020B0503020202020204" pitchFamily="34" charset="0"/>
            </a:endParaRPr>
          </a:p>
        </p:txBody>
      </p:sp>
      <p:sp>
        <p:nvSpPr>
          <p:cNvPr id="27" name="CuadroTexto 26">
            <a:extLst>
              <a:ext uri="{FF2B5EF4-FFF2-40B4-BE49-F238E27FC236}">
                <a16:creationId xmlns:a16="http://schemas.microsoft.com/office/drawing/2014/main" id="{B0C5C163-793B-0191-6E50-A0A3051605C9}"/>
              </a:ext>
            </a:extLst>
          </p:cNvPr>
          <p:cNvSpPr txBox="1"/>
          <p:nvPr/>
        </p:nvSpPr>
        <p:spPr>
          <a:xfrm>
            <a:off x="382900" y="1096001"/>
            <a:ext cx="5514536"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000" i="0" dirty="0">
                <a:solidFill>
                  <a:srgbClr val="333333"/>
                </a:solidFill>
                <a:effectLst/>
                <a:latin typeface="Mulish"/>
              </a:rPr>
              <a:t>La palabra tempo es aquella que se utiliza para hacer referencia al tiempo musical en el cual es ejecutada una obra o pieza de música. La palabra tempo se relaciona justamente con la idea de tiempo y su origen probablemente provenga del italiano, idioma en el cual se ejecutaban tradicionalmente las primeras óperas y obras de música clásica. El tempo es una característica intrínseca de cada obra o de cada estilo musical, por lo cual se puede decir fácilmente que existen muchos tempos, cada uno de ellos específico para un tipo de obra musical.</a:t>
            </a:r>
            <a:endParaRPr lang="es-MX" sz="2000" dirty="0"/>
          </a:p>
        </p:txBody>
      </p:sp>
      <p:pic>
        <p:nvPicPr>
          <p:cNvPr id="28" name="Imagen 27">
            <a:extLst>
              <a:ext uri="{FF2B5EF4-FFF2-40B4-BE49-F238E27FC236}">
                <a16:creationId xmlns:a16="http://schemas.microsoft.com/office/drawing/2014/main" id="{18C63D61-C92D-97C6-3341-996F9F13F5E9}"/>
              </a:ext>
            </a:extLst>
          </p:cNvPr>
          <p:cNvPicPr>
            <a:picLocks noChangeAspect="1"/>
          </p:cNvPicPr>
          <p:nvPr/>
        </p:nvPicPr>
        <p:blipFill>
          <a:blip r:embed="rId3"/>
          <a:stretch>
            <a:fillRect/>
          </a:stretch>
        </p:blipFill>
        <p:spPr>
          <a:xfrm>
            <a:off x="3855857" y="4789168"/>
            <a:ext cx="1886834" cy="1886834"/>
          </a:xfrm>
          <a:prstGeom prst="rect">
            <a:avLst/>
          </a:prstGeom>
        </p:spPr>
      </p:pic>
      <p:pic>
        <p:nvPicPr>
          <p:cNvPr id="29" name="Imagen 28">
            <a:extLst>
              <a:ext uri="{FF2B5EF4-FFF2-40B4-BE49-F238E27FC236}">
                <a16:creationId xmlns:a16="http://schemas.microsoft.com/office/drawing/2014/main" id="{6FAA2D4C-935D-A001-6637-85ED9E7AB86C}"/>
              </a:ext>
            </a:extLst>
          </p:cNvPr>
          <p:cNvPicPr>
            <a:picLocks noChangeAspect="1"/>
          </p:cNvPicPr>
          <p:nvPr/>
        </p:nvPicPr>
        <p:blipFill rotWithShape="1">
          <a:blip r:embed="rId4"/>
          <a:srcRect l="38677"/>
          <a:stretch/>
        </p:blipFill>
        <p:spPr>
          <a:xfrm>
            <a:off x="382900" y="5009541"/>
            <a:ext cx="1752307" cy="1600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6" name="Google Shape;906;p31"/>
          <p:cNvSpPr txBox="1">
            <a:spLocks noGrp="1"/>
          </p:cNvSpPr>
          <p:nvPr>
            <p:ph type="title"/>
          </p:nvPr>
        </p:nvSpPr>
        <p:spPr>
          <a:xfrm>
            <a:off x="1799550" y="1293128"/>
            <a:ext cx="5544900" cy="7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Acentos</a:t>
            </a:r>
            <a:endParaRPr dirty="0"/>
          </a:p>
        </p:txBody>
      </p:sp>
      <p:sp>
        <p:nvSpPr>
          <p:cNvPr id="4" name="CuadroTexto 3">
            <a:extLst>
              <a:ext uri="{FF2B5EF4-FFF2-40B4-BE49-F238E27FC236}">
                <a16:creationId xmlns:a16="http://schemas.microsoft.com/office/drawing/2014/main" id="{B370DAFC-2B0C-CFF3-3D77-CF3F05654768}"/>
              </a:ext>
            </a:extLst>
          </p:cNvPr>
          <p:cNvSpPr txBox="1"/>
          <p:nvPr/>
        </p:nvSpPr>
        <p:spPr>
          <a:xfrm>
            <a:off x="1547445" y="2208366"/>
            <a:ext cx="6049107" cy="1938992"/>
          </a:xfrm>
          <a:prstGeom prst="rect">
            <a:avLst/>
          </a:prstGeom>
          <a:noFill/>
        </p:spPr>
        <p:txBody>
          <a:bodyPr wrap="square" rtlCol="0">
            <a:spAutoFit/>
          </a:bodyPr>
          <a:lstStyle/>
          <a:p>
            <a:r>
              <a:rPr lang="es-MX" sz="2000" dirty="0"/>
              <a:t>En notación musical un acento indica que hay que aplicar una dinámica fuerte a una sola nota o un signo de articulación. El acento horizontal es el más común, el cuarto símbolo en la ilustración anterior, lo que es el símbolo que la mayoría de los músicos quieren decir cuando dicen signo de acento.</a:t>
            </a:r>
          </a:p>
        </p:txBody>
      </p:sp>
      <p:pic>
        <p:nvPicPr>
          <p:cNvPr id="5" name="Imagen 4">
            <a:extLst>
              <a:ext uri="{FF2B5EF4-FFF2-40B4-BE49-F238E27FC236}">
                <a16:creationId xmlns:a16="http://schemas.microsoft.com/office/drawing/2014/main" id="{D86F923A-38F1-0F47-1890-3BA7F6EAA30D}"/>
              </a:ext>
            </a:extLst>
          </p:cNvPr>
          <p:cNvPicPr>
            <a:picLocks noChangeAspect="1"/>
          </p:cNvPicPr>
          <p:nvPr/>
        </p:nvPicPr>
        <p:blipFill>
          <a:blip r:embed="rId3"/>
          <a:stretch>
            <a:fillRect/>
          </a:stretch>
        </p:blipFill>
        <p:spPr>
          <a:xfrm>
            <a:off x="2733674" y="4317097"/>
            <a:ext cx="3676650" cy="1247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4" name="Google Shape;914;p32"/>
          <p:cNvSpPr txBox="1">
            <a:spLocks noGrp="1"/>
          </p:cNvSpPr>
          <p:nvPr>
            <p:ph type="title"/>
          </p:nvPr>
        </p:nvSpPr>
        <p:spPr>
          <a:xfrm>
            <a:off x="2754900" y="1304979"/>
            <a:ext cx="3634200" cy="66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4800" b="1" dirty="0"/>
              <a:t>Compas</a:t>
            </a:r>
            <a:endParaRPr sz="4800" b="1" dirty="0"/>
          </a:p>
        </p:txBody>
      </p:sp>
      <p:sp>
        <p:nvSpPr>
          <p:cNvPr id="2" name="CuadroTexto 1">
            <a:extLst>
              <a:ext uri="{FF2B5EF4-FFF2-40B4-BE49-F238E27FC236}">
                <a16:creationId xmlns:a16="http://schemas.microsoft.com/office/drawing/2014/main" id="{189280E5-2145-8AB8-EE5C-E4169FC421AA}"/>
              </a:ext>
            </a:extLst>
          </p:cNvPr>
          <p:cNvSpPr txBox="1"/>
          <p:nvPr/>
        </p:nvSpPr>
        <p:spPr>
          <a:xfrm>
            <a:off x="282745" y="1964979"/>
            <a:ext cx="5627076" cy="3539430"/>
          </a:xfrm>
          <a:prstGeom prst="rect">
            <a:avLst/>
          </a:prstGeom>
          <a:noFill/>
        </p:spPr>
        <p:txBody>
          <a:bodyPr wrap="square" rtlCol="0">
            <a:spAutoFit/>
          </a:bodyPr>
          <a:lstStyle/>
          <a:p>
            <a:r>
              <a:rPr lang="es-MX" sz="1600" dirty="0"/>
              <a:t>El compás es la entidad métrica o estructura métrica de una pieza musical que se compone de figuras musicales, unidades de tiempo organizados en grupos.</a:t>
            </a:r>
          </a:p>
          <a:p>
            <a:endParaRPr lang="es-MX" sz="1600" dirty="0"/>
          </a:p>
          <a:p>
            <a:r>
              <a:rPr lang="es-MX" sz="1600" dirty="0"/>
              <a:t>Podemos decir que el compás divide el tiempo en partes iguales y que permite dar a la pieza musical la contraposición de una partes acentuadas frente a otras sin acento o átonas.</a:t>
            </a:r>
          </a:p>
          <a:p>
            <a:endParaRPr lang="es-MX" sz="1600" dirty="0"/>
          </a:p>
          <a:p>
            <a:r>
              <a:rPr lang="es-MX" sz="1600" b="1" dirty="0"/>
              <a:t>¿Cómo se escribe un compás musical?</a:t>
            </a:r>
          </a:p>
          <a:p>
            <a:r>
              <a:rPr lang="es-MX" sz="1600" dirty="0"/>
              <a:t>Para representar gráficamente un compás se utiliza una fracción en la partitura, al principio del pentagrama o tras una barra doble (indicación de compás), a continuación se coloca la clave.</a:t>
            </a:r>
          </a:p>
        </p:txBody>
      </p:sp>
      <p:pic>
        <p:nvPicPr>
          <p:cNvPr id="3" name="Imagen 2">
            <a:extLst>
              <a:ext uri="{FF2B5EF4-FFF2-40B4-BE49-F238E27FC236}">
                <a16:creationId xmlns:a16="http://schemas.microsoft.com/office/drawing/2014/main" id="{885A22C1-3DF1-222D-1874-FD315238065C}"/>
              </a:ext>
            </a:extLst>
          </p:cNvPr>
          <p:cNvPicPr>
            <a:picLocks noChangeAspect="1"/>
          </p:cNvPicPr>
          <p:nvPr/>
        </p:nvPicPr>
        <p:blipFill>
          <a:blip r:embed="rId3"/>
          <a:stretch>
            <a:fillRect/>
          </a:stretch>
        </p:blipFill>
        <p:spPr>
          <a:xfrm>
            <a:off x="6148973" y="3904209"/>
            <a:ext cx="2867025" cy="1600200"/>
          </a:xfrm>
          <a:prstGeom prst="rect">
            <a:avLst/>
          </a:prstGeom>
        </p:spPr>
      </p:pic>
      <p:pic>
        <p:nvPicPr>
          <p:cNvPr id="4" name="Imagen 3">
            <a:extLst>
              <a:ext uri="{FF2B5EF4-FFF2-40B4-BE49-F238E27FC236}">
                <a16:creationId xmlns:a16="http://schemas.microsoft.com/office/drawing/2014/main" id="{97E1EABB-F245-BC31-9D50-64AAD685934A}"/>
              </a:ext>
            </a:extLst>
          </p:cNvPr>
          <p:cNvPicPr>
            <a:picLocks noChangeAspect="1"/>
          </p:cNvPicPr>
          <p:nvPr/>
        </p:nvPicPr>
        <p:blipFill>
          <a:blip r:embed="rId4"/>
          <a:stretch>
            <a:fillRect/>
          </a:stretch>
        </p:blipFill>
        <p:spPr>
          <a:xfrm>
            <a:off x="5848350" y="1929654"/>
            <a:ext cx="3295650" cy="13906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ADE623F-C2EA-50ED-AC7B-F5FFC2864A62}"/>
              </a:ext>
            </a:extLst>
          </p:cNvPr>
          <p:cNvSpPr>
            <a:spLocks noGrp="1"/>
          </p:cNvSpPr>
          <p:nvPr>
            <p:ph type="body" idx="1"/>
          </p:nvPr>
        </p:nvSpPr>
        <p:spPr>
          <a:xfrm>
            <a:off x="138563" y="1554358"/>
            <a:ext cx="5247249" cy="3749283"/>
          </a:xfrm>
          <a:solidFill>
            <a:schemeClr val="tx2">
              <a:lumMod val="20000"/>
              <a:lumOff val="80000"/>
            </a:schemeClr>
          </a:solidFill>
        </p:spPr>
        <p:txBody>
          <a:bodyPr>
            <a:normAutofit fontScale="92500"/>
          </a:bodyPr>
          <a:lstStyle/>
          <a:p>
            <a:pPr marL="165100" indent="0">
              <a:buNone/>
            </a:pPr>
            <a:r>
              <a:rPr lang="es-MX" sz="2400" dirty="0"/>
              <a:t>La motricidad fina es la relación entre los músculos pequeños, generalmente de las manos y dedos, con los ojos. Un buen desarrollo de la misma se logra con la estimulación de los músculos de las manos y dedos para que estos sean cada vez más precisos, logrando así una mayor destreza manual y coordinación visomotora, lo que se refleja positivamente en sus actividades cotidianas</a:t>
            </a:r>
          </a:p>
        </p:txBody>
      </p:sp>
      <p:sp>
        <p:nvSpPr>
          <p:cNvPr id="3" name="Título 2">
            <a:extLst>
              <a:ext uri="{FF2B5EF4-FFF2-40B4-BE49-F238E27FC236}">
                <a16:creationId xmlns:a16="http://schemas.microsoft.com/office/drawing/2014/main" id="{6A4E0324-BEC2-B84E-7F59-8CAA16DD5C39}"/>
              </a:ext>
            </a:extLst>
          </p:cNvPr>
          <p:cNvSpPr>
            <a:spLocks noGrp="1"/>
          </p:cNvSpPr>
          <p:nvPr>
            <p:ph type="ctrTitle"/>
          </p:nvPr>
        </p:nvSpPr>
        <p:spPr>
          <a:xfrm>
            <a:off x="1163391" y="513675"/>
            <a:ext cx="3197594" cy="653700"/>
          </a:xfrm>
        </p:spPr>
        <p:txBody>
          <a:bodyPr/>
          <a:lstStyle/>
          <a:p>
            <a:r>
              <a:rPr lang="es-MX" dirty="0">
                <a:solidFill>
                  <a:srgbClr val="FF0000"/>
                </a:solidFill>
              </a:rPr>
              <a:t>M</a:t>
            </a:r>
            <a:r>
              <a:rPr lang="es-MX" dirty="0"/>
              <a:t>otricidad fina</a:t>
            </a:r>
          </a:p>
        </p:txBody>
      </p:sp>
      <p:pic>
        <p:nvPicPr>
          <p:cNvPr id="4" name="Imagen 3">
            <a:extLst>
              <a:ext uri="{FF2B5EF4-FFF2-40B4-BE49-F238E27FC236}">
                <a16:creationId xmlns:a16="http://schemas.microsoft.com/office/drawing/2014/main" id="{66216B8C-E742-43E2-76E7-8DA87924B6A2}"/>
              </a:ext>
            </a:extLst>
          </p:cNvPr>
          <p:cNvPicPr>
            <a:picLocks noChangeAspect="1"/>
          </p:cNvPicPr>
          <p:nvPr/>
        </p:nvPicPr>
        <p:blipFill>
          <a:blip r:embed="rId2"/>
          <a:stretch>
            <a:fillRect/>
          </a:stretch>
        </p:blipFill>
        <p:spPr>
          <a:xfrm>
            <a:off x="4360985" y="4646098"/>
            <a:ext cx="4178104" cy="2089052"/>
          </a:xfrm>
          <a:prstGeom prst="rect">
            <a:avLst/>
          </a:prstGeom>
        </p:spPr>
      </p:pic>
      <p:pic>
        <p:nvPicPr>
          <p:cNvPr id="5" name="Imagen 4">
            <a:extLst>
              <a:ext uri="{FF2B5EF4-FFF2-40B4-BE49-F238E27FC236}">
                <a16:creationId xmlns:a16="http://schemas.microsoft.com/office/drawing/2014/main" id="{FFA6DE60-E96C-0793-2391-3908AAF2E763}"/>
              </a:ext>
            </a:extLst>
          </p:cNvPr>
          <p:cNvPicPr>
            <a:picLocks noChangeAspect="1"/>
          </p:cNvPicPr>
          <p:nvPr/>
        </p:nvPicPr>
        <p:blipFill>
          <a:blip r:embed="rId3"/>
          <a:stretch>
            <a:fillRect/>
          </a:stretch>
        </p:blipFill>
        <p:spPr>
          <a:xfrm>
            <a:off x="6132122" y="2022890"/>
            <a:ext cx="2619375" cy="1743075"/>
          </a:xfrm>
          <a:prstGeom prst="rect">
            <a:avLst/>
          </a:prstGeom>
        </p:spPr>
      </p:pic>
    </p:spTree>
    <p:extLst>
      <p:ext uri="{BB962C8B-B14F-4D97-AF65-F5344CB8AC3E}">
        <p14:creationId xmlns:p14="http://schemas.microsoft.com/office/powerpoint/2010/main" val="176214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6443B3E-8527-2F30-953A-458EB305F92D}"/>
              </a:ext>
            </a:extLst>
          </p:cNvPr>
          <p:cNvSpPr>
            <a:spLocks noGrp="1"/>
          </p:cNvSpPr>
          <p:nvPr>
            <p:ph type="body" idx="1"/>
          </p:nvPr>
        </p:nvSpPr>
        <p:spPr>
          <a:xfrm>
            <a:off x="488992" y="1183523"/>
            <a:ext cx="7020000" cy="3614881"/>
          </a:xfrm>
        </p:spPr>
        <p:txBody>
          <a:bodyPr>
            <a:normAutofit/>
          </a:bodyPr>
          <a:lstStyle/>
          <a:p>
            <a:pPr marL="130175" indent="0">
              <a:buNone/>
            </a:pPr>
            <a:r>
              <a:rPr lang="es-MX" sz="2400" dirty="0"/>
              <a:t>La motricidad gruesa forma parte de la psicomotricidad infantil, que se refiere al desarrollo de habilidades motoras que implican varios movimientos de los músculos del cuerpo y la agilidad con la que se realizan los mismos. Estos movimientos considerados globales y amplios del cuerpo se catalogan como motricidad gruesa y están directamente relacionados con la capacidad de mantener el equilibrio y realizar cambios de posición del cuerpo con destreza.</a:t>
            </a:r>
          </a:p>
        </p:txBody>
      </p:sp>
      <p:sp>
        <p:nvSpPr>
          <p:cNvPr id="3" name="Título 2">
            <a:extLst>
              <a:ext uri="{FF2B5EF4-FFF2-40B4-BE49-F238E27FC236}">
                <a16:creationId xmlns:a16="http://schemas.microsoft.com/office/drawing/2014/main" id="{EDCEFF29-5C75-1D1F-2098-87CFA278232B}"/>
              </a:ext>
            </a:extLst>
          </p:cNvPr>
          <p:cNvSpPr>
            <a:spLocks noGrp="1"/>
          </p:cNvSpPr>
          <p:nvPr>
            <p:ph type="ctrTitle"/>
          </p:nvPr>
        </p:nvSpPr>
        <p:spPr/>
        <p:txBody>
          <a:bodyPr/>
          <a:lstStyle/>
          <a:p>
            <a:pPr algn="ctr"/>
            <a:r>
              <a:rPr lang="es-MX" sz="4000" dirty="0">
                <a:solidFill>
                  <a:srgbClr val="FF0000"/>
                </a:solidFill>
              </a:rPr>
              <a:t>M</a:t>
            </a:r>
            <a:r>
              <a:rPr lang="es-MX" sz="4000" dirty="0"/>
              <a:t>otricidad gruesa</a:t>
            </a:r>
          </a:p>
        </p:txBody>
      </p:sp>
      <p:pic>
        <p:nvPicPr>
          <p:cNvPr id="4" name="Imagen 3">
            <a:extLst>
              <a:ext uri="{FF2B5EF4-FFF2-40B4-BE49-F238E27FC236}">
                <a16:creationId xmlns:a16="http://schemas.microsoft.com/office/drawing/2014/main" id="{545CFE5A-5398-8132-4803-DBAC530FE3FA}"/>
              </a:ext>
            </a:extLst>
          </p:cNvPr>
          <p:cNvPicPr>
            <a:picLocks noChangeAspect="1"/>
          </p:cNvPicPr>
          <p:nvPr/>
        </p:nvPicPr>
        <p:blipFill>
          <a:blip r:embed="rId2"/>
          <a:stretch>
            <a:fillRect/>
          </a:stretch>
        </p:blipFill>
        <p:spPr>
          <a:xfrm>
            <a:off x="488992" y="4628522"/>
            <a:ext cx="3155010" cy="2091909"/>
          </a:xfrm>
          <a:prstGeom prst="rect">
            <a:avLst/>
          </a:prstGeom>
        </p:spPr>
      </p:pic>
      <p:pic>
        <p:nvPicPr>
          <p:cNvPr id="5" name="Imagen 4">
            <a:extLst>
              <a:ext uri="{FF2B5EF4-FFF2-40B4-BE49-F238E27FC236}">
                <a16:creationId xmlns:a16="http://schemas.microsoft.com/office/drawing/2014/main" id="{8B2F69BB-522C-7D00-8782-9A6311332C4B}"/>
              </a:ext>
            </a:extLst>
          </p:cNvPr>
          <p:cNvPicPr>
            <a:picLocks noChangeAspect="1"/>
          </p:cNvPicPr>
          <p:nvPr/>
        </p:nvPicPr>
        <p:blipFill>
          <a:blip r:embed="rId3"/>
          <a:stretch>
            <a:fillRect/>
          </a:stretch>
        </p:blipFill>
        <p:spPr>
          <a:xfrm>
            <a:off x="5048025" y="4832913"/>
            <a:ext cx="2686050" cy="1695450"/>
          </a:xfrm>
          <a:prstGeom prst="rect">
            <a:avLst/>
          </a:prstGeom>
        </p:spPr>
      </p:pic>
    </p:spTree>
    <p:extLst>
      <p:ext uri="{BB962C8B-B14F-4D97-AF65-F5344CB8AC3E}">
        <p14:creationId xmlns:p14="http://schemas.microsoft.com/office/powerpoint/2010/main" val="35521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3C25C49-27F0-5B8A-32F8-F97435E882DC}"/>
              </a:ext>
            </a:extLst>
          </p:cNvPr>
          <p:cNvSpPr>
            <a:spLocks noGrp="1"/>
          </p:cNvSpPr>
          <p:nvPr>
            <p:ph type="body" idx="1"/>
          </p:nvPr>
        </p:nvSpPr>
        <p:spPr/>
        <p:txBody>
          <a:bodyPr>
            <a:normAutofit/>
          </a:bodyPr>
          <a:lstStyle/>
          <a:p>
            <a:r>
              <a:rPr lang="es-MX" sz="2400" b="0" i="0" dirty="0">
                <a:solidFill>
                  <a:schemeClr val="tx1">
                    <a:lumMod val="50000"/>
                  </a:schemeClr>
                </a:solidFill>
                <a:effectLst/>
                <a:latin typeface="arial" panose="020B0604020202020204" pitchFamily="34" charset="0"/>
              </a:rPr>
              <a:t>La </a:t>
            </a:r>
            <a:r>
              <a:rPr lang="es-MX" sz="2400" b="1" i="0" dirty="0">
                <a:solidFill>
                  <a:schemeClr val="tx1">
                    <a:lumMod val="50000"/>
                  </a:schemeClr>
                </a:solidFill>
                <a:effectLst/>
                <a:latin typeface="arial" panose="020B0604020202020204" pitchFamily="34" charset="0"/>
              </a:rPr>
              <a:t>proyección</a:t>
            </a:r>
            <a:r>
              <a:rPr lang="es-MX" sz="2400" b="0" i="0" dirty="0">
                <a:solidFill>
                  <a:schemeClr val="tx1">
                    <a:lumMod val="50000"/>
                  </a:schemeClr>
                </a:solidFill>
                <a:effectLst/>
                <a:latin typeface="arial" panose="020B0604020202020204" pitchFamily="34" charset="0"/>
              </a:rPr>
              <a:t> es una especie de recreación del hecho folklórico que permite según los defensores de este método dancístico, innovar otros elementos y conceptos.</a:t>
            </a:r>
          </a:p>
          <a:p>
            <a:endParaRPr lang="es-MX" sz="2400" dirty="0">
              <a:solidFill>
                <a:schemeClr val="tx1">
                  <a:lumMod val="50000"/>
                </a:schemeClr>
              </a:solidFill>
            </a:endParaRPr>
          </a:p>
        </p:txBody>
      </p:sp>
      <p:sp>
        <p:nvSpPr>
          <p:cNvPr id="3" name="Título 2">
            <a:extLst>
              <a:ext uri="{FF2B5EF4-FFF2-40B4-BE49-F238E27FC236}">
                <a16:creationId xmlns:a16="http://schemas.microsoft.com/office/drawing/2014/main" id="{26EE927D-0FA1-20D9-FE3E-1A7EA5A4F461}"/>
              </a:ext>
            </a:extLst>
          </p:cNvPr>
          <p:cNvSpPr>
            <a:spLocks noGrp="1"/>
          </p:cNvSpPr>
          <p:nvPr>
            <p:ph type="ctrTitle"/>
          </p:nvPr>
        </p:nvSpPr>
        <p:spPr/>
        <p:txBody>
          <a:bodyPr/>
          <a:lstStyle/>
          <a:p>
            <a:r>
              <a:rPr lang="es-MX" dirty="0"/>
              <a:t>Centros de proyección</a:t>
            </a:r>
          </a:p>
        </p:txBody>
      </p:sp>
      <p:pic>
        <p:nvPicPr>
          <p:cNvPr id="4" name="Imagen 3">
            <a:extLst>
              <a:ext uri="{FF2B5EF4-FFF2-40B4-BE49-F238E27FC236}">
                <a16:creationId xmlns:a16="http://schemas.microsoft.com/office/drawing/2014/main" id="{E974E3E7-B5F6-C4F1-CCC3-9ADC046D0F46}"/>
              </a:ext>
            </a:extLst>
          </p:cNvPr>
          <p:cNvPicPr>
            <a:picLocks noChangeAspect="1"/>
          </p:cNvPicPr>
          <p:nvPr/>
        </p:nvPicPr>
        <p:blipFill>
          <a:blip r:embed="rId2"/>
          <a:stretch>
            <a:fillRect/>
          </a:stretch>
        </p:blipFill>
        <p:spPr>
          <a:xfrm>
            <a:off x="488991" y="3291088"/>
            <a:ext cx="4549390" cy="3027412"/>
          </a:xfrm>
          <a:prstGeom prst="rect">
            <a:avLst/>
          </a:prstGeom>
        </p:spPr>
      </p:pic>
      <p:pic>
        <p:nvPicPr>
          <p:cNvPr id="5" name="Imagen 4">
            <a:extLst>
              <a:ext uri="{FF2B5EF4-FFF2-40B4-BE49-F238E27FC236}">
                <a16:creationId xmlns:a16="http://schemas.microsoft.com/office/drawing/2014/main" id="{43C8D6BA-5393-6FBB-EEEF-2296753F7652}"/>
              </a:ext>
            </a:extLst>
          </p:cNvPr>
          <p:cNvPicPr>
            <a:picLocks noChangeAspect="1"/>
          </p:cNvPicPr>
          <p:nvPr/>
        </p:nvPicPr>
        <p:blipFill>
          <a:blip r:embed="rId3"/>
          <a:stretch>
            <a:fillRect/>
          </a:stretch>
        </p:blipFill>
        <p:spPr>
          <a:xfrm>
            <a:off x="5098029" y="3429000"/>
            <a:ext cx="4045971" cy="3027412"/>
          </a:xfrm>
          <a:prstGeom prst="rect">
            <a:avLst/>
          </a:prstGeom>
        </p:spPr>
      </p:pic>
    </p:spTree>
    <p:extLst>
      <p:ext uri="{BB962C8B-B14F-4D97-AF65-F5344CB8AC3E}">
        <p14:creationId xmlns:p14="http://schemas.microsoft.com/office/powerpoint/2010/main" val="224344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68B8A6-2E57-4C2F-6F80-900581A25650}"/>
              </a:ext>
            </a:extLst>
          </p:cNvPr>
          <p:cNvSpPr>
            <a:spLocks noGrp="1"/>
          </p:cNvSpPr>
          <p:nvPr>
            <p:ph type="body" idx="1"/>
          </p:nvPr>
        </p:nvSpPr>
        <p:spPr>
          <a:xfrm>
            <a:off x="714075" y="1193200"/>
            <a:ext cx="7020000" cy="3983711"/>
          </a:xfrm>
        </p:spPr>
        <p:txBody>
          <a:bodyPr>
            <a:normAutofit lnSpcReduction="10000"/>
          </a:bodyPr>
          <a:lstStyle/>
          <a:p>
            <a:r>
              <a:rPr lang="es-MX" sz="2800" dirty="0"/>
              <a:t>Son movimientos locomotores realizados por el cuerpo que se desplaza de un punto a otro en el espacio, conjugando las diferentes elementos espaciales como dirección, planos y ejes.</a:t>
            </a:r>
          </a:p>
          <a:p>
            <a:r>
              <a:rPr lang="es-MX" sz="2800" dirty="0"/>
              <a:t>Las habilidades motrices de locomoción pueden ser reptar, correr, saltar, desplazarse, marchar, desplazarse en cuadrúpedia, caminar, rodar, trepar entre otros. </a:t>
            </a:r>
          </a:p>
        </p:txBody>
      </p:sp>
      <p:sp>
        <p:nvSpPr>
          <p:cNvPr id="3" name="Título 2">
            <a:extLst>
              <a:ext uri="{FF2B5EF4-FFF2-40B4-BE49-F238E27FC236}">
                <a16:creationId xmlns:a16="http://schemas.microsoft.com/office/drawing/2014/main" id="{D47CDE45-F44B-4764-0F50-B2C033B5A551}"/>
              </a:ext>
            </a:extLst>
          </p:cNvPr>
          <p:cNvSpPr>
            <a:spLocks noGrp="1"/>
          </p:cNvSpPr>
          <p:nvPr>
            <p:ph type="ctrTitle"/>
          </p:nvPr>
        </p:nvSpPr>
        <p:spPr>
          <a:xfrm>
            <a:off x="714075" y="314417"/>
            <a:ext cx="7020000" cy="653700"/>
          </a:xfrm>
        </p:spPr>
        <p:txBody>
          <a:bodyPr/>
          <a:lstStyle/>
          <a:p>
            <a:r>
              <a:rPr lang="es-MX" dirty="0"/>
              <a:t>Formas básicas de locomoción.</a:t>
            </a:r>
          </a:p>
        </p:txBody>
      </p:sp>
      <p:pic>
        <p:nvPicPr>
          <p:cNvPr id="4" name="Imagen 3">
            <a:extLst>
              <a:ext uri="{FF2B5EF4-FFF2-40B4-BE49-F238E27FC236}">
                <a16:creationId xmlns:a16="http://schemas.microsoft.com/office/drawing/2014/main" id="{4CC87949-5384-138B-AE33-D1BDE870B1A5}"/>
              </a:ext>
            </a:extLst>
          </p:cNvPr>
          <p:cNvPicPr>
            <a:picLocks noChangeAspect="1"/>
          </p:cNvPicPr>
          <p:nvPr/>
        </p:nvPicPr>
        <p:blipFill>
          <a:blip r:embed="rId2"/>
          <a:stretch>
            <a:fillRect/>
          </a:stretch>
        </p:blipFill>
        <p:spPr>
          <a:xfrm>
            <a:off x="1831657" y="4841046"/>
            <a:ext cx="4766091" cy="2016954"/>
          </a:xfrm>
          <a:prstGeom prst="rect">
            <a:avLst/>
          </a:prstGeom>
        </p:spPr>
      </p:pic>
    </p:spTree>
    <p:extLst>
      <p:ext uri="{BB962C8B-B14F-4D97-AF65-F5344CB8AC3E}">
        <p14:creationId xmlns:p14="http://schemas.microsoft.com/office/powerpoint/2010/main" val="1040535897"/>
      </p:ext>
    </p:extLst>
  </p:cSld>
  <p:clrMapOvr>
    <a:masterClrMapping/>
  </p:clrMapOvr>
</p:sld>
</file>

<file path=ppt/theme/theme1.xml><?xml version="1.0" encoding="utf-8"?>
<a:theme xmlns:a="http://schemas.openxmlformats.org/drawingml/2006/main" name="Colorful &amp; Geometric 4:3 Company Profile by Slidesgo">
  <a:themeElements>
    <a:clrScheme name="Simple Light">
      <a:dk1>
        <a:srgbClr val="000000"/>
      </a:dk1>
      <a:lt1>
        <a:srgbClr val="FFEEDC"/>
      </a:lt1>
      <a:dk2>
        <a:srgbClr val="F2D338"/>
      </a:dk2>
      <a:lt2>
        <a:srgbClr val="8979F2"/>
      </a:lt2>
      <a:accent1>
        <a:srgbClr val="2E4BF2"/>
      </a:accent1>
      <a:accent2>
        <a:srgbClr val="F2AEDB"/>
      </a:accent2>
      <a:accent3>
        <a:srgbClr val="F49C3B"/>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7124</TotalTime>
  <Words>1701</Words>
  <Application>Microsoft Office PowerPoint</Application>
  <PresentationFormat>Presentación en pantalla (4:3)</PresentationFormat>
  <Paragraphs>46</Paragraphs>
  <Slides>17</Slides>
  <Notes>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17</vt:i4>
      </vt:variant>
    </vt:vector>
  </HeadingPairs>
  <TitlesOfParts>
    <vt:vector size="28" baseType="lpstr">
      <vt:lpstr>Anaheim</vt:lpstr>
      <vt:lpstr>Abhaya Libre</vt:lpstr>
      <vt:lpstr>Roboto Condensed Light</vt:lpstr>
      <vt:lpstr>Agency FB</vt:lpstr>
      <vt:lpstr>Fira Sans Extra Condensed Medium</vt:lpstr>
      <vt:lpstr>Verdana</vt:lpstr>
      <vt:lpstr>Arial</vt:lpstr>
      <vt:lpstr>Mulish</vt:lpstr>
      <vt:lpstr>Pavanam</vt:lpstr>
      <vt:lpstr>Arial</vt:lpstr>
      <vt:lpstr>Colorful &amp; Geometric 4:3 Company Profile by Slidesgo</vt:lpstr>
      <vt:lpstr>Escuela Normal De Educación Preescolar.</vt:lpstr>
      <vt:lpstr>Pulso musical.</vt:lpstr>
      <vt:lpstr>Tempo</vt:lpstr>
      <vt:lpstr>Acentos</vt:lpstr>
      <vt:lpstr>Compas</vt:lpstr>
      <vt:lpstr>Motricidad fina</vt:lpstr>
      <vt:lpstr>Motricidad gruesa</vt:lpstr>
      <vt:lpstr>Centros de proyección</vt:lpstr>
      <vt:lpstr>Formas básicas de locomoción.</vt:lpstr>
      <vt:lpstr>Danzas Educativas.</vt:lpstr>
      <vt:lpstr>5.1 Introducción </vt:lpstr>
      <vt:lpstr>5.2 Danzas del Mundo. 5.2.1 Orígenes.</vt:lpstr>
      <vt:lpstr>5.2.2. Clasificación según se procedencia</vt:lpstr>
      <vt:lpstr>5.3 Danzas de presentación</vt:lpstr>
      <vt:lpstr>5.3.1 Aplicación</vt:lpstr>
      <vt:lpstr>5.4 Danzas Creativas</vt:lpstr>
      <vt:lpstr>5.4.1 Aplicación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dc:title>
  <cp:lastModifiedBy>JESSICA ANAHI OCHOA RAMOS</cp:lastModifiedBy>
  <cp:revision>2</cp:revision>
  <dcterms:modified xsi:type="dcterms:W3CDTF">2022-05-09T04:12:42Z</dcterms:modified>
</cp:coreProperties>
</file>