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1" r:id="rId1"/>
  </p:sldMasterIdLst>
  <p:notesMasterIdLst>
    <p:notesMasterId r:id="rId11"/>
  </p:notesMasterIdLst>
  <p:sldIdLst>
    <p:sldId id="256" r:id="rId2"/>
    <p:sldId id="313" r:id="rId3"/>
    <p:sldId id="312" r:id="rId4"/>
    <p:sldId id="316" r:id="rId5"/>
    <p:sldId id="308" r:id="rId6"/>
    <p:sldId id="309" r:id="rId7"/>
    <p:sldId id="317" r:id="rId8"/>
    <p:sldId id="310" r:id="rId9"/>
    <p:sldId id="311" r:id="rId10"/>
  </p:sldIdLst>
  <p:sldSz cx="9144000" cy="5143500" type="screen16x9"/>
  <p:notesSz cx="6858000" cy="9144000"/>
  <p:embeddedFontLst>
    <p:embeddedFont>
      <p:font typeface="Century" panose="02040604050505020304" pitchFamily="18" charset="0"/>
      <p:regular r:id="rId12"/>
    </p:embeddedFont>
    <p:embeddedFont>
      <p:font typeface="Century Gothic" panose="020B0502020202020204" pitchFamily="34" charset="0"/>
      <p:regular r:id="rId13"/>
      <p:bold r:id="rId14"/>
      <p:italic r:id="rId15"/>
      <p:boldItalic r:id="rId16"/>
    </p:embeddedFont>
    <p:embeddedFont>
      <p:font typeface="Nirmala UI" panose="020B0502040204020203" pitchFamily="34" charset="0"/>
      <p:regular r:id="rId17"/>
      <p:bold r:id="rId18"/>
    </p:embeddedFont>
    <p:embeddedFont>
      <p:font typeface="Oxygen" panose="02000503000000000000" pitchFamily="2" charset="0"/>
      <p:regular r:id="rId19"/>
      <p:bold r:id="rId20"/>
    </p:embeddedFont>
    <p:embeddedFont>
      <p:font typeface="Oxygen Light" panose="02000303000000000000" pitchFamily="2" charset="0"/>
      <p:regular r:id="rId21"/>
      <p:bold r:id="rId22"/>
    </p:embeddedFont>
    <p:embeddedFont>
      <p:font typeface="Poiret One" panose="00000500000000000000" pitchFamily="2" charset="0"/>
      <p:regular r:id="rId23"/>
    </p:embeddedFont>
    <p:embeddedFont>
      <p:font typeface="Trebuchet MS" panose="020B0603020202020204" pitchFamily="34" charset="0"/>
      <p:regular r:id="rId24"/>
      <p:bold r:id="rId25"/>
      <p:italic r:id="rId26"/>
      <p:boldItalic r:id="rId27"/>
    </p:embeddedFont>
    <p:embeddedFont>
      <p:font typeface="Wingdings 3" panose="05040102010807070707" pitchFamily="18" charset="2"/>
      <p:regular r:id="rId2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B397F89-5705-4A9E-A513-BCEFF62C4096}">
  <a:tblStyle styleId="{0B397F89-5705-4A9E-A513-BCEFF62C409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font" Target="fonts/font15.fntdata"/><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font" Target="fonts/font14.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font" Target="fonts/font13.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font" Target="fonts/font17.fntdata"/><Relationship Id="rId10" Type="http://schemas.openxmlformats.org/officeDocument/2006/relationships/slide" Target="slides/slide9.xml"/><Relationship Id="rId19" Type="http://schemas.openxmlformats.org/officeDocument/2006/relationships/font" Target="fonts/font8.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font" Target="fonts/font16.fntdata"/><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DFED32-28F1-46C1-A032-2401DC2670F6}"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717A13EC-8B33-412E-8F26-3800E68B2007}">
      <dgm:prSet/>
      <dgm:spPr/>
      <dgm:t>
        <a:bodyPr/>
        <a:lstStyle/>
        <a:p>
          <a:r>
            <a:rPr lang="es-ES"/>
            <a:t>Andar</a:t>
          </a:r>
          <a:endParaRPr lang="en-US"/>
        </a:p>
      </dgm:t>
    </dgm:pt>
    <dgm:pt modelId="{11A99445-3C33-498A-86E8-8825339BBDFB}" type="parTrans" cxnId="{8ABD11A3-0096-4A1C-BE61-5AAB55B83A77}">
      <dgm:prSet/>
      <dgm:spPr/>
      <dgm:t>
        <a:bodyPr/>
        <a:lstStyle/>
        <a:p>
          <a:endParaRPr lang="en-US"/>
        </a:p>
      </dgm:t>
    </dgm:pt>
    <dgm:pt modelId="{B6799093-36F6-4A48-94B3-52816E0CC53B}" type="sibTrans" cxnId="{8ABD11A3-0096-4A1C-BE61-5AAB55B83A77}">
      <dgm:prSet/>
      <dgm:spPr/>
      <dgm:t>
        <a:bodyPr/>
        <a:lstStyle/>
        <a:p>
          <a:endParaRPr lang="en-US"/>
        </a:p>
      </dgm:t>
    </dgm:pt>
    <dgm:pt modelId="{0C6C8F3C-6CD9-44D5-BE69-F51B84309B80}">
      <dgm:prSet/>
      <dgm:spPr/>
      <dgm:t>
        <a:bodyPr/>
        <a:lstStyle/>
        <a:p>
          <a:r>
            <a:rPr lang="es-ES"/>
            <a:t>Correr</a:t>
          </a:r>
          <a:endParaRPr lang="en-US"/>
        </a:p>
      </dgm:t>
    </dgm:pt>
    <dgm:pt modelId="{1FDB347B-F1F7-47CE-9452-514DCF61848F}" type="parTrans" cxnId="{ACF9B116-D97A-4D21-8DC9-8AC803C4D29D}">
      <dgm:prSet/>
      <dgm:spPr/>
      <dgm:t>
        <a:bodyPr/>
        <a:lstStyle/>
        <a:p>
          <a:endParaRPr lang="en-US"/>
        </a:p>
      </dgm:t>
    </dgm:pt>
    <dgm:pt modelId="{BF34F834-33DC-4340-9337-F8921DCD1A35}" type="sibTrans" cxnId="{ACF9B116-D97A-4D21-8DC9-8AC803C4D29D}">
      <dgm:prSet/>
      <dgm:spPr/>
      <dgm:t>
        <a:bodyPr/>
        <a:lstStyle/>
        <a:p>
          <a:endParaRPr lang="en-US"/>
        </a:p>
      </dgm:t>
    </dgm:pt>
    <dgm:pt modelId="{677A1983-A3F8-4D48-9D81-9B8C9ED0CE4A}">
      <dgm:prSet/>
      <dgm:spPr/>
      <dgm:t>
        <a:bodyPr/>
        <a:lstStyle/>
        <a:p>
          <a:r>
            <a:rPr lang="es-ES"/>
            <a:t>Saltar</a:t>
          </a:r>
          <a:endParaRPr lang="en-US"/>
        </a:p>
      </dgm:t>
    </dgm:pt>
    <dgm:pt modelId="{4CEE01FA-94EC-4A5D-836E-68A5552AF030}" type="parTrans" cxnId="{25E514A6-92E9-4C4C-941B-310077F897E2}">
      <dgm:prSet/>
      <dgm:spPr/>
      <dgm:t>
        <a:bodyPr/>
        <a:lstStyle/>
        <a:p>
          <a:endParaRPr lang="en-US"/>
        </a:p>
      </dgm:t>
    </dgm:pt>
    <dgm:pt modelId="{CE805FED-9243-4BC2-9150-1A781C764E04}" type="sibTrans" cxnId="{25E514A6-92E9-4C4C-941B-310077F897E2}">
      <dgm:prSet/>
      <dgm:spPr/>
      <dgm:t>
        <a:bodyPr/>
        <a:lstStyle/>
        <a:p>
          <a:endParaRPr lang="en-US"/>
        </a:p>
      </dgm:t>
    </dgm:pt>
    <dgm:pt modelId="{C6218535-9592-4E97-B88A-98B438335889}">
      <dgm:prSet/>
      <dgm:spPr/>
      <dgm:t>
        <a:bodyPr/>
        <a:lstStyle/>
        <a:p>
          <a:r>
            <a:rPr lang="es-ES"/>
            <a:t>Galopar</a:t>
          </a:r>
          <a:endParaRPr lang="en-US"/>
        </a:p>
      </dgm:t>
    </dgm:pt>
    <dgm:pt modelId="{E823028A-945B-4C5A-BE2B-6FB574ADD740}" type="parTrans" cxnId="{73E01A53-D4DA-428A-AB12-4ED47C07A00A}">
      <dgm:prSet/>
      <dgm:spPr/>
      <dgm:t>
        <a:bodyPr/>
        <a:lstStyle/>
        <a:p>
          <a:endParaRPr lang="en-US"/>
        </a:p>
      </dgm:t>
    </dgm:pt>
    <dgm:pt modelId="{7A48CFED-A473-4E2D-8BEF-F290BE5619A2}" type="sibTrans" cxnId="{73E01A53-D4DA-428A-AB12-4ED47C07A00A}">
      <dgm:prSet/>
      <dgm:spPr/>
      <dgm:t>
        <a:bodyPr/>
        <a:lstStyle/>
        <a:p>
          <a:endParaRPr lang="en-US"/>
        </a:p>
      </dgm:t>
    </dgm:pt>
    <dgm:pt modelId="{68861B59-31E3-4BFB-9E3A-0A5D56182D27}">
      <dgm:prSet/>
      <dgm:spPr/>
      <dgm:t>
        <a:bodyPr/>
        <a:lstStyle/>
        <a:p>
          <a:r>
            <a:rPr lang="es-ES"/>
            <a:t>Rodar</a:t>
          </a:r>
          <a:endParaRPr lang="en-US"/>
        </a:p>
      </dgm:t>
    </dgm:pt>
    <dgm:pt modelId="{CF13D310-525C-4C2F-A2CE-B018BC44591F}" type="parTrans" cxnId="{AF0375BE-F3C8-4368-AA1F-5B7616AAB52D}">
      <dgm:prSet/>
      <dgm:spPr/>
      <dgm:t>
        <a:bodyPr/>
        <a:lstStyle/>
        <a:p>
          <a:endParaRPr lang="en-US"/>
        </a:p>
      </dgm:t>
    </dgm:pt>
    <dgm:pt modelId="{4F76A69C-1F86-460E-997D-E77DFAB72D94}" type="sibTrans" cxnId="{AF0375BE-F3C8-4368-AA1F-5B7616AAB52D}">
      <dgm:prSet/>
      <dgm:spPr/>
      <dgm:t>
        <a:bodyPr/>
        <a:lstStyle/>
        <a:p>
          <a:endParaRPr lang="en-US"/>
        </a:p>
      </dgm:t>
    </dgm:pt>
    <dgm:pt modelId="{F87BDE80-8607-44E5-840D-CD36DE0695F5}">
      <dgm:prSet/>
      <dgm:spPr/>
      <dgm:t>
        <a:bodyPr/>
        <a:lstStyle/>
        <a:p>
          <a:r>
            <a:rPr lang="es-ES"/>
            <a:t>Botar</a:t>
          </a:r>
          <a:endParaRPr lang="en-US"/>
        </a:p>
      </dgm:t>
    </dgm:pt>
    <dgm:pt modelId="{75EFEC80-3E3F-480D-8912-7F0DB90DC64E}" type="parTrans" cxnId="{22B5745F-E4FA-4039-8997-4671F5A10BB8}">
      <dgm:prSet/>
      <dgm:spPr/>
      <dgm:t>
        <a:bodyPr/>
        <a:lstStyle/>
        <a:p>
          <a:endParaRPr lang="en-US"/>
        </a:p>
      </dgm:t>
    </dgm:pt>
    <dgm:pt modelId="{CEC183C9-529F-4B89-9E78-283DAFEC5CC4}" type="sibTrans" cxnId="{22B5745F-E4FA-4039-8997-4671F5A10BB8}">
      <dgm:prSet/>
      <dgm:spPr/>
      <dgm:t>
        <a:bodyPr/>
        <a:lstStyle/>
        <a:p>
          <a:endParaRPr lang="en-US"/>
        </a:p>
      </dgm:t>
    </dgm:pt>
    <dgm:pt modelId="{AFAA151C-861E-4E00-9812-F9D96EA604E5}">
      <dgm:prSet/>
      <dgm:spPr/>
      <dgm:t>
        <a:bodyPr/>
        <a:lstStyle/>
        <a:p>
          <a:r>
            <a:rPr lang="es-ES"/>
            <a:t>Caer</a:t>
          </a:r>
          <a:endParaRPr lang="en-US"/>
        </a:p>
      </dgm:t>
    </dgm:pt>
    <dgm:pt modelId="{82410A56-0B8F-4A96-A90F-9925A288ADA5}" type="parTrans" cxnId="{D0D5911E-20BE-4C60-9084-9AE888ED4F20}">
      <dgm:prSet/>
      <dgm:spPr/>
      <dgm:t>
        <a:bodyPr/>
        <a:lstStyle/>
        <a:p>
          <a:endParaRPr lang="en-US"/>
        </a:p>
      </dgm:t>
    </dgm:pt>
    <dgm:pt modelId="{2D3E5D26-24ED-4E70-ADDA-33B493D1E635}" type="sibTrans" cxnId="{D0D5911E-20BE-4C60-9084-9AE888ED4F20}">
      <dgm:prSet/>
      <dgm:spPr/>
      <dgm:t>
        <a:bodyPr/>
        <a:lstStyle/>
        <a:p>
          <a:endParaRPr lang="en-US"/>
        </a:p>
      </dgm:t>
    </dgm:pt>
    <dgm:pt modelId="{1EDD57BB-0039-49A3-8EF6-B6F26B23272C}">
      <dgm:prSet/>
      <dgm:spPr/>
      <dgm:t>
        <a:bodyPr/>
        <a:lstStyle/>
        <a:p>
          <a:r>
            <a:rPr lang="es-ES"/>
            <a:t>Trepar</a:t>
          </a:r>
          <a:endParaRPr lang="en-US"/>
        </a:p>
      </dgm:t>
    </dgm:pt>
    <dgm:pt modelId="{5C64268B-60E0-4A2D-81B9-886A26437B6C}" type="parTrans" cxnId="{8CB282EC-DD5B-4E27-B24E-CBA08501E3DA}">
      <dgm:prSet/>
      <dgm:spPr/>
      <dgm:t>
        <a:bodyPr/>
        <a:lstStyle/>
        <a:p>
          <a:endParaRPr lang="en-US"/>
        </a:p>
      </dgm:t>
    </dgm:pt>
    <dgm:pt modelId="{7E925095-3027-494F-A1CD-605FC209C24E}" type="sibTrans" cxnId="{8CB282EC-DD5B-4E27-B24E-CBA08501E3DA}">
      <dgm:prSet/>
      <dgm:spPr/>
      <dgm:t>
        <a:bodyPr/>
        <a:lstStyle/>
        <a:p>
          <a:endParaRPr lang="en-US"/>
        </a:p>
      </dgm:t>
    </dgm:pt>
    <dgm:pt modelId="{E46B72B8-9A68-45E5-B4B0-D88D98D03BE5}">
      <dgm:prSet/>
      <dgm:spPr/>
      <dgm:t>
        <a:bodyPr/>
        <a:lstStyle/>
        <a:p>
          <a:r>
            <a:rPr lang="es-ES"/>
            <a:t>Subir</a:t>
          </a:r>
          <a:endParaRPr lang="en-US"/>
        </a:p>
      </dgm:t>
    </dgm:pt>
    <dgm:pt modelId="{9386D566-76B7-4871-A8A9-9B710F62A70B}" type="parTrans" cxnId="{808ED82E-EBAB-4A61-AD0A-4A7315CDAF25}">
      <dgm:prSet/>
      <dgm:spPr/>
      <dgm:t>
        <a:bodyPr/>
        <a:lstStyle/>
        <a:p>
          <a:endParaRPr lang="en-US"/>
        </a:p>
      </dgm:t>
    </dgm:pt>
    <dgm:pt modelId="{B79E50EF-A6BB-45B0-820A-C7B21E4D5AAA}" type="sibTrans" cxnId="{808ED82E-EBAB-4A61-AD0A-4A7315CDAF25}">
      <dgm:prSet/>
      <dgm:spPr/>
      <dgm:t>
        <a:bodyPr/>
        <a:lstStyle/>
        <a:p>
          <a:endParaRPr lang="en-US"/>
        </a:p>
      </dgm:t>
    </dgm:pt>
    <dgm:pt modelId="{DB6A8C95-3541-4EA9-A663-604BD1F2F23F}">
      <dgm:prSet/>
      <dgm:spPr/>
      <dgm:t>
        <a:bodyPr/>
        <a:lstStyle/>
        <a:p>
          <a:r>
            <a:rPr lang="es-ES"/>
            <a:t>Bajar</a:t>
          </a:r>
          <a:endParaRPr lang="en-US"/>
        </a:p>
      </dgm:t>
    </dgm:pt>
    <dgm:pt modelId="{02BF4780-A07C-4AE8-9CBA-970FA4C50E52}" type="parTrans" cxnId="{C6A4F10A-F2E0-4563-B20E-67D008183355}">
      <dgm:prSet/>
      <dgm:spPr/>
      <dgm:t>
        <a:bodyPr/>
        <a:lstStyle/>
        <a:p>
          <a:endParaRPr lang="en-US"/>
        </a:p>
      </dgm:t>
    </dgm:pt>
    <dgm:pt modelId="{40513B9E-BDDE-4FBA-AE07-972D22EDFA17}" type="sibTrans" cxnId="{C6A4F10A-F2E0-4563-B20E-67D008183355}">
      <dgm:prSet/>
      <dgm:spPr/>
      <dgm:t>
        <a:bodyPr/>
        <a:lstStyle/>
        <a:p>
          <a:endParaRPr lang="en-US"/>
        </a:p>
      </dgm:t>
    </dgm:pt>
    <dgm:pt modelId="{9BB124FF-87B7-4A28-A6D8-003A9264D232}" type="pres">
      <dgm:prSet presAssocID="{42DFED32-28F1-46C1-A032-2401DC2670F6}" presName="diagram" presStyleCnt="0">
        <dgm:presLayoutVars>
          <dgm:dir/>
          <dgm:resizeHandles val="exact"/>
        </dgm:presLayoutVars>
      </dgm:prSet>
      <dgm:spPr/>
    </dgm:pt>
    <dgm:pt modelId="{7D1479FC-0277-4CDB-9A55-282D95E8540C}" type="pres">
      <dgm:prSet presAssocID="{717A13EC-8B33-412E-8F26-3800E68B2007}" presName="node" presStyleLbl="node1" presStyleIdx="0" presStyleCnt="10">
        <dgm:presLayoutVars>
          <dgm:bulletEnabled val="1"/>
        </dgm:presLayoutVars>
      </dgm:prSet>
      <dgm:spPr/>
    </dgm:pt>
    <dgm:pt modelId="{4A77F210-A3CF-4590-8770-F8689225E856}" type="pres">
      <dgm:prSet presAssocID="{B6799093-36F6-4A48-94B3-52816E0CC53B}" presName="sibTrans" presStyleCnt="0"/>
      <dgm:spPr/>
    </dgm:pt>
    <dgm:pt modelId="{DA795515-9495-4CD1-B3D7-A7629C8009A8}" type="pres">
      <dgm:prSet presAssocID="{0C6C8F3C-6CD9-44D5-BE69-F51B84309B80}" presName="node" presStyleLbl="node1" presStyleIdx="1" presStyleCnt="10">
        <dgm:presLayoutVars>
          <dgm:bulletEnabled val="1"/>
        </dgm:presLayoutVars>
      </dgm:prSet>
      <dgm:spPr/>
    </dgm:pt>
    <dgm:pt modelId="{9841153B-61CB-44DD-8B25-714EC6227A0B}" type="pres">
      <dgm:prSet presAssocID="{BF34F834-33DC-4340-9337-F8921DCD1A35}" presName="sibTrans" presStyleCnt="0"/>
      <dgm:spPr/>
    </dgm:pt>
    <dgm:pt modelId="{DFA150FC-BAA6-4063-AF0A-0B93D298956C}" type="pres">
      <dgm:prSet presAssocID="{677A1983-A3F8-4D48-9D81-9B8C9ED0CE4A}" presName="node" presStyleLbl="node1" presStyleIdx="2" presStyleCnt="10">
        <dgm:presLayoutVars>
          <dgm:bulletEnabled val="1"/>
        </dgm:presLayoutVars>
      </dgm:prSet>
      <dgm:spPr/>
    </dgm:pt>
    <dgm:pt modelId="{187A114F-0F4D-4DEE-B953-D9F830AC1F97}" type="pres">
      <dgm:prSet presAssocID="{CE805FED-9243-4BC2-9150-1A781C764E04}" presName="sibTrans" presStyleCnt="0"/>
      <dgm:spPr/>
    </dgm:pt>
    <dgm:pt modelId="{B14AF774-B65C-4A02-8DCD-64410E39B07D}" type="pres">
      <dgm:prSet presAssocID="{C6218535-9592-4E97-B88A-98B438335889}" presName="node" presStyleLbl="node1" presStyleIdx="3" presStyleCnt="10">
        <dgm:presLayoutVars>
          <dgm:bulletEnabled val="1"/>
        </dgm:presLayoutVars>
      </dgm:prSet>
      <dgm:spPr/>
    </dgm:pt>
    <dgm:pt modelId="{57D05757-1E1B-4452-AF94-9BFF468C4BED}" type="pres">
      <dgm:prSet presAssocID="{7A48CFED-A473-4E2D-8BEF-F290BE5619A2}" presName="sibTrans" presStyleCnt="0"/>
      <dgm:spPr/>
    </dgm:pt>
    <dgm:pt modelId="{B9B8EF10-BA16-4C7F-A49C-79B47F07D08F}" type="pres">
      <dgm:prSet presAssocID="{68861B59-31E3-4BFB-9E3A-0A5D56182D27}" presName="node" presStyleLbl="node1" presStyleIdx="4" presStyleCnt="10">
        <dgm:presLayoutVars>
          <dgm:bulletEnabled val="1"/>
        </dgm:presLayoutVars>
      </dgm:prSet>
      <dgm:spPr/>
    </dgm:pt>
    <dgm:pt modelId="{BEA48DA1-496B-4521-A459-63BC78E3006C}" type="pres">
      <dgm:prSet presAssocID="{4F76A69C-1F86-460E-997D-E77DFAB72D94}" presName="sibTrans" presStyleCnt="0"/>
      <dgm:spPr/>
    </dgm:pt>
    <dgm:pt modelId="{C8A2B29B-2872-45D6-825B-60F6CC79C11B}" type="pres">
      <dgm:prSet presAssocID="{F87BDE80-8607-44E5-840D-CD36DE0695F5}" presName="node" presStyleLbl="node1" presStyleIdx="5" presStyleCnt="10">
        <dgm:presLayoutVars>
          <dgm:bulletEnabled val="1"/>
        </dgm:presLayoutVars>
      </dgm:prSet>
      <dgm:spPr/>
    </dgm:pt>
    <dgm:pt modelId="{465E52DD-3591-4439-B6A5-D341E1FA83D1}" type="pres">
      <dgm:prSet presAssocID="{CEC183C9-529F-4B89-9E78-283DAFEC5CC4}" presName="sibTrans" presStyleCnt="0"/>
      <dgm:spPr/>
    </dgm:pt>
    <dgm:pt modelId="{357B1FAE-D272-46E2-9640-F0D482BB7B9B}" type="pres">
      <dgm:prSet presAssocID="{AFAA151C-861E-4E00-9812-F9D96EA604E5}" presName="node" presStyleLbl="node1" presStyleIdx="6" presStyleCnt="10">
        <dgm:presLayoutVars>
          <dgm:bulletEnabled val="1"/>
        </dgm:presLayoutVars>
      </dgm:prSet>
      <dgm:spPr/>
    </dgm:pt>
    <dgm:pt modelId="{1EDBD5A4-57BE-4506-8DD4-BB5877EBA5B6}" type="pres">
      <dgm:prSet presAssocID="{2D3E5D26-24ED-4E70-ADDA-33B493D1E635}" presName="sibTrans" presStyleCnt="0"/>
      <dgm:spPr/>
    </dgm:pt>
    <dgm:pt modelId="{3506D4E7-1B68-41F8-BD1C-0F2071554929}" type="pres">
      <dgm:prSet presAssocID="{1EDD57BB-0039-49A3-8EF6-B6F26B23272C}" presName="node" presStyleLbl="node1" presStyleIdx="7" presStyleCnt="10">
        <dgm:presLayoutVars>
          <dgm:bulletEnabled val="1"/>
        </dgm:presLayoutVars>
      </dgm:prSet>
      <dgm:spPr/>
    </dgm:pt>
    <dgm:pt modelId="{A1BB115E-97E4-4E20-A53D-34C0B6F64A3A}" type="pres">
      <dgm:prSet presAssocID="{7E925095-3027-494F-A1CD-605FC209C24E}" presName="sibTrans" presStyleCnt="0"/>
      <dgm:spPr/>
    </dgm:pt>
    <dgm:pt modelId="{986D0D00-CCF7-4986-991F-5B6A2A355A93}" type="pres">
      <dgm:prSet presAssocID="{E46B72B8-9A68-45E5-B4B0-D88D98D03BE5}" presName="node" presStyleLbl="node1" presStyleIdx="8" presStyleCnt="10">
        <dgm:presLayoutVars>
          <dgm:bulletEnabled val="1"/>
        </dgm:presLayoutVars>
      </dgm:prSet>
      <dgm:spPr/>
    </dgm:pt>
    <dgm:pt modelId="{BA187C1A-6D44-44EE-B333-3F5A045EBD6B}" type="pres">
      <dgm:prSet presAssocID="{B79E50EF-A6BB-45B0-820A-C7B21E4D5AAA}" presName="sibTrans" presStyleCnt="0"/>
      <dgm:spPr/>
    </dgm:pt>
    <dgm:pt modelId="{F800D28F-F682-4987-A5AD-953692EB55A1}" type="pres">
      <dgm:prSet presAssocID="{DB6A8C95-3541-4EA9-A663-604BD1F2F23F}" presName="node" presStyleLbl="node1" presStyleIdx="9" presStyleCnt="10">
        <dgm:presLayoutVars>
          <dgm:bulletEnabled val="1"/>
        </dgm:presLayoutVars>
      </dgm:prSet>
      <dgm:spPr/>
    </dgm:pt>
  </dgm:ptLst>
  <dgm:cxnLst>
    <dgm:cxn modelId="{CE9F070A-479E-475E-A6B1-FCB6B64E3672}" type="presOf" srcId="{DB6A8C95-3541-4EA9-A663-604BD1F2F23F}" destId="{F800D28F-F682-4987-A5AD-953692EB55A1}" srcOrd="0" destOrd="0" presId="urn:microsoft.com/office/officeart/2005/8/layout/default"/>
    <dgm:cxn modelId="{C6A4F10A-F2E0-4563-B20E-67D008183355}" srcId="{42DFED32-28F1-46C1-A032-2401DC2670F6}" destId="{DB6A8C95-3541-4EA9-A663-604BD1F2F23F}" srcOrd="9" destOrd="0" parTransId="{02BF4780-A07C-4AE8-9CBA-970FA4C50E52}" sibTransId="{40513B9E-BDDE-4FBA-AE07-972D22EDFA17}"/>
    <dgm:cxn modelId="{AAC19D16-9A93-470E-ACA2-DA1F5DE39674}" type="presOf" srcId="{F87BDE80-8607-44E5-840D-CD36DE0695F5}" destId="{C8A2B29B-2872-45D6-825B-60F6CC79C11B}" srcOrd="0" destOrd="0" presId="urn:microsoft.com/office/officeart/2005/8/layout/default"/>
    <dgm:cxn modelId="{ACF9B116-D97A-4D21-8DC9-8AC803C4D29D}" srcId="{42DFED32-28F1-46C1-A032-2401DC2670F6}" destId="{0C6C8F3C-6CD9-44D5-BE69-F51B84309B80}" srcOrd="1" destOrd="0" parTransId="{1FDB347B-F1F7-47CE-9452-514DCF61848F}" sibTransId="{BF34F834-33DC-4340-9337-F8921DCD1A35}"/>
    <dgm:cxn modelId="{D0D5911E-20BE-4C60-9084-9AE888ED4F20}" srcId="{42DFED32-28F1-46C1-A032-2401DC2670F6}" destId="{AFAA151C-861E-4E00-9812-F9D96EA604E5}" srcOrd="6" destOrd="0" parTransId="{82410A56-0B8F-4A96-A90F-9925A288ADA5}" sibTransId="{2D3E5D26-24ED-4E70-ADDA-33B493D1E635}"/>
    <dgm:cxn modelId="{808ED82E-EBAB-4A61-AD0A-4A7315CDAF25}" srcId="{42DFED32-28F1-46C1-A032-2401DC2670F6}" destId="{E46B72B8-9A68-45E5-B4B0-D88D98D03BE5}" srcOrd="8" destOrd="0" parTransId="{9386D566-76B7-4871-A8A9-9B710F62A70B}" sibTransId="{B79E50EF-A6BB-45B0-820A-C7B21E4D5AAA}"/>
    <dgm:cxn modelId="{E301F235-3BE8-4AD5-892A-86DB7FE73A6A}" type="presOf" srcId="{E46B72B8-9A68-45E5-B4B0-D88D98D03BE5}" destId="{986D0D00-CCF7-4986-991F-5B6A2A355A93}" srcOrd="0" destOrd="0" presId="urn:microsoft.com/office/officeart/2005/8/layout/default"/>
    <dgm:cxn modelId="{22B5745F-E4FA-4039-8997-4671F5A10BB8}" srcId="{42DFED32-28F1-46C1-A032-2401DC2670F6}" destId="{F87BDE80-8607-44E5-840D-CD36DE0695F5}" srcOrd="5" destOrd="0" parTransId="{75EFEC80-3E3F-480D-8912-7F0DB90DC64E}" sibTransId="{CEC183C9-529F-4B89-9E78-283DAFEC5CC4}"/>
    <dgm:cxn modelId="{D8D57242-0E2C-477F-999F-ECEA4E5D7715}" type="presOf" srcId="{42DFED32-28F1-46C1-A032-2401DC2670F6}" destId="{9BB124FF-87B7-4A28-A6D8-003A9264D232}" srcOrd="0" destOrd="0" presId="urn:microsoft.com/office/officeart/2005/8/layout/default"/>
    <dgm:cxn modelId="{4367DA65-0E16-40A7-9287-F10522CC7FD4}" type="presOf" srcId="{C6218535-9592-4E97-B88A-98B438335889}" destId="{B14AF774-B65C-4A02-8DCD-64410E39B07D}" srcOrd="0" destOrd="0" presId="urn:microsoft.com/office/officeart/2005/8/layout/default"/>
    <dgm:cxn modelId="{87E8094D-821C-4DB8-9BC8-66A71E03500F}" type="presOf" srcId="{717A13EC-8B33-412E-8F26-3800E68B2007}" destId="{7D1479FC-0277-4CDB-9A55-282D95E8540C}" srcOrd="0" destOrd="0" presId="urn:microsoft.com/office/officeart/2005/8/layout/default"/>
    <dgm:cxn modelId="{73E01A53-D4DA-428A-AB12-4ED47C07A00A}" srcId="{42DFED32-28F1-46C1-A032-2401DC2670F6}" destId="{C6218535-9592-4E97-B88A-98B438335889}" srcOrd="3" destOrd="0" parTransId="{E823028A-945B-4C5A-BE2B-6FB574ADD740}" sibTransId="{7A48CFED-A473-4E2D-8BEF-F290BE5619A2}"/>
    <dgm:cxn modelId="{DA8C6180-74BC-485E-BEA5-BFB0FEAF1DA6}" type="presOf" srcId="{AFAA151C-861E-4E00-9812-F9D96EA604E5}" destId="{357B1FAE-D272-46E2-9640-F0D482BB7B9B}" srcOrd="0" destOrd="0" presId="urn:microsoft.com/office/officeart/2005/8/layout/default"/>
    <dgm:cxn modelId="{7AF42691-0161-4E2D-B40F-ED5D6732B839}" type="presOf" srcId="{677A1983-A3F8-4D48-9D81-9B8C9ED0CE4A}" destId="{DFA150FC-BAA6-4063-AF0A-0B93D298956C}" srcOrd="0" destOrd="0" presId="urn:microsoft.com/office/officeart/2005/8/layout/default"/>
    <dgm:cxn modelId="{8ABD11A3-0096-4A1C-BE61-5AAB55B83A77}" srcId="{42DFED32-28F1-46C1-A032-2401DC2670F6}" destId="{717A13EC-8B33-412E-8F26-3800E68B2007}" srcOrd="0" destOrd="0" parTransId="{11A99445-3C33-498A-86E8-8825339BBDFB}" sibTransId="{B6799093-36F6-4A48-94B3-52816E0CC53B}"/>
    <dgm:cxn modelId="{25E514A6-92E9-4C4C-941B-310077F897E2}" srcId="{42DFED32-28F1-46C1-A032-2401DC2670F6}" destId="{677A1983-A3F8-4D48-9D81-9B8C9ED0CE4A}" srcOrd="2" destOrd="0" parTransId="{4CEE01FA-94EC-4A5D-836E-68A5552AF030}" sibTransId="{CE805FED-9243-4BC2-9150-1A781C764E04}"/>
    <dgm:cxn modelId="{832BB3B4-4934-4038-82FF-7D3E138C8981}" type="presOf" srcId="{1EDD57BB-0039-49A3-8EF6-B6F26B23272C}" destId="{3506D4E7-1B68-41F8-BD1C-0F2071554929}" srcOrd="0" destOrd="0" presId="urn:microsoft.com/office/officeart/2005/8/layout/default"/>
    <dgm:cxn modelId="{C78946B6-2725-4043-8BFA-F00D1AE7C21F}" type="presOf" srcId="{68861B59-31E3-4BFB-9E3A-0A5D56182D27}" destId="{B9B8EF10-BA16-4C7F-A49C-79B47F07D08F}" srcOrd="0" destOrd="0" presId="urn:microsoft.com/office/officeart/2005/8/layout/default"/>
    <dgm:cxn modelId="{AF0375BE-F3C8-4368-AA1F-5B7616AAB52D}" srcId="{42DFED32-28F1-46C1-A032-2401DC2670F6}" destId="{68861B59-31E3-4BFB-9E3A-0A5D56182D27}" srcOrd="4" destOrd="0" parTransId="{CF13D310-525C-4C2F-A2CE-B018BC44591F}" sibTransId="{4F76A69C-1F86-460E-997D-E77DFAB72D94}"/>
    <dgm:cxn modelId="{A19C64C4-568B-43E3-B3CB-7695B237A43E}" type="presOf" srcId="{0C6C8F3C-6CD9-44D5-BE69-F51B84309B80}" destId="{DA795515-9495-4CD1-B3D7-A7629C8009A8}" srcOrd="0" destOrd="0" presId="urn:microsoft.com/office/officeart/2005/8/layout/default"/>
    <dgm:cxn modelId="{8CB282EC-DD5B-4E27-B24E-CBA08501E3DA}" srcId="{42DFED32-28F1-46C1-A032-2401DC2670F6}" destId="{1EDD57BB-0039-49A3-8EF6-B6F26B23272C}" srcOrd="7" destOrd="0" parTransId="{5C64268B-60E0-4A2D-81B9-886A26437B6C}" sibTransId="{7E925095-3027-494F-A1CD-605FC209C24E}"/>
    <dgm:cxn modelId="{329D27D0-DE4F-4A11-A069-DB7629FB4BF5}" type="presParOf" srcId="{9BB124FF-87B7-4A28-A6D8-003A9264D232}" destId="{7D1479FC-0277-4CDB-9A55-282D95E8540C}" srcOrd="0" destOrd="0" presId="urn:microsoft.com/office/officeart/2005/8/layout/default"/>
    <dgm:cxn modelId="{CF7B1876-CB6F-430C-A971-EF0670C974FF}" type="presParOf" srcId="{9BB124FF-87B7-4A28-A6D8-003A9264D232}" destId="{4A77F210-A3CF-4590-8770-F8689225E856}" srcOrd="1" destOrd="0" presId="urn:microsoft.com/office/officeart/2005/8/layout/default"/>
    <dgm:cxn modelId="{8350C620-4F99-408A-BD20-CFF55C248125}" type="presParOf" srcId="{9BB124FF-87B7-4A28-A6D8-003A9264D232}" destId="{DA795515-9495-4CD1-B3D7-A7629C8009A8}" srcOrd="2" destOrd="0" presId="urn:microsoft.com/office/officeart/2005/8/layout/default"/>
    <dgm:cxn modelId="{7AAF9F61-0DF2-4C29-9E62-7687BC21B2E8}" type="presParOf" srcId="{9BB124FF-87B7-4A28-A6D8-003A9264D232}" destId="{9841153B-61CB-44DD-8B25-714EC6227A0B}" srcOrd="3" destOrd="0" presId="urn:microsoft.com/office/officeart/2005/8/layout/default"/>
    <dgm:cxn modelId="{B3821836-9F7B-4D66-AB56-C76275C4EA9A}" type="presParOf" srcId="{9BB124FF-87B7-4A28-A6D8-003A9264D232}" destId="{DFA150FC-BAA6-4063-AF0A-0B93D298956C}" srcOrd="4" destOrd="0" presId="urn:microsoft.com/office/officeart/2005/8/layout/default"/>
    <dgm:cxn modelId="{407E9D79-D57C-48C0-A6A8-B6B0024F7337}" type="presParOf" srcId="{9BB124FF-87B7-4A28-A6D8-003A9264D232}" destId="{187A114F-0F4D-4DEE-B953-D9F830AC1F97}" srcOrd="5" destOrd="0" presId="urn:microsoft.com/office/officeart/2005/8/layout/default"/>
    <dgm:cxn modelId="{F970511C-D6C3-47D4-A138-43229ED5931C}" type="presParOf" srcId="{9BB124FF-87B7-4A28-A6D8-003A9264D232}" destId="{B14AF774-B65C-4A02-8DCD-64410E39B07D}" srcOrd="6" destOrd="0" presId="urn:microsoft.com/office/officeart/2005/8/layout/default"/>
    <dgm:cxn modelId="{9ECF7156-49FE-4A97-B32A-A16BD32884F2}" type="presParOf" srcId="{9BB124FF-87B7-4A28-A6D8-003A9264D232}" destId="{57D05757-1E1B-4452-AF94-9BFF468C4BED}" srcOrd="7" destOrd="0" presId="urn:microsoft.com/office/officeart/2005/8/layout/default"/>
    <dgm:cxn modelId="{4D05027D-4A34-4753-9470-AB4501947668}" type="presParOf" srcId="{9BB124FF-87B7-4A28-A6D8-003A9264D232}" destId="{B9B8EF10-BA16-4C7F-A49C-79B47F07D08F}" srcOrd="8" destOrd="0" presId="urn:microsoft.com/office/officeart/2005/8/layout/default"/>
    <dgm:cxn modelId="{16645535-ECC2-4258-ABAF-23F8F1727681}" type="presParOf" srcId="{9BB124FF-87B7-4A28-A6D8-003A9264D232}" destId="{BEA48DA1-496B-4521-A459-63BC78E3006C}" srcOrd="9" destOrd="0" presId="urn:microsoft.com/office/officeart/2005/8/layout/default"/>
    <dgm:cxn modelId="{EFBE6E60-D73A-4C5D-92CE-EC21A55A75B2}" type="presParOf" srcId="{9BB124FF-87B7-4A28-A6D8-003A9264D232}" destId="{C8A2B29B-2872-45D6-825B-60F6CC79C11B}" srcOrd="10" destOrd="0" presId="urn:microsoft.com/office/officeart/2005/8/layout/default"/>
    <dgm:cxn modelId="{1E5E0CF5-BBCD-4E30-AAF7-899E0491EF53}" type="presParOf" srcId="{9BB124FF-87B7-4A28-A6D8-003A9264D232}" destId="{465E52DD-3591-4439-B6A5-D341E1FA83D1}" srcOrd="11" destOrd="0" presId="urn:microsoft.com/office/officeart/2005/8/layout/default"/>
    <dgm:cxn modelId="{304CBF2F-9678-4661-B7E2-5556E6D4D4C5}" type="presParOf" srcId="{9BB124FF-87B7-4A28-A6D8-003A9264D232}" destId="{357B1FAE-D272-46E2-9640-F0D482BB7B9B}" srcOrd="12" destOrd="0" presId="urn:microsoft.com/office/officeart/2005/8/layout/default"/>
    <dgm:cxn modelId="{DEA1AE9A-04B9-4027-8BD2-7173E76C4A7D}" type="presParOf" srcId="{9BB124FF-87B7-4A28-A6D8-003A9264D232}" destId="{1EDBD5A4-57BE-4506-8DD4-BB5877EBA5B6}" srcOrd="13" destOrd="0" presId="urn:microsoft.com/office/officeart/2005/8/layout/default"/>
    <dgm:cxn modelId="{650AB71D-0F9F-467A-B471-E2F8BDDD35F2}" type="presParOf" srcId="{9BB124FF-87B7-4A28-A6D8-003A9264D232}" destId="{3506D4E7-1B68-41F8-BD1C-0F2071554929}" srcOrd="14" destOrd="0" presId="urn:microsoft.com/office/officeart/2005/8/layout/default"/>
    <dgm:cxn modelId="{41DEE084-5BDF-4B54-B236-7442B7825D15}" type="presParOf" srcId="{9BB124FF-87B7-4A28-A6D8-003A9264D232}" destId="{A1BB115E-97E4-4E20-A53D-34C0B6F64A3A}" srcOrd="15" destOrd="0" presId="urn:microsoft.com/office/officeart/2005/8/layout/default"/>
    <dgm:cxn modelId="{F7C7B9BA-F038-471F-A36C-E5D076E5BF69}" type="presParOf" srcId="{9BB124FF-87B7-4A28-A6D8-003A9264D232}" destId="{986D0D00-CCF7-4986-991F-5B6A2A355A93}" srcOrd="16" destOrd="0" presId="urn:microsoft.com/office/officeart/2005/8/layout/default"/>
    <dgm:cxn modelId="{648635DD-161D-4B0E-A7AD-6B2F6402C790}" type="presParOf" srcId="{9BB124FF-87B7-4A28-A6D8-003A9264D232}" destId="{BA187C1A-6D44-44EE-B333-3F5A045EBD6B}" srcOrd="17" destOrd="0" presId="urn:microsoft.com/office/officeart/2005/8/layout/default"/>
    <dgm:cxn modelId="{4E1F7B43-C18E-49A6-9413-F3B5DDC9E4BB}" type="presParOf" srcId="{9BB124FF-87B7-4A28-A6D8-003A9264D232}" destId="{F800D28F-F682-4987-A5AD-953692EB55A1}"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1479FC-0277-4CDB-9A55-282D95E8540C}">
      <dsp:nvSpPr>
        <dsp:cNvPr id="0" name=""/>
        <dsp:cNvSpPr/>
      </dsp:nvSpPr>
      <dsp:spPr>
        <a:xfrm>
          <a:off x="308814" y="1108"/>
          <a:ext cx="1533946" cy="92036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ES" sz="2900" kern="1200"/>
            <a:t>Andar</a:t>
          </a:r>
          <a:endParaRPr lang="en-US" sz="2900" kern="1200"/>
        </a:p>
      </dsp:txBody>
      <dsp:txXfrm>
        <a:off x="308814" y="1108"/>
        <a:ext cx="1533946" cy="920368"/>
      </dsp:txXfrm>
    </dsp:sp>
    <dsp:sp modelId="{DA795515-9495-4CD1-B3D7-A7629C8009A8}">
      <dsp:nvSpPr>
        <dsp:cNvPr id="0" name=""/>
        <dsp:cNvSpPr/>
      </dsp:nvSpPr>
      <dsp:spPr>
        <a:xfrm>
          <a:off x="1996155" y="1108"/>
          <a:ext cx="1533946" cy="920368"/>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ES" sz="2900" kern="1200"/>
            <a:t>Correr</a:t>
          </a:r>
          <a:endParaRPr lang="en-US" sz="2900" kern="1200"/>
        </a:p>
      </dsp:txBody>
      <dsp:txXfrm>
        <a:off x="1996155" y="1108"/>
        <a:ext cx="1533946" cy="920368"/>
      </dsp:txXfrm>
    </dsp:sp>
    <dsp:sp modelId="{DFA150FC-BAA6-4063-AF0A-0B93D298956C}">
      <dsp:nvSpPr>
        <dsp:cNvPr id="0" name=""/>
        <dsp:cNvSpPr/>
      </dsp:nvSpPr>
      <dsp:spPr>
        <a:xfrm>
          <a:off x="3683497" y="1108"/>
          <a:ext cx="1533946" cy="920368"/>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ES" sz="2900" kern="1200"/>
            <a:t>Saltar</a:t>
          </a:r>
          <a:endParaRPr lang="en-US" sz="2900" kern="1200"/>
        </a:p>
      </dsp:txBody>
      <dsp:txXfrm>
        <a:off x="3683497" y="1108"/>
        <a:ext cx="1533946" cy="920368"/>
      </dsp:txXfrm>
    </dsp:sp>
    <dsp:sp modelId="{B14AF774-B65C-4A02-8DCD-64410E39B07D}">
      <dsp:nvSpPr>
        <dsp:cNvPr id="0" name=""/>
        <dsp:cNvSpPr/>
      </dsp:nvSpPr>
      <dsp:spPr>
        <a:xfrm>
          <a:off x="5370838" y="1108"/>
          <a:ext cx="1533946" cy="920368"/>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ES" sz="2900" kern="1200"/>
            <a:t>Galopar</a:t>
          </a:r>
          <a:endParaRPr lang="en-US" sz="2900" kern="1200"/>
        </a:p>
      </dsp:txBody>
      <dsp:txXfrm>
        <a:off x="5370838" y="1108"/>
        <a:ext cx="1533946" cy="920368"/>
      </dsp:txXfrm>
    </dsp:sp>
    <dsp:sp modelId="{B9B8EF10-BA16-4C7F-A49C-79B47F07D08F}">
      <dsp:nvSpPr>
        <dsp:cNvPr id="0" name=""/>
        <dsp:cNvSpPr/>
      </dsp:nvSpPr>
      <dsp:spPr>
        <a:xfrm>
          <a:off x="308814" y="1074871"/>
          <a:ext cx="1533946" cy="920368"/>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ES" sz="2900" kern="1200"/>
            <a:t>Rodar</a:t>
          </a:r>
          <a:endParaRPr lang="en-US" sz="2900" kern="1200"/>
        </a:p>
      </dsp:txBody>
      <dsp:txXfrm>
        <a:off x="308814" y="1074871"/>
        <a:ext cx="1533946" cy="920368"/>
      </dsp:txXfrm>
    </dsp:sp>
    <dsp:sp modelId="{C8A2B29B-2872-45D6-825B-60F6CC79C11B}">
      <dsp:nvSpPr>
        <dsp:cNvPr id="0" name=""/>
        <dsp:cNvSpPr/>
      </dsp:nvSpPr>
      <dsp:spPr>
        <a:xfrm>
          <a:off x="1996155" y="1074871"/>
          <a:ext cx="1533946" cy="92036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ES" sz="2900" kern="1200"/>
            <a:t>Botar</a:t>
          </a:r>
          <a:endParaRPr lang="en-US" sz="2900" kern="1200"/>
        </a:p>
      </dsp:txBody>
      <dsp:txXfrm>
        <a:off x="1996155" y="1074871"/>
        <a:ext cx="1533946" cy="920368"/>
      </dsp:txXfrm>
    </dsp:sp>
    <dsp:sp modelId="{357B1FAE-D272-46E2-9640-F0D482BB7B9B}">
      <dsp:nvSpPr>
        <dsp:cNvPr id="0" name=""/>
        <dsp:cNvSpPr/>
      </dsp:nvSpPr>
      <dsp:spPr>
        <a:xfrm>
          <a:off x="3683497" y="1074871"/>
          <a:ext cx="1533946" cy="920368"/>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ES" sz="2900" kern="1200"/>
            <a:t>Caer</a:t>
          </a:r>
          <a:endParaRPr lang="en-US" sz="2900" kern="1200"/>
        </a:p>
      </dsp:txBody>
      <dsp:txXfrm>
        <a:off x="3683497" y="1074871"/>
        <a:ext cx="1533946" cy="920368"/>
      </dsp:txXfrm>
    </dsp:sp>
    <dsp:sp modelId="{3506D4E7-1B68-41F8-BD1C-0F2071554929}">
      <dsp:nvSpPr>
        <dsp:cNvPr id="0" name=""/>
        <dsp:cNvSpPr/>
      </dsp:nvSpPr>
      <dsp:spPr>
        <a:xfrm>
          <a:off x="5370838" y="1074871"/>
          <a:ext cx="1533946" cy="920368"/>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ES" sz="2900" kern="1200"/>
            <a:t>Trepar</a:t>
          </a:r>
          <a:endParaRPr lang="en-US" sz="2900" kern="1200"/>
        </a:p>
      </dsp:txBody>
      <dsp:txXfrm>
        <a:off x="5370838" y="1074871"/>
        <a:ext cx="1533946" cy="920368"/>
      </dsp:txXfrm>
    </dsp:sp>
    <dsp:sp modelId="{986D0D00-CCF7-4986-991F-5B6A2A355A93}">
      <dsp:nvSpPr>
        <dsp:cNvPr id="0" name=""/>
        <dsp:cNvSpPr/>
      </dsp:nvSpPr>
      <dsp:spPr>
        <a:xfrm>
          <a:off x="1996155" y="2148634"/>
          <a:ext cx="1533946" cy="920368"/>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ES" sz="2900" kern="1200"/>
            <a:t>Subir</a:t>
          </a:r>
          <a:endParaRPr lang="en-US" sz="2900" kern="1200"/>
        </a:p>
      </dsp:txBody>
      <dsp:txXfrm>
        <a:off x="1996155" y="2148634"/>
        <a:ext cx="1533946" cy="920368"/>
      </dsp:txXfrm>
    </dsp:sp>
    <dsp:sp modelId="{F800D28F-F682-4987-A5AD-953692EB55A1}">
      <dsp:nvSpPr>
        <dsp:cNvPr id="0" name=""/>
        <dsp:cNvSpPr/>
      </dsp:nvSpPr>
      <dsp:spPr>
        <a:xfrm>
          <a:off x="3683497" y="2148634"/>
          <a:ext cx="1533946" cy="920368"/>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ES" sz="2900" kern="1200"/>
            <a:t>Bajar</a:t>
          </a:r>
          <a:endParaRPr lang="en-US" sz="2900" kern="1200"/>
        </a:p>
      </dsp:txBody>
      <dsp:txXfrm>
        <a:off x="3683497" y="2148634"/>
        <a:ext cx="1533946" cy="92036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a25f85cae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a25f85cae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9702204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8226957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9625627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5201033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905522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459836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‹Nº›</a:t>
            </a:fld>
            <a:endParaRPr lang="en-US" dirty="0"/>
          </a:p>
        </p:txBody>
      </p:sp>
    </p:spTree>
    <p:extLst>
      <p:ext uri="{BB962C8B-B14F-4D97-AF65-F5344CB8AC3E}">
        <p14:creationId xmlns:p14="http://schemas.microsoft.com/office/powerpoint/2010/main" val="4741804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15999901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7"/>
        <p:cNvGrpSpPr/>
        <p:nvPr/>
      </p:nvGrpSpPr>
      <p:grpSpPr>
        <a:xfrm>
          <a:off x="0" y="0"/>
          <a:ext cx="0" cy="0"/>
          <a:chOff x="0" y="0"/>
          <a:chExt cx="0" cy="0"/>
        </a:xfrm>
      </p:grpSpPr>
      <p:sp>
        <p:nvSpPr>
          <p:cNvPr id="19" name="Google Shape;19;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2400"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0" name="Google Shape;20;p4"/>
          <p:cNvSpPr txBox="1">
            <a:spLocks noGrp="1"/>
          </p:cNvSpPr>
          <p:nvPr>
            <p:ph type="body" idx="1"/>
          </p:nvPr>
        </p:nvSpPr>
        <p:spPr>
          <a:xfrm>
            <a:off x="720000" y="1152475"/>
            <a:ext cx="7704000" cy="34164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SzPts val="1400"/>
              <a:buFont typeface="Oxygen"/>
              <a:buChar char="●"/>
              <a:defRPr sz="1400">
                <a:latin typeface="Oxygen"/>
                <a:ea typeface="Oxygen"/>
                <a:cs typeface="Oxygen"/>
                <a:sym typeface="Oxygen"/>
              </a:defRPr>
            </a:lvl1pPr>
            <a:lvl2pPr marL="914400" lvl="1" indent="-317500" rtl="0">
              <a:lnSpc>
                <a:spcPct val="115000"/>
              </a:lnSpc>
              <a:spcBef>
                <a:spcPts val="1600"/>
              </a:spcBef>
              <a:spcAft>
                <a:spcPts val="0"/>
              </a:spcAft>
              <a:buSzPts val="1400"/>
              <a:buFont typeface="Oxygen"/>
              <a:buChar char="○"/>
              <a:defRPr>
                <a:latin typeface="Oxygen"/>
                <a:ea typeface="Oxygen"/>
                <a:cs typeface="Oxygen"/>
                <a:sym typeface="Oxygen"/>
              </a:defRPr>
            </a:lvl2pPr>
            <a:lvl3pPr marL="1371600" lvl="2" indent="-317500" rtl="0">
              <a:lnSpc>
                <a:spcPct val="115000"/>
              </a:lnSpc>
              <a:spcBef>
                <a:spcPts val="1600"/>
              </a:spcBef>
              <a:spcAft>
                <a:spcPts val="0"/>
              </a:spcAft>
              <a:buSzPts val="1400"/>
              <a:buFont typeface="Oxygen"/>
              <a:buChar char="■"/>
              <a:defRPr>
                <a:latin typeface="Oxygen"/>
                <a:ea typeface="Oxygen"/>
                <a:cs typeface="Oxygen"/>
                <a:sym typeface="Oxygen"/>
              </a:defRPr>
            </a:lvl3pPr>
            <a:lvl4pPr marL="1828800" lvl="3" indent="-317500" rtl="0">
              <a:lnSpc>
                <a:spcPct val="115000"/>
              </a:lnSpc>
              <a:spcBef>
                <a:spcPts val="1600"/>
              </a:spcBef>
              <a:spcAft>
                <a:spcPts val="0"/>
              </a:spcAft>
              <a:buSzPts val="1400"/>
              <a:buFont typeface="Oxygen"/>
              <a:buChar char="●"/>
              <a:defRPr>
                <a:latin typeface="Oxygen"/>
                <a:ea typeface="Oxygen"/>
                <a:cs typeface="Oxygen"/>
                <a:sym typeface="Oxygen"/>
              </a:defRPr>
            </a:lvl4pPr>
            <a:lvl5pPr marL="2286000" lvl="4" indent="-317500" rtl="0">
              <a:lnSpc>
                <a:spcPct val="115000"/>
              </a:lnSpc>
              <a:spcBef>
                <a:spcPts val="1600"/>
              </a:spcBef>
              <a:spcAft>
                <a:spcPts val="0"/>
              </a:spcAft>
              <a:buSzPts val="1400"/>
              <a:buFont typeface="Oxygen"/>
              <a:buChar char="○"/>
              <a:defRPr>
                <a:latin typeface="Oxygen"/>
                <a:ea typeface="Oxygen"/>
                <a:cs typeface="Oxygen"/>
                <a:sym typeface="Oxygen"/>
              </a:defRPr>
            </a:lvl5pPr>
            <a:lvl6pPr marL="2743200" lvl="5" indent="-317500" rtl="0">
              <a:lnSpc>
                <a:spcPct val="115000"/>
              </a:lnSpc>
              <a:spcBef>
                <a:spcPts val="1600"/>
              </a:spcBef>
              <a:spcAft>
                <a:spcPts val="0"/>
              </a:spcAft>
              <a:buSzPts val="1400"/>
              <a:buFont typeface="Oxygen"/>
              <a:buChar char="■"/>
              <a:defRPr>
                <a:latin typeface="Oxygen"/>
                <a:ea typeface="Oxygen"/>
                <a:cs typeface="Oxygen"/>
                <a:sym typeface="Oxygen"/>
              </a:defRPr>
            </a:lvl6pPr>
            <a:lvl7pPr marL="3200400" lvl="6" indent="-317500" rtl="0">
              <a:lnSpc>
                <a:spcPct val="115000"/>
              </a:lnSpc>
              <a:spcBef>
                <a:spcPts val="1600"/>
              </a:spcBef>
              <a:spcAft>
                <a:spcPts val="0"/>
              </a:spcAft>
              <a:buSzPts val="1400"/>
              <a:buFont typeface="Oxygen"/>
              <a:buChar char="●"/>
              <a:defRPr>
                <a:latin typeface="Oxygen"/>
                <a:ea typeface="Oxygen"/>
                <a:cs typeface="Oxygen"/>
                <a:sym typeface="Oxygen"/>
              </a:defRPr>
            </a:lvl7pPr>
            <a:lvl8pPr marL="3657600" lvl="7" indent="-317500" rtl="0">
              <a:lnSpc>
                <a:spcPct val="115000"/>
              </a:lnSpc>
              <a:spcBef>
                <a:spcPts val="1600"/>
              </a:spcBef>
              <a:spcAft>
                <a:spcPts val="0"/>
              </a:spcAft>
              <a:buSzPts val="1400"/>
              <a:buFont typeface="Oxygen"/>
              <a:buChar char="○"/>
              <a:defRPr>
                <a:latin typeface="Oxygen"/>
                <a:ea typeface="Oxygen"/>
                <a:cs typeface="Oxygen"/>
                <a:sym typeface="Oxygen"/>
              </a:defRPr>
            </a:lvl8pPr>
            <a:lvl9pPr marL="4114800" lvl="8" indent="-317500" rtl="0">
              <a:lnSpc>
                <a:spcPct val="115000"/>
              </a:lnSpc>
              <a:spcBef>
                <a:spcPts val="1600"/>
              </a:spcBef>
              <a:spcAft>
                <a:spcPts val="1600"/>
              </a:spcAft>
              <a:buSzPts val="1400"/>
              <a:buFont typeface="Oxygen"/>
              <a:buChar char="■"/>
              <a:defRPr>
                <a:latin typeface="Oxygen"/>
                <a:ea typeface="Oxygen"/>
                <a:cs typeface="Oxygen"/>
                <a:sym typeface="Oxygen"/>
              </a:defRPr>
            </a:lvl9pPr>
          </a:lstStyle>
          <a:p>
            <a:endParaRPr/>
          </a:p>
        </p:txBody>
      </p:sp>
    </p:spTree>
    <p:extLst>
      <p:ext uri="{BB962C8B-B14F-4D97-AF65-F5344CB8AC3E}">
        <p14:creationId xmlns:p14="http://schemas.microsoft.com/office/powerpoint/2010/main" val="2358793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55"/>
        <p:cNvGrpSpPr/>
        <p:nvPr/>
      </p:nvGrpSpPr>
      <p:grpSpPr>
        <a:xfrm>
          <a:off x="0" y="0"/>
          <a:ext cx="0" cy="0"/>
          <a:chOff x="0" y="0"/>
          <a:chExt cx="0" cy="0"/>
        </a:xfrm>
      </p:grpSpPr>
    </p:spTree>
    <p:extLst>
      <p:ext uri="{BB962C8B-B14F-4D97-AF65-F5344CB8AC3E}">
        <p14:creationId xmlns:p14="http://schemas.microsoft.com/office/powerpoint/2010/main" val="37553379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5"/>
        <p:cNvGrpSpPr/>
        <p:nvPr/>
      </p:nvGrpSpPr>
      <p:grpSpPr>
        <a:xfrm>
          <a:off x="0" y="0"/>
          <a:ext cx="0" cy="0"/>
          <a:chOff x="0" y="0"/>
          <a:chExt cx="0" cy="0"/>
        </a:xfrm>
      </p:grpSpPr>
      <p:sp>
        <p:nvSpPr>
          <p:cNvPr id="37" name="Google Shape;37;p8"/>
          <p:cNvSpPr txBox="1">
            <a:spLocks noGrp="1"/>
          </p:cNvSpPr>
          <p:nvPr>
            <p:ph type="title"/>
          </p:nvPr>
        </p:nvSpPr>
        <p:spPr>
          <a:xfrm>
            <a:off x="1388100" y="1693050"/>
            <a:ext cx="6367800" cy="17574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7000" b="1"/>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extLst>
      <p:ext uri="{BB962C8B-B14F-4D97-AF65-F5344CB8AC3E}">
        <p14:creationId xmlns:p14="http://schemas.microsoft.com/office/powerpoint/2010/main" val="1631142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38868099"/>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70"/>
        <p:cNvGrpSpPr/>
        <p:nvPr/>
      </p:nvGrpSpPr>
      <p:grpSpPr>
        <a:xfrm>
          <a:off x="0" y="0"/>
          <a:ext cx="0" cy="0"/>
          <a:chOff x="0" y="0"/>
          <a:chExt cx="0" cy="0"/>
        </a:xfrm>
      </p:grpSpPr>
      <p:sp>
        <p:nvSpPr>
          <p:cNvPr id="72" name="Google Shape;72;p16"/>
          <p:cNvSpPr txBox="1">
            <a:spLocks noGrp="1"/>
          </p:cNvSpPr>
          <p:nvPr>
            <p:ph type="title"/>
          </p:nvPr>
        </p:nvSpPr>
        <p:spPr>
          <a:xfrm>
            <a:off x="2290025" y="3353475"/>
            <a:ext cx="4563900" cy="531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800" b="1"/>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73" name="Google Shape;73;p16"/>
          <p:cNvSpPr txBox="1">
            <a:spLocks noGrp="1"/>
          </p:cNvSpPr>
          <p:nvPr>
            <p:ph type="subTitle" idx="1"/>
          </p:nvPr>
        </p:nvSpPr>
        <p:spPr>
          <a:xfrm>
            <a:off x="1454700" y="2052475"/>
            <a:ext cx="6234600" cy="124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2500">
                <a:latin typeface="Oxygen"/>
                <a:ea typeface="Oxygen"/>
                <a:cs typeface="Oxygen"/>
                <a:sym typeface="Oxygen"/>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extLst>
      <p:ext uri="{BB962C8B-B14F-4D97-AF65-F5344CB8AC3E}">
        <p14:creationId xmlns:p14="http://schemas.microsoft.com/office/powerpoint/2010/main" val="1191077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4449360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‹Nº›</a:t>
            </a:fld>
            <a:endParaRPr lang="en-US" dirty="0"/>
          </a:p>
        </p:txBody>
      </p:sp>
    </p:spTree>
    <p:extLst>
      <p:ext uri="{BB962C8B-B14F-4D97-AF65-F5344CB8AC3E}">
        <p14:creationId xmlns:p14="http://schemas.microsoft.com/office/powerpoint/2010/main" val="270758532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6052741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2053758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0172220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smtClean="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‹Nº›</a:t>
            </a:fld>
            <a:endParaRPr lang="en-US" dirty="0"/>
          </a:p>
        </p:txBody>
      </p:sp>
    </p:spTree>
    <p:extLst>
      <p:ext uri="{BB962C8B-B14F-4D97-AF65-F5344CB8AC3E}">
        <p14:creationId xmlns:p14="http://schemas.microsoft.com/office/powerpoint/2010/main" val="194259570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Tree>
    <p:extLst>
      <p:ext uri="{BB962C8B-B14F-4D97-AF65-F5344CB8AC3E}">
        <p14:creationId xmlns:p14="http://schemas.microsoft.com/office/powerpoint/2010/main" val="119301846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65472942"/>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 id="2147483719" r:id="rId18"/>
    <p:sldLayoutId id="2147483720" r:id="rId19"/>
    <p:sldLayoutId id="2147483721" r:id="rId20"/>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8" name="CuadroTexto 7">
            <a:extLst>
              <a:ext uri="{FF2B5EF4-FFF2-40B4-BE49-F238E27FC236}">
                <a16:creationId xmlns:a16="http://schemas.microsoft.com/office/drawing/2014/main" id="{75B7E591-276D-F814-306D-F0F14023A0B6}"/>
              </a:ext>
            </a:extLst>
          </p:cNvPr>
          <p:cNvSpPr txBox="1"/>
          <p:nvPr/>
        </p:nvSpPr>
        <p:spPr>
          <a:xfrm>
            <a:off x="-112287" y="1429625"/>
            <a:ext cx="8534400" cy="3600986"/>
          </a:xfrm>
          <a:prstGeom prst="rect">
            <a:avLst/>
          </a:prstGeom>
          <a:noFill/>
        </p:spPr>
        <p:txBody>
          <a:bodyPr wrap="square" rtlCol="0">
            <a:spAutoFit/>
          </a:bodyPr>
          <a:lstStyle/>
          <a:p>
            <a:pPr algn="ctr" defTabSz="1219170">
              <a:buClr>
                <a:srgbClr val="000000"/>
              </a:buClr>
            </a:pPr>
            <a:r>
              <a:rPr lang="es-ES" sz="2000" kern="0" dirty="0">
                <a:solidFill>
                  <a:srgbClr val="000000"/>
                </a:solidFill>
                <a:latin typeface="Courier New" panose="02070309020205020404" pitchFamily="49" charset="0"/>
                <a:cs typeface="Courier New" panose="02070309020205020404" pitchFamily="49" charset="0"/>
                <a:sym typeface="Arial"/>
              </a:rPr>
              <a:t>ESCUELA NORMAL DE EDUCACIÓN PREESCOLAR</a:t>
            </a:r>
            <a:endParaRPr lang="es-MX" sz="2000" kern="0" dirty="0">
              <a:solidFill>
                <a:srgbClr val="000000"/>
              </a:solidFill>
              <a:latin typeface="Courier New" panose="02070309020205020404" pitchFamily="49" charset="0"/>
              <a:cs typeface="Courier New" panose="02070309020205020404" pitchFamily="49" charset="0"/>
              <a:sym typeface="Arial"/>
            </a:endParaRPr>
          </a:p>
          <a:p>
            <a:pPr algn="ctr" defTabSz="1219170">
              <a:buClr>
                <a:srgbClr val="000000"/>
              </a:buClr>
            </a:pPr>
            <a:r>
              <a:rPr lang="es-MX" sz="2000" kern="0" dirty="0">
                <a:solidFill>
                  <a:srgbClr val="000000"/>
                </a:solidFill>
                <a:latin typeface="Courier New" panose="02070309020205020404" pitchFamily="49" charset="0"/>
                <a:cs typeface="Courier New" panose="02070309020205020404" pitchFamily="49" charset="0"/>
                <a:sym typeface="Arial"/>
              </a:rPr>
              <a:t>CICLO 2021-2022</a:t>
            </a:r>
          </a:p>
          <a:p>
            <a:pPr algn="ctr" defTabSz="1219170">
              <a:buClr>
                <a:srgbClr val="000000"/>
              </a:buClr>
            </a:pPr>
            <a:endParaRPr lang="es-MX" sz="2000" kern="0" dirty="0">
              <a:solidFill>
                <a:srgbClr val="000000"/>
              </a:solidFill>
              <a:latin typeface="Courier New" panose="02070309020205020404" pitchFamily="49" charset="0"/>
              <a:cs typeface="Courier New" panose="02070309020205020404" pitchFamily="49" charset="0"/>
              <a:sym typeface="Arial"/>
            </a:endParaRPr>
          </a:p>
          <a:p>
            <a:pPr algn="ctr" defTabSz="1219170">
              <a:buClr>
                <a:srgbClr val="000000"/>
              </a:buClr>
            </a:pPr>
            <a:endParaRPr lang="es-MX" sz="2000" kern="0" dirty="0">
              <a:solidFill>
                <a:srgbClr val="000000"/>
              </a:solidFill>
              <a:latin typeface="Courier New" panose="02070309020205020404" pitchFamily="49" charset="0"/>
              <a:cs typeface="Courier New" panose="02070309020205020404" pitchFamily="49" charset="0"/>
              <a:sym typeface="Arial"/>
            </a:endParaRPr>
          </a:p>
          <a:p>
            <a:pPr algn="ctr" defTabSz="1219170">
              <a:buClr>
                <a:srgbClr val="000000"/>
              </a:buClr>
            </a:pPr>
            <a:r>
              <a:rPr lang="es-MX" sz="2000" b="1" dirty="0">
                <a:latin typeface="Courier New" panose="02070309020205020404" pitchFamily="49" charset="0"/>
                <a:cs typeface="Courier New" panose="02070309020205020404" pitchFamily="49" charset="0"/>
              </a:rPr>
              <a:t>Actividades Coreográficas en la Escuela</a:t>
            </a:r>
          </a:p>
          <a:p>
            <a:pPr algn="ctr" defTabSz="1219170">
              <a:buClr>
                <a:srgbClr val="000000"/>
              </a:buClr>
            </a:pPr>
            <a:r>
              <a:rPr lang="es-MX" sz="2000" b="1" kern="0" dirty="0">
                <a:solidFill>
                  <a:srgbClr val="000000"/>
                </a:solidFill>
                <a:latin typeface="Courier New" panose="02070309020205020404" pitchFamily="49" charset="0"/>
                <a:cs typeface="Courier New" panose="02070309020205020404" pitchFamily="49" charset="0"/>
                <a:sym typeface="Arial"/>
              </a:rPr>
              <a:t>CURSO:</a:t>
            </a:r>
            <a:r>
              <a:rPr lang="es-MX" sz="2000" kern="0" dirty="0">
                <a:solidFill>
                  <a:srgbClr val="000000"/>
                </a:solidFill>
                <a:latin typeface="Courier New" panose="02070309020205020404" pitchFamily="49" charset="0"/>
                <a:cs typeface="Courier New" panose="02070309020205020404" pitchFamily="49" charset="0"/>
                <a:sym typeface="Arial"/>
              </a:rPr>
              <a:t> ESTRATEGIAS DE EXPRESIÓN CORPORAL Y DANZA EN PREESCOLAR</a:t>
            </a:r>
          </a:p>
          <a:p>
            <a:pPr algn="ctr" defTabSz="1219170">
              <a:buClr>
                <a:srgbClr val="000000"/>
              </a:buClr>
            </a:pPr>
            <a:r>
              <a:rPr lang="es-MX" sz="2000" b="1" kern="0" dirty="0">
                <a:solidFill>
                  <a:srgbClr val="000000"/>
                </a:solidFill>
                <a:latin typeface="Courier New" panose="02070309020205020404" pitchFamily="49" charset="0"/>
                <a:cs typeface="Courier New" panose="02070309020205020404" pitchFamily="49" charset="0"/>
                <a:sym typeface="Arial"/>
              </a:rPr>
              <a:t>DOCENTE:</a:t>
            </a:r>
            <a:r>
              <a:rPr lang="es-MX" sz="2000" kern="0" dirty="0">
                <a:solidFill>
                  <a:srgbClr val="000000"/>
                </a:solidFill>
                <a:latin typeface="Courier New" panose="02070309020205020404" pitchFamily="49" charset="0"/>
                <a:cs typeface="Courier New" panose="02070309020205020404" pitchFamily="49" charset="0"/>
                <a:sym typeface="Arial"/>
              </a:rPr>
              <a:t> MANUEL FEDERICO RODRIGUEZ AGUILAR </a:t>
            </a:r>
          </a:p>
          <a:p>
            <a:pPr algn="ctr" defTabSz="1219170">
              <a:buClr>
                <a:srgbClr val="000000"/>
              </a:buClr>
            </a:pPr>
            <a:r>
              <a:rPr lang="es-MX" sz="2000" b="1" dirty="0">
                <a:latin typeface="Courier New" panose="02070309020205020404" pitchFamily="49" charset="0"/>
                <a:cs typeface="Courier New" panose="02070309020205020404" pitchFamily="49" charset="0"/>
              </a:rPr>
              <a:t>ALUMNA:</a:t>
            </a:r>
            <a:r>
              <a:rPr lang="es-MX" sz="2000" dirty="0">
                <a:latin typeface="Courier New" panose="02070309020205020404" pitchFamily="49" charset="0"/>
                <a:cs typeface="Courier New" panose="02070309020205020404" pitchFamily="49" charset="0"/>
              </a:rPr>
              <a:t> Rosaura Giovana Loera Pérez</a:t>
            </a:r>
            <a:r>
              <a:rPr lang="es-MX" sz="2000" kern="0" dirty="0">
                <a:solidFill>
                  <a:srgbClr val="000000"/>
                </a:solidFill>
                <a:latin typeface="Courier New" panose="02070309020205020404" pitchFamily="49" charset="0"/>
                <a:cs typeface="Courier New" panose="02070309020205020404" pitchFamily="49" charset="0"/>
                <a:sym typeface="Arial"/>
              </a:rPr>
              <a:t>#17</a:t>
            </a:r>
          </a:p>
          <a:p>
            <a:pPr algn="ctr" defTabSz="1219170">
              <a:buClr>
                <a:srgbClr val="000000"/>
              </a:buClr>
            </a:pPr>
            <a:endParaRPr lang="es-MX" sz="2000" kern="0" dirty="0">
              <a:solidFill>
                <a:srgbClr val="000000"/>
              </a:solidFill>
              <a:latin typeface="Courier New" panose="02070309020205020404" pitchFamily="49" charset="0"/>
              <a:cs typeface="Courier New" panose="02070309020205020404" pitchFamily="49" charset="0"/>
              <a:sym typeface="Arial"/>
            </a:endParaRPr>
          </a:p>
          <a:p>
            <a:pPr algn="ctr" defTabSz="1219170">
              <a:buClr>
                <a:srgbClr val="000000"/>
              </a:buClr>
            </a:pPr>
            <a:r>
              <a:rPr lang="es-MX" sz="2000" b="1" kern="0" dirty="0">
                <a:solidFill>
                  <a:srgbClr val="000000"/>
                </a:solidFill>
                <a:latin typeface="Courier New" panose="02070309020205020404" pitchFamily="49" charset="0"/>
                <a:cs typeface="Courier New" panose="02070309020205020404" pitchFamily="49" charset="0"/>
                <a:sym typeface="Arial"/>
              </a:rPr>
              <a:t>MAYO/2022   </a:t>
            </a:r>
            <a:endParaRPr lang="es-ES" sz="2000" b="1" kern="0" dirty="0">
              <a:solidFill>
                <a:srgbClr val="000000"/>
              </a:solidFill>
              <a:latin typeface="Courier New" panose="02070309020205020404" pitchFamily="49" charset="0"/>
              <a:cs typeface="Courier New" panose="02070309020205020404" pitchFamily="49" charset="0"/>
              <a:sym typeface="Arial"/>
            </a:endParaRPr>
          </a:p>
        </p:txBody>
      </p:sp>
      <p:pic>
        <p:nvPicPr>
          <p:cNvPr id="6" name="Imagen 5">
            <a:extLst>
              <a:ext uri="{FF2B5EF4-FFF2-40B4-BE49-F238E27FC236}">
                <a16:creationId xmlns:a16="http://schemas.microsoft.com/office/drawing/2014/main" id="{8FA9ADC7-0CB9-4143-5136-0304313D8069}"/>
              </a:ext>
            </a:extLst>
          </p:cNvPr>
          <p:cNvPicPr>
            <a:picLocks noChangeAspect="1"/>
          </p:cNvPicPr>
          <p:nvPr/>
        </p:nvPicPr>
        <p:blipFill>
          <a:blip r:embed="rId3"/>
          <a:stretch>
            <a:fillRect/>
          </a:stretch>
        </p:blipFill>
        <p:spPr>
          <a:xfrm>
            <a:off x="3115734" y="118773"/>
            <a:ext cx="1762271" cy="13108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9" name="Straight Connector 8">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007452E-AAAF-A939-60B8-E8013F395365}"/>
              </a:ext>
            </a:extLst>
          </p:cNvPr>
          <p:cNvSpPr>
            <a:spLocks noGrp="1"/>
          </p:cNvSpPr>
          <p:nvPr>
            <p:ph type="title"/>
          </p:nvPr>
        </p:nvSpPr>
        <p:spPr>
          <a:xfrm>
            <a:off x="782962" y="884363"/>
            <a:ext cx="2475485" cy="3347917"/>
          </a:xfrm>
        </p:spPr>
        <p:txBody>
          <a:bodyPr vert="horz" lIns="91440" tIns="45720" rIns="91440" bIns="45720" rtlCol="0" anchor="ctr">
            <a:normAutofit/>
          </a:bodyPr>
          <a:lstStyle/>
          <a:p>
            <a:pPr defTabSz="457200"/>
            <a:r>
              <a:rPr lang="en-US" sz="3100"/>
              <a:t>MOTRICIDAD GRUESA</a:t>
            </a:r>
          </a:p>
        </p:txBody>
      </p:sp>
      <p:sp>
        <p:nvSpPr>
          <p:cNvPr id="22" name="Isosceles Triangle 2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09900"/>
            <a:ext cx="336549" cy="21336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4" name="Straight Connector 2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081946"/>
            <a:ext cx="0" cy="2952750"/>
          </a:xfrm>
          <a:prstGeom prst="line">
            <a:avLst/>
          </a:prstGeom>
        </p:spPr>
        <p:style>
          <a:lnRef idx="1">
            <a:schemeClr val="accent1"/>
          </a:lnRef>
          <a:fillRef idx="0">
            <a:schemeClr val="accent1"/>
          </a:fillRef>
          <a:effectRef idx="0">
            <a:schemeClr val="accent1"/>
          </a:effectRef>
          <a:fontRef idx="minor">
            <a:schemeClr val="tx1"/>
          </a:fontRef>
        </p:style>
      </p:cxnSp>
      <p:sp>
        <p:nvSpPr>
          <p:cNvPr id="3" name="Google Shape;3852;p40">
            <a:extLst>
              <a:ext uri="{FF2B5EF4-FFF2-40B4-BE49-F238E27FC236}">
                <a16:creationId xmlns:a16="http://schemas.microsoft.com/office/drawing/2014/main" id="{EC8A0AB6-2B2D-3A1B-00CD-8AC5D9A958DF}"/>
              </a:ext>
            </a:extLst>
          </p:cNvPr>
          <p:cNvSpPr txBox="1">
            <a:spLocks/>
          </p:cNvSpPr>
          <p:nvPr/>
        </p:nvSpPr>
        <p:spPr>
          <a:xfrm>
            <a:off x="3734188" y="831858"/>
            <a:ext cx="4755762" cy="3452925"/>
          </a:xfrm>
          <a:prstGeom prst="rect">
            <a:avLst/>
          </a:prstGeom>
        </p:spPr>
        <p:txBody>
          <a:bodyPr spcFirstLastPara="1" vert="horz" lIns="91440" tIns="45720" rIns="91440" bIns="45720" rtlCol="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Bef>
                <a:spcPts val="1000"/>
              </a:spcBef>
              <a:buClr>
                <a:schemeClr val="accent1"/>
              </a:buClr>
              <a:buSzPct val="80000"/>
              <a:buFont typeface="Wingdings 3" charset="2"/>
              <a:buChar char=""/>
            </a:pPr>
            <a:r>
              <a:rPr lang="en-US">
                <a:solidFill>
                  <a:schemeClr val="tx1">
                    <a:lumMod val="75000"/>
                    <a:lumOff val="25000"/>
                  </a:schemeClr>
                </a:solidFill>
                <a:latin typeface="+mn-lt"/>
                <a:ea typeface="+mn-ea"/>
                <a:cs typeface="+mn-cs"/>
              </a:rPr>
              <a:t>La motricidad gruesa son todas aquellas acciones que podemos realizar gracias a nuestra capacidad de coordinar el sistema nervioso central y su función sobre la contracción muscular de nuestro cuerpo. Estas habilidades son perfeccionables y se pueden mejorar con práctica o mediante la experiencia. </a:t>
            </a:r>
          </a:p>
          <a:p>
            <a:pPr>
              <a:spcBef>
                <a:spcPts val="1000"/>
              </a:spcBef>
              <a:buClr>
                <a:schemeClr val="accent1"/>
              </a:buClr>
              <a:buSzPct val="80000"/>
              <a:buFont typeface="Wingdings 3" charset="2"/>
              <a:buChar char=""/>
            </a:pPr>
            <a:endParaRPr lang="en-US">
              <a:solidFill>
                <a:schemeClr val="tx1">
                  <a:lumMod val="75000"/>
                  <a:lumOff val="25000"/>
                </a:schemeClr>
              </a:solidFill>
              <a:latin typeface="+mn-lt"/>
              <a:ea typeface="+mn-ea"/>
              <a:cs typeface="+mn-cs"/>
            </a:endParaRPr>
          </a:p>
          <a:p>
            <a:pPr>
              <a:spcBef>
                <a:spcPts val="1000"/>
              </a:spcBef>
              <a:buClr>
                <a:schemeClr val="accent1"/>
              </a:buClr>
              <a:buSzPct val="80000"/>
              <a:buFont typeface="Wingdings 3" charset="2"/>
              <a:buChar char=""/>
            </a:pPr>
            <a:r>
              <a:rPr lang="en-US">
                <a:solidFill>
                  <a:schemeClr val="tx1">
                    <a:lumMod val="75000"/>
                    <a:lumOff val="25000"/>
                  </a:schemeClr>
                </a:solidFill>
                <a:latin typeface="+mn-lt"/>
                <a:ea typeface="+mn-ea"/>
                <a:cs typeface="+mn-cs"/>
              </a:rPr>
              <a:t>Permiten realizar movimientos amplios de manera coordinada y la ejecución de capacidades condicionales como la fuerza, la resistencia, la velocidad y la flexibilidad.</a:t>
            </a:r>
          </a:p>
        </p:txBody>
      </p:sp>
      <p:sp>
        <p:nvSpPr>
          <p:cNvPr id="26" name="Isosceles Triangle 2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3462216"/>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89886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10" name="Straight Connector 9">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DEB8A48-5B8C-A2DC-4456-BAA9B4970202}"/>
              </a:ext>
            </a:extLst>
          </p:cNvPr>
          <p:cNvSpPr>
            <a:spLocks noGrp="1"/>
          </p:cNvSpPr>
          <p:nvPr>
            <p:ph type="title"/>
          </p:nvPr>
        </p:nvSpPr>
        <p:spPr>
          <a:xfrm>
            <a:off x="1000126" y="457200"/>
            <a:ext cx="6447501" cy="990600"/>
          </a:xfrm>
        </p:spPr>
        <p:txBody>
          <a:bodyPr vert="horz" lIns="91440" tIns="45720" rIns="91440" bIns="45720" rtlCol="0" anchor="t">
            <a:normAutofit/>
          </a:bodyPr>
          <a:lstStyle/>
          <a:p>
            <a:pPr algn="l" defTabSz="457200">
              <a:spcBef>
                <a:spcPct val="0"/>
              </a:spcBef>
            </a:pPr>
            <a:r>
              <a:rPr lang="en-US" sz="3600"/>
              <a:t>MOTRICIDAD FINA</a:t>
            </a:r>
          </a:p>
        </p:txBody>
      </p:sp>
      <p:sp>
        <p:nvSpPr>
          <p:cNvPr id="23" name="Isosceles Triangle 22">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424961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Google Shape;3852;p40">
            <a:extLst>
              <a:ext uri="{FF2B5EF4-FFF2-40B4-BE49-F238E27FC236}">
                <a16:creationId xmlns:a16="http://schemas.microsoft.com/office/drawing/2014/main" id="{7BF4511D-D4C4-A039-2B25-51104E87E86E}"/>
              </a:ext>
            </a:extLst>
          </p:cNvPr>
          <p:cNvSpPr txBox="1">
            <a:spLocks noGrp="1"/>
          </p:cNvSpPr>
          <p:nvPr>
            <p:ph type="body" idx="1"/>
          </p:nvPr>
        </p:nvSpPr>
        <p:spPr>
          <a:xfrm>
            <a:off x="1000126" y="1620441"/>
            <a:ext cx="6447501" cy="2910580"/>
          </a:xfrm>
          <a:prstGeom prst="rect">
            <a:avLst/>
          </a:prstGeom>
        </p:spPr>
        <p:txBody>
          <a:bodyPr spcFirstLastPara="1" vert="horz" lIns="91440" tIns="45720" rIns="91440" bIns="45720" rtlCol="0" anchorCtr="0">
            <a:normAutofit/>
          </a:bodyPr>
          <a:lstStyle/>
          <a:p>
            <a:pPr marL="0" indent="0" defTabSz="457200">
              <a:spcBef>
                <a:spcPts val="1000"/>
              </a:spcBef>
              <a:buSzPct val="80000"/>
              <a:buFont typeface="Wingdings 3" charset="2"/>
              <a:buChar char=""/>
            </a:pPr>
            <a:r>
              <a:rPr lang="en-US">
                <a:latin typeface="+mn-lt"/>
                <a:ea typeface="+mn-ea"/>
                <a:cs typeface="+mn-cs"/>
              </a:rPr>
              <a:t>Tiene como fin la coordinación de los movimientos musculares pequeños. Es decir, el desarrollo de los músculos de manos, muñecas, pies, dedos, boca y lengua. La coordinación con los ojos en relación con las habilidades motoras.</a:t>
            </a:r>
          </a:p>
          <a:p>
            <a:pPr marL="0" indent="0" defTabSz="457200">
              <a:spcBef>
                <a:spcPts val="1000"/>
              </a:spcBef>
              <a:buSzPct val="80000"/>
              <a:buFont typeface="Wingdings 3" charset="2"/>
              <a:buChar char=""/>
            </a:pPr>
            <a:endParaRPr lang="en-US">
              <a:latin typeface="+mn-lt"/>
              <a:ea typeface="+mn-ea"/>
              <a:cs typeface="+mn-cs"/>
            </a:endParaRPr>
          </a:p>
          <a:p>
            <a:pPr marL="0" indent="0" defTabSz="457200">
              <a:spcBef>
                <a:spcPts val="1000"/>
              </a:spcBef>
              <a:buSzPct val="80000"/>
              <a:buFont typeface="Wingdings 3" charset="2"/>
              <a:buChar char=""/>
            </a:pPr>
            <a:r>
              <a:rPr lang="en-US">
                <a:latin typeface="+mn-lt"/>
                <a:ea typeface="+mn-ea"/>
                <a:cs typeface="+mn-cs"/>
              </a:rPr>
              <a:t>Facilita el desenvolvimiento de tareas cotidianas donde se utilizan de manera simultánea: ojos, manos, dedos, boca, lengua, pies, como vestirse, atarse los cordones, soplar, cepillarse los dientes, comer, rasgar, cortar, pintar, apilar objetos, colorear, escribir, etc.</a:t>
            </a:r>
          </a:p>
        </p:txBody>
      </p:sp>
      <p:sp>
        <p:nvSpPr>
          <p:cNvPr id="25" name="Isosceles Triangle 24">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3009900"/>
            <a:ext cx="336550" cy="21336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99239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11" name="Straight Connector 10">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2" name="Rectangle 21">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DEB8A48-5B8C-A2DC-4456-BAA9B4970202}"/>
              </a:ext>
            </a:extLst>
          </p:cNvPr>
          <p:cNvSpPr>
            <a:spLocks noGrp="1"/>
          </p:cNvSpPr>
          <p:nvPr>
            <p:ph type="title"/>
          </p:nvPr>
        </p:nvSpPr>
        <p:spPr>
          <a:xfrm>
            <a:off x="965199" y="457200"/>
            <a:ext cx="7648121" cy="824592"/>
          </a:xfrm>
        </p:spPr>
        <p:txBody>
          <a:bodyPr vert="horz" lIns="91440" tIns="45720" rIns="91440" bIns="45720" rtlCol="0" anchor="t">
            <a:normAutofit/>
          </a:bodyPr>
          <a:lstStyle/>
          <a:p>
            <a:pPr algn="l" defTabSz="457200">
              <a:spcBef>
                <a:spcPct val="0"/>
              </a:spcBef>
            </a:pPr>
            <a:r>
              <a:rPr lang="en-US" sz="3600"/>
              <a:t>FORMA BÁSICAS DE LOCOMOCIÓN</a:t>
            </a:r>
          </a:p>
        </p:txBody>
      </p:sp>
      <p:sp>
        <p:nvSpPr>
          <p:cNvPr id="24" name="Isosceles Triangle 23">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424961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3009900"/>
            <a:ext cx="336550" cy="21336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6" name="Google Shape;3852;p40">
            <a:extLst>
              <a:ext uri="{FF2B5EF4-FFF2-40B4-BE49-F238E27FC236}">
                <a16:creationId xmlns:a16="http://schemas.microsoft.com/office/drawing/2014/main" id="{8F4BAC88-09D3-3562-9D3B-00AF432394D9}"/>
              </a:ext>
            </a:extLst>
          </p:cNvPr>
          <p:cNvGraphicFramePr/>
          <p:nvPr>
            <p:extLst>
              <p:ext uri="{D42A27DB-BD31-4B8C-83A1-F6EECF244321}">
                <p14:modId xmlns:p14="http://schemas.microsoft.com/office/powerpoint/2010/main" val="2953968080"/>
              </p:ext>
            </p:extLst>
          </p:nvPr>
        </p:nvGraphicFramePr>
        <p:xfrm>
          <a:off x="965199" y="1461407"/>
          <a:ext cx="7213600" cy="3070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2950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EB8A48-5B8C-A2DC-4456-BAA9B4970202}"/>
              </a:ext>
            </a:extLst>
          </p:cNvPr>
          <p:cNvSpPr>
            <a:spLocks noGrp="1"/>
          </p:cNvSpPr>
          <p:nvPr>
            <p:ph type="title"/>
          </p:nvPr>
        </p:nvSpPr>
        <p:spPr>
          <a:xfrm>
            <a:off x="-984622" y="94950"/>
            <a:ext cx="7704000" cy="572700"/>
          </a:xfrm>
        </p:spPr>
        <p:txBody>
          <a:bodyPr/>
          <a:lstStyle/>
          <a:p>
            <a:r>
              <a:rPr lang="es-MX" sz="4800" dirty="0">
                <a:solidFill>
                  <a:srgbClr val="FFFF00"/>
                </a:solidFill>
              </a:rPr>
              <a:t>PULSO MUSICAL</a:t>
            </a:r>
          </a:p>
        </p:txBody>
      </p:sp>
      <p:sp>
        <p:nvSpPr>
          <p:cNvPr id="3" name="Marcador de texto 2">
            <a:extLst>
              <a:ext uri="{FF2B5EF4-FFF2-40B4-BE49-F238E27FC236}">
                <a16:creationId xmlns:a16="http://schemas.microsoft.com/office/drawing/2014/main" id="{9346B118-FE35-3433-4478-E68A7F2E3D6C}"/>
              </a:ext>
            </a:extLst>
          </p:cNvPr>
          <p:cNvSpPr>
            <a:spLocks noGrp="1"/>
          </p:cNvSpPr>
          <p:nvPr>
            <p:ph type="body" idx="1"/>
          </p:nvPr>
        </p:nvSpPr>
        <p:spPr>
          <a:xfrm>
            <a:off x="-81511" y="1174921"/>
            <a:ext cx="7704000" cy="3416400"/>
          </a:xfrm>
        </p:spPr>
        <p:txBody>
          <a:bodyPr/>
          <a:lstStyle/>
          <a:p>
            <a:pPr algn="ctr"/>
            <a:r>
              <a:rPr lang="es-MX" sz="1800" dirty="0">
                <a:latin typeface="Nirmala UI" panose="020B0502040204020203" pitchFamily="34" charset="0"/>
                <a:ea typeface="Nirmala UI" panose="020B0502040204020203" pitchFamily="34" charset="0"/>
                <a:cs typeface="Nirmala UI" panose="020B0502040204020203" pitchFamily="34" charset="0"/>
              </a:rPr>
              <a:t>En el ámbito de la música, el pulso es una unidad que permite realizar la medición del tiempo. El pulso musical, por lo tanto, consiste en una serie de pulsaciones repetidas de manera constante que dividen el tiempo en fragmentos idénticos.</a:t>
            </a:r>
          </a:p>
          <a:p>
            <a:pPr algn="ctr"/>
            <a:endParaRPr lang="es-MX" sz="1800" dirty="0">
              <a:latin typeface="Nirmala UI" panose="020B0502040204020203" pitchFamily="34" charset="0"/>
              <a:ea typeface="Nirmala UI" panose="020B0502040204020203" pitchFamily="34" charset="0"/>
              <a:cs typeface="Nirmala UI" panose="020B0502040204020203" pitchFamily="34" charset="0"/>
            </a:endParaRPr>
          </a:p>
          <a:p>
            <a:pPr algn="ctr"/>
            <a:r>
              <a:rPr lang="es-MX" sz="1800" dirty="0">
                <a:latin typeface="Nirmala UI" panose="020B0502040204020203" pitchFamily="34" charset="0"/>
                <a:ea typeface="Nirmala UI" panose="020B0502040204020203" pitchFamily="34" charset="0"/>
                <a:cs typeface="Nirmala UI" panose="020B0502040204020203" pitchFamily="34" charset="0"/>
              </a:rPr>
              <a:t>Puede entenderse al pulso musical como las señales que reflejan el ritmo de la música y que permiten establecer una comparación entre los silencios y las notas que componen una pieza. De este modo, el pulso funciona como una estructura que colabora en la percepción y la comprensión por parte del oyente.</a:t>
            </a:r>
          </a:p>
        </p:txBody>
      </p:sp>
    </p:spTree>
    <p:extLst>
      <p:ext uri="{BB962C8B-B14F-4D97-AF65-F5344CB8AC3E}">
        <p14:creationId xmlns:p14="http://schemas.microsoft.com/office/powerpoint/2010/main" val="3013947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07452E-AAAF-A939-60B8-E8013F395365}"/>
              </a:ext>
            </a:extLst>
          </p:cNvPr>
          <p:cNvSpPr>
            <a:spLocks noGrp="1"/>
          </p:cNvSpPr>
          <p:nvPr>
            <p:ph type="title"/>
          </p:nvPr>
        </p:nvSpPr>
        <p:spPr>
          <a:xfrm>
            <a:off x="720000" y="189844"/>
            <a:ext cx="7704000" cy="572700"/>
          </a:xfrm>
        </p:spPr>
        <p:txBody>
          <a:bodyPr>
            <a:normAutofit fontScale="90000"/>
          </a:bodyPr>
          <a:lstStyle/>
          <a:p>
            <a:r>
              <a:rPr lang="es-MX" sz="4800" dirty="0">
                <a:solidFill>
                  <a:srgbClr val="0070C0"/>
                </a:solidFill>
              </a:rPr>
              <a:t>TIEMPO</a:t>
            </a:r>
          </a:p>
        </p:txBody>
      </p:sp>
      <p:sp>
        <p:nvSpPr>
          <p:cNvPr id="4" name="CuadroTexto 3">
            <a:extLst>
              <a:ext uri="{FF2B5EF4-FFF2-40B4-BE49-F238E27FC236}">
                <a16:creationId xmlns:a16="http://schemas.microsoft.com/office/drawing/2014/main" id="{607C4D53-0FF7-48AC-6281-DC873E84E03F}"/>
              </a:ext>
            </a:extLst>
          </p:cNvPr>
          <p:cNvSpPr txBox="1"/>
          <p:nvPr/>
        </p:nvSpPr>
        <p:spPr>
          <a:xfrm>
            <a:off x="196703" y="1179893"/>
            <a:ext cx="6847564" cy="830997"/>
          </a:xfrm>
          <a:prstGeom prst="rect">
            <a:avLst/>
          </a:prstGeom>
          <a:noFill/>
        </p:spPr>
        <p:txBody>
          <a:bodyPr wrap="square">
            <a:spAutoFit/>
          </a:bodyPr>
          <a:lstStyle/>
          <a:p>
            <a:pPr algn="just"/>
            <a:r>
              <a:rPr lang="es-MX" sz="1600" dirty="0">
                <a:latin typeface="Nirmala UI" panose="020B0502040204020203" pitchFamily="34" charset="0"/>
                <a:ea typeface="Nirmala UI" panose="020B0502040204020203" pitchFamily="34" charset="0"/>
                <a:cs typeface="Nirmala UI" panose="020B0502040204020203" pitchFamily="34" charset="0"/>
              </a:rPr>
              <a:t>El tiempo se manifiesta en el ritmo de una danza, ya sea medido o libre. También es la duración en el tiempo de una danza o las relaciones que tienen lugar dentro del tiempo. En la danza el tiempo se manifiesta en: </a:t>
            </a:r>
          </a:p>
        </p:txBody>
      </p:sp>
      <p:sp>
        <p:nvSpPr>
          <p:cNvPr id="6" name="CuadroTexto 5">
            <a:extLst>
              <a:ext uri="{FF2B5EF4-FFF2-40B4-BE49-F238E27FC236}">
                <a16:creationId xmlns:a16="http://schemas.microsoft.com/office/drawing/2014/main" id="{491CCC98-2F27-C0BE-74CD-8A28076C7A81}"/>
              </a:ext>
            </a:extLst>
          </p:cNvPr>
          <p:cNvSpPr txBox="1"/>
          <p:nvPr/>
        </p:nvSpPr>
        <p:spPr>
          <a:xfrm>
            <a:off x="345557" y="2292773"/>
            <a:ext cx="7335286" cy="830997"/>
          </a:xfrm>
          <a:prstGeom prst="rect">
            <a:avLst/>
          </a:prstGeom>
          <a:noFill/>
        </p:spPr>
        <p:txBody>
          <a:bodyPr wrap="square">
            <a:spAutoFit/>
          </a:bodyPr>
          <a:lstStyle/>
          <a:p>
            <a:pPr algn="just"/>
            <a:r>
              <a:rPr lang="es-MX" sz="1600" b="1" dirty="0">
                <a:latin typeface="Century" panose="02040604050505020304" pitchFamily="18" charset="0"/>
              </a:rPr>
              <a:t>Ritmo medido: </a:t>
            </a:r>
            <a:r>
              <a:rPr lang="es-MX" sz="1600" dirty="0">
                <a:latin typeface="Century" panose="02040604050505020304" pitchFamily="18" charset="0"/>
              </a:rPr>
              <a:t>hay danzas que se rigen por ritmos que se miden de una manera musical. Estos ritmos tienen patrones repetitivos (por ejemplo 2/4 o 6/8), acentos, compases y distintos tempos. </a:t>
            </a:r>
          </a:p>
        </p:txBody>
      </p:sp>
      <p:sp>
        <p:nvSpPr>
          <p:cNvPr id="8" name="CuadroTexto 7">
            <a:extLst>
              <a:ext uri="{FF2B5EF4-FFF2-40B4-BE49-F238E27FC236}">
                <a16:creationId xmlns:a16="http://schemas.microsoft.com/office/drawing/2014/main" id="{1DA4F8D6-0AF3-9A07-6653-A31668582F55}"/>
              </a:ext>
            </a:extLst>
          </p:cNvPr>
          <p:cNvSpPr txBox="1"/>
          <p:nvPr/>
        </p:nvSpPr>
        <p:spPr>
          <a:xfrm>
            <a:off x="1024073" y="3383996"/>
            <a:ext cx="6020193" cy="1077218"/>
          </a:xfrm>
          <a:prstGeom prst="rect">
            <a:avLst/>
          </a:prstGeom>
          <a:noFill/>
        </p:spPr>
        <p:txBody>
          <a:bodyPr wrap="square">
            <a:spAutoFit/>
          </a:bodyPr>
          <a:lstStyle/>
          <a:p>
            <a:pPr algn="just"/>
            <a:r>
              <a:rPr lang="es-MX" sz="1600" b="1" dirty="0">
                <a:latin typeface="Century" panose="02040604050505020304" pitchFamily="18" charset="0"/>
              </a:rPr>
              <a:t>Ritmo libre: </a:t>
            </a:r>
            <a:r>
              <a:rPr lang="es-MX" sz="1600" dirty="0">
                <a:latin typeface="Century" panose="02040604050505020304" pitchFamily="18" charset="0"/>
              </a:rPr>
              <a:t>se da en danzas independientes de medidas musicales, en la improvisación, y también en el ritmo que surge de la respiración (y otros ritmos biológicos forman parte de este elemento).</a:t>
            </a:r>
          </a:p>
        </p:txBody>
      </p:sp>
    </p:spTree>
    <p:extLst>
      <p:ext uri="{BB962C8B-B14F-4D97-AF65-F5344CB8AC3E}">
        <p14:creationId xmlns:p14="http://schemas.microsoft.com/office/powerpoint/2010/main" val="2933329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C819D51-54C0-E27A-CEAD-BB877AF8AF1E}"/>
              </a:ext>
            </a:extLst>
          </p:cNvPr>
          <p:cNvSpPr txBox="1"/>
          <p:nvPr/>
        </p:nvSpPr>
        <p:spPr>
          <a:xfrm>
            <a:off x="689936" y="1417588"/>
            <a:ext cx="6581553" cy="2308324"/>
          </a:xfrm>
          <a:prstGeom prst="rect">
            <a:avLst/>
          </a:prstGeom>
          <a:noFill/>
        </p:spPr>
        <p:txBody>
          <a:bodyPr wrap="square">
            <a:spAutoFit/>
          </a:bodyPr>
          <a:lstStyle/>
          <a:p>
            <a:pPr algn="ctr" fontAlgn="base"/>
            <a:r>
              <a:rPr lang="es-MX" sz="1600" b="1" i="0" dirty="0">
                <a:solidFill>
                  <a:srgbClr val="282828"/>
                </a:solidFill>
                <a:effectLst/>
                <a:latin typeface="Century" panose="02040604050505020304" pitchFamily="18" charset="0"/>
              </a:rPr>
              <a:t>Duración en el tiempo: </a:t>
            </a:r>
          </a:p>
          <a:p>
            <a:pPr algn="ctr" fontAlgn="base"/>
            <a:r>
              <a:rPr lang="es-MX" sz="1600" dirty="0">
                <a:solidFill>
                  <a:srgbClr val="282828"/>
                </a:solidFill>
                <a:latin typeface="Century" panose="02040604050505020304" pitchFamily="18" charset="0"/>
              </a:rPr>
              <a:t>E</a:t>
            </a:r>
            <a:r>
              <a:rPr lang="es-MX" sz="1600" b="0" i="0" dirty="0">
                <a:solidFill>
                  <a:srgbClr val="282828"/>
                </a:solidFill>
                <a:effectLst/>
                <a:latin typeface="Century" panose="02040604050505020304" pitchFamily="18" charset="0"/>
              </a:rPr>
              <a:t>ntendida como los segundos, minutos y horas que toma la ejecución da la danza.</a:t>
            </a:r>
          </a:p>
          <a:p>
            <a:pPr algn="ctr" fontAlgn="base"/>
            <a:endParaRPr lang="es-MX" sz="1600" b="0" i="0" dirty="0">
              <a:solidFill>
                <a:srgbClr val="282828"/>
              </a:solidFill>
              <a:effectLst/>
              <a:latin typeface="Century" panose="02040604050505020304" pitchFamily="18" charset="0"/>
            </a:endParaRPr>
          </a:p>
          <a:p>
            <a:pPr algn="ctr" fontAlgn="base"/>
            <a:endParaRPr lang="es-MX" sz="1600" b="0" i="0" dirty="0">
              <a:solidFill>
                <a:srgbClr val="282828"/>
              </a:solidFill>
              <a:effectLst/>
              <a:latin typeface="Century" panose="02040604050505020304" pitchFamily="18" charset="0"/>
            </a:endParaRPr>
          </a:p>
          <a:p>
            <a:pPr algn="ctr" fontAlgn="base"/>
            <a:r>
              <a:rPr lang="es-MX" sz="1600" b="1" i="0" dirty="0">
                <a:solidFill>
                  <a:srgbClr val="282828"/>
                </a:solidFill>
                <a:effectLst/>
                <a:latin typeface="Century" panose="02040604050505020304" pitchFamily="18" charset="0"/>
              </a:rPr>
              <a:t>Relaciones en el tiempo: </a:t>
            </a:r>
            <a:endParaRPr lang="es-MX" sz="1600" dirty="0">
              <a:solidFill>
                <a:srgbClr val="282828"/>
              </a:solidFill>
              <a:latin typeface="Century" panose="02040604050505020304" pitchFamily="18" charset="0"/>
            </a:endParaRPr>
          </a:p>
          <a:p>
            <a:pPr algn="ctr" fontAlgn="base"/>
            <a:r>
              <a:rPr lang="es-MX" sz="1600" b="0" i="0" dirty="0">
                <a:solidFill>
                  <a:srgbClr val="282828"/>
                </a:solidFill>
                <a:effectLst/>
                <a:latin typeface="Century" panose="02040604050505020304" pitchFamily="18" charset="0"/>
              </a:rPr>
              <a:t>Los movimientos en una danza se pueden realizar al unísono, de momento, de una manera continua, predecible o impredecible, rápida o lentamente.</a:t>
            </a:r>
          </a:p>
        </p:txBody>
      </p:sp>
    </p:spTree>
    <p:extLst>
      <p:ext uri="{BB962C8B-B14F-4D97-AF65-F5344CB8AC3E}">
        <p14:creationId xmlns:p14="http://schemas.microsoft.com/office/powerpoint/2010/main" val="2264611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F92628-AB0A-538A-F7D1-69FCCFB9E26E}"/>
              </a:ext>
            </a:extLst>
          </p:cNvPr>
          <p:cNvSpPr>
            <a:spLocks noGrp="1"/>
          </p:cNvSpPr>
          <p:nvPr>
            <p:ph type="title"/>
          </p:nvPr>
        </p:nvSpPr>
        <p:spPr>
          <a:xfrm>
            <a:off x="-643374" y="456712"/>
            <a:ext cx="6367800" cy="954457"/>
          </a:xfrm>
        </p:spPr>
        <p:txBody>
          <a:bodyPr/>
          <a:lstStyle/>
          <a:p>
            <a:r>
              <a:rPr lang="es-MX" sz="4800">
                <a:solidFill>
                  <a:srgbClr val="0070C0"/>
                </a:solidFill>
              </a:rPr>
              <a:t>ACENTOS</a:t>
            </a:r>
            <a:endParaRPr lang="es-MX" sz="4800" dirty="0">
              <a:solidFill>
                <a:srgbClr val="0070C0"/>
              </a:solidFill>
            </a:endParaRPr>
          </a:p>
        </p:txBody>
      </p:sp>
      <p:sp>
        <p:nvSpPr>
          <p:cNvPr id="4" name="CuadroTexto 3">
            <a:extLst>
              <a:ext uri="{FF2B5EF4-FFF2-40B4-BE49-F238E27FC236}">
                <a16:creationId xmlns:a16="http://schemas.microsoft.com/office/drawing/2014/main" id="{29F2BAB2-3B77-5594-6A70-12FCCE860630}"/>
              </a:ext>
            </a:extLst>
          </p:cNvPr>
          <p:cNvSpPr txBox="1"/>
          <p:nvPr/>
        </p:nvSpPr>
        <p:spPr>
          <a:xfrm>
            <a:off x="510716" y="1598820"/>
            <a:ext cx="6655981" cy="1200329"/>
          </a:xfrm>
          <a:prstGeom prst="rect">
            <a:avLst/>
          </a:prstGeom>
          <a:noFill/>
        </p:spPr>
        <p:txBody>
          <a:bodyPr wrap="square">
            <a:spAutoFit/>
          </a:bodyPr>
          <a:lstStyle/>
          <a:p>
            <a:pPr algn="just"/>
            <a:r>
              <a:rPr lang="es-MX" sz="1800" b="0" i="0">
                <a:solidFill>
                  <a:srgbClr val="333333"/>
                </a:solidFill>
                <a:effectLst/>
                <a:latin typeface="Century Gothic" panose="020B0502020202020204" pitchFamily="34" charset="0"/>
              </a:rPr>
              <a:t>Los acentos durante el movimiento permiten que la variación coreográfica contenga matices de energía entre sus pasos, logrando un mayor impacto al efectuarla.</a:t>
            </a:r>
            <a:endParaRPr lang="es-MX" sz="1800" dirty="0">
              <a:latin typeface="Century Gothic" panose="020B0502020202020204" pitchFamily="34" charset="0"/>
            </a:endParaRPr>
          </a:p>
        </p:txBody>
      </p:sp>
      <p:sp>
        <p:nvSpPr>
          <p:cNvPr id="6" name="CuadroTexto 5">
            <a:extLst>
              <a:ext uri="{FF2B5EF4-FFF2-40B4-BE49-F238E27FC236}">
                <a16:creationId xmlns:a16="http://schemas.microsoft.com/office/drawing/2014/main" id="{4D2F3E05-4887-3993-D864-C36C42DEF6A0}"/>
              </a:ext>
            </a:extLst>
          </p:cNvPr>
          <p:cNvSpPr txBox="1"/>
          <p:nvPr/>
        </p:nvSpPr>
        <p:spPr>
          <a:xfrm>
            <a:off x="396691" y="3358197"/>
            <a:ext cx="6884030" cy="1200329"/>
          </a:xfrm>
          <a:prstGeom prst="rect">
            <a:avLst/>
          </a:prstGeom>
          <a:noFill/>
        </p:spPr>
        <p:txBody>
          <a:bodyPr wrap="square">
            <a:spAutoFit/>
          </a:bodyPr>
          <a:lstStyle/>
          <a:p>
            <a:r>
              <a:rPr lang="es-MX" sz="1800" b="0" i="0">
                <a:solidFill>
                  <a:srgbClr val="333333"/>
                </a:solidFill>
                <a:effectLst/>
                <a:latin typeface="Century Gothic" panose="020B0502020202020204" pitchFamily="34" charset="0"/>
              </a:rPr>
              <a:t>El acento en música se define como la mayor intensidad de una pulsación con respecto a otra y va a definir las diferentes clases de ritmos</a:t>
            </a:r>
            <a:br>
              <a:rPr lang="es-MX"/>
            </a:br>
            <a:endParaRPr lang="es-MX" dirty="0"/>
          </a:p>
        </p:txBody>
      </p:sp>
    </p:spTree>
    <p:extLst>
      <p:ext uri="{BB962C8B-B14F-4D97-AF65-F5344CB8AC3E}">
        <p14:creationId xmlns:p14="http://schemas.microsoft.com/office/powerpoint/2010/main" val="43068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C45AF134-0588-5E04-8F88-2521A8160EBF}"/>
              </a:ext>
            </a:extLst>
          </p:cNvPr>
          <p:cNvSpPr>
            <a:spLocks noGrp="1"/>
          </p:cNvSpPr>
          <p:nvPr>
            <p:ph type="subTitle" idx="1"/>
          </p:nvPr>
        </p:nvSpPr>
        <p:spPr>
          <a:xfrm>
            <a:off x="1167620" y="8925"/>
            <a:ext cx="6234600" cy="1249200"/>
          </a:xfrm>
        </p:spPr>
        <p:txBody>
          <a:bodyPr/>
          <a:lstStyle/>
          <a:p>
            <a:r>
              <a:rPr lang="es-MX" sz="4800" b="1" u="sng" dirty="0">
                <a:solidFill>
                  <a:srgbClr val="0070C0"/>
                </a:solidFill>
                <a:latin typeface="Poiret One" panose="00000500000000000000" pitchFamily="2" charset="0"/>
              </a:rPr>
              <a:t>COMPÁS</a:t>
            </a:r>
          </a:p>
        </p:txBody>
      </p:sp>
      <p:sp>
        <p:nvSpPr>
          <p:cNvPr id="4" name="Google Shape;3852;p40">
            <a:extLst>
              <a:ext uri="{FF2B5EF4-FFF2-40B4-BE49-F238E27FC236}">
                <a16:creationId xmlns:a16="http://schemas.microsoft.com/office/drawing/2014/main" id="{8F6675F8-12E0-A93A-D526-75081F827B42}"/>
              </a:ext>
            </a:extLst>
          </p:cNvPr>
          <p:cNvSpPr txBox="1">
            <a:spLocks/>
          </p:cNvSpPr>
          <p:nvPr/>
        </p:nvSpPr>
        <p:spPr>
          <a:xfrm>
            <a:off x="570648" y="1447895"/>
            <a:ext cx="6831572" cy="2652203"/>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lt2"/>
              </a:buClr>
              <a:buSzPts val="1800"/>
              <a:buFont typeface="Oxygen Light"/>
              <a:buNone/>
              <a:defRPr sz="2500" b="0" i="0" u="none" strike="noStrike" cap="none">
                <a:solidFill>
                  <a:schemeClr val="lt2"/>
                </a:solidFill>
                <a:latin typeface="Oxygen"/>
                <a:ea typeface="Oxygen"/>
                <a:cs typeface="Oxygen"/>
                <a:sym typeface="Oxygen"/>
              </a:defRPr>
            </a:lvl1pPr>
            <a:lvl2pPr marL="914400" marR="0" lvl="1" indent="-317500" algn="ctr" rtl="0">
              <a:lnSpc>
                <a:spcPct val="100000"/>
              </a:lnSpc>
              <a:spcBef>
                <a:spcPts val="1600"/>
              </a:spcBef>
              <a:spcAft>
                <a:spcPts val="0"/>
              </a:spcAft>
              <a:buClr>
                <a:schemeClr val="lt2"/>
              </a:buClr>
              <a:buSzPts val="1400"/>
              <a:buFont typeface="Oxygen Light"/>
              <a:buNone/>
              <a:defRPr sz="1400" b="0" i="0" u="none" strike="noStrike" cap="none">
                <a:solidFill>
                  <a:schemeClr val="lt2"/>
                </a:solidFill>
                <a:latin typeface="Oxygen Light"/>
                <a:ea typeface="Oxygen Light"/>
                <a:cs typeface="Oxygen Light"/>
                <a:sym typeface="Oxygen Light"/>
              </a:defRPr>
            </a:lvl2pPr>
            <a:lvl3pPr marL="1371600" marR="0" lvl="2" indent="-317500" algn="ctr" rtl="0">
              <a:lnSpc>
                <a:spcPct val="100000"/>
              </a:lnSpc>
              <a:spcBef>
                <a:spcPts val="1600"/>
              </a:spcBef>
              <a:spcAft>
                <a:spcPts val="0"/>
              </a:spcAft>
              <a:buClr>
                <a:schemeClr val="lt2"/>
              </a:buClr>
              <a:buSzPts val="1400"/>
              <a:buFont typeface="Oxygen Light"/>
              <a:buNone/>
              <a:defRPr sz="1400" b="0" i="0" u="none" strike="noStrike" cap="none">
                <a:solidFill>
                  <a:schemeClr val="lt2"/>
                </a:solidFill>
                <a:latin typeface="Oxygen Light"/>
                <a:ea typeface="Oxygen Light"/>
                <a:cs typeface="Oxygen Light"/>
                <a:sym typeface="Oxygen Light"/>
              </a:defRPr>
            </a:lvl3pPr>
            <a:lvl4pPr marL="1828800" marR="0" lvl="3" indent="-317500" algn="ctr" rtl="0">
              <a:lnSpc>
                <a:spcPct val="100000"/>
              </a:lnSpc>
              <a:spcBef>
                <a:spcPts val="1600"/>
              </a:spcBef>
              <a:spcAft>
                <a:spcPts val="0"/>
              </a:spcAft>
              <a:buClr>
                <a:schemeClr val="lt2"/>
              </a:buClr>
              <a:buSzPts val="1400"/>
              <a:buFont typeface="Oxygen Light"/>
              <a:buNone/>
              <a:defRPr sz="1400" b="0" i="0" u="none" strike="noStrike" cap="none">
                <a:solidFill>
                  <a:schemeClr val="lt2"/>
                </a:solidFill>
                <a:latin typeface="Oxygen Light"/>
                <a:ea typeface="Oxygen Light"/>
                <a:cs typeface="Oxygen Light"/>
                <a:sym typeface="Oxygen Light"/>
              </a:defRPr>
            </a:lvl4pPr>
            <a:lvl5pPr marL="2286000" marR="0" lvl="4" indent="-317500" algn="ctr" rtl="0">
              <a:lnSpc>
                <a:spcPct val="100000"/>
              </a:lnSpc>
              <a:spcBef>
                <a:spcPts val="1600"/>
              </a:spcBef>
              <a:spcAft>
                <a:spcPts val="0"/>
              </a:spcAft>
              <a:buClr>
                <a:schemeClr val="lt2"/>
              </a:buClr>
              <a:buSzPts val="1400"/>
              <a:buFont typeface="Oxygen Light"/>
              <a:buNone/>
              <a:defRPr sz="1400" b="0" i="0" u="none" strike="noStrike" cap="none">
                <a:solidFill>
                  <a:schemeClr val="lt2"/>
                </a:solidFill>
                <a:latin typeface="Oxygen Light"/>
                <a:ea typeface="Oxygen Light"/>
                <a:cs typeface="Oxygen Light"/>
                <a:sym typeface="Oxygen Light"/>
              </a:defRPr>
            </a:lvl5pPr>
            <a:lvl6pPr marL="2743200" marR="0" lvl="5" indent="-317500" algn="ctr" rtl="0">
              <a:lnSpc>
                <a:spcPct val="100000"/>
              </a:lnSpc>
              <a:spcBef>
                <a:spcPts val="1600"/>
              </a:spcBef>
              <a:spcAft>
                <a:spcPts val="0"/>
              </a:spcAft>
              <a:buClr>
                <a:schemeClr val="lt2"/>
              </a:buClr>
              <a:buSzPts val="1400"/>
              <a:buFont typeface="Oxygen Light"/>
              <a:buNone/>
              <a:defRPr sz="1400" b="0" i="0" u="none" strike="noStrike" cap="none">
                <a:solidFill>
                  <a:schemeClr val="lt2"/>
                </a:solidFill>
                <a:latin typeface="Oxygen Light"/>
                <a:ea typeface="Oxygen Light"/>
                <a:cs typeface="Oxygen Light"/>
                <a:sym typeface="Oxygen Light"/>
              </a:defRPr>
            </a:lvl6pPr>
            <a:lvl7pPr marL="3200400" marR="0" lvl="6" indent="-317500" algn="ctr" rtl="0">
              <a:lnSpc>
                <a:spcPct val="100000"/>
              </a:lnSpc>
              <a:spcBef>
                <a:spcPts val="1600"/>
              </a:spcBef>
              <a:spcAft>
                <a:spcPts val="0"/>
              </a:spcAft>
              <a:buClr>
                <a:schemeClr val="lt2"/>
              </a:buClr>
              <a:buSzPts val="1400"/>
              <a:buFont typeface="Oxygen Light"/>
              <a:buNone/>
              <a:defRPr sz="1400" b="0" i="0" u="none" strike="noStrike" cap="none">
                <a:solidFill>
                  <a:schemeClr val="lt2"/>
                </a:solidFill>
                <a:latin typeface="Oxygen Light"/>
                <a:ea typeface="Oxygen Light"/>
                <a:cs typeface="Oxygen Light"/>
                <a:sym typeface="Oxygen Light"/>
              </a:defRPr>
            </a:lvl7pPr>
            <a:lvl8pPr marL="3657600" marR="0" lvl="7" indent="-317500" algn="ctr" rtl="0">
              <a:lnSpc>
                <a:spcPct val="100000"/>
              </a:lnSpc>
              <a:spcBef>
                <a:spcPts val="1600"/>
              </a:spcBef>
              <a:spcAft>
                <a:spcPts val="0"/>
              </a:spcAft>
              <a:buClr>
                <a:schemeClr val="lt2"/>
              </a:buClr>
              <a:buSzPts val="1400"/>
              <a:buFont typeface="Oxygen Light"/>
              <a:buNone/>
              <a:defRPr sz="1400" b="0" i="0" u="none" strike="noStrike" cap="none">
                <a:solidFill>
                  <a:schemeClr val="lt2"/>
                </a:solidFill>
                <a:latin typeface="Oxygen Light"/>
                <a:ea typeface="Oxygen Light"/>
                <a:cs typeface="Oxygen Light"/>
                <a:sym typeface="Oxygen Light"/>
              </a:defRPr>
            </a:lvl8pPr>
            <a:lvl9pPr marL="4114800" marR="0" lvl="8" indent="-317500" algn="ctr" rtl="0">
              <a:lnSpc>
                <a:spcPct val="100000"/>
              </a:lnSpc>
              <a:spcBef>
                <a:spcPts val="1600"/>
              </a:spcBef>
              <a:spcAft>
                <a:spcPts val="1600"/>
              </a:spcAft>
              <a:buClr>
                <a:schemeClr val="lt2"/>
              </a:buClr>
              <a:buSzPts val="1400"/>
              <a:buFont typeface="Oxygen Light"/>
              <a:buNone/>
              <a:defRPr sz="1400" b="0" i="0" u="none" strike="noStrike" cap="none">
                <a:solidFill>
                  <a:schemeClr val="lt2"/>
                </a:solidFill>
                <a:latin typeface="Oxygen Light"/>
                <a:ea typeface="Oxygen Light"/>
                <a:cs typeface="Oxygen Light"/>
                <a:sym typeface="Oxygen Light"/>
              </a:defRPr>
            </a:lvl9pPr>
          </a:lstStyle>
          <a:p>
            <a:pPr marL="0" indent="0" algn="just">
              <a:buClr>
                <a:schemeClr val="dk1"/>
              </a:buClr>
              <a:buSzPts val="1100"/>
            </a:pPr>
            <a:r>
              <a:rPr lang="es-ES" sz="2000" dirty="0">
                <a:solidFill>
                  <a:schemeClr val="accent3">
                    <a:lumMod val="25000"/>
                  </a:schemeClr>
                </a:solidFill>
                <a:latin typeface="Century Gothic" panose="020B0502020202020204" pitchFamily="34" charset="0"/>
                <a:cs typeface="Dreaming Outloud Pro" panose="03050502040302030504" pitchFamily="66" charset="0"/>
              </a:rPr>
              <a:t>El compás es la entidad métrica o estructura métrica de una pieza musical que se compone de figuras musicales, unidades de tiempo organizados en grupos.</a:t>
            </a:r>
          </a:p>
          <a:p>
            <a:pPr marL="0" indent="0" algn="just">
              <a:buClr>
                <a:schemeClr val="dk1"/>
              </a:buClr>
              <a:buSzPts val="1100"/>
            </a:pPr>
            <a:r>
              <a:rPr lang="es-ES" sz="2000" dirty="0">
                <a:solidFill>
                  <a:schemeClr val="accent3">
                    <a:lumMod val="25000"/>
                  </a:schemeClr>
                </a:solidFill>
                <a:latin typeface="Century Gothic" panose="020B0502020202020204" pitchFamily="34" charset="0"/>
                <a:cs typeface="Dreaming Outloud Pro" panose="03050502040302030504" pitchFamily="66" charset="0"/>
              </a:rPr>
              <a:t>Podemos decir que el compás divide el tiempo en partes iguales y que permite dar a la pieza musical la contraposición de una partes acentuadas frente a otras sin acento o átonas.</a:t>
            </a:r>
          </a:p>
        </p:txBody>
      </p:sp>
    </p:spTree>
    <p:extLst>
      <p:ext uri="{BB962C8B-B14F-4D97-AF65-F5344CB8AC3E}">
        <p14:creationId xmlns:p14="http://schemas.microsoft.com/office/powerpoint/2010/main" val="4062682452"/>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150</TotalTime>
  <Words>619</Words>
  <Application>Microsoft Office PowerPoint</Application>
  <PresentationFormat>Presentación en pantalla (16:9)</PresentationFormat>
  <Paragraphs>49</Paragraphs>
  <Slides>9</Slides>
  <Notes>1</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9</vt:i4>
      </vt:variant>
    </vt:vector>
  </HeadingPairs>
  <TitlesOfParts>
    <vt:vector size="20" baseType="lpstr">
      <vt:lpstr>Trebuchet MS</vt:lpstr>
      <vt:lpstr>Courier New</vt:lpstr>
      <vt:lpstr>Nirmala UI</vt:lpstr>
      <vt:lpstr>Wingdings 3</vt:lpstr>
      <vt:lpstr>Poiret One</vt:lpstr>
      <vt:lpstr>Century</vt:lpstr>
      <vt:lpstr>Arial</vt:lpstr>
      <vt:lpstr>Oxygen</vt:lpstr>
      <vt:lpstr>Oxygen Light</vt:lpstr>
      <vt:lpstr>Century Gothic</vt:lpstr>
      <vt:lpstr>Faceta</vt:lpstr>
      <vt:lpstr>Presentación de PowerPoint</vt:lpstr>
      <vt:lpstr>MOTRICIDAD GRUESA</vt:lpstr>
      <vt:lpstr>MOTRICIDAD FINA</vt:lpstr>
      <vt:lpstr>FORMA BÁSICAS DE LOCOMOCIÓN</vt:lpstr>
      <vt:lpstr>PULSO MUSICAL</vt:lpstr>
      <vt:lpstr>TIEMPO</vt:lpstr>
      <vt:lpstr>Presentación de PowerPoint</vt:lpstr>
      <vt:lpstr>ACENTOS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MINIMALIST AESTHETIC SLIDESHOW</dc:title>
  <cp:lastModifiedBy>ROSAURA GIOVANA LOERA PEREZ</cp:lastModifiedBy>
  <cp:revision>15</cp:revision>
  <dcterms:modified xsi:type="dcterms:W3CDTF">2022-05-18T03:45:40Z</dcterms:modified>
</cp:coreProperties>
</file>