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Indie Flower"/>
      <p:regular r:id="rId14"/>
    </p:embeddedFont>
    <p:embeddedFont>
      <p:font typeface="Abel"/>
      <p:regular r:id="rId15"/>
    </p:embeddedFont>
    <p:embeddedFont>
      <p:font typeface="Satisfy"/>
      <p:regular r:id="rId16"/>
    </p:embeddedFont>
    <p:embeddedFont>
      <p:font typeface="Love Ya Like A Sister"/>
      <p:regular r:id="rId17"/>
    </p:embeddedFont>
    <p:embeddedFont>
      <p:font typeface="DM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DMSans-italic.fntdata"/><Relationship Id="rId21" Type="http://schemas.openxmlformats.org/officeDocument/2006/relationships/font" Target="fonts/DM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Abel-regular.fntdata"/><Relationship Id="rId14" Type="http://schemas.openxmlformats.org/officeDocument/2006/relationships/font" Target="fonts/IndieFlower-regular.fntdata"/><Relationship Id="rId17" Type="http://schemas.openxmlformats.org/officeDocument/2006/relationships/font" Target="fonts/LoveYaLikeASister-regular.fntdata"/><Relationship Id="rId16" Type="http://schemas.openxmlformats.org/officeDocument/2006/relationships/font" Target="fonts/Satisfy-regular.fntdata"/><Relationship Id="rId19" Type="http://schemas.openxmlformats.org/officeDocument/2006/relationships/font" Target="fonts/DMSans-bold.fntdata"/><Relationship Id="rId18" Type="http://schemas.openxmlformats.org/officeDocument/2006/relationships/font" Target="fonts/DM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3" name="Shape 2163"/>
        <p:cNvGrpSpPr/>
        <p:nvPr/>
      </p:nvGrpSpPr>
      <p:grpSpPr>
        <a:xfrm>
          <a:off x="0" y="0"/>
          <a:ext cx="0" cy="0"/>
          <a:chOff x="0" y="0"/>
          <a:chExt cx="0" cy="0"/>
        </a:xfrm>
      </p:grpSpPr>
      <p:sp>
        <p:nvSpPr>
          <p:cNvPr id="2164" name="Google Shape;21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65" name="Google Shape;21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1" name="Shape 2171"/>
        <p:cNvGrpSpPr/>
        <p:nvPr/>
      </p:nvGrpSpPr>
      <p:grpSpPr>
        <a:xfrm>
          <a:off x="0" y="0"/>
          <a:ext cx="0" cy="0"/>
          <a:chOff x="0" y="0"/>
          <a:chExt cx="0" cy="0"/>
        </a:xfrm>
      </p:grpSpPr>
      <p:sp>
        <p:nvSpPr>
          <p:cNvPr id="2172" name="Google Shape;2172;g10b7d138eb0_0_2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3" name="Google Shape;2173;g10b7d138eb0_0_2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9" name="Shape 2179"/>
        <p:cNvGrpSpPr/>
        <p:nvPr/>
      </p:nvGrpSpPr>
      <p:grpSpPr>
        <a:xfrm>
          <a:off x="0" y="0"/>
          <a:ext cx="0" cy="0"/>
          <a:chOff x="0" y="0"/>
          <a:chExt cx="0" cy="0"/>
        </a:xfrm>
      </p:grpSpPr>
      <p:sp>
        <p:nvSpPr>
          <p:cNvPr id="2180" name="Google Shape;2180;g10b7d138eb0_0_2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1" name="Google Shape;2181;g10b7d138eb0_0_2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5" name="Shape 2185"/>
        <p:cNvGrpSpPr/>
        <p:nvPr/>
      </p:nvGrpSpPr>
      <p:grpSpPr>
        <a:xfrm>
          <a:off x="0" y="0"/>
          <a:ext cx="0" cy="0"/>
          <a:chOff x="0" y="0"/>
          <a:chExt cx="0" cy="0"/>
        </a:xfrm>
      </p:grpSpPr>
      <p:sp>
        <p:nvSpPr>
          <p:cNvPr id="2186" name="Google Shape;2186;g10b7d1391f6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7" name="Google Shape;2187;g10b7d1391f6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1" name="Shape 2191"/>
        <p:cNvGrpSpPr/>
        <p:nvPr/>
      </p:nvGrpSpPr>
      <p:grpSpPr>
        <a:xfrm>
          <a:off x="0" y="0"/>
          <a:ext cx="0" cy="0"/>
          <a:chOff x="0" y="0"/>
          <a:chExt cx="0" cy="0"/>
        </a:xfrm>
      </p:grpSpPr>
      <p:sp>
        <p:nvSpPr>
          <p:cNvPr id="2192" name="Google Shape;2192;g10b7d13909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3" name="Google Shape;2193;g10b7d13909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8" name="Shape 2198"/>
        <p:cNvGrpSpPr/>
        <p:nvPr/>
      </p:nvGrpSpPr>
      <p:grpSpPr>
        <a:xfrm>
          <a:off x="0" y="0"/>
          <a:ext cx="0" cy="0"/>
          <a:chOff x="0" y="0"/>
          <a:chExt cx="0" cy="0"/>
        </a:xfrm>
      </p:grpSpPr>
      <p:sp>
        <p:nvSpPr>
          <p:cNvPr id="2199" name="Google Shape;2199;g10b7d1391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0" name="Google Shape;2200;g10b7d1391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1" name="Shape 2211"/>
        <p:cNvGrpSpPr/>
        <p:nvPr/>
      </p:nvGrpSpPr>
      <p:grpSpPr>
        <a:xfrm>
          <a:off x="0" y="0"/>
          <a:ext cx="0" cy="0"/>
          <a:chOff x="0" y="0"/>
          <a:chExt cx="0" cy="0"/>
        </a:xfrm>
      </p:grpSpPr>
      <p:sp>
        <p:nvSpPr>
          <p:cNvPr id="2212" name="Google Shape;2212;g10b7d1391f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3" name="Google Shape;2213;g10b7d1391f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7" name="Shape 2217"/>
        <p:cNvGrpSpPr/>
        <p:nvPr/>
      </p:nvGrpSpPr>
      <p:grpSpPr>
        <a:xfrm>
          <a:off x="0" y="0"/>
          <a:ext cx="0" cy="0"/>
          <a:chOff x="0" y="0"/>
          <a:chExt cx="0" cy="0"/>
        </a:xfrm>
      </p:grpSpPr>
      <p:sp>
        <p:nvSpPr>
          <p:cNvPr id="2218" name="Google Shape;2218;g10b7d1391f6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9" name="Google Shape;2219;g10b7d1391f6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19100" y="-16593"/>
            <a:ext cx="9382200" cy="5250878"/>
            <a:chOff x="-119100" y="-64178"/>
            <a:chExt cx="9382200" cy="5250878"/>
          </a:xfrm>
        </p:grpSpPr>
        <p:grpSp>
          <p:nvGrpSpPr>
            <p:cNvPr id="10" name="Google Shape;10;p2"/>
            <p:cNvGrpSpPr/>
            <p:nvPr/>
          </p:nvGrpSpPr>
          <p:grpSpPr>
            <a:xfrm>
              <a:off x="-119100" y="-57269"/>
              <a:ext cx="9382200" cy="5243970"/>
              <a:chOff x="-83362" y="-66754"/>
              <a:chExt cx="9382200" cy="5243970"/>
            </a:xfrm>
          </p:grpSpPr>
          <p:cxnSp>
            <p:nvCxnSpPr>
              <p:cNvPr id="11" name="Google Shape;11;p2"/>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 name="Google Shape;12;p2"/>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 name="Google Shape;13;p2"/>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 name="Google Shape;14;p2"/>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 name="Google Shape;15;p2"/>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 name="Google Shape;16;p2"/>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 name="Google Shape;17;p2"/>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 name="Google Shape;18;p2"/>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 name="Google Shape;19;p2"/>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 name="Google Shape;20;p2"/>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 name="Google Shape;21;p2"/>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2" name="Google Shape;22;p2"/>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3" name="Google Shape;23;p2"/>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24" name="Google Shape;24;p2"/>
            <p:cNvGrpSpPr/>
            <p:nvPr/>
          </p:nvGrpSpPr>
          <p:grpSpPr>
            <a:xfrm>
              <a:off x="212142" y="-64178"/>
              <a:ext cx="8809975" cy="5214627"/>
              <a:chOff x="299872" y="-35537"/>
              <a:chExt cx="8809975" cy="5214627"/>
            </a:xfrm>
          </p:grpSpPr>
          <p:grpSp>
            <p:nvGrpSpPr>
              <p:cNvPr id="25" name="Google Shape;25;p2"/>
              <p:cNvGrpSpPr/>
              <p:nvPr/>
            </p:nvGrpSpPr>
            <p:grpSpPr>
              <a:xfrm rot="5400000">
                <a:off x="1669520" y="-1405185"/>
                <a:ext cx="5214627" cy="7953923"/>
                <a:chOff x="-83362" y="-2664949"/>
                <a:chExt cx="9382200" cy="7433573"/>
              </a:xfrm>
            </p:grpSpPr>
            <p:cxnSp>
              <p:nvCxnSpPr>
                <p:cNvPr id="26" name="Google Shape;26;p2"/>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7" name="Google Shape;27;p2"/>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8" name="Google Shape;28;p2"/>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9" name="Google Shape;29;p2"/>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0" name="Google Shape;30;p2"/>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1" name="Google Shape;31;p2"/>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2" name="Google Shape;32;p2"/>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3" name="Google Shape;33;p2"/>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4" name="Google Shape;34;p2"/>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5" name="Google Shape;35;p2"/>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6" name="Google Shape;36;p2"/>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7" name="Google Shape;37;p2"/>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8" name="Google Shape;38;p2"/>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9" name="Google Shape;39;p2"/>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0" name="Google Shape;40;p2"/>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1" name="Google Shape;41;p2"/>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2" name="Google Shape;42;p2"/>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3" name="Google Shape;43;p2"/>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4" name="Google Shape;44;p2"/>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45" name="Google Shape;45;p2"/>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46" name="Google Shape;46;p2"/>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grpSp>
        <p:nvGrpSpPr>
          <p:cNvPr id="47" name="Google Shape;47;p2"/>
          <p:cNvGrpSpPr/>
          <p:nvPr/>
        </p:nvGrpSpPr>
        <p:grpSpPr>
          <a:xfrm>
            <a:off x="2302809" y="-1946698"/>
            <a:ext cx="7339624" cy="7013998"/>
            <a:chOff x="2921674" y="-1014015"/>
            <a:chExt cx="5260248" cy="5026875"/>
          </a:xfrm>
        </p:grpSpPr>
        <p:sp>
          <p:nvSpPr>
            <p:cNvPr id="48" name="Google Shape;48;p2"/>
            <p:cNvSpPr/>
            <p:nvPr/>
          </p:nvSpPr>
          <p:spPr>
            <a:xfrm>
              <a:off x="2921674" y="365557"/>
              <a:ext cx="4110389" cy="3647303"/>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4828926" y="484904"/>
              <a:ext cx="484078" cy="336515"/>
            </a:xfrm>
            <a:custGeom>
              <a:rect b="b" l="l" r="r" t="t"/>
              <a:pathLst>
                <a:path extrusionOk="0" h="10244" w="14736">
                  <a:moveTo>
                    <a:pt x="5739" y="1"/>
                  </a:moveTo>
                  <a:cubicBezTo>
                    <a:pt x="4607" y="1"/>
                    <a:pt x="3491" y="257"/>
                    <a:pt x="2473" y="827"/>
                  </a:cubicBezTo>
                  <a:cubicBezTo>
                    <a:pt x="1373" y="1444"/>
                    <a:pt x="545" y="2526"/>
                    <a:pt x="239" y="3748"/>
                  </a:cubicBezTo>
                  <a:cubicBezTo>
                    <a:pt x="1" y="4702"/>
                    <a:pt x="129" y="5836"/>
                    <a:pt x="880" y="6467"/>
                  </a:cubicBezTo>
                  <a:cubicBezTo>
                    <a:pt x="1318" y="6836"/>
                    <a:pt x="1895" y="6973"/>
                    <a:pt x="2476" y="6973"/>
                  </a:cubicBezTo>
                  <a:cubicBezTo>
                    <a:pt x="2686" y="6973"/>
                    <a:pt x="2898" y="6955"/>
                    <a:pt x="3103" y="6923"/>
                  </a:cubicBezTo>
                  <a:cubicBezTo>
                    <a:pt x="3873" y="6804"/>
                    <a:pt x="4611" y="6520"/>
                    <a:pt x="5380" y="6389"/>
                  </a:cubicBezTo>
                  <a:cubicBezTo>
                    <a:pt x="5685" y="6337"/>
                    <a:pt x="5993" y="6312"/>
                    <a:pt x="6302" y="6312"/>
                  </a:cubicBezTo>
                  <a:cubicBezTo>
                    <a:pt x="7958" y="6312"/>
                    <a:pt x="9614" y="7036"/>
                    <a:pt x="10708" y="8285"/>
                  </a:cubicBezTo>
                  <a:cubicBezTo>
                    <a:pt x="11123" y="8758"/>
                    <a:pt x="11463" y="9302"/>
                    <a:pt x="11941" y="9713"/>
                  </a:cubicBezTo>
                  <a:cubicBezTo>
                    <a:pt x="12298" y="10020"/>
                    <a:pt x="12765" y="10243"/>
                    <a:pt x="13224" y="10243"/>
                  </a:cubicBezTo>
                  <a:cubicBezTo>
                    <a:pt x="13380" y="10243"/>
                    <a:pt x="13534" y="10218"/>
                    <a:pt x="13684" y="10161"/>
                  </a:cubicBezTo>
                  <a:cubicBezTo>
                    <a:pt x="14491" y="9851"/>
                    <a:pt x="14735" y="8825"/>
                    <a:pt x="14709" y="7961"/>
                  </a:cubicBezTo>
                  <a:cubicBezTo>
                    <a:pt x="14581" y="3716"/>
                    <a:pt x="10050" y="1"/>
                    <a:pt x="5739" y="1"/>
                  </a:cubicBezTo>
                  <a:close/>
                </a:path>
              </a:pathLst>
            </a:custGeom>
            <a:solidFill>
              <a:srgbClr val="F5C6DC">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5351057" y="782435"/>
              <a:ext cx="139777" cy="108799"/>
            </a:xfrm>
            <a:custGeom>
              <a:rect b="b" l="l" r="r" t="t"/>
              <a:pathLst>
                <a:path extrusionOk="0" h="3312" w="4255">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rgbClr val="F5C6DC">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530498" y="1067219"/>
              <a:ext cx="386480" cy="191647"/>
            </a:xfrm>
            <a:custGeom>
              <a:rect b="b" l="l" r="r" t="t"/>
              <a:pathLst>
                <a:path extrusionOk="0" h="5834" w="11765">
                  <a:moveTo>
                    <a:pt x="7068" y="1"/>
                  </a:moveTo>
                  <a:cubicBezTo>
                    <a:pt x="5870" y="1"/>
                    <a:pt x="4641" y="190"/>
                    <a:pt x="3517" y="570"/>
                  </a:cubicBezTo>
                  <a:cubicBezTo>
                    <a:pt x="2227" y="1005"/>
                    <a:pt x="1011" y="1827"/>
                    <a:pt x="392" y="3040"/>
                  </a:cubicBezTo>
                  <a:cubicBezTo>
                    <a:pt x="147" y="3517"/>
                    <a:pt x="1" y="4064"/>
                    <a:pt x="92" y="4593"/>
                  </a:cubicBezTo>
                  <a:cubicBezTo>
                    <a:pt x="181" y="5123"/>
                    <a:pt x="542" y="5624"/>
                    <a:pt x="1056" y="5781"/>
                  </a:cubicBezTo>
                  <a:cubicBezTo>
                    <a:pt x="1176" y="5817"/>
                    <a:pt x="1299" y="5833"/>
                    <a:pt x="1423" y="5833"/>
                  </a:cubicBezTo>
                  <a:cubicBezTo>
                    <a:pt x="1808" y="5833"/>
                    <a:pt x="2197" y="5672"/>
                    <a:pt x="2517" y="5446"/>
                  </a:cubicBezTo>
                  <a:cubicBezTo>
                    <a:pt x="2940" y="5148"/>
                    <a:pt x="3275" y="4745"/>
                    <a:pt x="3651" y="4390"/>
                  </a:cubicBezTo>
                  <a:cubicBezTo>
                    <a:pt x="4839" y="3265"/>
                    <a:pt x="6470" y="2625"/>
                    <a:pt x="8105" y="2625"/>
                  </a:cubicBezTo>
                  <a:cubicBezTo>
                    <a:pt x="8253" y="2625"/>
                    <a:pt x="8402" y="2630"/>
                    <a:pt x="8549" y="2641"/>
                  </a:cubicBezTo>
                  <a:cubicBezTo>
                    <a:pt x="8801" y="2658"/>
                    <a:pt x="9072" y="2683"/>
                    <a:pt x="9336" y="2683"/>
                  </a:cubicBezTo>
                  <a:cubicBezTo>
                    <a:pt x="9830" y="2683"/>
                    <a:pt x="10301" y="2596"/>
                    <a:pt x="10576" y="2212"/>
                  </a:cubicBezTo>
                  <a:cubicBezTo>
                    <a:pt x="11765" y="555"/>
                    <a:pt x="8654" y="76"/>
                    <a:pt x="7745" y="21"/>
                  </a:cubicBezTo>
                  <a:cubicBezTo>
                    <a:pt x="7521" y="7"/>
                    <a:pt x="7295" y="1"/>
                    <a:pt x="7068" y="1"/>
                  </a:cubicBezTo>
                  <a:close/>
                </a:path>
              </a:pathLst>
            </a:custGeom>
            <a:solidFill>
              <a:srgbClr val="F5C6DC">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3470644" y="1305880"/>
              <a:ext cx="88334" cy="147464"/>
            </a:xfrm>
            <a:custGeom>
              <a:rect b="b" l="l" r="r" t="t"/>
              <a:pathLst>
                <a:path extrusionOk="0" h="4489" w="2689">
                  <a:moveTo>
                    <a:pt x="1245" y="0"/>
                  </a:moveTo>
                  <a:cubicBezTo>
                    <a:pt x="1" y="0"/>
                    <a:pt x="39" y="2028"/>
                    <a:pt x="88" y="2900"/>
                  </a:cubicBezTo>
                  <a:cubicBezTo>
                    <a:pt x="106" y="3239"/>
                    <a:pt x="153" y="3583"/>
                    <a:pt x="309" y="3884"/>
                  </a:cubicBezTo>
                  <a:cubicBezTo>
                    <a:pt x="465" y="4184"/>
                    <a:pt x="746" y="4437"/>
                    <a:pt x="1083" y="4482"/>
                  </a:cubicBezTo>
                  <a:cubicBezTo>
                    <a:pt x="1118" y="4486"/>
                    <a:pt x="1153" y="4488"/>
                    <a:pt x="1188" y="4488"/>
                  </a:cubicBezTo>
                  <a:cubicBezTo>
                    <a:pt x="1522" y="4488"/>
                    <a:pt x="1843" y="4287"/>
                    <a:pt x="2047" y="4017"/>
                  </a:cubicBezTo>
                  <a:cubicBezTo>
                    <a:pt x="2272" y="3719"/>
                    <a:pt x="2377" y="3347"/>
                    <a:pt x="2452" y="2981"/>
                  </a:cubicBezTo>
                  <a:cubicBezTo>
                    <a:pt x="2641" y="2044"/>
                    <a:pt x="2689" y="88"/>
                    <a:pt x="1319" y="2"/>
                  </a:cubicBezTo>
                  <a:cubicBezTo>
                    <a:pt x="1294" y="1"/>
                    <a:pt x="1269" y="0"/>
                    <a:pt x="1245" y="0"/>
                  </a:cubicBezTo>
                  <a:close/>
                </a:path>
              </a:pathLst>
            </a:custGeom>
            <a:solidFill>
              <a:srgbClr val="F5C6DC">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4220693" y="3599265"/>
              <a:ext cx="516829" cy="318776"/>
            </a:xfrm>
            <a:custGeom>
              <a:rect b="b" l="l" r="r" t="t"/>
              <a:pathLst>
                <a:path extrusionOk="0" h="9704" w="15733">
                  <a:moveTo>
                    <a:pt x="1993" y="1"/>
                  </a:moveTo>
                  <a:cubicBezTo>
                    <a:pt x="1676" y="1"/>
                    <a:pt x="1355" y="91"/>
                    <a:pt x="1042" y="302"/>
                  </a:cubicBezTo>
                  <a:cubicBezTo>
                    <a:pt x="1" y="1000"/>
                    <a:pt x="272" y="2321"/>
                    <a:pt x="759" y="3337"/>
                  </a:cubicBezTo>
                  <a:cubicBezTo>
                    <a:pt x="1158" y="4170"/>
                    <a:pt x="1772" y="4878"/>
                    <a:pt x="2401" y="5553"/>
                  </a:cubicBezTo>
                  <a:cubicBezTo>
                    <a:pt x="3625" y="6865"/>
                    <a:pt x="4691" y="7919"/>
                    <a:pt x="6106" y="8663"/>
                  </a:cubicBezTo>
                  <a:cubicBezTo>
                    <a:pt x="6601" y="8922"/>
                    <a:pt x="7118" y="9136"/>
                    <a:pt x="7652" y="9302"/>
                  </a:cubicBezTo>
                  <a:cubicBezTo>
                    <a:pt x="8479" y="9561"/>
                    <a:pt x="9352" y="9704"/>
                    <a:pt x="10218" y="9704"/>
                  </a:cubicBezTo>
                  <a:cubicBezTo>
                    <a:pt x="11680" y="9704"/>
                    <a:pt x="13125" y="9297"/>
                    <a:pt x="14299" y="8351"/>
                  </a:cubicBezTo>
                  <a:cubicBezTo>
                    <a:pt x="15094" y="7709"/>
                    <a:pt x="15732" y="6515"/>
                    <a:pt x="15101" y="5712"/>
                  </a:cubicBezTo>
                  <a:cubicBezTo>
                    <a:pt x="14747" y="5265"/>
                    <a:pt x="14133" y="5134"/>
                    <a:pt x="13568" y="5070"/>
                  </a:cubicBezTo>
                  <a:cubicBezTo>
                    <a:pt x="12141" y="4906"/>
                    <a:pt x="10695" y="4967"/>
                    <a:pt x="9270" y="4780"/>
                  </a:cubicBezTo>
                  <a:cubicBezTo>
                    <a:pt x="7846" y="4593"/>
                    <a:pt x="6395" y="4117"/>
                    <a:pt x="5406" y="3075"/>
                  </a:cubicBezTo>
                  <a:cubicBezTo>
                    <a:pt x="4848" y="2487"/>
                    <a:pt x="4469" y="1751"/>
                    <a:pt x="3956" y="1123"/>
                  </a:cubicBezTo>
                  <a:cubicBezTo>
                    <a:pt x="3449" y="501"/>
                    <a:pt x="2736" y="1"/>
                    <a:pt x="1993" y="1"/>
                  </a:cubicBezTo>
                  <a:close/>
                </a:path>
              </a:pathLst>
            </a:custGeom>
            <a:solidFill>
              <a:srgbClr val="F5C6DC">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4739407" y="3565691"/>
              <a:ext cx="158041" cy="234516"/>
            </a:xfrm>
            <a:custGeom>
              <a:rect b="b" l="l" r="r" t="t"/>
              <a:pathLst>
                <a:path extrusionOk="0" h="7139" w="4811">
                  <a:moveTo>
                    <a:pt x="3834" y="1"/>
                  </a:moveTo>
                  <a:cubicBezTo>
                    <a:pt x="3582" y="1"/>
                    <a:pt x="3299" y="116"/>
                    <a:pt x="3016" y="364"/>
                  </a:cubicBezTo>
                  <a:cubicBezTo>
                    <a:pt x="2389" y="910"/>
                    <a:pt x="2073" y="1887"/>
                    <a:pt x="1579" y="2559"/>
                  </a:cubicBezTo>
                  <a:cubicBezTo>
                    <a:pt x="1414" y="2784"/>
                    <a:pt x="1252" y="3012"/>
                    <a:pt x="1105" y="3240"/>
                  </a:cubicBezTo>
                  <a:cubicBezTo>
                    <a:pt x="403" y="4326"/>
                    <a:pt x="0" y="5456"/>
                    <a:pt x="987" y="6526"/>
                  </a:cubicBezTo>
                  <a:cubicBezTo>
                    <a:pt x="1359" y="6930"/>
                    <a:pt x="1703" y="7139"/>
                    <a:pt x="2038" y="7139"/>
                  </a:cubicBezTo>
                  <a:cubicBezTo>
                    <a:pt x="2380" y="7139"/>
                    <a:pt x="2714" y="6921"/>
                    <a:pt x="3061" y="6471"/>
                  </a:cubicBezTo>
                  <a:cubicBezTo>
                    <a:pt x="4209" y="4980"/>
                    <a:pt x="4811" y="3076"/>
                    <a:pt x="4728" y="1196"/>
                  </a:cubicBezTo>
                  <a:cubicBezTo>
                    <a:pt x="4694" y="438"/>
                    <a:pt x="4323" y="1"/>
                    <a:pt x="3834" y="1"/>
                  </a:cubicBezTo>
                  <a:close/>
                </a:path>
              </a:pathLst>
            </a:custGeom>
            <a:solidFill>
              <a:srgbClr val="F5C6DC">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6131920" y="3205711"/>
              <a:ext cx="241415" cy="355043"/>
            </a:xfrm>
            <a:custGeom>
              <a:rect b="b" l="l" r="r" t="t"/>
              <a:pathLst>
                <a:path extrusionOk="0" h="10808" w="7349">
                  <a:moveTo>
                    <a:pt x="3725" y="0"/>
                  </a:moveTo>
                  <a:cubicBezTo>
                    <a:pt x="3570" y="0"/>
                    <a:pt x="3417" y="17"/>
                    <a:pt x="3267" y="51"/>
                  </a:cubicBezTo>
                  <a:cubicBezTo>
                    <a:pt x="1741" y="400"/>
                    <a:pt x="2087" y="2540"/>
                    <a:pt x="2161" y="3709"/>
                  </a:cubicBezTo>
                  <a:cubicBezTo>
                    <a:pt x="2249" y="5073"/>
                    <a:pt x="2259" y="6585"/>
                    <a:pt x="1370" y="7623"/>
                  </a:cubicBezTo>
                  <a:cubicBezTo>
                    <a:pt x="929" y="8138"/>
                    <a:pt x="269" y="8539"/>
                    <a:pt x="146" y="9206"/>
                  </a:cubicBezTo>
                  <a:cubicBezTo>
                    <a:pt x="1" y="9992"/>
                    <a:pt x="767" y="10723"/>
                    <a:pt x="1563" y="10798"/>
                  </a:cubicBezTo>
                  <a:cubicBezTo>
                    <a:pt x="1629" y="10804"/>
                    <a:pt x="1695" y="10808"/>
                    <a:pt x="1760" y="10808"/>
                  </a:cubicBezTo>
                  <a:cubicBezTo>
                    <a:pt x="2484" y="10808"/>
                    <a:pt x="3175" y="10433"/>
                    <a:pt x="3763" y="9993"/>
                  </a:cubicBezTo>
                  <a:cubicBezTo>
                    <a:pt x="4967" y="9090"/>
                    <a:pt x="5915" y="7891"/>
                    <a:pt x="6516" y="6511"/>
                  </a:cubicBezTo>
                  <a:cubicBezTo>
                    <a:pt x="7147" y="5056"/>
                    <a:pt x="7349" y="3320"/>
                    <a:pt x="6628" y="1907"/>
                  </a:cubicBezTo>
                  <a:cubicBezTo>
                    <a:pt x="6133" y="938"/>
                    <a:pt x="4900" y="0"/>
                    <a:pt x="3725" y="0"/>
                  </a:cubicBezTo>
                  <a:close/>
                </a:path>
              </a:pathLst>
            </a:custGeom>
            <a:solidFill>
              <a:srgbClr val="F5C6DC">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5989414" y="3562275"/>
              <a:ext cx="135572" cy="88859"/>
            </a:xfrm>
            <a:custGeom>
              <a:rect b="b" l="l" r="r" t="t"/>
              <a:pathLst>
                <a:path extrusionOk="0" h="2705" w="4127">
                  <a:moveTo>
                    <a:pt x="2695" y="0"/>
                  </a:moveTo>
                  <a:cubicBezTo>
                    <a:pt x="1925" y="0"/>
                    <a:pt x="1007" y="760"/>
                    <a:pt x="528" y="1138"/>
                  </a:cubicBezTo>
                  <a:cubicBezTo>
                    <a:pt x="270" y="1340"/>
                    <a:pt x="1" y="1598"/>
                    <a:pt x="1" y="1926"/>
                  </a:cubicBezTo>
                  <a:cubicBezTo>
                    <a:pt x="1" y="2206"/>
                    <a:pt x="209" y="2454"/>
                    <a:pt x="462" y="2575"/>
                  </a:cubicBezTo>
                  <a:cubicBezTo>
                    <a:pt x="685" y="2680"/>
                    <a:pt x="935" y="2705"/>
                    <a:pt x="1183" y="2705"/>
                  </a:cubicBezTo>
                  <a:cubicBezTo>
                    <a:pt x="1217" y="2705"/>
                    <a:pt x="1251" y="2704"/>
                    <a:pt x="1285" y="2704"/>
                  </a:cubicBezTo>
                  <a:cubicBezTo>
                    <a:pt x="1790" y="2692"/>
                    <a:pt x="2305" y="2613"/>
                    <a:pt x="2749" y="2373"/>
                  </a:cubicBezTo>
                  <a:cubicBezTo>
                    <a:pt x="3485" y="1975"/>
                    <a:pt x="4127" y="705"/>
                    <a:pt x="3197" y="135"/>
                  </a:cubicBezTo>
                  <a:cubicBezTo>
                    <a:pt x="3043" y="41"/>
                    <a:pt x="2873" y="0"/>
                    <a:pt x="2695" y="0"/>
                  </a:cubicBezTo>
                  <a:close/>
                </a:path>
              </a:pathLst>
            </a:custGeom>
            <a:solidFill>
              <a:srgbClr val="F5C6DC">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6003769" y="-974068"/>
              <a:ext cx="2173619" cy="2124705"/>
            </a:xfrm>
            <a:custGeom>
              <a:rect b="b" l="l" r="r" t="t"/>
              <a:pathLst>
                <a:path extrusionOk="0" h="64679" w="66168">
                  <a:moveTo>
                    <a:pt x="27131" y="1"/>
                  </a:moveTo>
                  <a:cubicBezTo>
                    <a:pt x="23970" y="1"/>
                    <a:pt x="20809" y="1213"/>
                    <a:pt x="18407" y="3635"/>
                  </a:cubicBezTo>
                  <a:lnTo>
                    <a:pt x="6751" y="15385"/>
                  </a:lnTo>
                  <a:cubicBezTo>
                    <a:pt x="1973" y="20202"/>
                    <a:pt x="2004" y="27981"/>
                    <a:pt x="6822" y="32759"/>
                  </a:cubicBezTo>
                  <a:cubicBezTo>
                    <a:pt x="7368" y="33301"/>
                    <a:pt x="7371" y="34183"/>
                    <a:pt x="6830" y="34729"/>
                  </a:cubicBezTo>
                  <a:lnTo>
                    <a:pt x="1232" y="40373"/>
                  </a:lnTo>
                  <a:cubicBezTo>
                    <a:pt x="1" y="41614"/>
                    <a:pt x="9" y="43619"/>
                    <a:pt x="1251" y="44850"/>
                  </a:cubicBezTo>
                  <a:lnTo>
                    <a:pt x="20313" y="63760"/>
                  </a:lnTo>
                  <a:cubicBezTo>
                    <a:pt x="20931" y="64372"/>
                    <a:pt x="21737" y="64678"/>
                    <a:pt x="22543" y="64678"/>
                  </a:cubicBezTo>
                  <a:cubicBezTo>
                    <a:pt x="23358" y="64678"/>
                    <a:pt x="24172" y="64365"/>
                    <a:pt x="24792" y="63741"/>
                  </a:cubicBezTo>
                  <a:lnTo>
                    <a:pt x="30389" y="58099"/>
                  </a:lnTo>
                  <a:cubicBezTo>
                    <a:pt x="30661" y="57824"/>
                    <a:pt x="31019" y="57687"/>
                    <a:pt x="31378" y="57687"/>
                  </a:cubicBezTo>
                  <a:cubicBezTo>
                    <a:pt x="31732" y="57687"/>
                    <a:pt x="32088" y="57822"/>
                    <a:pt x="32359" y="58091"/>
                  </a:cubicBezTo>
                  <a:cubicBezTo>
                    <a:pt x="34755" y="60468"/>
                    <a:pt x="37884" y="61654"/>
                    <a:pt x="41011" y="61654"/>
                  </a:cubicBezTo>
                  <a:cubicBezTo>
                    <a:pt x="44172" y="61654"/>
                    <a:pt x="47332" y="60442"/>
                    <a:pt x="49733" y="58021"/>
                  </a:cubicBezTo>
                  <a:lnTo>
                    <a:pt x="61389" y="46270"/>
                  </a:lnTo>
                  <a:cubicBezTo>
                    <a:pt x="66168" y="41453"/>
                    <a:pt x="66136" y="33674"/>
                    <a:pt x="61319" y="28895"/>
                  </a:cubicBezTo>
                  <a:lnTo>
                    <a:pt x="35781" y="3563"/>
                  </a:lnTo>
                  <a:cubicBezTo>
                    <a:pt x="33386" y="1187"/>
                    <a:pt x="30258" y="1"/>
                    <a:pt x="27131"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6008303" y="-1014015"/>
              <a:ext cx="2173619" cy="2124672"/>
            </a:xfrm>
            <a:custGeom>
              <a:rect b="b" l="l" r="r" t="t"/>
              <a:pathLst>
                <a:path extrusionOk="0" h="64678" w="66168">
                  <a:moveTo>
                    <a:pt x="27130" y="1"/>
                  </a:moveTo>
                  <a:cubicBezTo>
                    <a:pt x="23969" y="1"/>
                    <a:pt x="20809" y="1213"/>
                    <a:pt x="18408" y="3635"/>
                  </a:cubicBezTo>
                  <a:lnTo>
                    <a:pt x="6752" y="15385"/>
                  </a:lnTo>
                  <a:cubicBezTo>
                    <a:pt x="1973" y="20203"/>
                    <a:pt x="2005" y="27982"/>
                    <a:pt x="6822" y="32759"/>
                  </a:cubicBezTo>
                  <a:cubicBezTo>
                    <a:pt x="7367" y="33302"/>
                    <a:pt x="7371" y="34183"/>
                    <a:pt x="6830" y="34729"/>
                  </a:cubicBezTo>
                  <a:lnTo>
                    <a:pt x="1233" y="40372"/>
                  </a:lnTo>
                  <a:cubicBezTo>
                    <a:pt x="1" y="41614"/>
                    <a:pt x="9" y="43619"/>
                    <a:pt x="1250" y="44850"/>
                  </a:cubicBezTo>
                  <a:lnTo>
                    <a:pt x="20314" y="63760"/>
                  </a:lnTo>
                  <a:cubicBezTo>
                    <a:pt x="20931" y="64372"/>
                    <a:pt x="21738" y="64678"/>
                    <a:pt x="22544" y="64678"/>
                  </a:cubicBezTo>
                  <a:cubicBezTo>
                    <a:pt x="23358" y="64678"/>
                    <a:pt x="24173" y="64366"/>
                    <a:pt x="24791" y="63741"/>
                  </a:cubicBezTo>
                  <a:lnTo>
                    <a:pt x="30389" y="58099"/>
                  </a:lnTo>
                  <a:cubicBezTo>
                    <a:pt x="30662" y="57824"/>
                    <a:pt x="31020" y="57686"/>
                    <a:pt x="31378" y="57686"/>
                  </a:cubicBezTo>
                  <a:cubicBezTo>
                    <a:pt x="31733" y="57686"/>
                    <a:pt x="32087" y="57821"/>
                    <a:pt x="32359" y="58090"/>
                  </a:cubicBezTo>
                  <a:cubicBezTo>
                    <a:pt x="34755" y="60467"/>
                    <a:pt x="37883" y="61654"/>
                    <a:pt x="41011" y="61654"/>
                  </a:cubicBezTo>
                  <a:cubicBezTo>
                    <a:pt x="44172" y="61654"/>
                    <a:pt x="47332" y="60441"/>
                    <a:pt x="49734" y="58020"/>
                  </a:cubicBezTo>
                  <a:lnTo>
                    <a:pt x="61390" y="46269"/>
                  </a:lnTo>
                  <a:cubicBezTo>
                    <a:pt x="66167" y="41452"/>
                    <a:pt x="66137" y="33673"/>
                    <a:pt x="61319" y="28896"/>
                  </a:cubicBezTo>
                  <a:lnTo>
                    <a:pt x="35781" y="3564"/>
                  </a:lnTo>
                  <a:cubicBezTo>
                    <a:pt x="33385" y="1188"/>
                    <a:pt x="30257" y="1"/>
                    <a:pt x="271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6159712" y="-936059"/>
              <a:ext cx="1941205" cy="1863810"/>
            </a:xfrm>
            <a:custGeom>
              <a:rect b="b" l="l" r="r" t="t"/>
              <a:pathLst>
                <a:path extrusionOk="0" h="56737" w="59093">
                  <a:moveTo>
                    <a:pt x="22726" y="1"/>
                  </a:moveTo>
                  <a:cubicBezTo>
                    <a:pt x="19802" y="1"/>
                    <a:pt x="16879" y="1122"/>
                    <a:pt x="14657" y="3362"/>
                  </a:cubicBezTo>
                  <a:lnTo>
                    <a:pt x="4420" y="13682"/>
                  </a:lnTo>
                  <a:cubicBezTo>
                    <a:pt x="0" y="18138"/>
                    <a:pt x="28" y="25334"/>
                    <a:pt x="4485" y="29754"/>
                  </a:cubicBezTo>
                  <a:lnTo>
                    <a:pt x="28365" y="53441"/>
                  </a:lnTo>
                  <a:cubicBezTo>
                    <a:pt x="30580" y="55639"/>
                    <a:pt x="33474" y="56737"/>
                    <a:pt x="36367" y="56737"/>
                  </a:cubicBezTo>
                  <a:cubicBezTo>
                    <a:pt x="39291" y="56737"/>
                    <a:pt x="42214" y="55615"/>
                    <a:pt x="44436" y="53375"/>
                  </a:cubicBezTo>
                  <a:lnTo>
                    <a:pt x="54673" y="43055"/>
                  </a:lnTo>
                  <a:cubicBezTo>
                    <a:pt x="59093" y="38599"/>
                    <a:pt x="59063" y="31403"/>
                    <a:pt x="54608" y="26983"/>
                  </a:cubicBezTo>
                  <a:lnTo>
                    <a:pt x="30729" y="3296"/>
                  </a:lnTo>
                  <a:cubicBezTo>
                    <a:pt x="28513" y="1099"/>
                    <a:pt x="25619" y="1"/>
                    <a:pt x="227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6951844" y="-862999"/>
              <a:ext cx="1062698" cy="1429106"/>
            </a:xfrm>
            <a:custGeom>
              <a:rect b="b" l="l" r="r" t="t"/>
              <a:pathLst>
                <a:path extrusionOk="0" h="43504" w="32350">
                  <a:moveTo>
                    <a:pt x="1476" y="0"/>
                  </a:moveTo>
                  <a:cubicBezTo>
                    <a:pt x="1025" y="0"/>
                    <a:pt x="582" y="120"/>
                    <a:pt x="384" y="527"/>
                  </a:cubicBezTo>
                  <a:cubicBezTo>
                    <a:pt x="1" y="1314"/>
                    <a:pt x="1118" y="2249"/>
                    <a:pt x="1600" y="2743"/>
                  </a:cubicBezTo>
                  <a:cubicBezTo>
                    <a:pt x="5417" y="6659"/>
                    <a:pt x="9235" y="10575"/>
                    <a:pt x="13053" y="14494"/>
                  </a:cubicBezTo>
                  <a:cubicBezTo>
                    <a:pt x="16687" y="18223"/>
                    <a:pt x="20531" y="21833"/>
                    <a:pt x="23950" y="25797"/>
                  </a:cubicBezTo>
                  <a:cubicBezTo>
                    <a:pt x="25580" y="27687"/>
                    <a:pt x="26797" y="29811"/>
                    <a:pt x="26898" y="32361"/>
                  </a:cubicBezTo>
                  <a:cubicBezTo>
                    <a:pt x="26979" y="34371"/>
                    <a:pt x="25826" y="36025"/>
                    <a:pt x="24595" y="37496"/>
                  </a:cubicBezTo>
                  <a:cubicBezTo>
                    <a:pt x="23600" y="38683"/>
                    <a:pt x="22947" y="40180"/>
                    <a:pt x="23093" y="41750"/>
                  </a:cubicBezTo>
                  <a:cubicBezTo>
                    <a:pt x="23213" y="43040"/>
                    <a:pt x="23694" y="43503"/>
                    <a:pt x="24322" y="43503"/>
                  </a:cubicBezTo>
                  <a:cubicBezTo>
                    <a:pt x="25503" y="43503"/>
                    <a:pt x="27204" y="41870"/>
                    <a:pt x="28011" y="41020"/>
                  </a:cubicBezTo>
                  <a:cubicBezTo>
                    <a:pt x="29810" y="39125"/>
                    <a:pt x="31332" y="36769"/>
                    <a:pt x="31776" y="34157"/>
                  </a:cubicBezTo>
                  <a:cubicBezTo>
                    <a:pt x="32350" y="30780"/>
                    <a:pt x="31226" y="27266"/>
                    <a:pt x="28793" y="24853"/>
                  </a:cubicBezTo>
                  <a:lnTo>
                    <a:pt x="6536" y="2776"/>
                  </a:lnTo>
                  <a:cubicBezTo>
                    <a:pt x="5396" y="1644"/>
                    <a:pt x="3938" y="505"/>
                    <a:pt x="2348" y="117"/>
                  </a:cubicBezTo>
                  <a:cubicBezTo>
                    <a:pt x="2107" y="58"/>
                    <a:pt x="1790" y="0"/>
                    <a:pt x="1476"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6271832" y="138854"/>
              <a:ext cx="724802" cy="714258"/>
            </a:xfrm>
            <a:custGeom>
              <a:rect b="b" l="l" r="r" t="t"/>
              <a:pathLst>
                <a:path extrusionOk="0" h="21743" w="22064">
                  <a:moveTo>
                    <a:pt x="1706" y="1"/>
                  </a:moveTo>
                  <a:cubicBezTo>
                    <a:pt x="1484" y="1"/>
                    <a:pt x="1262" y="86"/>
                    <a:pt x="1094" y="256"/>
                  </a:cubicBezTo>
                  <a:lnTo>
                    <a:pt x="336" y="1020"/>
                  </a:lnTo>
                  <a:cubicBezTo>
                    <a:pt x="0" y="1358"/>
                    <a:pt x="2" y="1904"/>
                    <a:pt x="341" y="2240"/>
                  </a:cubicBezTo>
                  <a:lnTo>
                    <a:pt x="19751" y="21493"/>
                  </a:lnTo>
                  <a:cubicBezTo>
                    <a:pt x="19919" y="21660"/>
                    <a:pt x="20138" y="21743"/>
                    <a:pt x="20357" y="21743"/>
                  </a:cubicBezTo>
                  <a:cubicBezTo>
                    <a:pt x="20579" y="21743"/>
                    <a:pt x="20801" y="21658"/>
                    <a:pt x="20970" y="21487"/>
                  </a:cubicBezTo>
                  <a:lnTo>
                    <a:pt x="21728" y="20724"/>
                  </a:lnTo>
                  <a:cubicBezTo>
                    <a:pt x="22063" y="20385"/>
                    <a:pt x="22061" y="19840"/>
                    <a:pt x="21723" y="19504"/>
                  </a:cubicBezTo>
                  <a:lnTo>
                    <a:pt x="2313" y="251"/>
                  </a:lnTo>
                  <a:cubicBezTo>
                    <a:pt x="2145" y="84"/>
                    <a:pt x="1925" y="1"/>
                    <a:pt x="17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6176269" y="235238"/>
              <a:ext cx="724770" cy="714225"/>
            </a:xfrm>
            <a:custGeom>
              <a:rect b="b" l="l" r="r" t="t"/>
              <a:pathLst>
                <a:path extrusionOk="0" h="21742" w="22063">
                  <a:moveTo>
                    <a:pt x="1706" y="0"/>
                  </a:moveTo>
                  <a:cubicBezTo>
                    <a:pt x="1484" y="0"/>
                    <a:pt x="1262" y="85"/>
                    <a:pt x="1093" y="256"/>
                  </a:cubicBezTo>
                  <a:lnTo>
                    <a:pt x="336" y="1020"/>
                  </a:lnTo>
                  <a:cubicBezTo>
                    <a:pt x="0" y="1358"/>
                    <a:pt x="2" y="1903"/>
                    <a:pt x="340" y="2239"/>
                  </a:cubicBezTo>
                  <a:lnTo>
                    <a:pt x="19751" y="21492"/>
                  </a:lnTo>
                  <a:cubicBezTo>
                    <a:pt x="19918" y="21658"/>
                    <a:pt x="20138" y="21741"/>
                    <a:pt x="20358" y="21741"/>
                  </a:cubicBezTo>
                  <a:cubicBezTo>
                    <a:pt x="20579" y="21741"/>
                    <a:pt x="20801" y="21656"/>
                    <a:pt x="20970" y="21487"/>
                  </a:cubicBezTo>
                  <a:lnTo>
                    <a:pt x="21727" y="20722"/>
                  </a:lnTo>
                  <a:cubicBezTo>
                    <a:pt x="22063" y="20385"/>
                    <a:pt x="22061" y="19839"/>
                    <a:pt x="21723" y="19503"/>
                  </a:cubicBezTo>
                  <a:lnTo>
                    <a:pt x="2312" y="250"/>
                  </a:lnTo>
                  <a:cubicBezTo>
                    <a:pt x="2144" y="83"/>
                    <a:pt x="1925" y="0"/>
                    <a:pt x="17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6080673" y="331590"/>
              <a:ext cx="724802" cy="714225"/>
            </a:xfrm>
            <a:custGeom>
              <a:rect b="b" l="l" r="r" t="t"/>
              <a:pathLst>
                <a:path extrusionOk="0" h="21742" w="22064">
                  <a:moveTo>
                    <a:pt x="1706" y="0"/>
                  </a:moveTo>
                  <a:cubicBezTo>
                    <a:pt x="1484" y="0"/>
                    <a:pt x="1263" y="85"/>
                    <a:pt x="1094" y="255"/>
                  </a:cubicBezTo>
                  <a:lnTo>
                    <a:pt x="336" y="1019"/>
                  </a:lnTo>
                  <a:cubicBezTo>
                    <a:pt x="1" y="1357"/>
                    <a:pt x="3" y="1903"/>
                    <a:pt x="341" y="2238"/>
                  </a:cubicBezTo>
                  <a:lnTo>
                    <a:pt x="19751" y="21491"/>
                  </a:lnTo>
                  <a:cubicBezTo>
                    <a:pt x="19919" y="21658"/>
                    <a:pt x="20139" y="21742"/>
                    <a:pt x="20359" y="21742"/>
                  </a:cubicBezTo>
                  <a:cubicBezTo>
                    <a:pt x="20581" y="21742"/>
                    <a:pt x="20802" y="21657"/>
                    <a:pt x="20970" y="21487"/>
                  </a:cubicBezTo>
                  <a:lnTo>
                    <a:pt x="21728" y="20723"/>
                  </a:lnTo>
                  <a:cubicBezTo>
                    <a:pt x="22064" y="20385"/>
                    <a:pt x="22061" y="19838"/>
                    <a:pt x="21724" y="19504"/>
                  </a:cubicBezTo>
                  <a:lnTo>
                    <a:pt x="2314" y="251"/>
                  </a:lnTo>
                  <a:cubicBezTo>
                    <a:pt x="2146" y="84"/>
                    <a:pt x="1926" y="0"/>
                    <a:pt x="17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7370954" y="504878"/>
              <a:ext cx="360989" cy="346929"/>
            </a:xfrm>
            <a:custGeom>
              <a:rect b="b" l="l" r="r" t="t"/>
              <a:pathLst>
                <a:path extrusionOk="0" h="10561" w="10989">
                  <a:moveTo>
                    <a:pt x="8907" y="1"/>
                  </a:moveTo>
                  <a:cubicBezTo>
                    <a:pt x="8697" y="1"/>
                    <a:pt x="8441" y="98"/>
                    <a:pt x="8254" y="246"/>
                  </a:cubicBezTo>
                  <a:cubicBezTo>
                    <a:pt x="5618" y="2340"/>
                    <a:pt x="3183" y="4674"/>
                    <a:pt x="980" y="7220"/>
                  </a:cubicBezTo>
                  <a:cubicBezTo>
                    <a:pt x="517" y="7755"/>
                    <a:pt x="1" y="8584"/>
                    <a:pt x="13" y="9322"/>
                  </a:cubicBezTo>
                  <a:cubicBezTo>
                    <a:pt x="28" y="10243"/>
                    <a:pt x="1073" y="10561"/>
                    <a:pt x="1952" y="10561"/>
                  </a:cubicBezTo>
                  <a:cubicBezTo>
                    <a:pt x="2228" y="10561"/>
                    <a:pt x="2487" y="10529"/>
                    <a:pt x="2693" y="10475"/>
                  </a:cubicBezTo>
                  <a:cubicBezTo>
                    <a:pt x="3964" y="10144"/>
                    <a:pt x="5028" y="9198"/>
                    <a:pt x="6012" y="8377"/>
                  </a:cubicBezTo>
                  <a:cubicBezTo>
                    <a:pt x="7396" y="7225"/>
                    <a:pt x="8615" y="5857"/>
                    <a:pt x="9814" y="4484"/>
                  </a:cubicBezTo>
                  <a:cubicBezTo>
                    <a:pt x="10988" y="3139"/>
                    <a:pt x="8343" y="2750"/>
                    <a:pt x="8956" y="1211"/>
                  </a:cubicBezTo>
                  <a:cubicBezTo>
                    <a:pt x="9033" y="1014"/>
                    <a:pt x="9157" y="835"/>
                    <a:pt x="9227" y="635"/>
                  </a:cubicBezTo>
                  <a:cubicBezTo>
                    <a:pt x="9387" y="175"/>
                    <a:pt x="9188" y="1"/>
                    <a:pt x="89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6272062" y="-660671"/>
              <a:ext cx="484472" cy="972886"/>
            </a:xfrm>
            <a:custGeom>
              <a:rect b="b" l="l" r="r" t="t"/>
              <a:pathLst>
                <a:path extrusionOk="0" h="29616" w="14748">
                  <a:moveTo>
                    <a:pt x="10502" y="0"/>
                  </a:moveTo>
                  <a:cubicBezTo>
                    <a:pt x="10446" y="0"/>
                    <a:pt x="10389" y="5"/>
                    <a:pt x="10333" y="16"/>
                  </a:cubicBezTo>
                  <a:cubicBezTo>
                    <a:pt x="10012" y="76"/>
                    <a:pt x="9751" y="296"/>
                    <a:pt x="9506" y="509"/>
                  </a:cubicBezTo>
                  <a:cubicBezTo>
                    <a:pt x="8043" y="1788"/>
                    <a:pt x="6556" y="3127"/>
                    <a:pt x="5217" y="4520"/>
                  </a:cubicBezTo>
                  <a:cubicBezTo>
                    <a:pt x="2692" y="7147"/>
                    <a:pt x="1" y="10168"/>
                    <a:pt x="25" y="13811"/>
                  </a:cubicBezTo>
                  <a:cubicBezTo>
                    <a:pt x="45" y="16706"/>
                    <a:pt x="1904" y="18917"/>
                    <a:pt x="3748" y="20948"/>
                  </a:cubicBezTo>
                  <a:cubicBezTo>
                    <a:pt x="6146" y="23592"/>
                    <a:pt x="8610" y="26157"/>
                    <a:pt x="11242" y="28569"/>
                  </a:cubicBezTo>
                  <a:cubicBezTo>
                    <a:pt x="11621" y="28915"/>
                    <a:pt x="12011" y="29266"/>
                    <a:pt x="12483" y="29466"/>
                  </a:cubicBezTo>
                  <a:cubicBezTo>
                    <a:pt x="12722" y="29567"/>
                    <a:pt x="12952" y="29615"/>
                    <a:pt x="13170" y="29615"/>
                  </a:cubicBezTo>
                  <a:cubicBezTo>
                    <a:pt x="13787" y="29615"/>
                    <a:pt x="14303" y="29233"/>
                    <a:pt x="14613" y="28605"/>
                  </a:cubicBezTo>
                  <a:cubicBezTo>
                    <a:pt x="14715" y="28402"/>
                    <a:pt x="14747" y="28172"/>
                    <a:pt x="14706" y="27949"/>
                  </a:cubicBezTo>
                  <a:cubicBezTo>
                    <a:pt x="14555" y="27074"/>
                    <a:pt x="13428" y="26234"/>
                    <a:pt x="12926" y="25658"/>
                  </a:cubicBezTo>
                  <a:cubicBezTo>
                    <a:pt x="10855" y="23279"/>
                    <a:pt x="9084" y="20656"/>
                    <a:pt x="7652" y="17847"/>
                  </a:cubicBezTo>
                  <a:cubicBezTo>
                    <a:pt x="6684" y="15947"/>
                    <a:pt x="5858" y="13848"/>
                    <a:pt x="6149" y="11737"/>
                  </a:cubicBezTo>
                  <a:cubicBezTo>
                    <a:pt x="6375" y="10096"/>
                    <a:pt x="7259" y="8653"/>
                    <a:pt x="8319" y="7413"/>
                  </a:cubicBezTo>
                  <a:cubicBezTo>
                    <a:pt x="9409" y="6137"/>
                    <a:pt x="10970" y="5030"/>
                    <a:pt x="11704" y="3497"/>
                  </a:cubicBezTo>
                  <a:cubicBezTo>
                    <a:pt x="12160" y="2542"/>
                    <a:pt x="12190" y="1305"/>
                    <a:pt x="11494" y="508"/>
                  </a:cubicBezTo>
                  <a:cubicBezTo>
                    <a:pt x="11242" y="220"/>
                    <a:pt x="10877" y="0"/>
                    <a:pt x="10502" y="0"/>
                  </a:cubicBezTo>
                  <a:close/>
                </a:path>
              </a:pathLst>
            </a:custGeom>
            <a:solidFill>
              <a:srgbClr val="F5C6DC">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6741730" y="317628"/>
              <a:ext cx="168586" cy="136360"/>
            </a:xfrm>
            <a:custGeom>
              <a:rect b="b" l="l" r="r" t="t"/>
              <a:pathLst>
                <a:path extrusionOk="0" h="4151" w="5132">
                  <a:moveTo>
                    <a:pt x="1652" y="0"/>
                  </a:moveTo>
                  <a:cubicBezTo>
                    <a:pt x="930" y="0"/>
                    <a:pt x="0" y="857"/>
                    <a:pt x="320" y="1541"/>
                  </a:cubicBezTo>
                  <a:cubicBezTo>
                    <a:pt x="578" y="2094"/>
                    <a:pt x="1463" y="2806"/>
                    <a:pt x="1925" y="3236"/>
                  </a:cubicBezTo>
                  <a:cubicBezTo>
                    <a:pt x="2439" y="3712"/>
                    <a:pt x="3142" y="4038"/>
                    <a:pt x="3840" y="4133"/>
                  </a:cubicBezTo>
                  <a:cubicBezTo>
                    <a:pt x="3930" y="4145"/>
                    <a:pt x="4014" y="4151"/>
                    <a:pt x="4093" y="4151"/>
                  </a:cubicBezTo>
                  <a:cubicBezTo>
                    <a:pt x="5058" y="4151"/>
                    <a:pt x="5132" y="3253"/>
                    <a:pt x="4565" y="2483"/>
                  </a:cubicBezTo>
                  <a:cubicBezTo>
                    <a:pt x="3960" y="1662"/>
                    <a:pt x="3219" y="946"/>
                    <a:pt x="2405" y="331"/>
                  </a:cubicBezTo>
                  <a:cubicBezTo>
                    <a:pt x="2212" y="185"/>
                    <a:pt x="2004" y="40"/>
                    <a:pt x="1765" y="8"/>
                  </a:cubicBezTo>
                  <a:cubicBezTo>
                    <a:pt x="1728" y="3"/>
                    <a:pt x="1690" y="0"/>
                    <a:pt x="1652" y="0"/>
                  </a:cubicBezTo>
                  <a:close/>
                </a:path>
              </a:pathLst>
            </a:custGeom>
            <a:solidFill>
              <a:srgbClr val="F5C6DC">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6645806" y="-773251"/>
              <a:ext cx="141255" cy="119935"/>
            </a:xfrm>
            <a:custGeom>
              <a:rect b="b" l="l" r="r" t="t"/>
              <a:pathLst>
                <a:path extrusionOk="0" h="3651" w="4300">
                  <a:moveTo>
                    <a:pt x="3449" y="1"/>
                  </a:moveTo>
                  <a:cubicBezTo>
                    <a:pt x="3189" y="1"/>
                    <a:pt x="2935" y="94"/>
                    <a:pt x="2696" y="200"/>
                  </a:cubicBezTo>
                  <a:cubicBezTo>
                    <a:pt x="1981" y="520"/>
                    <a:pt x="1334" y="976"/>
                    <a:pt x="791" y="1542"/>
                  </a:cubicBezTo>
                  <a:cubicBezTo>
                    <a:pt x="241" y="2116"/>
                    <a:pt x="1" y="2926"/>
                    <a:pt x="746" y="3428"/>
                  </a:cubicBezTo>
                  <a:cubicBezTo>
                    <a:pt x="979" y="3584"/>
                    <a:pt x="1205" y="3650"/>
                    <a:pt x="1420" y="3650"/>
                  </a:cubicBezTo>
                  <a:cubicBezTo>
                    <a:pt x="1949" y="3650"/>
                    <a:pt x="2419" y="3253"/>
                    <a:pt x="2790" y="2808"/>
                  </a:cubicBezTo>
                  <a:cubicBezTo>
                    <a:pt x="3161" y="2364"/>
                    <a:pt x="3508" y="1901"/>
                    <a:pt x="3856" y="1440"/>
                  </a:cubicBezTo>
                  <a:cubicBezTo>
                    <a:pt x="4071" y="1152"/>
                    <a:pt x="4300" y="803"/>
                    <a:pt x="4188" y="461"/>
                  </a:cubicBezTo>
                  <a:cubicBezTo>
                    <a:pt x="4099" y="189"/>
                    <a:pt x="3807" y="24"/>
                    <a:pt x="3521" y="3"/>
                  </a:cubicBezTo>
                  <a:cubicBezTo>
                    <a:pt x="3497" y="2"/>
                    <a:pt x="3473" y="1"/>
                    <a:pt x="3449" y="1"/>
                  </a:cubicBezTo>
                  <a:close/>
                </a:path>
              </a:pathLst>
            </a:custGeom>
            <a:solidFill>
              <a:srgbClr val="F5C6DC">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2"/>
          <p:cNvSpPr txBox="1"/>
          <p:nvPr>
            <p:ph type="ctrTitle"/>
          </p:nvPr>
        </p:nvSpPr>
        <p:spPr>
          <a:xfrm>
            <a:off x="2872654" y="1176081"/>
            <a:ext cx="4398000" cy="20526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Clr>
                <a:schemeClr val="lt1"/>
              </a:buClr>
              <a:buSzPts val="4600"/>
              <a:buNone/>
              <a:defRPr sz="4600">
                <a:solidFill>
                  <a:schemeClr val="lt1"/>
                </a:solidFill>
              </a:defRPr>
            </a:lvl1pPr>
            <a:lvl2pPr lvl="1" algn="ctr">
              <a:lnSpc>
                <a:spcPct val="80000"/>
              </a:lnSpc>
              <a:spcBef>
                <a:spcPts val="0"/>
              </a:spcBef>
              <a:spcAft>
                <a:spcPts val="0"/>
              </a:spcAft>
              <a:buClr>
                <a:schemeClr val="lt1"/>
              </a:buClr>
              <a:buSzPts val="4600"/>
              <a:buNone/>
              <a:defRPr sz="4600">
                <a:solidFill>
                  <a:schemeClr val="lt1"/>
                </a:solidFill>
              </a:defRPr>
            </a:lvl2pPr>
            <a:lvl3pPr lvl="2" algn="ctr">
              <a:lnSpc>
                <a:spcPct val="80000"/>
              </a:lnSpc>
              <a:spcBef>
                <a:spcPts val="0"/>
              </a:spcBef>
              <a:spcAft>
                <a:spcPts val="0"/>
              </a:spcAft>
              <a:buClr>
                <a:schemeClr val="lt1"/>
              </a:buClr>
              <a:buSzPts val="4600"/>
              <a:buNone/>
              <a:defRPr sz="4600">
                <a:solidFill>
                  <a:schemeClr val="lt1"/>
                </a:solidFill>
              </a:defRPr>
            </a:lvl3pPr>
            <a:lvl4pPr lvl="3" algn="ctr">
              <a:lnSpc>
                <a:spcPct val="80000"/>
              </a:lnSpc>
              <a:spcBef>
                <a:spcPts val="0"/>
              </a:spcBef>
              <a:spcAft>
                <a:spcPts val="0"/>
              </a:spcAft>
              <a:buClr>
                <a:schemeClr val="lt1"/>
              </a:buClr>
              <a:buSzPts val="4600"/>
              <a:buNone/>
              <a:defRPr sz="4600">
                <a:solidFill>
                  <a:schemeClr val="lt1"/>
                </a:solidFill>
              </a:defRPr>
            </a:lvl4pPr>
            <a:lvl5pPr lvl="4" algn="ctr">
              <a:lnSpc>
                <a:spcPct val="80000"/>
              </a:lnSpc>
              <a:spcBef>
                <a:spcPts val="0"/>
              </a:spcBef>
              <a:spcAft>
                <a:spcPts val="0"/>
              </a:spcAft>
              <a:buClr>
                <a:schemeClr val="lt1"/>
              </a:buClr>
              <a:buSzPts val="4600"/>
              <a:buNone/>
              <a:defRPr sz="4600">
                <a:solidFill>
                  <a:schemeClr val="lt1"/>
                </a:solidFill>
              </a:defRPr>
            </a:lvl5pPr>
            <a:lvl6pPr lvl="5" algn="ctr">
              <a:lnSpc>
                <a:spcPct val="80000"/>
              </a:lnSpc>
              <a:spcBef>
                <a:spcPts val="0"/>
              </a:spcBef>
              <a:spcAft>
                <a:spcPts val="0"/>
              </a:spcAft>
              <a:buClr>
                <a:schemeClr val="lt1"/>
              </a:buClr>
              <a:buSzPts val="4600"/>
              <a:buNone/>
              <a:defRPr sz="4600">
                <a:solidFill>
                  <a:schemeClr val="lt1"/>
                </a:solidFill>
              </a:defRPr>
            </a:lvl6pPr>
            <a:lvl7pPr lvl="6" algn="ctr">
              <a:lnSpc>
                <a:spcPct val="80000"/>
              </a:lnSpc>
              <a:spcBef>
                <a:spcPts val="0"/>
              </a:spcBef>
              <a:spcAft>
                <a:spcPts val="0"/>
              </a:spcAft>
              <a:buClr>
                <a:schemeClr val="lt1"/>
              </a:buClr>
              <a:buSzPts val="4600"/>
              <a:buNone/>
              <a:defRPr sz="4600">
                <a:solidFill>
                  <a:schemeClr val="lt1"/>
                </a:solidFill>
              </a:defRPr>
            </a:lvl7pPr>
            <a:lvl8pPr lvl="7" algn="ctr">
              <a:lnSpc>
                <a:spcPct val="80000"/>
              </a:lnSpc>
              <a:spcBef>
                <a:spcPts val="0"/>
              </a:spcBef>
              <a:spcAft>
                <a:spcPts val="0"/>
              </a:spcAft>
              <a:buClr>
                <a:schemeClr val="lt1"/>
              </a:buClr>
              <a:buSzPts val="4600"/>
              <a:buNone/>
              <a:defRPr sz="4600">
                <a:solidFill>
                  <a:schemeClr val="lt1"/>
                </a:solidFill>
              </a:defRPr>
            </a:lvl8pPr>
            <a:lvl9pPr lvl="8" algn="ctr">
              <a:lnSpc>
                <a:spcPct val="80000"/>
              </a:lnSpc>
              <a:spcBef>
                <a:spcPts val="0"/>
              </a:spcBef>
              <a:spcAft>
                <a:spcPts val="0"/>
              </a:spcAft>
              <a:buClr>
                <a:schemeClr val="lt1"/>
              </a:buClr>
              <a:buSzPts val="4600"/>
              <a:buNone/>
              <a:defRPr sz="4600">
                <a:solidFill>
                  <a:schemeClr val="lt1"/>
                </a:solidFill>
              </a:defRPr>
            </a:lvl9pPr>
          </a:lstStyle>
          <a:p/>
        </p:txBody>
      </p:sp>
      <p:sp>
        <p:nvSpPr>
          <p:cNvPr id="69" name="Google Shape;69;p2"/>
          <p:cNvSpPr txBox="1"/>
          <p:nvPr>
            <p:ph idx="1" type="subTitle"/>
          </p:nvPr>
        </p:nvSpPr>
        <p:spPr>
          <a:xfrm>
            <a:off x="3262800" y="3259181"/>
            <a:ext cx="3617700" cy="397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Clr>
                <a:schemeClr val="lt1"/>
              </a:buClr>
              <a:buSzPts val="2400"/>
              <a:buNone/>
              <a:defRPr sz="2400">
                <a:solidFill>
                  <a:schemeClr val="lt1"/>
                </a:solidFill>
              </a:defRPr>
            </a:lvl2pPr>
            <a:lvl3pPr lvl="2" algn="ctr">
              <a:lnSpc>
                <a:spcPct val="100000"/>
              </a:lnSpc>
              <a:spcBef>
                <a:spcPts val="0"/>
              </a:spcBef>
              <a:spcAft>
                <a:spcPts val="0"/>
              </a:spcAft>
              <a:buClr>
                <a:schemeClr val="lt1"/>
              </a:buClr>
              <a:buSzPts val="2400"/>
              <a:buNone/>
              <a:defRPr sz="2400">
                <a:solidFill>
                  <a:schemeClr val="lt1"/>
                </a:solidFill>
              </a:defRPr>
            </a:lvl3pPr>
            <a:lvl4pPr lvl="3" algn="ctr">
              <a:lnSpc>
                <a:spcPct val="100000"/>
              </a:lnSpc>
              <a:spcBef>
                <a:spcPts val="0"/>
              </a:spcBef>
              <a:spcAft>
                <a:spcPts val="0"/>
              </a:spcAft>
              <a:buClr>
                <a:schemeClr val="lt1"/>
              </a:buClr>
              <a:buSzPts val="2400"/>
              <a:buNone/>
              <a:defRPr sz="2400">
                <a:solidFill>
                  <a:schemeClr val="lt1"/>
                </a:solidFill>
              </a:defRPr>
            </a:lvl4pPr>
            <a:lvl5pPr lvl="4" algn="ctr">
              <a:lnSpc>
                <a:spcPct val="100000"/>
              </a:lnSpc>
              <a:spcBef>
                <a:spcPts val="0"/>
              </a:spcBef>
              <a:spcAft>
                <a:spcPts val="0"/>
              </a:spcAft>
              <a:buClr>
                <a:schemeClr val="lt1"/>
              </a:buClr>
              <a:buSzPts val="2400"/>
              <a:buNone/>
              <a:defRPr sz="2400">
                <a:solidFill>
                  <a:schemeClr val="lt1"/>
                </a:solidFill>
              </a:defRPr>
            </a:lvl5pPr>
            <a:lvl6pPr lvl="5" algn="ctr">
              <a:lnSpc>
                <a:spcPct val="100000"/>
              </a:lnSpc>
              <a:spcBef>
                <a:spcPts val="0"/>
              </a:spcBef>
              <a:spcAft>
                <a:spcPts val="0"/>
              </a:spcAft>
              <a:buClr>
                <a:schemeClr val="lt1"/>
              </a:buClr>
              <a:buSzPts val="2400"/>
              <a:buNone/>
              <a:defRPr sz="2400">
                <a:solidFill>
                  <a:schemeClr val="lt1"/>
                </a:solidFill>
              </a:defRPr>
            </a:lvl6pPr>
            <a:lvl7pPr lvl="6" algn="ctr">
              <a:lnSpc>
                <a:spcPct val="100000"/>
              </a:lnSpc>
              <a:spcBef>
                <a:spcPts val="0"/>
              </a:spcBef>
              <a:spcAft>
                <a:spcPts val="0"/>
              </a:spcAft>
              <a:buClr>
                <a:schemeClr val="lt1"/>
              </a:buClr>
              <a:buSzPts val="2400"/>
              <a:buNone/>
              <a:defRPr sz="2400">
                <a:solidFill>
                  <a:schemeClr val="lt1"/>
                </a:solidFill>
              </a:defRPr>
            </a:lvl7pPr>
            <a:lvl8pPr lvl="7" algn="ctr">
              <a:lnSpc>
                <a:spcPct val="100000"/>
              </a:lnSpc>
              <a:spcBef>
                <a:spcPts val="0"/>
              </a:spcBef>
              <a:spcAft>
                <a:spcPts val="0"/>
              </a:spcAft>
              <a:buClr>
                <a:schemeClr val="lt1"/>
              </a:buClr>
              <a:buSzPts val="2400"/>
              <a:buNone/>
              <a:defRPr sz="2400">
                <a:solidFill>
                  <a:schemeClr val="lt1"/>
                </a:solidFill>
              </a:defRPr>
            </a:lvl8pPr>
            <a:lvl9pPr lvl="8" algn="ctr">
              <a:lnSpc>
                <a:spcPct val="100000"/>
              </a:lnSpc>
              <a:spcBef>
                <a:spcPts val="0"/>
              </a:spcBef>
              <a:spcAft>
                <a:spcPts val="0"/>
              </a:spcAft>
              <a:buClr>
                <a:schemeClr val="lt1"/>
              </a:buClr>
              <a:buSzPts val="2400"/>
              <a:buNone/>
              <a:defRPr sz="2400">
                <a:solidFill>
                  <a:schemeClr val="lt1"/>
                </a:solidFill>
              </a:defRPr>
            </a:lvl9pPr>
          </a:lstStyle>
          <a:p/>
        </p:txBody>
      </p:sp>
      <p:grpSp>
        <p:nvGrpSpPr>
          <p:cNvPr id="70" name="Google Shape;70;p2"/>
          <p:cNvGrpSpPr/>
          <p:nvPr/>
        </p:nvGrpSpPr>
        <p:grpSpPr>
          <a:xfrm>
            <a:off x="-465388" y="943244"/>
            <a:ext cx="1452956" cy="3257012"/>
            <a:chOff x="1577125" y="951200"/>
            <a:chExt cx="1105750" cy="2478700"/>
          </a:xfrm>
        </p:grpSpPr>
        <p:sp>
          <p:nvSpPr>
            <p:cNvPr id="71" name="Google Shape;71;p2"/>
            <p:cNvSpPr/>
            <p:nvPr/>
          </p:nvSpPr>
          <p:spPr>
            <a:xfrm>
              <a:off x="1622850" y="2165100"/>
              <a:ext cx="1060025" cy="1264800"/>
            </a:xfrm>
            <a:custGeom>
              <a:rect b="b" l="l" r="r" t="t"/>
              <a:pathLst>
                <a:path extrusionOk="0" h="50592" w="42401">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1577125" y="997100"/>
              <a:ext cx="1089250" cy="1261425"/>
            </a:xfrm>
            <a:custGeom>
              <a:rect b="b" l="l" r="r" t="t"/>
              <a:pathLst>
                <a:path extrusionOk="0" h="50457" w="4357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2327525" y="1869300"/>
              <a:ext cx="342525" cy="389850"/>
            </a:xfrm>
            <a:custGeom>
              <a:rect b="b" l="l" r="r" t="t"/>
              <a:pathLst>
                <a:path extrusionOk="0" h="15594" w="13701">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2327525" y="1950425"/>
              <a:ext cx="287100" cy="282175"/>
            </a:xfrm>
            <a:custGeom>
              <a:rect b="b" l="l" r="r" t="t"/>
              <a:pathLst>
                <a:path extrusionOk="0" h="11287" w="11484">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2564500" y="2152075"/>
              <a:ext cx="105550" cy="107075"/>
            </a:xfrm>
            <a:custGeom>
              <a:rect b="b" l="l" r="r" t="t"/>
              <a:pathLst>
                <a:path extrusionOk="0" h="4283" w="4222">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1642850" y="951400"/>
              <a:ext cx="939775" cy="1119950"/>
            </a:xfrm>
            <a:custGeom>
              <a:rect b="b" l="l" r="r" t="t"/>
              <a:pathLst>
                <a:path extrusionOk="0" h="44798" w="37591">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1642850" y="1091950"/>
              <a:ext cx="726425" cy="979400"/>
            </a:xfrm>
            <a:custGeom>
              <a:rect b="b" l="l" r="r" t="t"/>
              <a:pathLst>
                <a:path extrusionOk="0" h="39176" w="29057">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1840075" y="951400"/>
              <a:ext cx="742550" cy="954825"/>
            </a:xfrm>
            <a:custGeom>
              <a:rect b="b" l="l" r="r" t="t"/>
              <a:pathLst>
                <a:path extrusionOk="0" h="38193" w="29702">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2564500" y="2186575"/>
              <a:ext cx="105550" cy="72575"/>
            </a:xfrm>
            <a:custGeom>
              <a:rect b="b" l="l" r="r" t="t"/>
              <a:pathLst>
                <a:path extrusionOk="0" h="2903" w="4222">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1642475" y="951200"/>
              <a:ext cx="297200" cy="225025"/>
            </a:xfrm>
            <a:custGeom>
              <a:rect b="b" l="l" r="r" t="t"/>
              <a:pathLst>
                <a:path extrusionOk="0" h="9001" w="11888">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 name="Google Shape;81;p2"/>
          <p:cNvGrpSpPr/>
          <p:nvPr/>
        </p:nvGrpSpPr>
        <p:grpSpPr>
          <a:xfrm>
            <a:off x="496067" y="-177376"/>
            <a:ext cx="1040589" cy="1909800"/>
            <a:chOff x="1986275" y="390525"/>
            <a:chExt cx="791925" cy="1453425"/>
          </a:xfrm>
        </p:grpSpPr>
        <p:sp>
          <p:nvSpPr>
            <p:cNvPr id="82" name="Google Shape;82;p2"/>
            <p:cNvSpPr/>
            <p:nvPr/>
          </p:nvSpPr>
          <p:spPr>
            <a:xfrm>
              <a:off x="1986275" y="415100"/>
              <a:ext cx="784925" cy="1428475"/>
            </a:xfrm>
            <a:custGeom>
              <a:rect b="b" l="l" r="r" t="t"/>
              <a:pathLst>
                <a:path extrusionOk="0" h="57139" w="31397">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2489200" y="1424300"/>
              <a:ext cx="286775" cy="419625"/>
            </a:xfrm>
            <a:custGeom>
              <a:rect b="b" l="l" r="r" t="t"/>
              <a:pathLst>
                <a:path extrusionOk="0" h="16785" w="11471">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2489200" y="1470675"/>
              <a:ext cx="244525" cy="334225"/>
            </a:xfrm>
            <a:custGeom>
              <a:rect b="b" l="l" r="r" t="t"/>
              <a:pathLst>
                <a:path extrusionOk="0" h="13369" w="9781">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2678900" y="1739500"/>
              <a:ext cx="93675" cy="104425"/>
            </a:xfrm>
            <a:custGeom>
              <a:rect b="b" l="l" r="r" t="t"/>
              <a:pathLst>
                <a:path extrusionOk="0" h="4177" w="3747">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2064050" y="390575"/>
              <a:ext cx="714150" cy="1193175"/>
            </a:xfrm>
            <a:custGeom>
              <a:rect b="b" l="l" r="r" t="t"/>
              <a:pathLst>
                <a:path extrusionOk="0" h="47727" w="28566">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2064050" y="475400"/>
              <a:ext cx="491725" cy="1108350"/>
            </a:xfrm>
            <a:custGeom>
              <a:rect b="b" l="l" r="r" t="t"/>
              <a:pathLst>
                <a:path extrusionOk="0" h="44334" w="19669">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2293825" y="390575"/>
              <a:ext cx="484375" cy="1092125"/>
            </a:xfrm>
            <a:custGeom>
              <a:rect b="b" l="l" r="r" t="t"/>
              <a:pathLst>
                <a:path extrusionOk="0" h="43685" w="19375">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2678900" y="1764750"/>
              <a:ext cx="92800" cy="79200"/>
            </a:xfrm>
            <a:custGeom>
              <a:rect b="b" l="l" r="r" t="t"/>
              <a:pathLst>
                <a:path extrusionOk="0" h="3168" w="3712">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2063850" y="390525"/>
              <a:ext cx="335425" cy="150875"/>
            </a:xfrm>
            <a:custGeom>
              <a:rect b="b" l="l" r="r" t="t"/>
              <a:pathLst>
                <a:path extrusionOk="0" h="6035" w="13417">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2"/>
          <p:cNvGrpSpPr/>
          <p:nvPr/>
        </p:nvGrpSpPr>
        <p:grpSpPr>
          <a:xfrm>
            <a:off x="305143" y="3997768"/>
            <a:ext cx="2741694" cy="1642631"/>
            <a:chOff x="1690100" y="4210450"/>
            <a:chExt cx="2086525" cy="1250100"/>
          </a:xfrm>
        </p:grpSpPr>
        <p:sp>
          <p:nvSpPr>
            <p:cNvPr id="92" name="Google Shape;92;p2"/>
            <p:cNvSpPr/>
            <p:nvPr/>
          </p:nvSpPr>
          <p:spPr>
            <a:xfrm>
              <a:off x="2818300" y="4210450"/>
              <a:ext cx="958325" cy="1250100"/>
            </a:xfrm>
            <a:custGeom>
              <a:rect b="b" l="l" r="r" t="t"/>
              <a:pathLst>
                <a:path extrusionOk="0" h="50004" w="38333">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1690100" y="4214175"/>
              <a:ext cx="1182125" cy="1177650"/>
            </a:xfrm>
            <a:custGeom>
              <a:rect b="b" l="l" r="r" t="t"/>
              <a:pathLst>
                <a:path extrusionOk="0" h="47106" w="47285">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2510025" y="4213675"/>
              <a:ext cx="366950" cy="368375"/>
            </a:xfrm>
            <a:custGeom>
              <a:rect b="b" l="l" r="r" t="t"/>
              <a:pathLst>
                <a:path extrusionOk="0" h="14735" w="14678">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2619550" y="4274825"/>
              <a:ext cx="235200" cy="307225"/>
            </a:xfrm>
            <a:custGeom>
              <a:rect b="b" l="l" r="r" t="t"/>
              <a:pathLst>
                <a:path extrusionOk="0" h="12289" w="9408">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2767075" y="4213675"/>
              <a:ext cx="109925" cy="106050"/>
            </a:xfrm>
            <a:custGeom>
              <a:rect b="b" l="l" r="r" t="t"/>
              <a:pathLst>
                <a:path extrusionOk="0" h="4242" w="4397">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1713975" y="4361325"/>
              <a:ext cx="1031075" cy="1052850"/>
            </a:xfrm>
            <a:custGeom>
              <a:rect b="b" l="l" r="r" t="t"/>
              <a:pathLst>
                <a:path extrusionOk="0" h="42114" w="41243">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1888925" y="4551850"/>
              <a:ext cx="856125" cy="862325"/>
            </a:xfrm>
            <a:custGeom>
              <a:rect b="b" l="l" r="r" t="t"/>
              <a:pathLst>
                <a:path extrusionOk="0" h="34493" w="34245">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713975" y="4361350"/>
              <a:ext cx="825850" cy="886450"/>
            </a:xfrm>
            <a:custGeom>
              <a:rect b="b" l="l" r="r" t="t"/>
              <a:pathLst>
                <a:path extrusionOk="0" h="35458" w="33034">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2806525" y="4213675"/>
              <a:ext cx="70450" cy="106050"/>
            </a:xfrm>
            <a:custGeom>
              <a:rect b="b" l="l" r="r" t="t"/>
              <a:pathLst>
                <a:path extrusionOk="0" h="4242" w="2818">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1713950" y="5157250"/>
              <a:ext cx="270125" cy="257225"/>
            </a:xfrm>
            <a:custGeom>
              <a:rect b="b" l="l" r="r" t="t"/>
              <a:pathLst>
                <a:path extrusionOk="0" h="10289" w="10805">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 name="Google Shape;102;p2"/>
          <p:cNvGrpSpPr/>
          <p:nvPr/>
        </p:nvGrpSpPr>
        <p:grpSpPr>
          <a:xfrm>
            <a:off x="1415651" y="-409596"/>
            <a:ext cx="2229004" cy="1948629"/>
            <a:chOff x="2636425" y="520675"/>
            <a:chExt cx="1696350" cy="1482975"/>
          </a:xfrm>
        </p:grpSpPr>
        <p:sp>
          <p:nvSpPr>
            <p:cNvPr id="103" name="Google Shape;103;p2"/>
            <p:cNvSpPr/>
            <p:nvPr/>
          </p:nvSpPr>
          <p:spPr>
            <a:xfrm>
              <a:off x="3258925" y="698350"/>
              <a:ext cx="1073850" cy="1302900"/>
            </a:xfrm>
            <a:custGeom>
              <a:rect b="b" l="l" r="r" t="t"/>
              <a:pathLst>
                <a:path extrusionOk="0" h="52116" w="42954">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2636425" y="534950"/>
              <a:ext cx="667400" cy="1468700"/>
            </a:xfrm>
            <a:custGeom>
              <a:rect b="b" l="l" r="r" t="t"/>
              <a:pathLst>
                <a:path extrusionOk="0" h="58748" w="26696">
                  <a:moveTo>
                    <a:pt x="12869" y="0"/>
                  </a:moveTo>
                  <a:cubicBezTo>
                    <a:pt x="12839" y="2"/>
                    <a:pt x="12809" y="9"/>
                    <a:pt x="12780" y="19"/>
                  </a:cubicBezTo>
                  <a:lnTo>
                    <a:pt x="9341" y="1157"/>
                  </a:lnTo>
                  <a:lnTo>
                    <a:pt x="6558" y="2078"/>
                  </a:lnTo>
                  <a:lnTo>
                    <a:pt x="340" y="4137"/>
                  </a:lnTo>
                  <a:lnTo>
                    <a:pt x="335" y="4138"/>
                  </a:lnTo>
                  <a:cubicBezTo>
                    <a:pt x="289" y="4155"/>
                    <a:pt x="247" y="4179"/>
                    <a:pt x="211" y="4210"/>
                  </a:cubicBezTo>
                  <a:cubicBezTo>
                    <a:pt x="61" y="4324"/>
                    <a:pt x="0" y="4520"/>
                    <a:pt x="58" y="4698"/>
                  </a:cubicBezTo>
                  <a:lnTo>
                    <a:pt x="77" y="4755"/>
                  </a:lnTo>
                  <a:cubicBezTo>
                    <a:pt x="79" y="4762"/>
                    <a:pt x="80" y="4771"/>
                    <a:pt x="83" y="4780"/>
                  </a:cubicBezTo>
                  <a:lnTo>
                    <a:pt x="108" y="4852"/>
                  </a:lnTo>
                  <a:lnTo>
                    <a:pt x="213" y="5168"/>
                  </a:lnTo>
                  <a:cubicBezTo>
                    <a:pt x="220" y="5181"/>
                    <a:pt x="227" y="5193"/>
                    <a:pt x="234" y="5204"/>
                  </a:cubicBezTo>
                  <a:lnTo>
                    <a:pt x="15291" y="47547"/>
                  </a:lnTo>
                  <a:cubicBezTo>
                    <a:pt x="15325" y="47645"/>
                    <a:pt x="15385" y="47734"/>
                    <a:pt x="15465" y="47800"/>
                  </a:cubicBezTo>
                  <a:cubicBezTo>
                    <a:pt x="15474" y="47807"/>
                    <a:pt x="15484" y="47810"/>
                    <a:pt x="15491" y="47816"/>
                  </a:cubicBezTo>
                  <a:lnTo>
                    <a:pt x="17110" y="49749"/>
                  </a:lnTo>
                  <a:lnTo>
                    <a:pt x="17352" y="50035"/>
                  </a:lnTo>
                  <a:cubicBezTo>
                    <a:pt x="17611" y="50344"/>
                    <a:pt x="17888" y="50676"/>
                    <a:pt x="18176" y="51019"/>
                  </a:cubicBezTo>
                  <a:lnTo>
                    <a:pt x="18666" y="51604"/>
                  </a:lnTo>
                  <a:lnTo>
                    <a:pt x="19266" y="52320"/>
                  </a:lnTo>
                  <a:cubicBezTo>
                    <a:pt x="19394" y="52473"/>
                    <a:pt x="19523" y="52627"/>
                    <a:pt x="19652" y="52781"/>
                  </a:cubicBezTo>
                  <a:lnTo>
                    <a:pt x="20085" y="53299"/>
                  </a:lnTo>
                  <a:lnTo>
                    <a:pt x="20675" y="54002"/>
                  </a:lnTo>
                  <a:lnTo>
                    <a:pt x="21158" y="54578"/>
                  </a:lnTo>
                  <a:lnTo>
                    <a:pt x="22360" y="56013"/>
                  </a:lnTo>
                  <a:lnTo>
                    <a:pt x="22807" y="56546"/>
                  </a:lnTo>
                  <a:lnTo>
                    <a:pt x="22977" y="56749"/>
                  </a:lnTo>
                  <a:lnTo>
                    <a:pt x="23246" y="57070"/>
                  </a:lnTo>
                  <a:cubicBezTo>
                    <a:pt x="23651" y="57554"/>
                    <a:pt x="23969" y="57933"/>
                    <a:pt x="24162" y="58165"/>
                  </a:cubicBezTo>
                  <a:lnTo>
                    <a:pt x="24300" y="58329"/>
                  </a:lnTo>
                  <a:lnTo>
                    <a:pt x="24324" y="58357"/>
                  </a:lnTo>
                  <a:lnTo>
                    <a:pt x="24371" y="58414"/>
                  </a:lnTo>
                  <a:cubicBezTo>
                    <a:pt x="24461" y="58523"/>
                    <a:pt x="24573" y="58611"/>
                    <a:pt x="24700" y="58671"/>
                  </a:cubicBezTo>
                  <a:cubicBezTo>
                    <a:pt x="24739" y="58688"/>
                    <a:pt x="24779" y="58704"/>
                    <a:pt x="24820" y="58716"/>
                  </a:cubicBezTo>
                  <a:cubicBezTo>
                    <a:pt x="24894" y="58737"/>
                    <a:pt x="24969" y="58748"/>
                    <a:pt x="25045" y="58748"/>
                  </a:cubicBezTo>
                  <a:cubicBezTo>
                    <a:pt x="25171" y="58748"/>
                    <a:pt x="25296" y="58719"/>
                    <a:pt x="25410" y="58661"/>
                  </a:cubicBezTo>
                  <a:cubicBezTo>
                    <a:pt x="25659" y="58534"/>
                    <a:pt x="25847" y="58275"/>
                    <a:pt x="25868" y="57918"/>
                  </a:cubicBezTo>
                  <a:lnTo>
                    <a:pt x="25895" y="57444"/>
                  </a:lnTo>
                  <a:lnTo>
                    <a:pt x="26012" y="55438"/>
                  </a:lnTo>
                  <a:lnTo>
                    <a:pt x="26672" y="44062"/>
                  </a:lnTo>
                  <a:cubicBezTo>
                    <a:pt x="26674" y="44045"/>
                    <a:pt x="26670" y="44031"/>
                    <a:pt x="26670" y="44014"/>
                  </a:cubicBezTo>
                  <a:cubicBezTo>
                    <a:pt x="26695" y="43911"/>
                    <a:pt x="26692" y="43803"/>
                    <a:pt x="26659" y="43704"/>
                  </a:cubicBezTo>
                  <a:lnTo>
                    <a:pt x="13497" y="813"/>
                  </a:lnTo>
                  <a:cubicBezTo>
                    <a:pt x="13494" y="800"/>
                    <a:pt x="13497" y="786"/>
                    <a:pt x="13493" y="773"/>
                  </a:cubicBezTo>
                  <a:lnTo>
                    <a:pt x="13388" y="456"/>
                  </a:lnTo>
                  <a:lnTo>
                    <a:pt x="13365" y="383"/>
                  </a:lnTo>
                  <a:cubicBezTo>
                    <a:pt x="13363" y="374"/>
                    <a:pt x="13358" y="367"/>
                    <a:pt x="13355" y="359"/>
                  </a:cubicBezTo>
                  <a:lnTo>
                    <a:pt x="13336" y="302"/>
                  </a:lnTo>
                  <a:cubicBezTo>
                    <a:pt x="13276" y="124"/>
                    <a:pt x="13110" y="3"/>
                    <a:pt x="12923" y="2"/>
                  </a:cubicBezTo>
                  <a:cubicBezTo>
                    <a:pt x="12904" y="0"/>
                    <a:pt x="12887" y="0"/>
                    <a:pt x="12869"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3025600" y="1576775"/>
              <a:ext cx="296100" cy="426775"/>
            </a:xfrm>
            <a:custGeom>
              <a:rect b="b" l="l" r="r" t="t"/>
              <a:pathLst>
                <a:path extrusionOk="0" h="17071" w="11844">
                  <a:moveTo>
                    <a:pt x="6992" y="0"/>
                  </a:moveTo>
                  <a:cubicBezTo>
                    <a:pt x="6985" y="0"/>
                    <a:pt x="6977" y="0"/>
                    <a:pt x="6969" y="0"/>
                  </a:cubicBezTo>
                  <a:cubicBezTo>
                    <a:pt x="4355" y="8"/>
                    <a:pt x="1982" y="1563"/>
                    <a:pt x="587" y="3938"/>
                  </a:cubicBezTo>
                  <a:cubicBezTo>
                    <a:pt x="286" y="4451"/>
                    <a:pt x="1" y="5094"/>
                    <a:pt x="382" y="5603"/>
                  </a:cubicBezTo>
                  <a:lnTo>
                    <a:pt x="8719" y="16700"/>
                  </a:lnTo>
                  <a:cubicBezTo>
                    <a:pt x="8910" y="16954"/>
                    <a:pt x="9168" y="17070"/>
                    <a:pt x="9418" y="17070"/>
                  </a:cubicBezTo>
                  <a:cubicBezTo>
                    <a:pt x="9812" y="17070"/>
                    <a:pt x="10184" y="16782"/>
                    <a:pt x="10240" y="16285"/>
                  </a:cubicBezTo>
                  <a:lnTo>
                    <a:pt x="11779" y="2491"/>
                  </a:lnTo>
                  <a:cubicBezTo>
                    <a:pt x="11843" y="1914"/>
                    <a:pt x="11407" y="1582"/>
                    <a:pt x="11027" y="1300"/>
                  </a:cubicBezTo>
                  <a:cubicBezTo>
                    <a:pt x="10628" y="1004"/>
                    <a:pt x="10203" y="773"/>
                    <a:pt x="9760" y="583"/>
                  </a:cubicBezTo>
                  <a:cubicBezTo>
                    <a:pt x="8865" y="201"/>
                    <a:pt x="7922" y="0"/>
                    <a:pt x="699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3025600" y="1612200"/>
              <a:ext cx="224025" cy="347925"/>
            </a:xfrm>
            <a:custGeom>
              <a:rect b="b" l="l" r="r" t="t"/>
              <a:pathLst>
                <a:path extrusionOk="0" h="13917" w="8961">
                  <a:moveTo>
                    <a:pt x="2830" y="0"/>
                  </a:moveTo>
                  <a:cubicBezTo>
                    <a:pt x="1945" y="656"/>
                    <a:pt x="1178" y="1516"/>
                    <a:pt x="587" y="2521"/>
                  </a:cubicBezTo>
                  <a:cubicBezTo>
                    <a:pt x="286" y="3034"/>
                    <a:pt x="1" y="3677"/>
                    <a:pt x="382" y="4186"/>
                  </a:cubicBezTo>
                  <a:lnTo>
                    <a:pt x="6736" y="12643"/>
                  </a:lnTo>
                  <a:lnTo>
                    <a:pt x="6736" y="12643"/>
                  </a:lnTo>
                  <a:cubicBezTo>
                    <a:pt x="6736" y="12643"/>
                    <a:pt x="6736" y="12643"/>
                    <a:pt x="6735" y="12643"/>
                  </a:cubicBezTo>
                  <a:lnTo>
                    <a:pt x="6735" y="12643"/>
                  </a:lnTo>
                  <a:lnTo>
                    <a:pt x="7693" y="13917"/>
                  </a:lnTo>
                  <a:lnTo>
                    <a:pt x="6736" y="12643"/>
                  </a:lnTo>
                  <a:lnTo>
                    <a:pt x="6736" y="12643"/>
                  </a:lnTo>
                  <a:cubicBezTo>
                    <a:pt x="6936" y="12665"/>
                    <a:pt x="7135" y="12676"/>
                    <a:pt x="7335" y="12676"/>
                  </a:cubicBezTo>
                  <a:cubicBezTo>
                    <a:pt x="7885" y="12676"/>
                    <a:pt x="8433" y="12594"/>
                    <a:pt x="8960" y="12430"/>
                  </a:cubicBezTo>
                  <a:cubicBezTo>
                    <a:pt x="6474" y="8583"/>
                    <a:pt x="4426" y="4364"/>
                    <a:pt x="2830"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3193975" y="1901675"/>
              <a:ext cx="96800" cy="101850"/>
            </a:xfrm>
            <a:custGeom>
              <a:rect b="b" l="l" r="r" t="t"/>
              <a:pathLst>
                <a:path extrusionOk="0" h="4074" w="3872">
                  <a:moveTo>
                    <a:pt x="3872" y="1"/>
                  </a:moveTo>
                  <a:lnTo>
                    <a:pt x="3872" y="1"/>
                  </a:lnTo>
                  <a:cubicBezTo>
                    <a:pt x="3413" y="348"/>
                    <a:pt x="2901" y="622"/>
                    <a:pt x="2357" y="810"/>
                  </a:cubicBezTo>
                  <a:cubicBezTo>
                    <a:pt x="1797" y="1002"/>
                    <a:pt x="1205" y="1097"/>
                    <a:pt x="607" y="1097"/>
                  </a:cubicBezTo>
                  <a:cubicBezTo>
                    <a:pt x="405" y="1097"/>
                    <a:pt x="203" y="1086"/>
                    <a:pt x="0" y="1064"/>
                  </a:cubicBezTo>
                  <a:lnTo>
                    <a:pt x="0" y="1064"/>
                  </a:lnTo>
                  <a:lnTo>
                    <a:pt x="1984" y="3704"/>
                  </a:lnTo>
                  <a:cubicBezTo>
                    <a:pt x="2174" y="3957"/>
                    <a:pt x="2433" y="4074"/>
                    <a:pt x="2683" y="4074"/>
                  </a:cubicBezTo>
                  <a:cubicBezTo>
                    <a:pt x="3076" y="4074"/>
                    <a:pt x="3449" y="3785"/>
                    <a:pt x="3505" y="3288"/>
                  </a:cubicBezTo>
                  <a:lnTo>
                    <a:pt x="38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2706350" y="520675"/>
              <a:ext cx="616050" cy="1199800"/>
            </a:xfrm>
            <a:custGeom>
              <a:rect b="b" l="l" r="r" t="t"/>
              <a:pathLst>
                <a:path extrusionOk="0" h="47992" w="24642">
                  <a:moveTo>
                    <a:pt x="13116" y="1"/>
                  </a:moveTo>
                  <a:cubicBezTo>
                    <a:pt x="13083" y="1"/>
                    <a:pt x="13049" y="5"/>
                    <a:pt x="13016" y="15"/>
                  </a:cubicBezTo>
                  <a:lnTo>
                    <a:pt x="369" y="3468"/>
                  </a:lnTo>
                  <a:cubicBezTo>
                    <a:pt x="130" y="3534"/>
                    <a:pt x="1" y="3817"/>
                    <a:pt x="84" y="4096"/>
                  </a:cubicBezTo>
                  <a:lnTo>
                    <a:pt x="12998" y="47609"/>
                  </a:lnTo>
                  <a:cubicBezTo>
                    <a:pt x="13072" y="47857"/>
                    <a:pt x="13269" y="47991"/>
                    <a:pt x="13457" y="47991"/>
                  </a:cubicBezTo>
                  <a:cubicBezTo>
                    <a:pt x="13606" y="47991"/>
                    <a:pt x="13750" y="47908"/>
                    <a:pt x="13825" y="47732"/>
                  </a:cubicBezTo>
                  <a:lnTo>
                    <a:pt x="15142" y="44621"/>
                  </a:lnTo>
                  <a:cubicBezTo>
                    <a:pt x="15272" y="44315"/>
                    <a:pt x="15535" y="44152"/>
                    <a:pt x="15812" y="44152"/>
                  </a:cubicBezTo>
                  <a:cubicBezTo>
                    <a:pt x="16013" y="44152"/>
                    <a:pt x="16221" y="44238"/>
                    <a:pt x="16393" y="44417"/>
                  </a:cubicBezTo>
                  <a:lnTo>
                    <a:pt x="18134" y="46230"/>
                  </a:lnTo>
                  <a:cubicBezTo>
                    <a:pt x="18308" y="46410"/>
                    <a:pt x="18516" y="46494"/>
                    <a:pt x="18715" y="46494"/>
                  </a:cubicBezTo>
                  <a:cubicBezTo>
                    <a:pt x="19042" y="46494"/>
                    <a:pt x="19345" y="46267"/>
                    <a:pt x="19436" y="45867"/>
                  </a:cubicBezTo>
                  <a:lnTo>
                    <a:pt x="20036" y="43221"/>
                  </a:lnTo>
                  <a:cubicBezTo>
                    <a:pt x="20125" y="42825"/>
                    <a:pt x="20428" y="42593"/>
                    <a:pt x="20757" y="42593"/>
                  </a:cubicBezTo>
                  <a:cubicBezTo>
                    <a:pt x="20921" y="42593"/>
                    <a:pt x="21091" y="42651"/>
                    <a:pt x="21246" y="42775"/>
                  </a:cubicBezTo>
                  <a:lnTo>
                    <a:pt x="23892" y="44890"/>
                  </a:lnTo>
                  <a:cubicBezTo>
                    <a:pt x="23980" y="44960"/>
                    <a:pt x="24073" y="44991"/>
                    <a:pt x="24161" y="44991"/>
                  </a:cubicBezTo>
                  <a:cubicBezTo>
                    <a:pt x="24422" y="44991"/>
                    <a:pt x="24641" y="44719"/>
                    <a:pt x="24555" y="44375"/>
                  </a:cubicBezTo>
                  <a:lnTo>
                    <a:pt x="13580" y="409"/>
                  </a:lnTo>
                  <a:cubicBezTo>
                    <a:pt x="13520" y="167"/>
                    <a:pt x="13322" y="1"/>
                    <a:pt x="131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2706350" y="583100"/>
              <a:ext cx="394100" cy="1137375"/>
            </a:xfrm>
            <a:custGeom>
              <a:rect b="b" l="l" r="r" t="t"/>
              <a:pathLst>
                <a:path extrusionOk="0" h="45495" w="15764">
                  <a:moveTo>
                    <a:pt x="3926" y="0"/>
                  </a:moveTo>
                  <a:lnTo>
                    <a:pt x="369" y="971"/>
                  </a:lnTo>
                  <a:cubicBezTo>
                    <a:pt x="130" y="1037"/>
                    <a:pt x="1" y="1320"/>
                    <a:pt x="84" y="1599"/>
                  </a:cubicBezTo>
                  <a:lnTo>
                    <a:pt x="12998" y="45112"/>
                  </a:lnTo>
                  <a:cubicBezTo>
                    <a:pt x="13072" y="45361"/>
                    <a:pt x="13269" y="45495"/>
                    <a:pt x="13458" y="45495"/>
                  </a:cubicBezTo>
                  <a:cubicBezTo>
                    <a:pt x="13606" y="45495"/>
                    <a:pt x="13750" y="45412"/>
                    <a:pt x="13825" y="45236"/>
                  </a:cubicBezTo>
                  <a:lnTo>
                    <a:pt x="15142" y="42125"/>
                  </a:lnTo>
                  <a:cubicBezTo>
                    <a:pt x="15265" y="41837"/>
                    <a:pt x="15504" y="41676"/>
                    <a:pt x="15763" y="41659"/>
                  </a:cubicBezTo>
                  <a:lnTo>
                    <a:pt x="3926" y="0"/>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2944350" y="520700"/>
              <a:ext cx="378050" cy="1124800"/>
            </a:xfrm>
            <a:custGeom>
              <a:rect b="b" l="l" r="r" t="t"/>
              <a:pathLst>
                <a:path extrusionOk="0" h="44992" w="15122">
                  <a:moveTo>
                    <a:pt x="3595" y="0"/>
                  </a:moveTo>
                  <a:cubicBezTo>
                    <a:pt x="3562" y="0"/>
                    <a:pt x="3529" y="5"/>
                    <a:pt x="3496" y="14"/>
                  </a:cubicBezTo>
                  <a:lnTo>
                    <a:pt x="0" y="968"/>
                  </a:lnTo>
                  <a:lnTo>
                    <a:pt x="11160" y="42598"/>
                  </a:lnTo>
                  <a:cubicBezTo>
                    <a:pt x="11185" y="42595"/>
                    <a:pt x="11211" y="42593"/>
                    <a:pt x="11238" y="42593"/>
                  </a:cubicBezTo>
                  <a:cubicBezTo>
                    <a:pt x="11401" y="42593"/>
                    <a:pt x="11572" y="42650"/>
                    <a:pt x="11727" y="42774"/>
                  </a:cubicBezTo>
                  <a:lnTo>
                    <a:pt x="14372" y="44890"/>
                  </a:lnTo>
                  <a:cubicBezTo>
                    <a:pt x="14460" y="44960"/>
                    <a:pt x="14553" y="44992"/>
                    <a:pt x="14641" y="44992"/>
                  </a:cubicBezTo>
                  <a:cubicBezTo>
                    <a:pt x="14902" y="44992"/>
                    <a:pt x="15121" y="44719"/>
                    <a:pt x="15035" y="44375"/>
                  </a:cubicBezTo>
                  <a:lnTo>
                    <a:pt x="4060" y="409"/>
                  </a:lnTo>
                  <a:cubicBezTo>
                    <a:pt x="4000" y="166"/>
                    <a:pt x="3801" y="0"/>
                    <a:pt x="359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3193975" y="1922950"/>
              <a:ext cx="88950" cy="80600"/>
            </a:xfrm>
            <a:custGeom>
              <a:rect b="b" l="l" r="r" t="t"/>
              <a:pathLst>
                <a:path extrusionOk="0" h="3224" w="3558">
                  <a:moveTo>
                    <a:pt x="2225" y="0"/>
                  </a:moveTo>
                  <a:cubicBezTo>
                    <a:pt x="1698" y="164"/>
                    <a:pt x="1150" y="246"/>
                    <a:pt x="600" y="246"/>
                  </a:cubicBezTo>
                  <a:cubicBezTo>
                    <a:pt x="400" y="246"/>
                    <a:pt x="200" y="235"/>
                    <a:pt x="0" y="213"/>
                  </a:cubicBezTo>
                  <a:lnTo>
                    <a:pt x="0" y="213"/>
                  </a:lnTo>
                  <a:lnTo>
                    <a:pt x="958" y="1487"/>
                  </a:lnTo>
                  <a:lnTo>
                    <a:pt x="1076" y="1644"/>
                  </a:lnTo>
                  <a:cubicBezTo>
                    <a:pt x="1084" y="1656"/>
                    <a:pt x="1094" y="1668"/>
                    <a:pt x="1103" y="1679"/>
                  </a:cubicBezTo>
                  <a:lnTo>
                    <a:pt x="1227" y="1846"/>
                  </a:lnTo>
                  <a:lnTo>
                    <a:pt x="1569" y="2300"/>
                  </a:lnTo>
                  <a:lnTo>
                    <a:pt x="1654" y="2413"/>
                  </a:lnTo>
                  <a:lnTo>
                    <a:pt x="1720" y="2502"/>
                  </a:lnTo>
                  <a:lnTo>
                    <a:pt x="1917" y="2764"/>
                  </a:lnTo>
                  <a:lnTo>
                    <a:pt x="1940" y="2793"/>
                  </a:lnTo>
                  <a:lnTo>
                    <a:pt x="1984" y="2853"/>
                  </a:lnTo>
                  <a:cubicBezTo>
                    <a:pt x="2175" y="3107"/>
                    <a:pt x="2433" y="3223"/>
                    <a:pt x="2683" y="3223"/>
                  </a:cubicBezTo>
                  <a:cubicBezTo>
                    <a:pt x="3076" y="3223"/>
                    <a:pt x="3449" y="2934"/>
                    <a:pt x="3505" y="2437"/>
                  </a:cubicBezTo>
                  <a:lnTo>
                    <a:pt x="3557" y="1966"/>
                  </a:lnTo>
                  <a:cubicBezTo>
                    <a:pt x="3100" y="1323"/>
                    <a:pt x="2656" y="667"/>
                    <a:pt x="222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2706275" y="520675"/>
              <a:ext cx="343875" cy="120450"/>
            </a:xfrm>
            <a:custGeom>
              <a:rect b="b" l="l" r="r" t="t"/>
              <a:pathLst>
                <a:path extrusionOk="0" h="4818" w="13755">
                  <a:moveTo>
                    <a:pt x="13131" y="1"/>
                  </a:moveTo>
                  <a:cubicBezTo>
                    <a:pt x="13092" y="1"/>
                    <a:pt x="13053" y="6"/>
                    <a:pt x="13013" y="17"/>
                  </a:cubicBezTo>
                  <a:lnTo>
                    <a:pt x="377" y="3467"/>
                  </a:lnTo>
                  <a:cubicBezTo>
                    <a:pt x="141" y="3532"/>
                    <a:pt x="1" y="3775"/>
                    <a:pt x="65" y="4013"/>
                  </a:cubicBezTo>
                  <a:lnTo>
                    <a:pt x="196" y="4491"/>
                  </a:lnTo>
                  <a:cubicBezTo>
                    <a:pt x="250" y="4688"/>
                    <a:pt x="429" y="4818"/>
                    <a:pt x="624" y="4818"/>
                  </a:cubicBezTo>
                  <a:cubicBezTo>
                    <a:pt x="663" y="4818"/>
                    <a:pt x="703" y="4813"/>
                    <a:pt x="742" y="4802"/>
                  </a:cubicBezTo>
                  <a:lnTo>
                    <a:pt x="13377" y="1352"/>
                  </a:lnTo>
                  <a:cubicBezTo>
                    <a:pt x="13615" y="1287"/>
                    <a:pt x="13754" y="1042"/>
                    <a:pt x="13689" y="806"/>
                  </a:cubicBezTo>
                  <a:lnTo>
                    <a:pt x="13559" y="327"/>
                  </a:lnTo>
                  <a:cubicBezTo>
                    <a:pt x="13505" y="130"/>
                    <a:pt x="13326" y="1"/>
                    <a:pt x="131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 name="Google Shape;113;p2"/>
          <p:cNvGrpSpPr/>
          <p:nvPr/>
        </p:nvGrpSpPr>
        <p:grpSpPr>
          <a:xfrm>
            <a:off x="7821035" y="2622152"/>
            <a:ext cx="1516586" cy="2882555"/>
            <a:chOff x="4949150" y="3435000"/>
            <a:chExt cx="1154175" cy="2193725"/>
          </a:xfrm>
        </p:grpSpPr>
        <p:sp>
          <p:nvSpPr>
            <p:cNvPr id="114" name="Google Shape;114;p2"/>
            <p:cNvSpPr/>
            <p:nvPr/>
          </p:nvSpPr>
          <p:spPr>
            <a:xfrm>
              <a:off x="4959775" y="3435000"/>
              <a:ext cx="1143550" cy="959400"/>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4951550" y="4337550"/>
              <a:ext cx="1049300" cy="1291175"/>
            </a:xfrm>
            <a:custGeom>
              <a:rect b="b" l="l" r="r" t="t"/>
              <a:pathLst>
                <a:path extrusionOk="0" h="51647" w="41972">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4949150" y="4337350"/>
              <a:ext cx="355725" cy="379225"/>
            </a:xfrm>
            <a:custGeom>
              <a:rect b="b" l="l" r="r" t="t"/>
              <a:pathLst>
                <a:path extrusionOk="0" h="15169" w="14229">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5009050" y="4360375"/>
              <a:ext cx="295825" cy="264025"/>
            </a:xfrm>
            <a:custGeom>
              <a:rect b="b" l="l" r="r" t="t"/>
              <a:pathLst>
                <a:path extrusionOk="0" h="10561" w="11833">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4949150" y="4337350"/>
              <a:ext cx="108075" cy="106800"/>
            </a:xfrm>
            <a:custGeom>
              <a:rect b="b" l="l" r="r" t="t"/>
              <a:pathLst>
                <a:path extrusionOk="0" h="4272" w="4323">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5062025" y="4502650"/>
              <a:ext cx="991525" cy="1085800"/>
            </a:xfrm>
            <a:custGeom>
              <a:rect b="b" l="l" r="r" t="t"/>
              <a:pathLst>
                <a:path extrusionOk="0" h="43432" w="39661">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5270300" y="4502650"/>
              <a:ext cx="783250" cy="931275"/>
            </a:xfrm>
            <a:custGeom>
              <a:rect b="b" l="l" r="r" t="t"/>
              <a:pathLst>
                <a:path extrusionOk="0" h="37251" w="3133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5062025" y="4683725"/>
              <a:ext cx="805800" cy="904725"/>
            </a:xfrm>
            <a:custGeom>
              <a:rect b="b" l="l" r="r" t="t"/>
              <a:pathLst>
                <a:path extrusionOk="0" h="36189" w="32232">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5016750" y="4357550"/>
              <a:ext cx="975" cy="550"/>
            </a:xfrm>
            <a:custGeom>
              <a:rect b="b" l="l" r="r" t="t"/>
              <a:pathLst>
                <a:path extrusionOk="0" h="22" w="39">
                  <a:moveTo>
                    <a:pt x="1" y="1"/>
                  </a:moveTo>
                  <a:lnTo>
                    <a:pt x="39" y="2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4986000" y="4341125"/>
              <a:ext cx="850" cy="475"/>
            </a:xfrm>
            <a:custGeom>
              <a:rect b="b" l="l" r="r" t="t"/>
              <a:pathLst>
                <a:path extrusionOk="0" h="19" w="34">
                  <a:moveTo>
                    <a:pt x="1" y="1"/>
                  </a:moveTo>
                  <a:lnTo>
                    <a:pt x="34" y="1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4999650" y="4348400"/>
              <a:ext cx="12550" cy="6725"/>
            </a:xfrm>
            <a:custGeom>
              <a:rect b="b" l="l" r="r" t="t"/>
              <a:pathLst>
                <a:path extrusionOk="0" h="269" w="502">
                  <a:moveTo>
                    <a:pt x="0" y="1"/>
                  </a:moveTo>
                  <a:lnTo>
                    <a:pt x="501" y="26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4994075" y="4345450"/>
              <a:ext cx="2475" cy="1350"/>
            </a:xfrm>
            <a:custGeom>
              <a:rect b="b" l="l" r="r" t="t"/>
              <a:pathLst>
                <a:path extrusionOk="0" h="54" w="99">
                  <a:moveTo>
                    <a:pt x="0" y="1"/>
                  </a:moveTo>
                  <a:lnTo>
                    <a:pt x="99" y="5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4996525" y="4346775"/>
              <a:ext cx="3125" cy="1650"/>
            </a:xfrm>
            <a:custGeom>
              <a:rect b="b" l="l" r="r" t="t"/>
              <a:pathLst>
                <a:path extrusionOk="0" h="66" w="125">
                  <a:moveTo>
                    <a:pt x="1" y="0"/>
                  </a:moveTo>
                  <a:lnTo>
                    <a:pt x="124" y="6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4986825" y="4341575"/>
              <a:ext cx="7275" cy="3900"/>
            </a:xfrm>
            <a:custGeom>
              <a:rect b="b" l="l" r="r" t="t"/>
              <a:pathLst>
                <a:path extrusionOk="0" h="156" w="291">
                  <a:moveTo>
                    <a:pt x="1" y="0"/>
                  </a:moveTo>
                  <a:lnTo>
                    <a:pt x="290" y="15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4984400" y="4340250"/>
              <a:ext cx="1625" cy="900"/>
            </a:xfrm>
            <a:custGeom>
              <a:rect b="b" l="l" r="r" t="t"/>
              <a:pathLst>
                <a:path extrusionOk="0" h="36" w="65">
                  <a:moveTo>
                    <a:pt x="0" y="1"/>
                  </a:moveTo>
                  <a:lnTo>
                    <a:pt x="65" y="3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4954300" y="4365725"/>
              <a:ext cx="3825" cy="11300"/>
            </a:xfrm>
            <a:custGeom>
              <a:rect b="b" l="l" r="r" t="t"/>
              <a:pathLst>
                <a:path extrusionOk="0" h="452" w="153">
                  <a:moveTo>
                    <a:pt x="1" y="1"/>
                  </a:moveTo>
                  <a:lnTo>
                    <a:pt x="153" y="451"/>
                  </a:lnTo>
                  <a:lnTo>
                    <a:pt x="153" y="451"/>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5012175" y="4355100"/>
              <a:ext cx="4600" cy="2475"/>
            </a:xfrm>
            <a:custGeom>
              <a:rect b="b" l="l" r="r" t="t"/>
              <a:pathLst>
                <a:path extrusionOk="0" h="99" w="184">
                  <a:moveTo>
                    <a:pt x="0" y="1"/>
                  </a:moveTo>
                  <a:lnTo>
                    <a:pt x="184" y="99"/>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4958100" y="4377000"/>
              <a:ext cx="22625" cy="67150"/>
            </a:xfrm>
            <a:custGeom>
              <a:rect b="b" l="l" r="r" t="t"/>
              <a:pathLst>
                <a:path extrusionOk="0" h="2686" w="905">
                  <a:moveTo>
                    <a:pt x="1" y="0"/>
                  </a:moveTo>
                  <a:lnTo>
                    <a:pt x="905" y="2685"/>
                  </a:lnTo>
                  <a:lnTo>
                    <a:pt x="905" y="268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5017750" y="4358075"/>
              <a:ext cx="4325" cy="2325"/>
            </a:xfrm>
            <a:custGeom>
              <a:rect b="b" l="l" r="r" t="t"/>
              <a:pathLst>
                <a:path extrusionOk="0" h="93" w="173">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4949150" y="4337350"/>
              <a:ext cx="108075" cy="70150"/>
            </a:xfrm>
            <a:custGeom>
              <a:rect b="b" l="l" r="r" t="t"/>
              <a:pathLst>
                <a:path extrusionOk="0" h="2806" w="4323">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5771200" y="5345375"/>
              <a:ext cx="282800" cy="243325"/>
            </a:xfrm>
            <a:custGeom>
              <a:rect b="b" l="l" r="r" t="t"/>
              <a:pathLst>
                <a:path extrusionOk="0" h="9733" w="11312">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2"/>
          <p:cNvGrpSpPr/>
          <p:nvPr/>
        </p:nvGrpSpPr>
        <p:grpSpPr>
          <a:xfrm>
            <a:off x="8665459" y="1927334"/>
            <a:ext cx="340589" cy="570867"/>
            <a:chOff x="5268375" y="3348400"/>
            <a:chExt cx="259200" cy="434450"/>
          </a:xfrm>
        </p:grpSpPr>
        <p:sp>
          <p:nvSpPr>
            <p:cNvPr id="136" name="Google Shape;136;p2"/>
            <p:cNvSpPr/>
            <p:nvPr/>
          </p:nvSpPr>
          <p:spPr>
            <a:xfrm>
              <a:off x="5268375" y="3359525"/>
              <a:ext cx="243725" cy="423325"/>
            </a:xfrm>
            <a:custGeom>
              <a:rect b="b" l="l" r="r" t="t"/>
              <a:pathLst>
                <a:path extrusionOk="0" h="16933" w="9749">
                  <a:moveTo>
                    <a:pt x="2973" y="1"/>
                  </a:moveTo>
                  <a:cubicBezTo>
                    <a:pt x="2637" y="1"/>
                    <a:pt x="2299" y="57"/>
                    <a:pt x="1981" y="174"/>
                  </a:cubicBezTo>
                  <a:cubicBezTo>
                    <a:pt x="1348" y="395"/>
                    <a:pt x="799" y="856"/>
                    <a:pt x="465" y="1435"/>
                  </a:cubicBezTo>
                  <a:cubicBezTo>
                    <a:pt x="381" y="1579"/>
                    <a:pt x="316" y="1732"/>
                    <a:pt x="252" y="1884"/>
                  </a:cubicBezTo>
                  <a:cubicBezTo>
                    <a:pt x="205" y="2038"/>
                    <a:pt x="140" y="2196"/>
                    <a:pt x="113" y="2349"/>
                  </a:cubicBezTo>
                  <a:cubicBezTo>
                    <a:pt x="40" y="2657"/>
                    <a:pt x="12" y="2968"/>
                    <a:pt x="7" y="3274"/>
                  </a:cubicBezTo>
                  <a:cubicBezTo>
                    <a:pt x="1" y="4505"/>
                    <a:pt x="393" y="5597"/>
                    <a:pt x="681" y="6625"/>
                  </a:cubicBezTo>
                  <a:cubicBezTo>
                    <a:pt x="1267" y="8739"/>
                    <a:pt x="1974" y="10866"/>
                    <a:pt x="3021" y="12850"/>
                  </a:cubicBezTo>
                  <a:cubicBezTo>
                    <a:pt x="3548" y="13823"/>
                    <a:pt x="4106" y="14827"/>
                    <a:pt x="4975" y="15667"/>
                  </a:cubicBezTo>
                  <a:cubicBezTo>
                    <a:pt x="5197" y="15876"/>
                    <a:pt x="5435" y="16066"/>
                    <a:pt x="5690" y="16234"/>
                  </a:cubicBezTo>
                  <a:cubicBezTo>
                    <a:pt x="5949" y="16398"/>
                    <a:pt x="6224" y="16537"/>
                    <a:pt x="6510" y="16648"/>
                  </a:cubicBezTo>
                  <a:cubicBezTo>
                    <a:pt x="6791" y="16755"/>
                    <a:pt x="7081" y="16849"/>
                    <a:pt x="7402" y="16898"/>
                  </a:cubicBezTo>
                  <a:cubicBezTo>
                    <a:pt x="7535" y="16917"/>
                    <a:pt x="7675" y="16932"/>
                    <a:pt x="7822" y="16932"/>
                  </a:cubicBezTo>
                  <a:cubicBezTo>
                    <a:pt x="8026" y="16932"/>
                    <a:pt x="8242" y="16904"/>
                    <a:pt x="8468" y="16817"/>
                  </a:cubicBezTo>
                  <a:cubicBezTo>
                    <a:pt x="8657" y="16743"/>
                    <a:pt x="8851" y="16619"/>
                    <a:pt x="8990" y="16454"/>
                  </a:cubicBezTo>
                  <a:cubicBezTo>
                    <a:pt x="9072" y="16368"/>
                    <a:pt x="9105" y="16304"/>
                    <a:pt x="9154" y="16233"/>
                  </a:cubicBezTo>
                  <a:cubicBezTo>
                    <a:pt x="9202" y="16166"/>
                    <a:pt x="9245" y="16093"/>
                    <a:pt x="9281" y="16018"/>
                  </a:cubicBezTo>
                  <a:cubicBezTo>
                    <a:pt x="9433" y="15732"/>
                    <a:pt x="9536" y="15421"/>
                    <a:pt x="9588" y="15101"/>
                  </a:cubicBezTo>
                  <a:cubicBezTo>
                    <a:pt x="9695" y="14477"/>
                    <a:pt x="9644" y="13875"/>
                    <a:pt x="9540" y="13302"/>
                  </a:cubicBezTo>
                  <a:cubicBezTo>
                    <a:pt x="9435" y="12734"/>
                    <a:pt x="9251" y="12171"/>
                    <a:pt x="9070" y="11662"/>
                  </a:cubicBezTo>
                  <a:cubicBezTo>
                    <a:pt x="8888" y="11142"/>
                    <a:pt x="8700" y="10621"/>
                    <a:pt x="8492" y="10106"/>
                  </a:cubicBezTo>
                  <a:cubicBezTo>
                    <a:pt x="8073" y="9070"/>
                    <a:pt x="7606" y="8071"/>
                    <a:pt x="6960" y="7100"/>
                  </a:cubicBezTo>
                  <a:cubicBezTo>
                    <a:pt x="6782" y="6851"/>
                    <a:pt x="6577" y="6622"/>
                    <a:pt x="6348" y="6419"/>
                  </a:cubicBezTo>
                  <a:cubicBezTo>
                    <a:pt x="6109" y="6215"/>
                    <a:pt x="5826" y="6025"/>
                    <a:pt x="5463" y="5934"/>
                  </a:cubicBezTo>
                  <a:cubicBezTo>
                    <a:pt x="5365" y="5907"/>
                    <a:pt x="5261" y="5894"/>
                    <a:pt x="5155" y="5894"/>
                  </a:cubicBezTo>
                  <a:cubicBezTo>
                    <a:pt x="4872" y="5894"/>
                    <a:pt x="4579" y="5988"/>
                    <a:pt x="4366" y="6140"/>
                  </a:cubicBezTo>
                  <a:cubicBezTo>
                    <a:pt x="4082" y="6338"/>
                    <a:pt x="3870" y="6571"/>
                    <a:pt x="3694" y="6848"/>
                  </a:cubicBezTo>
                  <a:cubicBezTo>
                    <a:pt x="3348" y="7402"/>
                    <a:pt x="3249" y="8043"/>
                    <a:pt x="3270" y="8634"/>
                  </a:cubicBezTo>
                  <a:cubicBezTo>
                    <a:pt x="3296" y="9229"/>
                    <a:pt x="3423" y="9798"/>
                    <a:pt x="3612" y="10338"/>
                  </a:cubicBezTo>
                  <a:cubicBezTo>
                    <a:pt x="3799" y="10877"/>
                    <a:pt x="4044" y="11395"/>
                    <a:pt x="4340" y="11883"/>
                  </a:cubicBezTo>
                  <a:cubicBezTo>
                    <a:pt x="4637" y="12369"/>
                    <a:pt x="4980" y="12831"/>
                    <a:pt x="5426" y="13230"/>
                  </a:cubicBezTo>
                  <a:cubicBezTo>
                    <a:pt x="5485" y="13284"/>
                    <a:pt x="5559" y="13311"/>
                    <a:pt x="5634" y="13311"/>
                  </a:cubicBezTo>
                  <a:cubicBezTo>
                    <a:pt x="5718" y="13311"/>
                    <a:pt x="5801" y="13277"/>
                    <a:pt x="5862" y="13210"/>
                  </a:cubicBezTo>
                  <a:cubicBezTo>
                    <a:pt x="5977" y="13084"/>
                    <a:pt x="5968" y="12889"/>
                    <a:pt x="5842" y="12774"/>
                  </a:cubicBezTo>
                  <a:lnTo>
                    <a:pt x="5836" y="12769"/>
                  </a:lnTo>
                  <a:cubicBezTo>
                    <a:pt x="5474" y="12431"/>
                    <a:pt x="5165" y="11999"/>
                    <a:pt x="4905" y="11549"/>
                  </a:cubicBezTo>
                  <a:cubicBezTo>
                    <a:pt x="4645" y="11095"/>
                    <a:pt x="4433" y="10616"/>
                    <a:pt x="4273" y="10119"/>
                  </a:cubicBezTo>
                  <a:cubicBezTo>
                    <a:pt x="4113" y="9624"/>
                    <a:pt x="4016" y="9114"/>
                    <a:pt x="4007" y="8616"/>
                  </a:cubicBezTo>
                  <a:cubicBezTo>
                    <a:pt x="4000" y="8120"/>
                    <a:pt x="4102" y="7638"/>
                    <a:pt x="4349" y="7266"/>
                  </a:cubicBezTo>
                  <a:cubicBezTo>
                    <a:pt x="4469" y="7085"/>
                    <a:pt x="4623" y="6927"/>
                    <a:pt x="4805" y="6806"/>
                  </a:cubicBezTo>
                  <a:cubicBezTo>
                    <a:pt x="4913" y="6740"/>
                    <a:pt x="5012" y="6705"/>
                    <a:pt x="5119" y="6705"/>
                  </a:cubicBezTo>
                  <a:cubicBezTo>
                    <a:pt x="5167" y="6705"/>
                    <a:pt x="5217" y="6712"/>
                    <a:pt x="5269" y="6727"/>
                  </a:cubicBezTo>
                  <a:cubicBezTo>
                    <a:pt x="5615" y="6820"/>
                    <a:pt x="5990" y="7193"/>
                    <a:pt x="6260" y="7593"/>
                  </a:cubicBezTo>
                  <a:cubicBezTo>
                    <a:pt x="6531" y="8003"/>
                    <a:pt x="6794" y="8493"/>
                    <a:pt x="7022" y="8964"/>
                  </a:cubicBezTo>
                  <a:cubicBezTo>
                    <a:pt x="7254" y="9443"/>
                    <a:pt x="7461" y="9935"/>
                    <a:pt x="7655" y="10436"/>
                  </a:cubicBezTo>
                  <a:cubicBezTo>
                    <a:pt x="7848" y="10936"/>
                    <a:pt x="8027" y="11445"/>
                    <a:pt x="8197" y="11959"/>
                  </a:cubicBezTo>
                  <a:cubicBezTo>
                    <a:pt x="8374" y="12481"/>
                    <a:pt x="8522" y="12962"/>
                    <a:pt x="8609" y="13471"/>
                  </a:cubicBezTo>
                  <a:cubicBezTo>
                    <a:pt x="8696" y="13970"/>
                    <a:pt x="8724" y="14474"/>
                    <a:pt x="8637" y="14929"/>
                  </a:cubicBezTo>
                  <a:cubicBezTo>
                    <a:pt x="8601" y="15149"/>
                    <a:pt x="8527" y="15361"/>
                    <a:pt x="8420" y="15555"/>
                  </a:cubicBezTo>
                  <a:cubicBezTo>
                    <a:pt x="8397" y="15604"/>
                    <a:pt x="8369" y="15650"/>
                    <a:pt x="8337" y="15691"/>
                  </a:cubicBezTo>
                  <a:cubicBezTo>
                    <a:pt x="8309" y="15733"/>
                    <a:pt x="8274" y="15789"/>
                    <a:pt x="8257" y="15799"/>
                  </a:cubicBezTo>
                  <a:cubicBezTo>
                    <a:pt x="8221" y="15844"/>
                    <a:pt x="8174" y="15869"/>
                    <a:pt x="8112" y="15894"/>
                  </a:cubicBezTo>
                  <a:cubicBezTo>
                    <a:pt x="8043" y="15922"/>
                    <a:pt x="7949" y="15936"/>
                    <a:pt x="7841" y="15936"/>
                  </a:cubicBezTo>
                  <a:cubicBezTo>
                    <a:pt x="7755" y="15936"/>
                    <a:pt x="7659" y="15927"/>
                    <a:pt x="7562" y="15910"/>
                  </a:cubicBezTo>
                  <a:cubicBezTo>
                    <a:pt x="7343" y="15875"/>
                    <a:pt x="7110" y="15797"/>
                    <a:pt x="6884" y="15707"/>
                  </a:cubicBezTo>
                  <a:cubicBezTo>
                    <a:pt x="6661" y="15618"/>
                    <a:pt x="6448" y="15507"/>
                    <a:pt x="6246" y="15379"/>
                  </a:cubicBezTo>
                  <a:cubicBezTo>
                    <a:pt x="6046" y="15244"/>
                    <a:pt x="5856" y="15093"/>
                    <a:pt x="5681" y="14926"/>
                  </a:cubicBezTo>
                  <a:cubicBezTo>
                    <a:pt x="4971" y="14241"/>
                    <a:pt x="4441" y="13310"/>
                    <a:pt x="3940" y="12366"/>
                  </a:cubicBezTo>
                  <a:cubicBezTo>
                    <a:pt x="2953" y="10477"/>
                    <a:pt x="2277" y="8430"/>
                    <a:pt x="1707" y="6336"/>
                  </a:cubicBezTo>
                  <a:cubicBezTo>
                    <a:pt x="1408" y="5272"/>
                    <a:pt x="1073" y="4258"/>
                    <a:pt x="1090" y="3290"/>
                  </a:cubicBezTo>
                  <a:cubicBezTo>
                    <a:pt x="1097" y="2809"/>
                    <a:pt x="1191" y="2343"/>
                    <a:pt x="1407" y="1983"/>
                  </a:cubicBezTo>
                  <a:cubicBezTo>
                    <a:pt x="1515" y="1802"/>
                    <a:pt x="1649" y="1638"/>
                    <a:pt x="1808" y="1499"/>
                  </a:cubicBezTo>
                  <a:cubicBezTo>
                    <a:pt x="1972" y="1371"/>
                    <a:pt x="2147" y="1247"/>
                    <a:pt x="2349" y="1183"/>
                  </a:cubicBezTo>
                  <a:cubicBezTo>
                    <a:pt x="2556" y="1104"/>
                    <a:pt x="2779" y="1065"/>
                    <a:pt x="3003" y="1065"/>
                  </a:cubicBezTo>
                  <a:cubicBezTo>
                    <a:pt x="3206" y="1065"/>
                    <a:pt x="3411" y="1097"/>
                    <a:pt x="3606" y="1160"/>
                  </a:cubicBezTo>
                  <a:cubicBezTo>
                    <a:pt x="3813" y="1224"/>
                    <a:pt x="4010" y="1328"/>
                    <a:pt x="4191" y="1455"/>
                  </a:cubicBezTo>
                  <a:cubicBezTo>
                    <a:pt x="4378" y="1586"/>
                    <a:pt x="4561" y="1751"/>
                    <a:pt x="4729" y="1927"/>
                  </a:cubicBezTo>
                  <a:cubicBezTo>
                    <a:pt x="5402" y="2651"/>
                    <a:pt x="5889" y="3604"/>
                    <a:pt x="6407" y="4565"/>
                  </a:cubicBezTo>
                  <a:cubicBezTo>
                    <a:pt x="7426" y="6484"/>
                    <a:pt x="8392" y="8421"/>
                    <a:pt x="9116" y="10455"/>
                  </a:cubicBezTo>
                  <a:cubicBezTo>
                    <a:pt x="9161" y="10582"/>
                    <a:pt x="9280" y="10662"/>
                    <a:pt x="9407" y="10662"/>
                  </a:cubicBezTo>
                  <a:cubicBezTo>
                    <a:pt x="9437" y="10662"/>
                    <a:pt x="9468" y="10657"/>
                    <a:pt x="9498" y="10648"/>
                  </a:cubicBezTo>
                  <a:cubicBezTo>
                    <a:pt x="9657" y="10598"/>
                    <a:pt x="9749" y="10433"/>
                    <a:pt x="9706" y="10273"/>
                  </a:cubicBezTo>
                  <a:cubicBezTo>
                    <a:pt x="9132" y="8130"/>
                    <a:pt x="8226" y="6098"/>
                    <a:pt x="7259" y="4130"/>
                  </a:cubicBezTo>
                  <a:cubicBezTo>
                    <a:pt x="6782" y="3156"/>
                    <a:pt x="6302" y="2114"/>
                    <a:pt x="5487" y="1222"/>
                  </a:cubicBezTo>
                  <a:cubicBezTo>
                    <a:pt x="5280" y="1001"/>
                    <a:pt x="5059" y="794"/>
                    <a:pt x="4804" y="608"/>
                  </a:cubicBezTo>
                  <a:cubicBezTo>
                    <a:pt x="4540" y="418"/>
                    <a:pt x="4249" y="261"/>
                    <a:pt x="3937" y="159"/>
                  </a:cubicBezTo>
                  <a:cubicBezTo>
                    <a:pt x="3629" y="54"/>
                    <a:pt x="3302" y="1"/>
                    <a:pt x="2973"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5283850" y="3348400"/>
              <a:ext cx="243725" cy="423300"/>
            </a:xfrm>
            <a:custGeom>
              <a:rect b="b" l="l" r="r" t="t"/>
              <a:pathLst>
                <a:path extrusionOk="0" h="16932" w="9749">
                  <a:moveTo>
                    <a:pt x="2973" y="0"/>
                  </a:moveTo>
                  <a:cubicBezTo>
                    <a:pt x="2636" y="0"/>
                    <a:pt x="2299" y="57"/>
                    <a:pt x="1980" y="173"/>
                  </a:cubicBezTo>
                  <a:cubicBezTo>
                    <a:pt x="1347" y="395"/>
                    <a:pt x="799" y="856"/>
                    <a:pt x="465" y="1436"/>
                  </a:cubicBezTo>
                  <a:cubicBezTo>
                    <a:pt x="381" y="1579"/>
                    <a:pt x="315" y="1732"/>
                    <a:pt x="251" y="1883"/>
                  </a:cubicBezTo>
                  <a:cubicBezTo>
                    <a:pt x="204" y="2038"/>
                    <a:pt x="138" y="2196"/>
                    <a:pt x="112" y="2348"/>
                  </a:cubicBezTo>
                  <a:cubicBezTo>
                    <a:pt x="39" y="2656"/>
                    <a:pt x="11" y="2968"/>
                    <a:pt x="7" y="3273"/>
                  </a:cubicBezTo>
                  <a:cubicBezTo>
                    <a:pt x="0" y="4506"/>
                    <a:pt x="392" y="5597"/>
                    <a:pt x="679" y="6625"/>
                  </a:cubicBezTo>
                  <a:cubicBezTo>
                    <a:pt x="1265" y="8739"/>
                    <a:pt x="1973" y="10866"/>
                    <a:pt x="3020" y="12850"/>
                  </a:cubicBezTo>
                  <a:cubicBezTo>
                    <a:pt x="3547" y="13823"/>
                    <a:pt x="4105" y="14827"/>
                    <a:pt x="4975" y="15666"/>
                  </a:cubicBezTo>
                  <a:cubicBezTo>
                    <a:pt x="5196" y="15876"/>
                    <a:pt x="5435" y="16065"/>
                    <a:pt x="5689" y="16233"/>
                  </a:cubicBezTo>
                  <a:cubicBezTo>
                    <a:pt x="5948" y="16398"/>
                    <a:pt x="6222" y="16537"/>
                    <a:pt x="6509" y="16648"/>
                  </a:cubicBezTo>
                  <a:cubicBezTo>
                    <a:pt x="6791" y="16755"/>
                    <a:pt x="7080" y="16848"/>
                    <a:pt x="7401" y="16897"/>
                  </a:cubicBezTo>
                  <a:cubicBezTo>
                    <a:pt x="7534" y="16916"/>
                    <a:pt x="7675" y="16931"/>
                    <a:pt x="7822" y="16931"/>
                  </a:cubicBezTo>
                  <a:cubicBezTo>
                    <a:pt x="8025" y="16931"/>
                    <a:pt x="8241" y="16902"/>
                    <a:pt x="8467" y="16816"/>
                  </a:cubicBezTo>
                  <a:cubicBezTo>
                    <a:pt x="8657" y="16742"/>
                    <a:pt x="8851" y="16619"/>
                    <a:pt x="8989" y="16453"/>
                  </a:cubicBezTo>
                  <a:cubicBezTo>
                    <a:pt x="9071" y="16367"/>
                    <a:pt x="9103" y="16304"/>
                    <a:pt x="9153" y="16233"/>
                  </a:cubicBezTo>
                  <a:cubicBezTo>
                    <a:pt x="9201" y="16164"/>
                    <a:pt x="9243" y="16093"/>
                    <a:pt x="9280" y="16018"/>
                  </a:cubicBezTo>
                  <a:cubicBezTo>
                    <a:pt x="9432" y="15732"/>
                    <a:pt x="9536" y="15421"/>
                    <a:pt x="9588" y="15101"/>
                  </a:cubicBezTo>
                  <a:cubicBezTo>
                    <a:pt x="9694" y="14478"/>
                    <a:pt x="9642" y="13874"/>
                    <a:pt x="9538" y="13301"/>
                  </a:cubicBezTo>
                  <a:cubicBezTo>
                    <a:pt x="9433" y="12733"/>
                    <a:pt x="9250" y="12171"/>
                    <a:pt x="9069" y="11661"/>
                  </a:cubicBezTo>
                  <a:cubicBezTo>
                    <a:pt x="8889" y="11141"/>
                    <a:pt x="8699" y="10621"/>
                    <a:pt x="8491" y="10105"/>
                  </a:cubicBezTo>
                  <a:cubicBezTo>
                    <a:pt x="8072" y="9070"/>
                    <a:pt x="7605" y="8071"/>
                    <a:pt x="6958" y="7100"/>
                  </a:cubicBezTo>
                  <a:cubicBezTo>
                    <a:pt x="6782" y="6850"/>
                    <a:pt x="6577" y="6621"/>
                    <a:pt x="6347" y="6419"/>
                  </a:cubicBezTo>
                  <a:cubicBezTo>
                    <a:pt x="6109" y="6215"/>
                    <a:pt x="5825" y="6024"/>
                    <a:pt x="5462" y="5934"/>
                  </a:cubicBezTo>
                  <a:cubicBezTo>
                    <a:pt x="5364" y="5907"/>
                    <a:pt x="5260" y="5894"/>
                    <a:pt x="5155" y="5894"/>
                  </a:cubicBezTo>
                  <a:cubicBezTo>
                    <a:pt x="4872" y="5894"/>
                    <a:pt x="4579" y="5988"/>
                    <a:pt x="4366" y="6139"/>
                  </a:cubicBezTo>
                  <a:cubicBezTo>
                    <a:pt x="4081" y="6338"/>
                    <a:pt x="3869" y="6571"/>
                    <a:pt x="3693" y="6847"/>
                  </a:cubicBezTo>
                  <a:cubicBezTo>
                    <a:pt x="3347" y="7402"/>
                    <a:pt x="3248" y="8043"/>
                    <a:pt x="3269" y="8633"/>
                  </a:cubicBezTo>
                  <a:cubicBezTo>
                    <a:pt x="3295" y="9227"/>
                    <a:pt x="3423" y="9798"/>
                    <a:pt x="3611" y="10338"/>
                  </a:cubicBezTo>
                  <a:cubicBezTo>
                    <a:pt x="3799" y="10877"/>
                    <a:pt x="4042" y="11396"/>
                    <a:pt x="4340" y="11883"/>
                  </a:cubicBezTo>
                  <a:cubicBezTo>
                    <a:pt x="4636" y="12369"/>
                    <a:pt x="4978" y="12831"/>
                    <a:pt x="5424" y="13230"/>
                  </a:cubicBezTo>
                  <a:cubicBezTo>
                    <a:pt x="5484" y="13284"/>
                    <a:pt x="5558" y="13310"/>
                    <a:pt x="5632" y="13310"/>
                  </a:cubicBezTo>
                  <a:cubicBezTo>
                    <a:pt x="5716" y="13310"/>
                    <a:pt x="5800" y="13276"/>
                    <a:pt x="5861" y="13209"/>
                  </a:cubicBezTo>
                  <a:cubicBezTo>
                    <a:pt x="5975" y="13084"/>
                    <a:pt x="5967" y="12889"/>
                    <a:pt x="5841" y="12774"/>
                  </a:cubicBezTo>
                  <a:lnTo>
                    <a:pt x="5835" y="12769"/>
                  </a:lnTo>
                  <a:cubicBezTo>
                    <a:pt x="5474" y="12430"/>
                    <a:pt x="5164" y="11999"/>
                    <a:pt x="4905" y="11547"/>
                  </a:cubicBezTo>
                  <a:cubicBezTo>
                    <a:pt x="4644" y="11095"/>
                    <a:pt x="4432" y="10616"/>
                    <a:pt x="4272" y="10119"/>
                  </a:cubicBezTo>
                  <a:cubicBezTo>
                    <a:pt x="4112" y="9624"/>
                    <a:pt x="4015" y="9114"/>
                    <a:pt x="4006" y="8616"/>
                  </a:cubicBezTo>
                  <a:cubicBezTo>
                    <a:pt x="4000" y="8120"/>
                    <a:pt x="4101" y="7638"/>
                    <a:pt x="4347" y="7266"/>
                  </a:cubicBezTo>
                  <a:cubicBezTo>
                    <a:pt x="4468" y="7084"/>
                    <a:pt x="4623" y="6927"/>
                    <a:pt x="4803" y="6806"/>
                  </a:cubicBezTo>
                  <a:cubicBezTo>
                    <a:pt x="4912" y="6740"/>
                    <a:pt x="5011" y="6705"/>
                    <a:pt x="5118" y="6705"/>
                  </a:cubicBezTo>
                  <a:cubicBezTo>
                    <a:pt x="5166" y="6705"/>
                    <a:pt x="5216" y="6712"/>
                    <a:pt x="5268" y="6727"/>
                  </a:cubicBezTo>
                  <a:cubicBezTo>
                    <a:pt x="5615" y="6820"/>
                    <a:pt x="5989" y="7193"/>
                    <a:pt x="6260" y="7592"/>
                  </a:cubicBezTo>
                  <a:cubicBezTo>
                    <a:pt x="6531" y="8003"/>
                    <a:pt x="6794" y="8493"/>
                    <a:pt x="7022" y="8964"/>
                  </a:cubicBezTo>
                  <a:cubicBezTo>
                    <a:pt x="7252" y="9443"/>
                    <a:pt x="7461" y="9935"/>
                    <a:pt x="7655" y="10436"/>
                  </a:cubicBezTo>
                  <a:cubicBezTo>
                    <a:pt x="7848" y="10935"/>
                    <a:pt x="8025" y="11445"/>
                    <a:pt x="8196" y="11959"/>
                  </a:cubicBezTo>
                  <a:cubicBezTo>
                    <a:pt x="8373" y="12481"/>
                    <a:pt x="8522" y="12962"/>
                    <a:pt x="8609" y="13469"/>
                  </a:cubicBezTo>
                  <a:cubicBezTo>
                    <a:pt x="8694" y="13969"/>
                    <a:pt x="8722" y="14474"/>
                    <a:pt x="8635" y="14929"/>
                  </a:cubicBezTo>
                  <a:cubicBezTo>
                    <a:pt x="8599" y="15149"/>
                    <a:pt x="8526" y="15360"/>
                    <a:pt x="8419" y="15556"/>
                  </a:cubicBezTo>
                  <a:cubicBezTo>
                    <a:pt x="8396" y="15604"/>
                    <a:pt x="8368" y="15648"/>
                    <a:pt x="8336" y="15691"/>
                  </a:cubicBezTo>
                  <a:cubicBezTo>
                    <a:pt x="8306" y="15732"/>
                    <a:pt x="8272" y="15789"/>
                    <a:pt x="8256" y="15798"/>
                  </a:cubicBezTo>
                  <a:cubicBezTo>
                    <a:pt x="8220" y="15844"/>
                    <a:pt x="8173" y="15869"/>
                    <a:pt x="8111" y="15894"/>
                  </a:cubicBezTo>
                  <a:cubicBezTo>
                    <a:pt x="8041" y="15922"/>
                    <a:pt x="7946" y="15935"/>
                    <a:pt x="7838" y="15935"/>
                  </a:cubicBezTo>
                  <a:cubicBezTo>
                    <a:pt x="7752" y="15935"/>
                    <a:pt x="7657" y="15927"/>
                    <a:pt x="7561" y="15910"/>
                  </a:cubicBezTo>
                  <a:cubicBezTo>
                    <a:pt x="7342" y="15875"/>
                    <a:pt x="7109" y="15797"/>
                    <a:pt x="6882" y="15707"/>
                  </a:cubicBezTo>
                  <a:cubicBezTo>
                    <a:pt x="6660" y="15618"/>
                    <a:pt x="6447" y="15507"/>
                    <a:pt x="6244" y="15379"/>
                  </a:cubicBezTo>
                  <a:cubicBezTo>
                    <a:pt x="6044" y="15244"/>
                    <a:pt x="5855" y="15092"/>
                    <a:pt x="5680" y="14926"/>
                  </a:cubicBezTo>
                  <a:cubicBezTo>
                    <a:pt x="4970" y="14241"/>
                    <a:pt x="4439" y="13310"/>
                    <a:pt x="3937" y="12366"/>
                  </a:cubicBezTo>
                  <a:cubicBezTo>
                    <a:pt x="2950" y="10477"/>
                    <a:pt x="2276" y="8430"/>
                    <a:pt x="1706" y="6336"/>
                  </a:cubicBezTo>
                  <a:cubicBezTo>
                    <a:pt x="1406" y="5272"/>
                    <a:pt x="1072" y="4258"/>
                    <a:pt x="1087" y="3290"/>
                  </a:cubicBezTo>
                  <a:cubicBezTo>
                    <a:pt x="1096" y="2809"/>
                    <a:pt x="1190" y="2343"/>
                    <a:pt x="1405" y="1982"/>
                  </a:cubicBezTo>
                  <a:cubicBezTo>
                    <a:pt x="1514" y="1801"/>
                    <a:pt x="1648" y="1638"/>
                    <a:pt x="1807" y="1499"/>
                  </a:cubicBezTo>
                  <a:cubicBezTo>
                    <a:pt x="1971" y="1371"/>
                    <a:pt x="2146" y="1247"/>
                    <a:pt x="2348" y="1182"/>
                  </a:cubicBezTo>
                  <a:cubicBezTo>
                    <a:pt x="2554" y="1103"/>
                    <a:pt x="2777" y="1065"/>
                    <a:pt x="3001" y="1065"/>
                  </a:cubicBezTo>
                  <a:cubicBezTo>
                    <a:pt x="3205" y="1065"/>
                    <a:pt x="3410" y="1097"/>
                    <a:pt x="3605" y="1160"/>
                  </a:cubicBezTo>
                  <a:cubicBezTo>
                    <a:pt x="3812" y="1225"/>
                    <a:pt x="4007" y="1327"/>
                    <a:pt x="4190" y="1455"/>
                  </a:cubicBezTo>
                  <a:cubicBezTo>
                    <a:pt x="4377" y="1586"/>
                    <a:pt x="4560" y="1751"/>
                    <a:pt x="4728" y="1928"/>
                  </a:cubicBezTo>
                  <a:cubicBezTo>
                    <a:pt x="5400" y="2650"/>
                    <a:pt x="5888" y="3604"/>
                    <a:pt x="6406" y="4565"/>
                  </a:cubicBezTo>
                  <a:cubicBezTo>
                    <a:pt x="7425" y="6484"/>
                    <a:pt x="8390" y="8421"/>
                    <a:pt x="9114" y="10454"/>
                  </a:cubicBezTo>
                  <a:lnTo>
                    <a:pt x="9115" y="10455"/>
                  </a:lnTo>
                  <a:cubicBezTo>
                    <a:pt x="9159" y="10582"/>
                    <a:pt x="9278" y="10662"/>
                    <a:pt x="9405" y="10662"/>
                  </a:cubicBezTo>
                  <a:cubicBezTo>
                    <a:pt x="9436" y="10662"/>
                    <a:pt x="9467" y="10657"/>
                    <a:pt x="9498" y="10648"/>
                  </a:cubicBezTo>
                  <a:cubicBezTo>
                    <a:pt x="9657" y="10598"/>
                    <a:pt x="9748" y="10432"/>
                    <a:pt x="9705" y="10273"/>
                  </a:cubicBezTo>
                  <a:cubicBezTo>
                    <a:pt x="9131" y="8130"/>
                    <a:pt x="8225" y="6097"/>
                    <a:pt x="7259" y="4131"/>
                  </a:cubicBezTo>
                  <a:cubicBezTo>
                    <a:pt x="6782" y="3156"/>
                    <a:pt x="6302" y="2114"/>
                    <a:pt x="5486" y="1222"/>
                  </a:cubicBezTo>
                  <a:cubicBezTo>
                    <a:pt x="5279" y="1001"/>
                    <a:pt x="5059" y="794"/>
                    <a:pt x="4802" y="608"/>
                  </a:cubicBezTo>
                  <a:cubicBezTo>
                    <a:pt x="4540" y="418"/>
                    <a:pt x="4249" y="261"/>
                    <a:pt x="3935" y="157"/>
                  </a:cubicBezTo>
                  <a:cubicBezTo>
                    <a:pt x="3628" y="54"/>
                    <a:pt x="3301" y="0"/>
                    <a:pt x="29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2"/>
          <p:cNvGrpSpPr/>
          <p:nvPr/>
        </p:nvGrpSpPr>
        <p:grpSpPr>
          <a:xfrm>
            <a:off x="1446225" y="2806940"/>
            <a:ext cx="340786" cy="570834"/>
            <a:chOff x="2002900" y="3914700"/>
            <a:chExt cx="259350" cy="434425"/>
          </a:xfrm>
        </p:grpSpPr>
        <p:sp>
          <p:nvSpPr>
            <p:cNvPr id="139" name="Google Shape;139;p2"/>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2"/>
          <p:cNvGrpSpPr/>
          <p:nvPr/>
        </p:nvGrpSpPr>
        <p:grpSpPr>
          <a:xfrm>
            <a:off x="2113485" y="1866901"/>
            <a:ext cx="340589" cy="570900"/>
            <a:chOff x="4347400" y="1195150"/>
            <a:chExt cx="259200" cy="434475"/>
          </a:xfrm>
        </p:grpSpPr>
        <p:sp>
          <p:nvSpPr>
            <p:cNvPr id="142" name="Google Shape;142;p2"/>
            <p:cNvSpPr/>
            <p:nvPr/>
          </p:nvSpPr>
          <p:spPr>
            <a:xfrm>
              <a:off x="4347400" y="1206300"/>
              <a:ext cx="243750" cy="423325"/>
            </a:xfrm>
            <a:custGeom>
              <a:rect b="b" l="l" r="r" t="t"/>
              <a:pathLst>
                <a:path extrusionOk="0" h="16933" w="975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4362875" y="1195150"/>
              <a:ext cx="243725" cy="423300"/>
            </a:xfrm>
            <a:custGeom>
              <a:rect b="b" l="l" r="r" t="t"/>
              <a:pathLst>
                <a:path extrusionOk="0" h="16932" w="9749">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2"/>
          <p:cNvGrpSpPr/>
          <p:nvPr/>
        </p:nvGrpSpPr>
        <p:grpSpPr>
          <a:xfrm>
            <a:off x="588714" y="3918056"/>
            <a:ext cx="354386" cy="578521"/>
            <a:chOff x="2254100" y="3662800"/>
            <a:chExt cx="269700" cy="440275"/>
          </a:xfrm>
        </p:grpSpPr>
        <p:sp>
          <p:nvSpPr>
            <p:cNvPr id="145" name="Google Shape;145;p2"/>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6" name="Shape 526"/>
        <p:cNvGrpSpPr/>
        <p:nvPr/>
      </p:nvGrpSpPr>
      <p:grpSpPr>
        <a:xfrm>
          <a:off x="0" y="0"/>
          <a:ext cx="0" cy="0"/>
          <a:chOff x="0" y="0"/>
          <a:chExt cx="0" cy="0"/>
        </a:xfrm>
      </p:grpSpPr>
      <p:grpSp>
        <p:nvGrpSpPr>
          <p:cNvPr id="527" name="Google Shape;527;p11"/>
          <p:cNvGrpSpPr/>
          <p:nvPr/>
        </p:nvGrpSpPr>
        <p:grpSpPr>
          <a:xfrm>
            <a:off x="-119100" y="-16593"/>
            <a:ext cx="9382200" cy="5250878"/>
            <a:chOff x="-119100" y="-64178"/>
            <a:chExt cx="9382200" cy="5250878"/>
          </a:xfrm>
        </p:grpSpPr>
        <p:grpSp>
          <p:nvGrpSpPr>
            <p:cNvPr id="528" name="Google Shape;528;p11"/>
            <p:cNvGrpSpPr/>
            <p:nvPr/>
          </p:nvGrpSpPr>
          <p:grpSpPr>
            <a:xfrm>
              <a:off x="-119100" y="-57269"/>
              <a:ext cx="9382200" cy="5243970"/>
              <a:chOff x="-83362" y="-66754"/>
              <a:chExt cx="9382200" cy="5243970"/>
            </a:xfrm>
          </p:grpSpPr>
          <p:cxnSp>
            <p:nvCxnSpPr>
              <p:cNvPr id="529" name="Google Shape;529;p11"/>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30" name="Google Shape;530;p11"/>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31" name="Google Shape;531;p11"/>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32" name="Google Shape;532;p11"/>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33" name="Google Shape;533;p11"/>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34" name="Google Shape;534;p11"/>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35" name="Google Shape;535;p11"/>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36" name="Google Shape;536;p11"/>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37" name="Google Shape;537;p11"/>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38" name="Google Shape;538;p11"/>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39" name="Google Shape;539;p11"/>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40" name="Google Shape;540;p11"/>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41" name="Google Shape;541;p11"/>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542" name="Google Shape;542;p11"/>
            <p:cNvGrpSpPr/>
            <p:nvPr/>
          </p:nvGrpSpPr>
          <p:grpSpPr>
            <a:xfrm>
              <a:off x="212142" y="-64178"/>
              <a:ext cx="8809975" cy="5214627"/>
              <a:chOff x="299872" y="-35537"/>
              <a:chExt cx="8809975" cy="5214627"/>
            </a:xfrm>
          </p:grpSpPr>
          <p:grpSp>
            <p:nvGrpSpPr>
              <p:cNvPr id="543" name="Google Shape;543;p11"/>
              <p:cNvGrpSpPr/>
              <p:nvPr/>
            </p:nvGrpSpPr>
            <p:grpSpPr>
              <a:xfrm rot="5400000">
                <a:off x="1669520" y="-1405185"/>
                <a:ext cx="5214627" cy="7953923"/>
                <a:chOff x="-83362" y="-2664949"/>
                <a:chExt cx="9382200" cy="7433573"/>
              </a:xfrm>
            </p:grpSpPr>
            <p:cxnSp>
              <p:nvCxnSpPr>
                <p:cNvPr id="544" name="Google Shape;544;p11"/>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45" name="Google Shape;545;p11"/>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46" name="Google Shape;546;p11"/>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47" name="Google Shape;547;p11"/>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48" name="Google Shape;548;p11"/>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49" name="Google Shape;549;p11"/>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50" name="Google Shape;550;p11"/>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51" name="Google Shape;551;p11"/>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52" name="Google Shape;552;p11"/>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53" name="Google Shape;553;p11"/>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54" name="Google Shape;554;p11"/>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55" name="Google Shape;555;p11"/>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56" name="Google Shape;556;p11"/>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57" name="Google Shape;557;p11"/>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58" name="Google Shape;558;p11"/>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59" name="Google Shape;559;p11"/>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60" name="Google Shape;560;p11"/>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61" name="Google Shape;561;p11"/>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562" name="Google Shape;562;p11"/>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563" name="Google Shape;563;p11"/>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564" name="Google Shape;564;p11"/>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565" name="Google Shape;565;p11"/>
          <p:cNvSpPr txBox="1"/>
          <p:nvPr>
            <p:ph hasCustomPrompt="1" type="title"/>
          </p:nvPr>
        </p:nvSpPr>
        <p:spPr>
          <a:xfrm>
            <a:off x="1597200" y="1560100"/>
            <a:ext cx="5949600" cy="1252500"/>
          </a:xfrm>
          <a:prstGeom prst="rect">
            <a:avLst/>
          </a:prstGeom>
        </p:spPr>
        <p:txBody>
          <a:bodyPr anchorCtr="0" anchor="b"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6" name="Google Shape;566;p11"/>
          <p:cNvSpPr txBox="1"/>
          <p:nvPr>
            <p:ph idx="1" type="body"/>
          </p:nvPr>
        </p:nvSpPr>
        <p:spPr>
          <a:xfrm>
            <a:off x="1807350" y="2738225"/>
            <a:ext cx="55293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42900" lvl="1" marL="914400" algn="ctr">
              <a:spcBef>
                <a:spcPts val="1600"/>
              </a:spcBef>
              <a:spcAft>
                <a:spcPts val="0"/>
              </a:spcAft>
              <a:buSzPts val="1800"/>
              <a:buChar char="○"/>
              <a:defRPr sz="1800"/>
            </a:lvl2pPr>
            <a:lvl3pPr indent="-342900" lvl="2" marL="1371600" algn="ctr">
              <a:spcBef>
                <a:spcPts val="1600"/>
              </a:spcBef>
              <a:spcAft>
                <a:spcPts val="0"/>
              </a:spcAft>
              <a:buSzPts val="1800"/>
              <a:buChar char="■"/>
              <a:defRPr sz="1800"/>
            </a:lvl3pPr>
            <a:lvl4pPr indent="-342900" lvl="3" marL="1828800" algn="ctr">
              <a:spcBef>
                <a:spcPts val="1600"/>
              </a:spcBef>
              <a:spcAft>
                <a:spcPts val="0"/>
              </a:spcAft>
              <a:buSzPts val="1800"/>
              <a:buChar char="●"/>
              <a:defRPr sz="1800"/>
            </a:lvl4pPr>
            <a:lvl5pPr indent="-342900" lvl="4" marL="2286000" algn="ctr">
              <a:spcBef>
                <a:spcPts val="1600"/>
              </a:spcBef>
              <a:spcAft>
                <a:spcPts val="0"/>
              </a:spcAft>
              <a:buSzPts val="1800"/>
              <a:buChar char="○"/>
              <a:defRPr sz="1800"/>
            </a:lvl5pPr>
            <a:lvl6pPr indent="-342900" lvl="5" marL="2743200" algn="ctr">
              <a:spcBef>
                <a:spcPts val="1600"/>
              </a:spcBef>
              <a:spcAft>
                <a:spcPts val="0"/>
              </a:spcAft>
              <a:buSzPts val="1800"/>
              <a:buChar char="■"/>
              <a:defRPr sz="1800"/>
            </a:lvl6pPr>
            <a:lvl7pPr indent="-342900" lvl="6" marL="3200400" algn="ctr">
              <a:spcBef>
                <a:spcPts val="1600"/>
              </a:spcBef>
              <a:spcAft>
                <a:spcPts val="0"/>
              </a:spcAft>
              <a:buSzPts val="1800"/>
              <a:buChar char="●"/>
              <a:defRPr sz="1800"/>
            </a:lvl7pPr>
            <a:lvl8pPr indent="-342900" lvl="7" marL="3657600" algn="ctr">
              <a:spcBef>
                <a:spcPts val="1600"/>
              </a:spcBef>
              <a:spcAft>
                <a:spcPts val="0"/>
              </a:spcAft>
              <a:buSzPts val="1800"/>
              <a:buChar char="○"/>
              <a:defRPr sz="1800"/>
            </a:lvl8pPr>
            <a:lvl9pPr indent="-342900" lvl="8" marL="4114800" algn="ctr">
              <a:spcBef>
                <a:spcPts val="1600"/>
              </a:spcBef>
              <a:spcAft>
                <a:spcPts val="1600"/>
              </a:spcAft>
              <a:buSzPts val="1800"/>
              <a:buChar char="■"/>
              <a:defRPr sz="1800"/>
            </a:lvl9pPr>
          </a:lstStyle>
          <a:p/>
        </p:txBody>
      </p:sp>
      <p:grpSp>
        <p:nvGrpSpPr>
          <p:cNvPr id="567" name="Google Shape;567;p11"/>
          <p:cNvGrpSpPr/>
          <p:nvPr/>
        </p:nvGrpSpPr>
        <p:grpSpPr>
          <a:xfrm>
            <a:off x="-346213" y="660969"/>
            <a:ext cx="1452956" cy="3257012"/>
            <a:chOff x="1577125" y="951200"/>
            <a:chExt cx="1105750" cy="2478700"/>
          </a:xfrm>
        </p:grpSpPr>
        <p:sp>
          <p:nvSpPr>
            <p:cNvPr id="568" name="Google Shape;568;p11"/>
            <p:cNvSpPr/>
            <p:nvPr/>
          </p:nvSpPr>
          <p:spPr>
            <a:xfrm>
              <a:off x="1622850" y="2165100"/>
              <a:ext cx="1060025" cy="1264800"/>
            </a:xfrm>
            <a:custGeom>
              <a:rect b="b" l="l" r="r" t="t"/>
              <a:pathLst>
                <a:path extrusionOk="0" h="50592" w="42401">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a:off x="1577125" y="997100"/>
              <a:ext cx="1089250" cy="1261425"/>
            </a:xfrm>
            <a:custGeom>
              <a:rect b="b" l="l" r="r" t="t"/>
              <a:pathLst>
                <a:path extrusionOk="0" h="50457" w="4357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
            <p:cNvSpPr/>
            <p:nvPr/>
          </p:nvSpPr>
          <p:spPr>
            <a:xfrm>
              <a:off x="2327525" y="1869300"/>
              <a:ext cx="342525" cy="389850"/>
            </a:xfrm>
            <a:custGeom>
              <a:rect b="b" l="l" r="r" t="t"/>
              <a:pathLst>
                <a:path extrusionOk="0" h="15594" w="13701">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1"/>
            <p:cNvSpPr/>
            <p:nvPr/>
          </p:nvSpPr>
          <p:spPr>
            <a:xfrm>
              <a:off x="2327525" y="1950425"/>
              <a:ext cx="287100" cy="282175"/>
            </a:xfrm>
            <a:custGeom>
              <a:rect b="b" l="l" r="r" t="t"/>
              <a:pathLst>
                <a:path extrusionOk="0" h="11287" w="11484">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1"/>
            <p:cNvSpPr/>
            <p:nvPr/>
          </p:nvSpPr>
          <p:spPr>
            <a:xfrm>
              <a:off x="2564500" y="2152075"/>
              <a:ext cx="105550" cy="107075"/>
            </a:xfrm>
            <a:custGeom>
              <a:rect b="b" l="l" r="r" t="t"/>
              <a:pathLst>
                <a:path extrusionOk="0" h="4283" w="4222">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1"/>
            <p:cNvSpPr/>
            <p:nvPr/>
          </p:nvSpPr>
          <p:spPr>
            <a:xfrm>
              <a:off x="1642850" y="951400"/>
              <a:ext cx="939775" cy="1119950"/>
            </a:xfrm>
            <a:custGeom>
              <a:rect b="b" l="l" r="r" t="t"/>
              <a:pathLst>
                <a:path extrusionOk="0" h="44798" w="37591">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1"/>
            <p:cNvSpPr/>
            <p:nvPr/>
          </p:nvSpPr>
          <p:spPr>
            <a:xfrm>
              <a:off x="1642850" y="1091950"/>
              <a:ext cx="726425" cy="979400"/>
            </a:xfrm>
            <a:custGeom>
              <a:rect b="b" l="l" r="r" t="t"/>
              <a:pathLst>
                <a:path extrusionOk="0" h="39176" w="29057">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
            <p:cNvSpPr/>
            <p:nvPr/>
          </p:nvSpPr>
          <p:spPr>
            <a:xfrm>
              <a:off x="1840075" y="951400"/>
              <a:ext cx="742550" cy="954825"/>
            </a:xfrm>
            <a:custGeom>
              <a:rect b="b" l="l" r="r" t="t"/>
              <a:pathLst>
                <a:path extrusionOk="0" h="38193" w="29702">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1"/>
            <p:cNvSpPr/>
            <p:nvPr/>
          </p:nvSpPr>
          <p:spPr>
            <a:xfrm>
              <a:off x="2564500" y="2186575"/>
              <a:ext cx="105550" cy="72575"/>
            </a:xfrm>
            <a:custGeom>
              <a:rect b="b" l="l" r="r" t="t"/>
              <a:pathLst>
                <a:path extrusionOk="0" h="2903" w="4222">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1"/>
            <p:cNvSpPr/>
            <p:nvPr/>
          </p:nvSpPr>
          <p:spPr>
            <a:xfrm>
              <a:off x="1642475" y="951200"/>
              <a:ext cx="297200" cy="225025"/>
            </a:xfrm>
            <a:custGeom>
              <a:rect b="b" l="l" r="r" t="t"/>
              <a:pathLst>
                <a:path extrusionOk="0" h="9001" w="11888">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11"/>
          <p:cNvGrpSpPr/>
          <p:nvPr/>
        </p:nvGrpSpPr>
        <p:grpSpPr>
          <a:xfrm>
            <a:off x="797142" y="-547451"/>
            <a:ext cx="1040589" cy="1909800"/>
            <a:chOff x="1986275" y="390525"/>
            <a:chExt cx="791925" cy="1453425"/>
          </a:xfrm>
        </p:grpSpPr>
        <p:sp>
          <p:nvSpPr>
            <p:cNvPr id="579" name="Google Shape;579;p11"/>
            <p:cNvSpPr/>
            <p:nvPr/>
          </p:nvSpPr>
          <p:spPr>
            <a:xfrm>
              <a:off x="1986275" y="415100"/>
              <a:ext cx="784925" cy="1428475"/>
            </a:xfrm>
            <a:custGeom>
              <a:rect b="b" l="l" r="r" t="t"/>
              <a:pathLst>
                <a:path extrusionOk="0" h="57139" w="31397">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1"/>
            <p:cNvSpPr/>
            <p:nvPr/>
          </p:nvSpPr>
          <p:spPr>
            <a:xfrm>
              <a:off x="2489200" y="1424300"/>
              <a:ext cx="286775" cy="419625"/>
            </a:xfrm>
            <a:custGeom>
              <a:rect b="b" l="l" r="r" t="t"/>
              <a:pathLst>
                <a:path extrusionOk="0" h="16785" w="11471">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1"/>
            <p:cNvSpPr/>
            <p:nvPr/>
          </p:nvSpPr>
          <p:spPr>
            <a:xfrm>
              <a:off x="2489200" y="1470675"/>
              <a:ext cx="244525" cy="334225"/>
            </a:xfrm>
            <a:custGeom>
              <a:rect b="b" l="l" r="r" t="t"/>
              <a:pathLst>
                <a:path extrusionOk="0" h="13369" w="9781">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1"/>
            <p:cNvSpPr/>
            <p:nvPr/>
          </p:nvSpPr>
          <p:spPr>
            <a:xfrm>
              <a:off x="2678900" y="1739500"/>
              <a:ext cx="93675" cy="104425"/>
            </a:xfrm>
            <a:custGeom>
              <a:rect b="b" l="l" r="r" t="t"/>
              <a:pathLst>
                <a:path extrusionOk="0" h="4177" w="3747">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1"/>
            <p:cNvSpPr/>
            <p:nvPr/>
          </p:nvSpPr>
          <p:spPr>
            <a:xfrm>
              <a:off x="2064050" y="390575"/>
              <a:ext cx="714150" cy="1193175"/>
            </a:xfrm>
            <a:custGeom>
              <a:rect b="b" l="l" r="r" t="t"/>
              <a:pathLst>
                <a:path extrusionOk="0" h="47727" w="28566">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1"/>
            <p:cNvSpPr/>
            <p:nvPr/>
          </p:nvSpPr>
          <p:spPr>
            <a:xfrm>
              <a:off x="2064050" y="475400"/>
              <a:ext cx="491725" cy="1108350"/>
            </a:xfrm>
            <a:custGeom>
              <a:rect b="b" l="l" r="r" t="t"/>
              <a:pathLst>
                <a:path extrusionOk="0" h="44334" w="19669">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1"/>
            <p:cNvSpPr/>
            <p:nvPr/>
          </p:nvSpPr>
          <p:spPr>
            <a:xfrm>
              <a:off x="2293825" y="390575"/>
              <a:ext cx="484375" cy="1092125"/>
            </a:xfrm>
            <a:custGeom>
              <a:rect b="b" l="l" r="r" t="t"/>
              <a:pathLst>
                <a:path extrusionOk="0" h="43685" w="19375">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1"/>
            <p:cNvSpPr/>
            <p:nvPr/>
          </p:nvSpPr>
          <p:spPr>
            <a:xfrm>
              <a:off x="2678900" y="1764750"/>
              <a:ext cx="92800" cy="79200"/>
            </a:xfrm>
            <a:custGeom>
              <a:rect b="b" l="l" r="r" t="t"/>
              <a:pathLst>
                <a:path extrusionOk="0" h="3168" w="3712">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1"/>
            <p:cNvSpPr/>
            <p:nvPr/>
          </p:nvSpPr>
          <p:spPr>
            <a:xfrm>
              <a:off x="2063850" y="390525"/>
              <a:ext cx="335425" cy="150875"/>
            </a:xfrm>
            <a:custGeom>
              <a:rect b="b" l="l" r="r" t="t"/>
              <a:pathLst>
                <a:path extrusionOk="0" h="6035" w="13417">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11"/>
          <p:cNvGrpSpPr/>
          <p:nvPr/>
        </p:nvGrpSpPr>
        <p:grpSpPr>
          <a:xfrm>
            <a:off x="7627410" y="2973402"/>
            <a:ext cx="1516586" cy="2882555"/>
            <a:chOff x="4949150" y="3435000"/>
            <a:chExt cx="1154175" cy="2193725"/>
          </a:xfrm>
        </p:grpSpPr>
        <p:sp>
          <p:nvSpPr>
            <p:cNvPr id="589" name="Google Shape;589;p11"/>
            <p:cNvSpPr/>
            <p:nvPr/>
          </p:nvSpPr>
          <p:spPr>
            <a:xfrm>
              <a:off x="4959775" y="3435000"/>
              <a:ext cx="1143550" cy="959400"/>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1"/>
            <p:cNvSpPr/>
            <p:nvPr/>
          </p:nvSpPr>
          <p:spPr>
            <a:xfrm>
              <a:off x="4951550" y="4337550"/>
              <a:ext cx="1049300" cy="1291175"/>
            </a:xfrm>
            <a:custGeom>
              <a:rect b="b" l="l" r="r" t="t"/>
              <a:pathLst>
                <a:path extrusionOk="0" h="51647" w="41972">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1"/>
            <p:cNvSpPr/>
            <p:nvPr/>
          </p:nvSpPr>
          <p:spPr>
            <a:xfrm>
              <a:off x="4949150" y="4337350"/>
              <a:ext cx="355725" cy="379225"/>
            </a:xfrm>
            <a:custGeom>
              <a:rect b="b" l="l" r="r" t="t"/>
              <a:pathLst>
                <a:path extrusionOk="0" h="15169" w="14229">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1"/>
            <p:cNvSpPr/>
            <p:nvPr/>
          </p:nvSpPr>
          <p:spPr>
            <a:xfrm>
              <a:off x="5009050" y="4360375"/>
              <a:ext cx="295825" cy="264025"/>
            </a:xfrm>
            <a:custGeom>
              <a:rect b="b" l="l" r="r" t="t"/>
              <a:pathLst>
                <a:path extrusionOk="0" h="10561" w="11833">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1"/>
            <p:cNvSpPr/>
            <p:nvPr/>
          </p:nvSpPr>
          <p:spPr>
            <a:xfrm>
              <a:off x="4949150" y="4337350"/>
              <a:ext cx="108075" cy="106800"/>
            </a:xfrm>
            <a:custGeom>
              <a:rect b="b" l="l" r="r" t="t"/>
              <a:pathLst>
                <a:path extrusionOk="0" h="4272" w="4323">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1"/>
            <p:cNvSpPr/>
            <p:nvPr/>
          </p:nvSpPr>
          <p:spPr>
            <a:xfrm>
              <a:off x="5062025" y="4502650"/>
              <a:ext cx="991525" cy="1085800"/>
            </a:xfrm>
            <a:custGeom>
              <a:rect b="b" l="l" r="r" t="t"/>
              <a:pathLst>
                <a:path extrusionOk="0" h="43432" w="39661">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1"/>
            <p:cNvSpPr/>
            <p:nvPr/>
          </p:nvSpPr>
          <p:spPr>
            <a:xfrm>
              <a:off x="5270300" y="4502650"/>
              <a:ext cx="783250" cy="931275"/>
            </a:xfrm>
            <a:custGeom>
              <a:rect b="b" l="l" r="r" t="t"/>
              <a:pathLst>
                <a:path extrusionOk="0" h="37251" w="3133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1"/>
            <p:cNvSpPr/>
            <p:nvPr/>
          </p:nvSpPr>
          <p:spPr>
            <a:xfrm>
              <a:off x="5062025" y="4683725"/>
              <a:ext cx="805800" cy="904725"/>
            </a:xfrm>
            <a:custGeom>
              <a:rect b="b" l="l" r="r" t="t"/>
              <a:pathLst>
                <a:path extrusionOk="0" h="36189" w="32232">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a:off x="5016750" y="4357550"/>
              <a:ext cx="975" cy="550"/>
            </a:xfrm>
            <a:custGeom>
              <a:rect b="b" l="l" r="r" t="t"/>
              <a:pathLst>
                <a:path extrusionOk="0" h="22" w="39">
                  <a:moveTo>
                    <a:pt x="1" y="1"/>
                  </a:moveTo>
                  <a:lnTo>
                    <a:pt x="39" y="2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1"/>
            <p:cNvSpPr/>
            <p:nvPr/>
          </p:nvSpPr>
          <p:spPr>
            <a:xfrm>
              <a:off x="4986000" y="4341125"/>
              <a:ext cx="850" cy="475"/>
            </a:xfrm>
            <a:custGeom>
              <a:rect b="b" l="l" r="r" t="t"/>
              <a:pathLst>
                <a:path extrusionOk="0" h="19" w="34">
                  <a:moveTo>
                    <a:pt x="1" y="1"/>
                  </a:moveTo>
                  <a:lnTo>
                    <a:pt x="34" y="1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1"/>
            <p:cNvSpPr/>
            <p:nvPr/>
          </p:nvSpPr>
          <p:spPr>
            <a:xfrm>
              <a:off x="4999650" y="4348400"/>
              <a:ext cx="12550" cy="6725"/>
            </a:xfrm>
            <a:custGeom>
              <a:rect b="b" l="l" r="r" t="t"/>
              <a:pathLst>
                <a:path extrusionOk="0" h="269" w="502">
                  <a:moveTo>
                    <a:pt x="0" y="1"/>
                  </a:moveTo>
                  <a:lnTo>
                    <a:pt x="501" y="26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1"/>
            <p:cNvSpPr/>
            <p:nvPr/>
          </p:nvSpPr>
          <p:spPr>
            <a:xfrm>
              <a:off x="4994075" y="4345450"/>
              <a:ext cx="2475" cy="1350"/>
            </a:xfrm>
            <a:custGeom>
              <a:rect b="b" l="l" r="r" t="t"/>
              <a:pathLst>
                <a:path extrusionOk="0" h="54" w="99">
                  <a:moveTo>
                    <a:pt x="0" y="1"/>
                  </a:moveTo>
                  <a:lnTo>
                    <a:pt x="99" y="5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1"/>
            <p:cNvSpPr/>
            <p:nvPr/>
          </p:nvSpPr>
          <p:spPr>
            <a:xfrm>
              <a:off x="4996525" y="4346775"/>
              <a:ext cx="3125" cy="1650"/>
            </a:xfrm>
            <a:custGeom>
              <a:rect b="b" l="l" r="r" t="t"/>
              <a:pathLst>
                <a:path extrusionOk="0" h="66" w="125">
                  <a:moveTo>
                    <a:pt x="1" y="0"/>
                  </a:moveTo>
                  <a:lnTo>
                    <a:pt x="124" y="6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4986825" y="4341575"/>
              <a:ext cx="7275" cy="3900"/>
            </a:xfrm>
            <a:custGeom>
              <a:rect b="b" l="l" r="r" t="t"/>
              <a:pathLst>
                <a:path extrusionOk="0" h="156" w="291">
                  <a:moveTo>
                    <a:pt x="1" y="0"/>
                  </a:moveTo>
                  <a:lnTo>
                    <a:pt x="290" y="15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1"/>
            <p:cNvSpPr/>
            <p:nvPr/>
          </p:nvSpPr>
          <p:spPr>
            <a:xfrm>
              <a:off x="4984400" y="4340250"/>
              <a:ext cx="1625" cy="900"/>
            </a:xfrm>
            <a:custGeom>
              <a:rect b="b" l="l" r="r" t="t"/>
              <a:pathLst>
                <a:path extrusionOk="0" h="36" w="65">
                  <a:moveTo>
                    <a:pt x="0" y="1"/>
                  </a:moveTo>
                  <a:lnTo>
                    <a:pt x="65" y="3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1"/>
            <p:cNvSpPr/>
            <p:nvPr/>
          </p:nvSpPr>
          <p:spPr>
            <a:xfrm>
              <a:off x="4954300" y="4365725"/>
              <a:ext cx="3825" cy="11300"/>
            </a:xfrm>
            <a:custGeom>
              <a:rect b="b" l="l" r="r" t="t"/>
              <a:pathLst>
                <a:path extrusionOk="0" h="452" w="153">
                  <a:moveTo>
                    <a:pt x="1" y="1"/>
                  </a:moveTo>
                  <a:lnTo>
                    <a:pt x="153" y="451"/>
                  </a:lnTo>
                  <a:lnTo>
                    <a:pt x="153" y="451"/>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a:off x="5012175" y="4355100"/>
              <a:ext cx="4600" cy="2475"/>
            </a:xfrm>
            <a:custGeom>
              <a:rect b="b" l="l" r="r" t="t"/>
              <a:pathLst>
                <a:path extrusionOk="0" h="99" w="184">
                  <a:moveTo>
                    <a:pt x="0" y="1"/>
                  </a:moveTo>
                  <a:lnTo>
                    <a:pt x="184" y="99"/>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a:off x="5017750" y="4358075"/>
              <a:ext cx="4325" cy="2325"/>
            </a:xfrm>
            <a:custGeom>
              <a:rect b="b" l="l" r="r" t="t"/>
              <a:pathLst>
                <a:path extrusionOk="0" h="93" w="173">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
            <p:cNvSpPr/>
            <p:nvPr/>
          </p:nvSpPr>
          <p:spPr>
            <a:xfrm>
              <a:off x="4949150" y="4337350"/>
              <a:ext cx="108075" cy="70150"/>
            </a:xfrm>
            <a:custGeom>
              <a:rect b="b" l="l" r="r" t="t"/>
              <a:pathLst>
                <a:path extrusionOk="0" h="2806" w="4323">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a:off x="5771200" y="5345375"/>
              <a:ext cx="282800" cy="243325"/>
            </a:xfrm>
            <a:custGeom>
              <a:rect b="b" l="l" r="r" t="t"/>
              <a:pathLst>
                <a:path extrusionOk="0" h="9733" w="11312">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11"/>
          <p:cNvGrpSpPr/>
          <p:nvPr/>
        </p:nvGrpSpPr>
        <p:grpSpPr>
          <a:xfrm>
            <a:off x="8552559" y="2059059"/>
            <a:ext cx="340589" cy="570867"/>
            <a:chOff x="5268375" y="3348400"/>
            <a:chExt cx="259200" cy="434450"/>
          </a:xfrm>
        </p:grpSpPr>
        <p:sp>
          <p:nvSpPr>
            <p:cNvPr id="610" name="Google Shape;610;p11"/>
            <p:cNvSpPr/>
            <p:nvPr/>
          </p:nvSpPr>
          <p:spPr>
            <a:xfrm>
              <a:off x="5268375" y="3359525"/>
              <a:ext cx="243725" cy="423325"/>
            </a:xfrm>
            <a:custGeom>
              <a:rect b="b" l="l" r="r" t="t"/>
              <a:pathLst>
                <a:path extrusionOk="0" h="16933" w="9749">
                  <a:moveTo>
                    <a:pt x="2973" y="1"/>
                  </a:moveTo>
                  <a:cubicBezTo>
                    <a:pt x="2637" y="1"/>
                    <a:pt x="2299" y="57"/>
                    <a:pt x="1981" y="174"/>
                  </a:cubicBezTo>
                  <a:cubicBezTo>
                    <a:pt x="1348" y="395"/>
                    <a:pt x="799" y="856"/>
                    <a:pt x="465" y="1435"/>
                  </a:cubicBezTo>
                  <a:cubicBezTo>
                    <a:pt x="381" y="1579"/>
                    <a:pt x="316" y="1732"/>
                    <a:pt x="252" y="1884"/>
                  </a:cubicBezTo>
                  <a:cubicBezTo>
                    <a:pt x="205" y="2038"/>
                    <a:pt x="140" y="2196"/>
                    <a:pt x="113" y="2349"/>
                  </a:cubicBezTo>
                  <a:cubicBezTo>
                    <a:pt x="40" y="2657"/>
                    <a:pt x="12" y="2968"/>
                    <a:pt x="7" y="3274"/>
                  </a:cubicBezTo>
                  <a:cubicBezTo>
                    <a:pt x="1" y="4505"/>
                    <a:pt x="393" y="5597"/>
                    <a:pt x="681" y="6625"/>
                  </a:cubicBezTo>
                  <a:cubicBezTo>
                    <a:pt x="1267" y="8739"/>
                    <a:pt x="1974" y="10866"/>
                    <a:pt x="3021" y="12850"/>
                  </a:cubicBezTo>
                  <a:cubicBezTo>
                    <a:pt x="3548" y="13823"/>
                    <a:pt x="4106" y="14827"/>
                    <a:pt x="4975" y="15667"/>
                  </a:cubicBezTo>
                  <a:cubicBezTo>
                    <a:pt x="5197" y="15876"/>
                    <a:pt x="5435" y="16066"/>
                    <a:pt x="5690" y="16234"/>
                  </a:cubicBezTo>
                  <a:cubicBezTo>
                    <a:pt x="5949" y="16398"/>
                    <a:pt x="6224" y="16537"/>
                    <a:pt x="6510" y="16648"/>
                  </a:cubicBezTo>
                  <a:cubicBezTo>
                    <a:pt x="6791" y="16755"/>
                    <a:pt x="7081" y="16849"/>
                    <a:pt x="7402" y="16898"/>
                  </a:cubicBezTo>
                  <a:cubicBezTo>
                    <a:pt x="7535" y="16917"/>
                    <a:pt x="7675" y="16932"/>
                    <a:pt x="7822" y="16932"/>
                  </a:cubicBezTo>
                  <a:cubicBezTo>
                    <a:pt x="8026" y="16932"/>
                    <a:pt x="8242" y="16904"/>
                    <a:pt x="8468" y="16817"/>
                  </a:cubicBezTo>
                  <a:cubicBezTo>
                    <a:pt x="8657" y="16743"/>
                    <a:pt x="8851" y="16619"/>
                    <a:pt x="8990" y="16454"/>
                  </a:cubicBezTo>
                  <a:cubicBezTo>
                    <a:pt x="9072" y="16368"/>
                    <a:pt x="9105" y="16304"/>
                    <a:pt x="9154" y="16233"/>
                  </a:cubicBezTo>
                  <a:cubicBezTo>
                    <a:pt x="9202" y="16166"/>
                    <a:pt x="9245" y="16093"/>
                    <a:pt x="9281" y="16018"/>
                  </a:cubicBezTo>
                  <a:cubicBezTo>
                    <a:pt x="9433" y="15732"/>
                    <a:pt x="9536" y="15421"/>
                    <a:pt x="9588" y="15101"/>
                  </a:cubicBezTo>
                  <a:cubicBezTo>
                    <a:pt x="9695" y="14477"/>
                    <a:pt x="9644" y="13875"/>
                    <a:pt x="9540" y="13302"/>
                  </a:cubicBezTo>
                  <a:cubicBezTo>
                    <a:pt x="9435" y="12734"/>
                    <a:pt x="9251" y="12171"/>
                    <a:pt x="9070" y="11662"/>
                  </a:cubicBezTo>
                  <a:cubicBezTo>
                    <a:pt x="8888" y="11142"/>
                    <a:pt x="8700" y="10621"/>
                    <a:pt x="8492" y="10106"/>
                  </a:cubicBezTo>
                  <a:cubicBezTo>
                    <a:pt x="8073" y="9070"/>
                    <a:pt x="7606" y="8071"/>
                    <a:pt x="6960" y="7100"/>
                  </a:cubicBezTo>
                  <a:cubicBezTo>
                    <a:pt x="6782" y="6851"/>
                    <a:pt x="6577" y="6622"/>
                    <a:pt x="6348" y="6419"/>
                  </a:cubicBezTo>
                  <a:cubicBezTo>
                    <a:pt x="6109" y="6215"/>
                    <a:pt x="5826" y="6025"/>
                    <a:pt x="5463" y="5934"/>
                  </a:cubicBezTo>
                  <a:cubicBezTo>
                    <a:pt x="5365" y="5907"/>
                    <a:pt x="5261" y="5894"/>
                    <a:pt x="5155" y="5894"/>
                  </a:cubicBezTo>
                  <a:cubicBezTo>
                    <a:pt x="4872" y="5894"/>
                    <a:pt x="4579" y="5988"/>
                    <a:pt x="4366" y="6140"/>
                  </a:cubicBezTo>
                  <a:cubicBezTo>
                    <a:pt x="4082" y="6338"/>
                    <a:pt x="3870" y="6571"/>
                    <a:pt x="3694" y="6848"/>
                  </a:cubicBezTo>
                  <a:cubicBezTo>
                    <a:pt x="3348" y="7402"/>
                    <a:pt x="3249" y="8043"/>
                    <a:pt x="3270" y="8634"/>
                  </a:cubicBezTo>
                  <a:cubicBezTo>
                    <a:pt x="3296" y="9229"/>
                    <a:pt x="3423" y="9798"/>
                    <a:pt x="3612" y="10338"/>
                  </a:cubicBezTo>
                  <a:cubicBezTo>
                    <a:pt x="3799" y="10877"/>
                    <a:pt x="4044" y="11395"/>
                    <a:pt x="4340" y="11883"/>
                  </a:cubicBezTo>
                  <a:cubicBezTo>
                    <a:pt x="4637" y="12369"/>
                    <a:pt x="4980" y="12831"/>
                    <a:pt x="5426" y="13230"/>
                  </a:cubicBezTo>
                  <a:cubicBezTo>
                    <a:pt x="5485" y="13284"/>
                    <a:pt x="5559" y="13311"/>
                    <a:pt x="5634" y="13311"/>
                  </a:cubicBezTo>
                  <a:cubicBezTo>
                    <a:pt x="5718" y="13311"/>
                    <a:pt x="5801" y="13277"/>
                    <a:pt x="5862" y="13210"/>
                  </a:cubicBezTo>
                  <a:cubicBezTo>
                    <a:pt x="5977" y="13084"/>
                    <a:pt x="5968" y="12889"/>
                    <a:pt x="5842" y="12774"/>
                  </a:cubicBezTo>
                  <a:lnTo>
                    <a:pt x="5836" y="12769"/>
                  </a:lnTo>
                  <a:cubicBezTo>
                    <a:pt x="5474" y="12431"/>
                    <a:pt x="5165" y="11999"/>
                    <a:pt x="4905" y="11549"/>
                  </a:cubicBezTo>
                  <a:cubicBezTo>
                    <a:pt x="4645" y="11095"/>
                    <a:pt x="4433" y="10616"/>
                    <a:pt x="4273" y="10119"/>
                  </a:cubicBezTo>
                  <a:cubicBezTo>
                    <a:pt x="4113" y="9624"/>
                    <a:pt x="4016" y="9114"/>
                    <a:pt x="4007" y="8616"/>
                  </a:cubicBezTo>
                  <a:cubicBezTo>
                    <a:pt x="4000" y="8120"/>
                    <a:pt x="4102" y="7638"/>
                    <a:pt x="4349" y="7266"/>
                  </a:cubicBezTo>
                  <a:cubicBezTo>
                    <a:pt x="4469" y="7085"/>
                    <a:pt x="4623" y="6927"/>
                    <a:pt x="4805" y="6806"/>
                  </a:cubicBezTo>
                  <a:cubicBezTo>
                    <a:pt x="4913" y="6740"/>
                    <a:pt x="5012" y="6705"/>
                    <a:pt x="5119" y="6705"/>
                  </a:cubicBezTo>
                  <a:cubicBezTo>
                    <a:pt x="5167" y="6705"/>
                    <a:pt x="5217" y="6712"/>
                    <a:pt x="5269" y="6727"/>
                  </a:cubicBezTo>
                  <a:cubicBezTo>
                    <a:pt x="5615" y="6820"/>
                    <a:pt x="5990" y="7193"/>
                    <a:pt x="6260" y="7593"/>
                  </a:cubicBezTo>
                  <a:cubicBezTo>
                    <a:pt x="6531" y="8003"/>
                    <a:pt x="6794" y="8493"/>
                    <a:pt x="7022" y="8964"/>
                  </a:cubicBezTo>
                  <a:cubicBezTo>
                    <a:pt x="7254" y="9443"/>
                    <a:pt x="7461" y="9935"/>
                    <a:pt x="7655" y="10436"/>
                  </a:cubicBezTo>
                  <a:cubicBezTo>
                    <a:pt x="7848" y="10936"/>
                    <a:pt x="8027" y="11445"/>
                    <a:pt x="8197" y="11959"/>
                  </a:cubicBezTo>
                  <a:cubicBezTo>
                    <a:pt x="8374" y="12481"/>
                    <a:pt x="8522" y="12962"/>
                    <a:pt x="8609" y="13471"/>
                  </a:cubicBezTo>
                  <a:cubicBezTo>
                    <a:pt x="8696" y="13970"/>
                    <a:pt x="8724" y="14474"/>
                    <a:pt x="8637" y="14929"/>
                  </a:cubicBezTo>
                  <a:cubicBezTo>
                    <a:pt x="8601" y="15149"/>
                    <a:pt x="8527" y="15361"/>
                    <a:pt x="8420" y="15555"/>
                  </a:cubicBezTo>
                  <a:cubicBezTo>
                    <a:pt x="8397" y="15604"/>
                    <a:pt x="8369" y="15650"/>
                    <a:pt x="8337" y="15691"/>
                  </a:cubicBezTo>
                  <a:cubicBezTo>
                    <a:pt x="8309" y="15733"/>
                    <a:pt x="8274" y="15789"/>
                    <a:pt x="8257" y="15799"/>
                  </a:cubicBezTo>
                  <a:cubicBezTo>
                    <a:pt x="8221" y="15844"/>
                    <a:pt x="8174" y="15869"/>
                    <a:pt x="8112" y="15894"/>
                  </a:cubicBezTo>
                  <a:cubicBezTo>
                    <a:pt x="8043" y="15922"/>
                    <a:pt x="7949" y="15936"/>
                    <a:pt x="7841" y="15936"/>
                  </a:cubicBezTo>
                  <a:cubicBezTo>
                    <a:pt x="7755" y="15936"/>
                    <a:pt x="7659" y="15927"/>
                    <a:pt x="7562" y="15910"/>
                  </a:cubicBezTo>
                  <a:cubicBezTo>
                    <a:pt x="7343" y="15875"/>
                    <a:pt x="7110" y="15797"/>
                    <a:pt x="6884" y="15707"/>
                  </a:cubicBezTo>
                  <a:cubicBezTo>
                    <a:pt x="6661" y="15618"/>
                    <a:pt x="6448" y="15507"/>
                    <a:pt x="6246" y="15379"/>
                  </a:cubicBezTo>
                  <a:cubicBezTo>
                    <a:pt x="6046" y="15244"/>
                    <a:pt x="5856" y="15093"/>
                    <a:pt x="5681" y="14926"/>
                  </a:cubicBezTo>
                  <a:cubicBezTo>
                    <a:pt x="4971" y="14241"/>
                    <a:pt x="4441" y="13310"/>
                    <a:pt x="3940" y="12366"/>
                  </a:cubicBezTo>
                  <a:cubicBezTo>
                    <a:pt x="2953" y="10477"/>
                    <a:pt x="2277" y="8430"/>
                    <a:pt x="1707" y="6336"/>
                  </a:cubicBezTo>
                  <a:cubicBezTo>
                    <a:pt x="1408" y="5272"/>
                    <a:pt x="1073" y="4258"/>
                    <a:pt x="1090" y="3290"/>
                  </a:cubicBezTo>
                  <a:cubicBezTo>
                    <a:pt x="1097" y="2809"/>
                    <a:pt x="1191" y="2343"/>
                    <a:pt x="1407" y="1983"/>
                  </a:cubicBezTo>
                  <a:cubicBezTo>
                    <a:pt x="1515" y="1802"/>
                    <a:pt x="1649" y="1638"/>
                    <a:pt x="1808" y="1499"/>
                  </a:cubicBezTo>
                  <a:cubicBezTo>
                    <a:pt x="1972" y="1371"/>
                    <a:pt x="2147" y="1247"/>
                    <a:pt x="2349" y="1183"/>
                  </a:cubicBezTo>
                  <a:cubicBezTo>
                    <a:pt x="2556" y="1104"/>
                    <a:pt x="2779" y="1065"/>
                    <a:pt x="3003" y="1065"/>
                  </a:cubicBezTo>
                  <a:cubicBezTo>
                    <a:pt x="3206" y="1065"/>
                    <a:pt x="3411" y="1097"/>
                    <a:pt x="3606" y="1160"/>
                  </a:cubicBezTo>
                  <a:cubicBezTo>
                    <a:pt x="3813" y="1224"/>
                    <a:pt x="4010" y="1328"/>
                    <a:pt x="4191" y="1455"/>
                  </a:cubicBezTo>
                  <a:cubicBezTo>
                    <a:pt x="4378" y="1586"/>
                    <a:pt x="4561" y="1751"/>
                    <a:pt x="4729" y="1927"/>
                  </a:cubicBezTo>
                  <a:cubicBezTo>
                    <a:pt x="5402" y="2651"/>
                    <a:pt x="5889" y="3604"/>
                    <a:pt x="6407" y="4565"/>
                  </a:cubicBezTo>
                  <a:cubicBezTo>
                    <a:pt x="7426" y="6484"/>
                    <a:pt x="8392" y="8421"/>
                    <a:pt x="9116" y="10455"/>
                  </a:cubicBezTo>
                  <a:cubicBezTo>
                    <a:pt x="9161" y="10582"/>
                    <a:pt x="9280" y="10662"/>
                    <a:pt x="9407" y="10662"/>
                  </a:cubicBezTo>
                  <a:cubicBezTo>
                    <a:pt x="9437" y="10662"/>
                    <a:pt x="9468" y="10657"/>
                    <a:pt x="9498" y="10648"/>
                  </a:cubicBezTo>
                  <a:cubicBezTo>
                    <a:pt x="9657" y="10598"/>
                    <a:pt x="9749" y="10433"/>
                    <a:pt x="9706" y="10273"/>
                  </a:cubicBezTo>
                  <a:cubicBezTo>
                    <a:pt x="9132" y="8130"/>
                    <a:pt x="8226" y="6098"/>
                    <a:pt x="7259" y="4130"/>
                  </a:cubicBezTo>
                  <a:cubicBezTo>
                    <a:pt x="6782" y="3156"/>
                    <a:pt x="6302" y="2114"/>
                    <a:pt x="5487" y="1222"/>
                  </a:cubicBezTo>
                  <a:cubicBezTo>
                    <a:pt x="5280" y="1001"/>
                    <a:pt x="5059" y="794"/>
                    <a:pt x="4804" y="608"/>
                  </a:cubicBezTo>
                  <a:cubicBezTo>
                    <a:pt x="4540" y="418"/>
                    <a:pt x="4249" y="261"/>
                    <a:pt x="3937" y="159"/>
                  </a:cubicBezTo>
                  <a:cubicBezTo>
                    <a:pt x="3629" y="54"/>
                    <a:pt x="3302" y="1"/>
                    <a:pt x="2973"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1"/>
            <p:cNvSpPr/>
            <p:nvPr/>
          </p:nvSpPr>
          <p:spPr>
            <a:xfrm>
              <a:off x="5283850" y="3348400"/>
              <a:ext cx="243725" cy="423300"/>
            </a:xfrm>
            <a:custGeom>
              <a:rect b="b" l="l" r="r" t="t"/>
              <a:pathLst>
                <a:path extrusionOk="0" h="16932" w="9749">
                  <a:moveTo>
                    <a:pt x="2973" y="0"/>
                  </a:moveTo>
                  <a:cubicBezTo>
                    <a:pt x="2636" y="0"/>
                    <a:pt x="2299" y="57"/>
                    <a:pt x="1980" y="173"/>
                  </a:cubicBezTo>
                  <a:cubicBezTo>
                    <a:pt x="1347" y="395"/>
                    <a:pt x="799" y="856"/>
                    <a:pt x="465" y="1436"/>
                  </a:cubicBezTo>
                  <a:cubicBezTo>
                    <a:pt x="381" y="1579"/>
                    <a:pt x="315" y="1732"/>
                    <a:pt x="251" y="1883"/>
                  </a:cubicBezTo>
                  <a:cubicBezTo>
                    <a:pt x="204" y="2038"/>
                    <a:pt x="138" y="2196"/>
                    <a:pt x="112" y="2348"/>
                  </a:cubicBezTo>
                  <a:cubicBezTo>
                    <a:pt x="39" y="2656"/>
                    <a:pt x="11" y="2968"/>
                    <a:pt x="7" y="3273"/>
                  </a:cubicBezTo>
                  <a:cubicBezTo>
                    <a:pt x="0" y="4506"/>
                    <a:pt x="392" y="5597"/>
                    <a:pt x="679" y="6625"/>
                  </a:cubicBezTo>
                  <a:cubicBezTo>
                    <a:pt x="1265" y="8739"/>
                    <a:pt x="1973" y="10866"/>
                    <a:pt x="3020" y="12850"/>
                  </a:cubicBezTo>
                  <a:cubicBezTo>
                    <a:pt x="3547" y="13823"/>
                    <a:pt x="4105" y="14827"/>
                    <a:pt x="4975" y="15666"/>
                  </a:cubicBezTo>
                  <a:cubicBezTo>
                    <a:pt x="5196" y="15876"/>
                    <a:pt x="5435" y="16065"/>
                    <a:pt x="5689" y="16233"/>
                  </a:cubicBezTo>
                  <a:cubicBezTo>
                    <a:pt x="5948" y="16398"/>
                    <a:pt x="6222" y="16537"/>
                    <a:pt x="6509" y="16648"/>
                  </a:cubicBezTo>
                  <a:cubicBezTo>
                    <a:pt x="6791" y="16755"/>
                    <a:pt x="7080" y="16848"/>
                    <a:pt x="7401" y="16897"/>
                  </a:cubicBezTo>
                  <a:cubicBezTo>
                    <a:pt x="7534" y="16916"/>
                    <a:pt x="7675" y="16931"/>
                    <a:pt x="7822" y="16931"/>
                  </a:cubicBezTo>
                  <a:cubicBezTo>
                    <a:pt x="8025" y="16931"/>
                    <a:pt x="8241" y="16902"/>
                    <a:pt x="8467" y="16816"/>
                  </a:cubicBezTo>
                  <a:cubicBezTo>
                    <a:pt x="8657" y="16742"/>
                    <a:pt x="8851" y="16619"/>
                    <a:pt x="8989" y="16453"/>
                  </a:cubicBezTo>
                  <a:cubicBezTo>
                    <a:pt x="9071" y="16367"/>
                    <a:pt x="9103" y="16304"/>
                    <a:pt x="9153" y="16233"/>
                  </a:cubicBezTo>
                  <a:cubicBezTo>
                    <a:pt x="9201" y="16164"/>
                    <a:pt x="9243" y="16093"/>
                    <a:pt x="9280" y="16018"/>
                  </a:cubicBezTo>
                  <a:cubicBezTo>
                    <a:pt x="9432" y="15732"/>
                    <a:pt x="9536" y="15421"/>
                    <a:pt x="9588" y="15101"/>
                  </a:cubicBezTo>
                  <a:cubicBezTo>
                    <a:pt x="9694" y="14478"/>
                    <a:pt x="9642" y="13874"/>
                    <a:pt x="9538" y="13301"/>
                  </a:cubicBezTo>
                  <a:cubicBezTo>
                    <a:pt x="9433" y="12733"/>
                    <a:pt x="9250" y="12171"/>
                    <a:pt x="9069" y="11661"/>
                  </a:cubicBezTo>
                  <a:cubicBezTo>
                    <a:pt x="8889" y="11141"/>
                    <a:pt x="8699" y="10621"/>
                    <a:pt x="8491" y="10105"/>
                  </a:cubicBezTo>
                  <a:cubicBezTo>
                    <a:pt x="8072" y="9070"/>
                    <a:pt x="7605" y="8071"/>
                    <a:pt x="6958" y="7100"/>
                  </a:cubicBezTo>
                  <a:cubicBezTo>
                    <a:pt x="6782" y="6850"/>
                    <a:pt x="6577" y="6621"/>
                    <a:pt x="6347" y="6419"/>
                  </a:cubicBezTo>
                  <a:cubicBezTo>
                    <a:pt x="6109" y="6215"/>
                    <a:pt x="5825" y="6024"/>
                    <a:pt x="5462" y="5934"/>
                  </a:cubicBezTo>
                  <a:cubicBezTo>
                    <a:pt x="5364" y="5907"/>
                    <a:pt x="5260" y="5894"/>
                    <a:pt x="5155" y="5894"/>
                  </a:cubicBezTo>
                  <a:cubicBezTo>
                    <a:pt x="4872" y="5894"/>
                    <a:pt x="4579" y="5988"/>
                    <a:pt x="4366" y="6139"/>
                  </a:cubicBezTo>
                  <a:cubicBezTo>
                    <a:pt x="4081" y="6338"/>
                    <a:pt x="3869" y="6571"/>
                    <a:pt x="3693" y="6847"/>
                  </a:cubicBezTo>
                  <a:cubicBezTo>
                    <a:pt x="3347" y="7402"/>
                    <a:pt x="3248" y="8043"/>
                    <a:pt x="3269" y="8633"/>
                  </a:cubicBezTo>
                  <a:cubicBezTo>
                    <a:pt x="3295" y="9227"/>
                    <a:pt x="3423" y="9798"/>
                    <a:pt x="3611" y="10338"/>
                  </a:cubicBezTo>
                  <a:cubicBezTo>
                    <a:pt x="3799" y="10877"/>
                    <a:pt x="4042" y="11396"/>
                    <a:pt x="4340" y="11883"/>
                  </a:cubicBezTo>
                  <a:cubicBezTo>
                    <a:pt x="4636" y="12369"/>
                    <a:pt x="4978" y="12831"/>
                    <a:pt x="5424" y="13230"/>
                  </a:cubicBezTo>
                  <a:cubicBezTo>
                    <a:pt x="5484" y="13284"/>
                    <a:pt x="5558" y="13310"/>
                    <a:pt x="5632" y="13310"/>
                  </a:cubicBezTo>
                  <a:cubicBezTo>
                    <a:pt x="5716" y="13310"/>
                    <a:pt x="5800" y="13276"/>
                    <a:pt x="5861" y="13209"/>
                  </a:cubicBezTo>
                  <a:cubicBezTo>
                    <a:pt x="5975" y="13084"/>
                    <a:pt x="5967" y="12889"/>
                    <a:pt x="5841" y="12774"/>
                  </a:cubicBezTo>
                  <a:lnTo>
                    <a:pt x="5835" y="12769"/>
                  </a:lnTo>
                  <a:cubicBezTo>
                    <a:pt x="5474" y="12430"/>
                    <a:pt x="5164" y="11999"/>
                    <a:pt x="4905" y="11547"/>
                  </a:cubicBezTo>
                  <a:cubicBezTo>
                    <a:pt x="4644" y="11095"/>
                    <a:pt x="4432" y="10616"/>
                    <a:pt x="4272" y="10119"/>
                  </a:cubicBezTo>
                  <a:cubicBezTo>
                    <a:pt x="4112" y="9624"/>
                    <a:pt x="4015" y="9114"/>
                    <a:pt x="4006" y="8616"/>
                  </a:cubicBezTo>
                  <a:cubicBezTo>
                    <a:pt x="4000" y="8120"/>
                    <a:pt x="4101" y="7638"/>
                    <a:pt x="4347" y="7266"/>
                  </a:cubicBezTo>
                  <a:cubicBezTo>
                    <a:pt x="4468" y="7084"/>
                    <a:pt x="4623" y="6927"/>
                    <a:pt x="4803" y="6806"/>
                  </a:cubicBezTo>
                  <a:cubicBezTo>
                    <a:pt x="4912" y="6740"/>
                    <a:pt x="5011" y="6705"/>
                    <a:pt x="5118" y="6705"/>
                  </a:cubicBezTo>
                  <a:cubicBezTo>
                    <a:pt x="5166" y="6705"/>
                    <a:pt x="5216" y="6712"/>
                    <a:pt x="5268" y="6727"/>
                  </a:cubicBezTo>
                  <a:cubicBezTo>
                    <a:pt x="5615" y="6820"/>
                    <a:pt x="5989" y="7193"/>
                    <a:pt x="6260" y="7592"/>
                  </a:cubicBezTo>
                  <a:cubicBezTo>
                    <a:pt x="6531" y="8003"/>
                    <a:pt x="6794" y="8493"/>
                    <a:pt x="7022" y="8964"/>
                  </a:cubicBezTo>
                  <a:cubicBezTo>
                    <a:pt x="7252" y="9443"/>
                    <a:pt x="7461" y="9935"/>
                    <a:pt x="7655" y="10436"/>
                  </a:cubicBezTo>
                  <a:cubicBezTo>
                    <a:pt x="7848" y="10935"/>
                    <a:pt x="8025" y="11445"/>
                    <a:pt x="8196" y="11959"/>
                  </a:cubicBezTo>
                  <a:cubicBezTo>
                    <a:pt x="8373" y="12481"/>
                    <a:pt x="8522" y="12962"/>
                    <a:pt x="8609" y="13469"/>
                  </a:cubicBezTo>
                  <a:cubicBezTo>
                    <a:pt x="8694" y="13969"/>
                    <a:pt x="8722" y="14474"/>
                    <a:pt x="8635" y="14929"/>
                  </a:cubicBezTo>
                  <a:cubicBezTo>
                    <a:pt x="8599" y="15149"/>
                    <a:pt x="8526" y="15360"/>
                    <a:pt x="8419" y="15556"/>
                  </a:cubicBezTo>
                  <a:cubicBezTo>
                    <a:pt x="8396" y="15604"/>
                    <a:pt x="8368" y="15648"/>
                    <a:pt x="8336" y="15691"/>
                  </a:cubicBezTo>
                  <a:cubicBezTo>
                    <a:pt x="8306" y="15732"/>
                    <a:pt x="8272" y="15789"/>
                    <a:pt x="8256" y="15798"/>
                  </a:cubicBezTo>
                  <a:cubicBezTo>
                    <a:pt x="8220" y="15844"/>
                    <a:pt x="8173" y="15869"/>
                    <a:pt x="8111" y="15894"/>
                  </a:cubicBezTo>
                  <a:cubicBezTo>
                    <a:pt x="8041" y="15922"/>
                    <a:pt x="7946" y="15935"/>
                    <a:pt x="7838" y="15935"/>
                  </a:cubicBezTo>
                  <a:cubicBezTo>
                    <a:pt x="7752" y="15935"/>
                    <a:pt x="7657" y="15927"/>
                    <a:pt x="7561" y="15910"/>
                  </a:cubicBezTo>
                  <a:cubicBezTo>
                    <a:pt x="7342" y="15875"/>
                    <a:pt x="7109" y="15797"/>
                    <a:pt x="6882" y="15707"/>
                  </a:cubicBezTo>
                  <a:cubicBezTo>
                    <a:pt x="6660" y="15618"/>
                    <a:pt x="6447" y="15507"/>
                    <a:pt x="6244" y="15379"/>
                  </a:cubicBezTo>
                  <a:cubicBezTo>
                    <a:pt x="6044" y="15244"/>
                    <a:pt x="5855" y="15092"/>
                    <a:pt x="5680" y="14926"/>
                  </a:cubicBezTo>
                  <a:cubicBezTo>
                    <a:pt x="4970" y="14241"/>
                    <a:pt x="4439" y="13310"/>
                    <a:pt x="3937" y="12366"/>
                  </a:cubicBezTo>
                  <a:cubicBezTo>
                    <a:pt x="2950" y="10477"/>
                    <a:pt x="2276" y="8430"/>
                    <a:pt x="1706" y="6336"/>
                  </a:cubicBezTo>
                  <a:cubicBezTo>
                    <a:pt x="1406" y="5272"/>
                    <a:pt x="1072" y="4258"/>
                    <a:pt x="1087" y="3290"/>
                  </a:cubicBezTo>
                  <a:cubicBezTo>
                    <a:pt x="1096" y="2809"/>
                    <a:pt x="1190" y="2343"/>
                    <a:pt x="1405" y="1982"/>
                  </a:cubicBezTo>
                  <a:cubicBezTo>
                    <a:pt x="1514" y="1801"/>
                    <a:pt x="1648" y="1638"/>
                    <a:pt x="1807" y="1499"/>
                  </a:cubicBezTo>
                  <a:cubicBezTo>
                    <a:pt x="1971" y="1371"/>
                    <a:pt x="2146" y="1247"/>
                    <a:pt x="2348" y="1182"/>
                  </a:cubicBezTo>
                  <a:cubicBezTo>
                    <a:pt x="2554" y="1103"/>
                    <a:pt x="2777" y="1065"/>
                    <a:pt x="3001" y="1065"/>
                  </a:cubicBezTo>
                  <a:cubicBezTo>
                    <a:pt x="3205" y="1065"/>
                    <a:pt x="3410" y="1097"/>
                    <a:pt x="3605" y="1160"/>
                  </a:cubicBezTo>
                  <a:cubicBezTo>
                    <a:pt x="3812" y="1225"/>
                    <a:pt x="4007" y="1327"/>
                    <a:pt x="4190" y="1455"/>
                  </a:cubicBezTo>
                  <a:cubicBezTo>
                    <a:pt x="4377" y="1586"/>
                    <a:pt x="4560" y="1751"/>
                    <a:pt x="4728" y="1928"/>
                  </a:cubicBezTo>
                  <a:cubicBezTo>
                    <a:pt x="5400" y="2650"/>
                    <a:pt x="5888" y="3604"/>
                    <a:pt x="6406" y="4565"/>
                  </a:cubicBezTo>
                  <a:cubicBezTo>
                    <a:pt x="7425" y="6484"/>
                    <a:pt x="8390" y="8421"/>
                    <a:pt x="9114" y="10454"/>
                  </a:cubicBezTo>
                  <a:lnTo>
                    <a:pt x="9115" y="10455"/>
                  </a:lnTo>
                  <a:cubicBezTo>
                    <a:pt x="9159" y="10582"/>
                    <a:pt x="9278" y="10662"/>
                    <a:pt x="9405" y="10662"/>
                  </a:cubicBezTo>
                  <a:cubicBezTo>
                    <a:pt x="9436" y="10662"/>
                    <a:pt x="9467" y="10657"/>
                    <a:pt x="9498" y="10648"/>
                  </a:cubicBezTo>
                  <a:cubicBezTo>
                    <a:pt x="9657" y="10598"/>
                    <a:pt x="9748" y="10432"/>
                    <a:pt x="9705" y="10273"/>
                  </a:cubicBezTo>
                  <a:cubicBezTo>
                    <a:pt x="9131" y="8130"/>
                    <a:pt x="8225" y="6097"/>
                    <a:pt x="7259" y="4131"/>
                  </a:cubicBezTo>
                  <a:cubicBezTo>
                    <a:pt x="6782" y="3156"/>
                    <a:pt x="6302" y="2114"/>
                    <a:pt x="5486" y="1222"/>
                  </a:cubicBezTo>
                  <a:cubicBezTo>
                    <a:pt x="5279" y="1001"/>
                    <a:pt x="5059" y="794"/>
                    <a:pt x="4802" y="608"/>
                  </a:cubicBezTo>
                  <a:cubicBezTo>
                    <a:pt x="4540" y="418"/>
                    <a:pt x="4249" y="261"/>
                    <a:pt x="3935" y="157"/>
                  </a:cubicBezTo>
                  <a:cubicBezTo>
                    <a:pt x="3628" y="54"/>
                    <a:pt x="3301" y="0"/>
                    <a:pt x="29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2" name="Google Shape;612;p11"/>
          <p:cNvSpPr/>
          <p:nvPr/>
        </p:nvSpPr>
        <p:spPr>
          <a:xfrm flipH="1" rot="9019462">
            <a:off x="-266571" y="4212092"/>
            <a:ext cx="3114317" cy="2763451"/>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1"/>
          <p:cNvSpPr/>
          <p:nvPr/>
        </p:nvSpPr>
        <p:spPr>
          <a:xfrm flipH="1" rot="9019462">
            <a:off x="6273854" y="-1549783"/>
            <a:ext cx="3114317" cy="2763451"/>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614" name="Shape 6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_AND_BODY_1">
    <p:spTree>
      <p:nvGrpSpPr>
        <p:cNvPr id="615" name="Shape 615"/>
        <p:cNvGrpSpPr/>
        <p:nvPr/>
      </p:nvGrpSpPr>
      <p:grpSpPr>
        <a:xfrm>
          <a:off x="0" y="0"/>
          <a:ext cx="0" cy="0"/>
          <a:chOff x="0" y="0"/>
          <a:chExt cx="0" cy="0"/>
        </a:xfrm>
      </p:grpSpPr>
      <p:grpSp>
        <p:nvGrpSpPr>
          <p:cNvPr id="616" name="Google Shape;616;p13"/>
          <p:cNvGrpSpPr/>
          <p:nvPr/>
        </p:nvGrpSpPr>
        <p:grpSpPr>
          <a:xfrm>
            <a:off x="-119100" y="-16593"/>
            <a:ext cx="9382200" cy="5250878"/>
            <a:chOff x="-119100" y="-64178"/>
            <a:chExt cx="9382200" cy="5250878"/>
          </a:xfrm>
        </p:grpSpPr>
        <p:grpSp>
          <p:nvGrpSpPr>
            <p:cNvPr id="617" name="Google Shape;617;p13"/>
            <p:cNvGrpSpPr/>
            <p:nvPr/>
          </p:nvGrpSpPr>
          <p:grpSpPr>
            <a:xfrm>
              <a:off x="-119100" y="-57269"/>
              <a:ext cx="9382200" cy="5243970"/>
              <a:chOff x="-83362" y="-66754"/>
              <a:chExt cx="9382200" cy="5243970"/>
            </a:xfrm>
          </p:grpSpPr>
          <p:cxnSp>
            <p:nvCxnSpPr>
              <p:cNvPr id="618" name="Google Shape;618;p13"/>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19" name="Google Shape;619;p13"/>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20" name="Google Shape;620;p13"/>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21" name="Google Shape;621;p13"/>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22" name="Google Shape;622;p13"/>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23" name="Google Shape;623;p13"/>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24" name="Google Shape;624;p13"/>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25" name="Google Shape;625;p13"/>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26" name="Google Shape;626;p13"/>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27" name="Google Shape;627;p13"/>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28" name="Google Shape;628;p13"/>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29" name="Google Shape;629;p13"/>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30" name="Google Shape;630;p13"/>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631" name="Google Shape;631;p13"/>
            <p:cNvGrpSpPr/>
            <p:nvPr/>
          </p:nvGrpSpPr>
          <p:grpSpPr>
            <a:xfrm>
              <a:off x="212142" y="-64178"/>
              <a:ext cx="8809975" cy="5214627"/>
              <a:chOff x="299872" y="-35537"/>
              <a:chExt cx="8809975" cy="5214627"/>
            </a:xfrm>
          </p:grpSpPr>
          <p:grpSp>
            <p:nvGrpSpPr>
              <p:cNvPr id="632" name="Google Shape;632;p13"/>
              <p:cNvGrpSpPr/>
              <p:nvPr/>
            </p:nvGrpSpPr>
            <p:grpSpPr>
              <a:xfrm rot="5400000">
                <a:off x="1669520" y="-1405185"/>
                <a:ext cx="5214627" cy="7953923"/>
                <a:chOff x="-83362" y="-2664949"/>
                <a:chExt cx="9382200" cy="7433573"/>
              </a:xfrm>
            </p:grpSpPr>
            <p:cxnSp>
              <p:nvCxnSpPr>
                <p:cNvPr id="633" name="Google Shape;633;p13"/>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34" name="Google Shape;634;p13"/>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35" name="Google Shape;635;p13"/>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36" name="Google Shape;636;p13"/>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37" name="Google Shape;637;p13"/>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38" name="Google Shape;638;p13"/>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39" name="Google Shape;639;p13"/>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40" name="Google Shape;640;p13"/>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41" name="Google Shape;641;p13"/>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42" name="Google Shape;642;p13"/>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43" name="Google Shape;643;p13"/>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44" name="Google Shape;644;p13"/>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45" name="Google Shape;645;p13"/>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46" name="Google Shape;646;p13"/>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47" name="Google Shape;647;p13"/>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48" name="Google Shape;648;p13"/>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49" name="Google Shape;649;p13"/>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50" name="Google Shape;650;p13"/>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51" name="Google Shape;651;p13"/>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652" name="Google Shape;652;p13"/>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653" name="Google Shape;653;p13"/>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654" name="Google Shape;654;p13"/>
          <p:cNvSpPr txBox="1"/>
          <p:nvPr>
            <p:ph type="title"/>
          </p:nvPr>
        </p:nvSpPr>
        <p:spPr>
          <a:xfrm>
            <a:off x="819829" y="378006"/>
            <a:ext cx="50493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655" name="Google Shape;655;p13"/>
          <p:cNvSpPr txBox="1"/>
          <p:nvPr>
            <p:ph idx="1" type="body"/>
          </p:nvPr>
        </p:nvSpPr>
        <p:spPr>
          <a:xfrm>
            <a:off x="819825" y="896725"/>
            <a:ext cx="7700100" cy="3555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sz="1300"/>
            </a:lvl1pPr>
            <a:lvl2pPr indent="-311150" lvl="1" marL="914400" rtl="0">
              <a:spcBef>
                <a:spcPts val="160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grpSp>
        <p:nvGrpSpPr>
          <p:cNvPr id="656" name="Google Shape;656;p13"/>
          <p:cNvGrpSpPr/>
          <p:nvPr/>
        </p:nvGrpSpPr>
        <p:grpSpPr>
          <a:xfrm>
            <a:off x="8468175" y="178565"/>
            <a:ext cx="340786" cy="570834"/>
            <a:chOff x="2002900" y="3914700"/>
            <a:chExt cx="259350" cy="434425"/>
          </a:xfrm>
        </p:grpSpPr>
        <p:sp>
          <p:nvSpPr>
            <p:cNvPr id="657" name="Google Shape;657;p13"/>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3"/>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 name="Google Shape;659;p13"/>
          <p:cNvGrpSpPr/>
          <p:nvPr/>
        </p:nvGrpSpPr>
        <p:grpSpPr>
          <a:xfrm>
            <a:off x="8612639" y="862156"/>
            <a:ext cx="354386" cy="578521"/>
            <a:chOff x="2254100" y="3662800"/>
            <a:chExt cx="269700" cy="440275"/>
          </a:xfrm>
        </p:grpSpPr>
        <p:sp>
          <p:nvSpPr>
            <p:cNvPr id="660" name="Google Shape;660;p13"/>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3"/>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SECTION_HEADER_1">
    <p:spTree>
      <p:nvGrpSpPr>
        <p:cNvPr id="662" name="Shape 662"/>
        <p:cNvGrpSpPr/>
        <p:nvPr/>
      </p:nvGrpSpPr>
      <p:grpSpPr>
        <a:xfrm>
          <a:off x="0" y="0"/>
          <a:ext cx="0" cy="0"/>
          <a:chOff x="0" y="0"/>
          <a:chExt cx="0" cy="0"/>
        </a:xfrm>
      </p:grpSpPr>
      <p:grpSp>
        <p:nvGrpSpPr>
          <p:cNvPr id="663" name="Google Shape;663;p14"/>
          <p:cNvGrpSpPr/>
          <p:nvPr/>
        </p:nvGrpSpPr>
        <p:grpSpPr>
          <a:xfrm>
            <a:off x="-119100" y="-16593"/>
            <a:ext cx="9382200" cy="5250878"/>
            <a:chOff x="-119100" y="-64178"/>
            <a:chExt cx="9382200" cy="5250878"/>
          </a:xfrm>
        </p:grpSpPr>
        <p:grpSp>
          <p:nvGrpSpPr>
            <p:cNvPr id="664" name="Google Shape;664;p14"/>
            <p:cNvGrpSpPr/>
            <p:nvPr/>
          </p:nvGrpSpPr>
          <p:grpSpPr>
            <a:xfrm>
              <a:off x="-119100" y="-57269"/>
              <a:ext cx="9382200" cy="5243970"/>
              <a:chOff x="-83362" y="-66754"/>
              <a:chExt cx="9382200" cy="5243970"/>
            </a:xfrm>
          </p:grpSpPr>
          <p:cxnSp>
            <p:nvCxnSpPr>
              <p:cNvPr id="665" name="Google Shape;665;p14"/>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66" name="Google Shape;666;p14"/>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67" name="Google Shape;667;p14"/>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68" name="Google Shape;668;p14"/>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69" name="Google Shape;669;p14"/>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70" name="Google Shape;670;p14"/>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71" name="Google Shape;671;p14"/>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72" name="Google Shape;672;p14"/>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73" name="Google Shape;673;p14"/>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74" name="Google Shape;674;p14"/>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75" name="Google Shape;675;p14"/>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76" name="Google Shape;676;p14"/>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77" name="Google Shape;677;p14"/>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678" name="Google Shape;678;p14"/>
            <p:cNvGrpSpPr/>
            <p:nvPr/>
          </p:nvGrpSpPr>
          <p:grpSpPr>
            <a:xfrm>
              <a:off x="212142" y="-64178"/>
              <a:ext cx="8809975" cy="5214627"/>
              <a:chOff x="299872" y="-35537"/>
              <a:chExt cx="8809975" cy="5214627"/>
            </a:xfrm>
          </p:grpSpPr>
          <p:grpSp>
            <p:nvGrpSpPr>
              <p:cNvPr id="679" name="Google Shape;679;p14"/>
              <p:cNvGrpSpPr/>
              <p:nvPr/>
            </p:nvGrpSpPr>
            <p:grpSpPr>
              <a:xfrm rot="5400000">
                <a:off x="1669520" y="-1405185"/>
                <a:ext cx="5214627" cy="7953923"/>
                <a:chOff x="-83362" y="-2664949"/>
                <a:chExt cx="9382200" cy="7433573"/>
              </a:xfrm>
            </p:grpSpPr>
            <p:cxnSp>
              <p:nvCxnSpPr>
                <p:cNvPr id="680" name="Google Shape;680;p14"/>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81" name="Google Shape;681;p14"/>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82" name="Google Shape;682;p14"/>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83" name="Google Shape;683;p14"/>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84" name="Google Shape;684;p14"/>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85" name="Google Shape;685;p14"/>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86" name="Google Shape;686;p14"/>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87" name="Google Shape;687;p14"/>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88" name="Google Shape;688;p14"/>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89" name="Google Shape;689;p14"/>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90" name="Google Shape;690;p14"/>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91" name="Google Shape;691;p14"/>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92" name="Google Shape;692;p14"/>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93" name="Google Shape;693;p14"/>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94" name="Google Shape;694;p14"/>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95" name="Google Shape;695;p14"/>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96" name="Google Shape;696;p14"/>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97" name="Google Shape;697;p14"/>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698" name="Google Shape;698;p14"/>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699" name="Google Shape;699;p14"/>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700" name="Google Shape;700;p14"/>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701" name="Google Shape;701;p14"/>
          <p:cNvSpPr txBox="1"/>
          <p:nvPr>
            <p:ph type="title"/>
          </p:nvPr>
        </p:nvSpPr>
        <p:spPr>
          <a:xfrm>
            <a:off x="1978200" y="1547871"/>
            <a:ext cx="5187600" cy="1331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02" name="Google Shape;702;p14"/>
          <p:cNvSpPr txBox="1"/>
          <p:nvPr>
            <p:ph idx="1" type="subTitle"/>
          </p:nvPr>
        </p:nvSpPr>
        <p:spPr>
          <a:xfrm>
            <a:off x="2832450" y="2731238"/>
            <a:ext cx="3479100" cy="102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703" name="Google Shape;703;p14"/>
          <p:cNvSpPr/>
          <p:nvPr/>
        </p:nvSpPr>
        <p:spPr>
          <a:xfrm rot="-10303763">
            <a:off x="-926076" y="3388122"/>
            <a:ext cx="3427184" cy="3041069"/>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4"/>
          <p:cNvSpPr/>
          <p:nvPr/>
        </p:nvSpPr>
        <p:spPr>
          <a:xfrm rot="5869302">
            <a:off x="7417885" y="-267663"/>
            <a:ext cx="3427179" cy="3041065"/>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5" name="Google Shape;705;p14"/>
          <p:cNvGrpSpPr/>
          <p:nvPr/>
        </p:nvGrpSpPr>
        <p:grpSpPr>
          <a:xfrm rot="-937174">
            <a:off x="8399384" y="3207232"/>
            <a:ext cx="340793" cy="570846"/>
            <a:chOff x="2002900" y="3914700"/>
            <a:chExt cx="259350" cy="434425"/>
          </a:xfrm>
        </p:grpSpPr>
        <p:sp>
          <p:nvSpPr>
            <p:cNvPr id="706" name="Google Shape;706;p14"/>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4"/>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8" name="Google Shape;708;p14"/>
          <p:cNvGrpSpPr/>
          <p:nvPr/>
        </p:nvGrpSpPr>
        <p:grpSpPr>
          <a:xfrm rot="-937174">
            <a:off x="8151734" y="3807307"/>
            <a:ext cx="340793" cy="570846"/>
            <a:chOff x="2002900" y="3914700"/>
            <a:chExt cx="259350" cy="434425"/>
          </a:xfrm>
        </p:grpSpPr>
        <p:sp>
          <p:nvSpPr>
            <p:cNvPr id="709" name="Google Shape;709;p14"/>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4"/>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1" name="Google Shape;711;p14"/>
          <p:cNvSpPr/>
          <p:nvPr/>
        </p:nvSpPr>
        <p:spPr>
          <a:xfrm>
            <a:off x="-176197" y="2"/>
            <a:ext cx="1928312" cy="2339618"/>
          </a:xfrm>
          <a:custGeom>
            <a:rect b="b" l="l" r="r" t="t"/>
            <a:pathLst>
              <a:path extrusionOk="0" h="52116" w="42954">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_1">
    <p:spTree>
      <p:nvGrpSpPr>
        <p:cNvPr id="712" name="Shape 712"/>
        <p:cNvGrpSpPr/>
        <p:nvPr/>
      </p:nvGrpSpPr>
      <p:grpSpPr>
        <a:xfrm>
          <a:off x="0" y="0"/>
          <a:ext cx="0" cy="0"/>
          <a:chOff x="0" y="0"/>
          <a:chExt cx="0" cy="0"/>
        </a:xfrm>
      </p:grpSpPr>
      <p:grpSp>
        <p:nvGrpSpPr>
          <p:cNvPr id="713" name="Google Shape;713;p15"/>
          <p:cNvGrpSpPr/>
          <p:nvPr/>
        </p:nvGrpSpPr>
        <p:grpSpPr>
          <a:xfrm>
            <a:off x="-119100" y="-16593"/>
            <a:ext cx="9382200" cy="5250878"/>
            <a:chOff x="-119100" y="-64178"/>
            <a:chExt cx="9382200" cy="5250878"/>
          </a:xfrm>
        </p:grpSpPr>
        <p:grpSp>
          <p:nvGrpSpPr>
            <p:cNvPr id="714" name="Google Shape;714;p15"/>
            <p:cNvGrpSpPr/>
            <p:nvPr/>
          </p:nvGrpSpPr>
          <p:grpSpPr>
            <a:xfrm>
              <a:off x="-119100" y="-57269"/>
              <a:ext cx="9382200" cy="5243970"/>
              <a:chOff x="-83362" y="-66754"/>
              <a:chExt cx="9382200" cy="5243970"/>
            </a:xfrm>
          </p:grpSpPr>
          <p:cxnSp>
            <p:nvCxnSpPr>
              <p:cNvPr id="715" name="Google Shape;715;p15"/>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16" name="Google Shape;716;p15"/>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17" name="Google Shape;717;p15"/>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18" name="Google Shape;718;p15"/>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19" name="Google Shape;719;p15"/>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20" name="Google Shape;720;p15"/>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21" name="Google Shape;721;p15"/>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22" name="Google Shape;722;p15"/>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23" name="Google Shape;723;p15"/>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24" name="Google Shape;724;p15"/>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25" name="Google Shape;725;p15"/>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26" name="Google Shape;726;p15"/>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27" name="Google Shape;727;p15"/>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728" name="Google Shape;728;p15"/>
            <p:cNvGrpSpPr/>
            <p:nvPr/>
          </p:nvGrpSpPr>
          <p:grpSpPr>
            <a:xfrm>
              <a:off x="212142" y="-64178"/>
              <a:ext cx="8809975" cy="5214627"/>
              <a:chOff x="299872" y="-35537"/>
              <a:chExt cx="8809975" cy="5214627"/>
            </a:xfrm>
          </p:grpSpPr>
          <p:grpSp>
            <p:nvGrpSpPr>
              <p:cNvPr id="729" name="Google Shape;729;p15"/>
              <p:cNvGrpSpPr/>
              <p:nvPr/>
            </p:nvGrpSpPr>
            <p:grpSpPr>
              <a:xfrm rot="5400000">
                <a:off x="1669520" y="-1405185"/>
                <a:ext cx="5214627" cy="7953923"/>
                <a:chOff x="-83362" y="-2664949"/>
                <a:chExt cx="9382200" cy="7433573"/>
              </a:xfrm>
            </p:grpSpPr>
            <p:cxnSp>
              <p:nvCxnSpPr>
                <p:cNvPr id="730" name="Google Shape;730;p15"/>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31" name="Google Shape;731;p15"/>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32" name="Google Shape;732;p15"/>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33" name="Google Shape;733;p15"/>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34" name="Google Shape;734;p15"/>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35" name="Google Shape;735;p15"/>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36" name="Google Shape;736;p15"/>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37" name="Google Shape;737;p15"/>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38" name="Google Shape;738;p15"/>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39" name="Google Shape;739;p15"/>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40" name="Google Shape;740;p15"/>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41" name="Google Shape;741;p15"/>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42" name="Google Shape;742;p15"/>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43" name="Google Shape;743;p15"/>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44" name="Google Shape;744;p15"/>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45" name="Google Shape;745;p15"/>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46" name="Google Shape;746;p15"/>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47" name="Google Shape;747;p15"/>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748" name="Google Shape;748;p15"/>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749" name="Google Shape;749;p15"/>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750" name="Google Shape;750;p15"/>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751" name="Google Shape;751;p15"/>
          <p:cNvSpPr txBox="1"/>
          <p:nvPr>
            <p:ph type="title"/>
          </p:nvPr>
        </p:nvSpPr>
        <p:spPr>
          <a:xfrm>
            <a:off x="819829" y="378006"/>
            <a:ext cx="50493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752" name="Google Shape;752;p15"/>
          <p:cNvSpPr txBox="1"/>
          <p:nvPr>
            <p:ph idx="2" type="title"/>
          </p:nvPr>
        </p:nvSpPr>
        <p:spPr>
          <a:xfrm>
            <a:off x="1043000" y="3206575"/>
            <a:ext cx="1941600" cy="4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53" name="Google Shape;753;p15"/>
          <p:cNvSpPr txBox="1"/>
          <p:nvPr>
            <p:ph idx="1" type="subTitle"/>
          </p:nvPr>
        </p:nvSpPr>
        <p:spPr>
          <a:xfrm>
            <a:off x="1043000" y="3582500"/>
            <a:ext cx="1941600" cy="9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754" name="Google Shape;754;p15"/>
          <p:cNvSpPr txBox="1"/>
          <p:nvPr>
            <p:ph hasCustomPrompt="1" idx="3" type="title"/>
          </p:nvPr>
        </p:nvSpPr>
        <p:spPr>
          <a:xfrm>
            <a:off x="1359199" y="2131000"/>
            <a:ext cx="13092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a:r>
              <a:t>xx%</a:t>
            </a:r>
          </a:p>
        </p:txBody>
      </p:sp>
      <p:sp>
        <p:nvSpPr>
          <p:cNvPr id="755" name="Google Shape;755;p15"/>
          <p:cNvSpPr txBox="1"/>
          <p:nvPr>
            <p:ph idx="4" type="title"/>
          </p:nvPr>
        </p:nvSpPr>
        <p:spPr>
          <a:xfrm>
            <a:off x="3601200" y="3206575"/>
            <a:ext cx="1941600" cy="4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56" name="Google Shape;756;p15"/>
          <p:cNvSpPr txBox="1"/>
          <p:nvPr>
            <p:ph idx="5" type="subTitle"/>
          </p:nvPr>
        </p:nvSpPr>
        <p:spPr>
          <a:xfrm>
            <a:off x="3601200" y="3582500"/>
            <a:ext cx="1941600" cy="9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757" name="Google Shape;757;p15"/>
          <p:cNvSpPr txBox="1"/>
          <p:nvPr>
            <p:ph hasCustomPrompt="1" idx="6" type="title"/>
          </p:nvPr>
        </p:nvSpPr>
        <p:spPr>
          <a:xfrm>
            <a:off x="3917399" y="2131000"/>
            <a:ext cx="13092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a:r>
              <a:t>xx%</a:t>
            </a:r>
          </a:p>
        </p:txBody>
      </p:sp>
      <p:sp>
        <p:nvSpPr>
          <p:cNvPr id="758" name="Google Shape;758;p15"/>
          <p:cNvSpPr txBox="1"/>
          <p:nvPr>
            <p:ph idx="7" type="title"/>
          </p:nvPr>
        </p:nvSpPr>
        <p:spPr>
          <a:xfrm>
            <a:off x="6159400" y="3206575"/>
            <a:ext cx="1941600" cy="4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59" name="Google Shape;759;p15"/>
          <p:cNvSpPr txBox="1"/>
          <p:nvPr>
            <p:ph idx="8" type="subTitle"/>
          </p:nvPr>
        </p:nvSpPr>
        <p:spPr>
          <a:xfrm>
            <a:off x="6159400" y="3582500"/>
            <a:ext cx="1941600" cy="9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760" name="Google Shape;760;p15"/>
          <p:cNvSpPr txBox="1"/>
          <p:nvPr>
            <p:ph hasCustomPrompt="1" idx="9" type="title"/>
          </p:nvPr>
        </p:nvSpPr>
        <p:spPr>
          <a:xfrm>
            <a:off x="6475599" y="2131000"/>
            <a:ext cx="13092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a:r>
              <a:t>xx%</a:t>
            </a:r>
          </a:p>
        </p:txBody>
      </p:sp>
      <p:grpSp>
        <p:nvGrpSpPr>
          <p:cNvPr id="761" name="Google Shape;761;p15"/>
          <p:cNvGrpSpPr/>
          <p:nvPr/>
        </p:nvGrpSpPr>
        <p:grpSpPr>
          <a:xfrm rot="-1793390">
            <a:off x="7580484" y="-947456"/>
            <a:ext cx="1516561" cy="2882508"/>
            <a:chOff x="4949150" y="3435000"/>
            <a:chExt cx="1154175" cy="2193725"/>
          </a:xfrm>
        </p:grpSpPr>
        <p:sp>
          <p:nvSpPr>
            <p:cNvPr id="762" name="Google Shape;762;p15"/>
            <p:cNvSpPr/>
            <p:nvPr/>
          </p:nvSpPr>
          <p:spPr>
            <a:xfrm>
              <a:off x="4959775" y="3435000"/>
              <a:ext cx="1143550" cy="959400"/>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5"/>
            <p:cNvSpPr/>
            <p:nvPr/>
          </p:nvSpPr>
          <p:spPr>
            <a:xfrm>
              <a:off x="4951550" y="4337550"/>
              <a:ext cx="1049300" cy="1291175"/>
            </a:xfrm>
            <a:custGeom>
              <a:rect b="b" l="l" r="r" t="t"/>
              <a:pathLst>
                <a:path extrusionOk="0" h="51647" w="41972">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5"/>
            <p:cNvSpPr/>
            <p:nvPr/>
          </p:nvSpPr>
          <p:spPr>
            <a:xfrm>
              <a:off x="4949150" y="4337350"/>
              <a:ext cx="355725" cy="379225"/>
            </a:xfrm>
            <a:custGeom>
              <a:rect b="b" l="l" r="r" t="t"/>
              <a:pathLst>
                <a:path extrusionOk="0" h="15169" w="14229">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5"/>
            <p:cNvSpPr/>
            <p:nvPr/>
          </p:nvSpPr>
          <p:spPr>
            <a:xfrm>
              <a:off x="5009050" y="4360375"/>
              <a:ext cx="295825" cy="264025"/>
            </a:xfrm>
            <a:custGeom>
              <a:rect b="b" l="l" r="r" t="t"/>
              <a:pathLst>
                <a:path extrusionOk="0" h="10561" w="11833">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5"/>
            <p:cNvSpPr/>
            <p:nvPr/>
          </p:nvSpPr>
          <p:spPr>
            <a:xfrm>
              <a:off x="4949150" y="4337350"/>
              <a:ext cx="108075" cy="106800"/>
            </a:xfrm>
            <a:custGeom>
              <a:rect b="b" l="l" r="r" t="t"/>
              <a:pathLst>
                <a:path extrusionOk="0" h="4272" w="4323">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5"/>
            <p:cNvSpPr/>
            <p:nvPr/>
          </p:nvSpPr>
          <p:spPr>
            <a:xfrm>
              <a:off x="5062025" y="4502650"/>
              <a:ext cx="991525" cy="1085800"/>
            </a:xfrm>
            <a:custGeom>
              <a:rect b="b" l="l" r="r" t="t"/>
              <a:pathLst>
                <a:path extrusionOk="0" h="43432" w="39661">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5"/>
            <p:cNvSpPr/>
            <p:nvPr/>
          </p:nvSpPr>
          <p:spPr>
            <a:xfrm>
              <a:off x="5270300" y="4502650"/>
              <a:ext cx="783250" cy="931275"/>
            </a:xfrm>
            <a:custGeom>
              <a:rect b="b" l="l" r="r" t="t"/>
              <a:pathLst>
                <a:path extrusionOk="0" h="37251" w="3133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5"/>
            <p:cNvSpPr/>
            <p:nvPr/>
          </p:nvSpPr>
          <p:spPr>
            <a:xfrm>
              <a:off x="5062025" y="4683725"/>
              <a:ext cx="805800" cy="904725"/>
            </a:xfrm>
            <a:custGeom>
              <a:rect b="b" l="l" r="r" t="t"/>
              <a:pathLst>
                <a:path extrusionOk="0" h="36189" w="32232">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5"/>
            <p:cNvSpPr/>
            <p:nvPr/>
          </p:nvSpPr>
          <p:spPr>
            <a:xfrm>
              <a:off x="5016750" y="4357550"/>
              <a:ext cx="975" cy="550"/>
            </a:xfrm>
            <a:custGeom>
              <a:rect b="b" l="l" r="r" t="t"/>
              <a:pathLst>
                <a:path extrusionOk="0" h="22" w="39">
                  <a:moveTo>
                    <a:pt x="1" y="1"/>
                  </a:moveTo>
                  <a:lnTo>
                    <a:pt x="39" y="2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5"/>
            <p:cNvSpPr/>
            <p:nvPr/>
          </p:nvSpPr>
          <p:spPr>
            <a:xfrm>
              <a:off x="4986000" y="4341125"/>
              <a:ext cx="850" cy="475"/>
            </a:xfrm>
            <a:custGeom>
              <a:rect b="b" l="l" r="r" t="t"/>
              <a:pathLst>
                <a:path extrusionOk="0" h="19" w="34">
                  <a:moveTo>
                    <a:pt x="1" y="1"/>
                  </a:moveTo>
                  <a:lnTo>
                    <a:pt x="34" y="1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5"/>
            <p:cNvSpPr/>
            <p:nvPr/>
          </p:nvSpPr>
          <p:spPr>
            <a:xfrm>
              <a:off x="4999650" y="4348400"/>
              <a:ext cx="12550" cy="6725"/>
            </a:xfrm>
            <a:custGeom>
              <a:rect b="b" l="l" r="r" t="t"/>
              <a:pathLst>
                <a:path extrusionOk="0" h="269" w="502">
                  <a:moveTo>
                    <a:pt x="0" y="1"/>
                  </a:moveTo>
                  <a:lnTo>
                    <a:pt x="501" y="26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5"/>
            <p:cNvSpPr/>
            <p:nvPr/>
          </p:nvSpPr>
          <p:spPr>
            <a:xfrm>
              <a:off x="4994075" y="4345450"/>
              <a:ext cx="2475" cy="1350"/>
            </a:xfrm>
            <a:custGeom>
              <a:rect b="b" l="l" r="r" t="t"/>
              <a:pathLst>
                <a:path extrusionOk="0" h="54" w="99">
                  <a:moveTo>
                    <a:pt x="0" y="1"/>
                  </a:moveTo>
                  <a:lnTo>
                    <a:pt x="99" y="5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5"/>
            <p:cNvSpPr/>
            <p:nvPr/>
          </p:nvSpPr>
          <p:spPr>
            <a:xfrm>
              <a:off x="4996525" y="4346775"/>
              <a:ext cx="3125" cy="1650"/>
            </a:xfrm>
            <a:custGeom>
              <a:rect b="b" l="l" r="r" t="t"/>
              <a:pathLst>
                <a:path extrusionOk="0" h="66" w="125">
                  <a:moveTo>
                    <a:pt x="1" y="0"/>
                  </a:moveTo>
                  <a:lnTo>
                    <a:pt x="124" y="6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5"/>
            <p:cNvSpPr/>
            <p:nvPr/>
          </p:nvSpPr>
          <p:spPr>
            <a:xfrm>
              <a:off x="4986825" y="4341575"/>
              <a:ext cx="7275" cy="3900"/>
            </a:xfrm>
            <a:custGeom>
              <a:rect b="b" l="l" r="r" t="t"/>
              <a:pathLst>
                <a:path extrusionOk="0" h="156" w="291">
                  <a:moveTo>
                    <a:pt x="1" y="0"/>
                  </a:moveTo>
                  <a:lnTo>
                    <a:pt x="290" y="15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5"/>
            <p:cNvSpPr/>
            <p:nvPr/>
          </p:nvSpPr>
          <p:spPr>
            <a:xfrm>
              <a:off x="4984400" y="4340250"/>
              <a:ext cx="1625" cy="900"/>
            </a:xfrm>
            <a:custGeom>
              <a:rect b="b" l="l" r="r" t="t"/>
              <a:pathLst>
                <a:path extrusionOk="0" h="36" w="65">
                  <a:moveTo>
                    <a:pt x="0" y="1"/>
                  </a:moveTo>
                  <a:lnTo>
                    <a:pt x="65" y="3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5"/>
            <p:cNvSpPr/>
            <p:nvPr/>
          </p:nvSpPr>
          <p:spPr>
            <a:xfrm>
              <a:off x="4954300" y="4365725"/>
              <a:ext cx="3825" cy="11300"/>
            </a:xfrm>
            <a:custGeom>
              <a:rect b="b" l="l" r="r" t="t"/>
              <a:pathLst>
                <a:path extrusionOk="0" h="452" w="153">
                  <a:moveTo>
                    <a:pt x="1" y="1"/>
                  </a:moveTo>
                  <a:lnTo>
                    <a:pt x="153" y="451"/>
                  </a:lnTo>
                  <a:lnTo>
                    <a:pt x="153" y="451"/>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5"/>
            <p:cNvSpPr/>
            <p:nvPr/>
          </p:nvSpPr>
          <p:spPr>
            <a:xfrm>
              <a:off x="5012175" y="4355100"/>
              <a:ext cx="4600" cy="2475"/>
            </a:xfrm>
            <a:custGeom>
              <a:rect b="b" l="l" r="r" t="t"/>
              <a:pathLst>
                <a:path extrusionOk="0" h="99" w="184">
                  <a:moveTo>
                    <a:pt x="0" y="1"/>
                  </a:moveTo>
                  <a:lnTo>
                    <a:pt x="184" y="99"/>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5"/>
            <p:cNvSpPr/>
            <p:nvPr/>
          </p:nvSpPr>
          <p:spPr>
            <a:xfrm>
              <a:off x="4958100" y="4377000"/>
              <a:ext cx="22625" cy="67150"/>
            </a:xfrm>
            <a:custGeom>
              <a:rect b="b" l="l" r="r" t="t"/>
              <a:pathLst>
                <a:path extrusionOk="0" h="2686" w="905">
                  <a:moveTo>
                    <a:pt x="1" y="0"/>
                  </a:moveTo>
                  <a:lnTo>
                    <a:pt x="905" y="2685"/>
                  </a:lnTo>
                  <a:lnTo>
                    <a:pt x="905" y="268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5"/>
            <p:cNvSpPr/>
            <p:nvPr/>
          </p:nvSpPr>
          <p:spPr>
            <a:xfrm>
              <a:off x="5017750" y="4358075"/>
              <a:ext cx="4325" cy="2325"/>
            </a:xfrm>
            <a:custGeom>
              <a:rect b="b" l="l" r="r" t="t"/>
              <a:pathLst>
                <a:path extrusionOk="0" h="93" w="173">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5"/>
            <p:cNvSpPr/>
            <p:nvPr/>
          </p:nvSpPr>
          <p:spPr>
            <a:xfrm>
              <a:off x="4949150" y="4337350"/>
              <a:ext cx="108075" cy="70150"/>
            </a:xfrm>
            <a:custGeom>
              <a:rect b="b" l="l" r="r" t="t"/>
              <a:pathLst>
                <a:path extrusionOk="0" h="2806" w="4323">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5"/>
            <p:cNvSpPr/>
            <p:nvPr/>
          </p:nvSpPr>
          <p:spPr>
            <a:xfrm>
              <a:off x="5771200" y="5345375"/>
              <a:ext cx="282800" cy="243325"/>
            </a:xfrm>
            <a:custGeom>
              <a:rect b="b" l="l" r="r" t="t"/>
              <a:pathLst>
                <a:path extrusionOk="0" h="9733" w="11312">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3" name="Google Shape;783;p15"/>
          <p:cNvGrpSpPr/>
          <p:nvPr/>
        </p:nvGrpSpPr>
        <p:grpSpPr>
          <a:xfrm rot="7199944">
            <a:off x="8752305" y="857774"/>
            <a:ext cx="1040619" cy="1909854"/>
            <a:chOff x="1986275" y="390525"/>
            <a:chExt cx="791925" cy="1453425"/>
          </a:xfrm>
        </p:grpSpPr>
        <p:sp>
          <p:nvSpPr>
            <p:cNvPr id="784" name="Google Shape;784;p15"/>
            <p:cNvSpPr/>
            <p:nvPr/>
          </p:nvSpPr>
          <p:spPr>
            <a:xfrm>
              <a:off x="1986275" y="415100"/>
              <a:ext cx="784925" cy="1428475"/>
            </a:xfrm>
            <a:custGeom>
              <a:rect b="b" l="l" r="r" t="t"/>
              <a:pathLst>
                <a:path extrusionOk="0" h="57139" w="31397">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5"/>
            <p:cNvSpPr/>
            <p:nvPr/>
          </p:nvSpPr>
          <p:spPr>
            <a:xfrm>
              <a:off x="2489200" y="1424300"/>
              <a:ext cx="286775" cy="419625"/>
            </a:xfrm>
            <a:custGeom>
              <a:rect b="b" l="l" r="r" t="t"/>
              <a:pathLst>
                <a:path extrusionOk="0" h="16785" w="11471">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5"/>
            <p:cNvSpPr/>
            <p:nvPr/>
          </p:nvSpPr>
          <p:spPr>
            <a:xfrm>
              <a:off x="2489200" y="1470675"/>
              <a:ext cx="244525" cy="334225"/>
            </a:xfrm>
            <a:custGeom>
              <a:rect b="b" l="l" r="r" t="t"/>
              <a:pathLst>
                <a:path extrusionOk="0" h="13369" w="9781">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5"/>
            <p:cNvSpPr/>
            <p:nvPr/>
          </p:nvSpPr>
          <p:spPr>
            <a:xfrm>
              <a:off x="2678900" y="1739500"/>
              <a:ext cx="93675" cy="104425"/>
            </a:xfrm>
            <a:custGeom>
              <a:rect b="b" l="l" r="r" t="t"/>
              <a:pathLst>
                <a:path extrusionOk="0" h="4177" w="3747">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5"/>
            <p:cNvSpPr/>
            <p:nvPr/>
          </p:nvSpPr>
          <p:spPr>
            <a:xfrm>
              <a:off x="2064050" y="390575"/>
              <a:ext cx="714150" cy="1193175"/>
            </a:xfrm>
            <a:custGeom>
              <a:rect b="b" l="l" r="r" t="t"/>
              <a:pathLst>
                <a:path extrusionOk="0" h="47727" w="28566">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5"/>
            <p:cNvSpPr/>
            <p:nvPr/>
          </p:nvSpPr>
          <p:spPr>
            <a:xfrm>
              <a:off x="2064050" y="475400"/>
              <a:ext cx="491725" cy="1108350"/>
            </a:xfrm>
            <a:custGeom>
              <a:rect b="b" l="l" r="r" t="t"/>
              <a:pathLst>
                <a:path extrusionOk="0" h="44334" w="19669">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5"/>
            <p:cNvSpPr/>
            <p:nvPr/>
          </p:nvSpPr>
          <p:spPr>
            <a:xfrm>
              <a:off x="2293825" y="390575"/>
              <a:ext cx="484375" cy="1092125"/>
            </a:xfrm>
            <a:custGeom>
              <a:rect b="b" l="l" r="r" t="t"/>
              <a:pathLst>
                <a:path extrusionOk="0" h="43685" w="19375">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5"/>
            <p:cNvSpPr/>
            <p:nvPr/>
          </p:nvSpPr>
          <p:spPr>
            <a:xfrm>
              <a:off x="2678900" y="1764750"/>
              <a:ext cx="92800" cy="79200"/>
            </a:xfrm>
            <a:custGeom>
              <a:rect b="b" l="l" r="r" t="t"/>
              <a:pathLst>
                <a:path extrusionOk="0" h="3168" w="3712">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5"/>
            <p:cNvSpPr/>
            <p:nvPr/>
          </p:nvSpPr>
          <p:spPr>
            <a:xfrm>
              <a:off x="2063850" y="390525"/>
              <a:ext cx="335425" cy="150875"/>
            </a:xfrm>
            <a:custGeom>
              <a:rect b="b" l="l" r="r" t="t"/>
              <a:pathLst>
                <a:path extrusionOk="0" h="6035" w="13417">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15"/>
          <p:cNvGrpSpPr/>
          <p:nvPr/>
        </p:nvGrpSpPr>
        <p:grpSpPr>
          <a:xfrm>
            <a:off x="177050" y="3555090"/>
            <a:ext cx="340786" cy="570834"/>
            <a:chOff x="2002900" y="3914700"/>
            <a:chExt cx="259350" cy="434425"/>
          </a:xfrm>
        </p:grpSpPr>
        <p:sp>
          <p:nvSpPr>
            <p:cNvPr id="794" name="Google Shape;794;p15"/>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5"/>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6" name="Google Shape;796;p15"/>
          <p:cNvGrpSpPr/>
          <p:nvPr/>
        </p:nvGrpSpPr>
        <p:grpSpPr>
          <a:xfrm>
            <a:off x="321514" y="4238681"/>
            <a:ext cx="354386" cy="578521"/>
            <a:chOff x="2254100" y="3662800"/>
            <a:chExt cx="269700" cy="440275"/>
          </a:xfrm>
        </p:grpSpPr>
        <p:sp>
          <p:nvSpPr>
            <p:cNvPr id="797" name="Google Shape;797;p15"/>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5"/>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
    <p:spTree>
      <p:nvGrpSpPr>
        <p:cNvPr id="799" name="Shape 799"/>
        <p:cNvGrpSpPr/>
        <p:nvPr/>
      </p:nvGrpSpPr>
      <p:grpSpPr>
        <a:xfrm>
          <a:off x="0" y="0"/>
          <a:ext cx="0" cy="0"/>
          <a:chOff x="0" y="0"/>
          <a:chExt cx="0" cy="0"/>
        </a:xfrm>
      </p:grpSpPr>
      <p:grpSp>
        <p:nvGrpSpPr>
          <p:cNvPr id="800" name="Google Shape;800;p16"/>
          <p:cNvGrpSpPr/>
          <p:nvPr/>
        </p:nvGrpSpPr>
        <p:grpSpPr>
          <a:xfrm>
            <a:off x="-119100" y="-16593"/>
            <a:ext cx="9382200" cy="5250878"/>
            <a:chOff x="-119100" y="-64178"/>
            <a:chExt cx="9382200" cy="5250878"/>
          </a:xfrm>
        </p:grpSpPr>
        <p:grpSp>
          <p:nvGrpSpPr>
            <p:cNvPr id="801" name="Google Shape;801;p16"/>
            <p:cNvGrpSpPr/>
            <p:nvPr/>
          </p:nvGrpSpPr>
          <p:grpSpPr>
            <a:xfrm>
              <a:off x="-119100" y="-57269"/>
              <a:ext cx="9382200" cy="5243970"/>
              <a:chOff x="-83362" y="-66754"/>
              <a:chExt cx="9382200" cy="5243970"/>
            </a:xfrm>
          </p:grpSpPr>
          <p:cxnSp>
            <p:nvCxnSpPr>
              <p:cNvPr id="802" name="Google Shape;802;p16"/>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03" name="Google Shape;803;p16"/>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04" name="Google Shape;804;p16"/>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05" name="Google Shape;805;p16"/>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06" name="Google Shape;806;p16"/>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07" name="Google Shape;807;p16"/>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08" name="Google Shape;808;p16"/>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09" name="Google Shape;809;p16"/>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10" name="Google Shape;810;p16"/>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11" name="Google Shape;811;p16"/>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12" name="Google Shape;812;p16"/>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13" name="Google Shape;813;p16"/>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14" name="Google Shape;814;p16"/>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815" name="Google Shape;815;p16"/>
            <p:cNvGrpSpPr/>
            <p:nvPr/>
          </p:nvGrpSpPr>
          <p:grpSpPr>
            <a:xfrm>
              <a:off x="212142" y="-64178"/>
              <a:ext cx="8809975" cy="5214627"/>
              <a:chOff x="299872" y="-35537"/>
              <a:chExt cx="8809975" cy="5214627"/>
            </a:xfrm>
          </p:grpSpPr>
          <p:grpSp>
            <p:nvGrpSpPr>
              <p:cNvPr id="816" name="Google Shape;816;p16"/>
              <p:cNvGrpSpPr/>
              <p:nvPr/>
            </p:nvGrpSpPr>
            <p:grpSpPr>
              <a:xfrm rot="5400000">
                <a:off x="1669520" y="-1405185"/>
                <a:ext cx="5214627" cy="7953923"/>
                <a:chOff x="-83362" y="-2664949"/>
                <a:chExt cx="9382200" cy="7433573"/>
              </a:xfrm>
            </p:grpSpPr>
            <p:cxnSp>
              <p:nvCxnSpPr>
                <p:cNvPr id="817" name="Google Shape;817;p16"/>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18" name="Google Shape;818;p16"/>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19" name="Google Shape;819;p16"/>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20" name="Google Shape;820;p16"/>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21" name="Google Shape;821;p16"/>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22" name="Google Shape;822;p16"/>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23" name="Google Shape;823;p16"/>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24" name="Google Shape;824;p16"/>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25" name="Google Shape;825;p16"/>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26" name="Google Shape;826;p16"/>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27" name="Google Shape;827;p16"/>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28" name="Google Shape;828;p16"/>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29" name="Google Shape;829;p16"/>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30" name="Google Shape;830;p16"/>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31" name="Google Shape;831;p16"/>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32" name="Google Shape;832;p16"/>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33" name="Google Shape;833;p16"/>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34" name="Google Shape;834;p16"/>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35" name="Google Shape;835;p16"/>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836" name="Google Shape;836;p16"/>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837" name="Google Shape;837;p16"/>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838" name="Google Shape;838;p16"/>
          <p:cNvSpPr/>
          <p:nvPr/>
        </p:nvSpPr>
        <p:spPr>
          <a:xfrm>
            <a:off x="7276984" y="746833"/>
            <a:ext cx="1124320" cy="875146"/>
          </a:xfrm>
          <a:custGeom>
            <a:rect b="b" l="l" r="r" t="t"/>
            <a:pathLst>
              <a:path extrusionOk="0" h="3312" w="4255">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6"/>
          <p:cNvSpPr/>
          <p:nvPr/>
        </p:nvSpPr>
        <p:spPr>
          <a:xfrm flipH="1" rot="9019311">
            <a:off x="5699468" y="1756074"/>
            <a:ext cx="5329755" cy="4729292"/>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6"/>
          <p:cNvSpPr/>
          <p:nvPr/>
        </p:nvSpPr>
        <p:spPr>
          <a:xfrm rot="4484458">
            <a:off x="33323" y="3297261"/>
            <a:ext cx="1928319" cy="2339626"/>
          </a:xfrm>
          <a:custGeom>
            <a:rect b="b" l="l" r="r" t="t"/>
            <a:pathLst>
              <a:path extrusionOk="0" h="52116" w="42954">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6"/>
          <p:cNvSpPr txBox="1"/>
          <p:nvPr>
            <p:ph type="ctrTitle"/>
          </p:nvPr>
        </p:nvSpPr>
        <p:spPr>
          <a:xfrm>
            <a:off x="1049480" y="3197507"/>
            <a:ext cx="4398000" cy="6855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000"/>
              <a:buNone/>
              <a:defRPr sz="2000"/>
            </a:lvl1pPr>
            <a:lvl2pPr lvl="1" rtl="0">
              <a:lnSpc>
                <a:spcPct val="80000"/>
              </a:lnSpc>
              <a:spcBef>
                <a:spcPts val="0"/>
              </a:spcBef>
              <a:spcAft>
                <a:spcPts val="0"/>
              </a:spcAft>
              <a:buSzPts val="4600"/>
              <a:buNone/>
              <a:defRPr sz="4600"/>
            </a:lvl2pPr>
            <a:lvl3pPr lvl="2" rtl="0">
              <a:lnSpc>
                <a:spcPct val="80000"/>
              </a:lnSpc>
              <a:spcBef>
                <a:spcPts val="0"/>
              </a:spcBef>
              <a:spcAft>
                <a:spcPts val="0"/>
              </a:spcAft>
              <a:buSzPts val="4600"/>
              <a:buNone/>
              <a:defRPr sz="4600"/>
            </a:lvl3pPr>
            <a:lvl4pPr lvl="3" rtl="0">
              <a:lnSpc>
                <a:spcPct val="80000"/>
              </a:lnSpc>
              <a:spcBef>
                <a:spcPts val="0"/>
              </a:spcBef>
              <a:spcAft>
                <a:spcPts val="0"/>
              </a:spcAft>
              <a:buSzPts val="4600"/>
              <a:buNone/>
              <a:defRPr sz="4600"/>
            </a:lvl4pPr>
            <a:lvl5pPr lvl="4" rtl="0">
              <a:lnSpc>
                <a:spcPct val="80000"/>
              </a:lnSpc>
              <a:spcBef>
                <a:spcPts val="0"/>
              </a:spcBef>
              <a:spcAft>
                <a:spcPts val="0"/>
              </a:spcAft>
              <a:buSzPts val="4600"/>
              <a:buNone/>
              <a:defRPr sz="4600"/>
            </a:lvl5pPr>
            <a:lvl6pPr lvl="5" rtl="0">
              <a:lnSpc>
                <a:spcPct val="80000"/>
              </a:lnSpc>
              <a:spcBef>
                <a:spcPts val="0"/>
              </a:spcBef>
              <a:spcAft>
                <a:spcPts val="0"/>
              </a:spcAft>
              <a:buSzPts val="4600"/>
              <a:buNone/>
              <a:defRPr sz="4600"/>
            </a:lvl6pPr>
            <a:lvl7pPr lvl="6" rtl="0">
              <a:lnSpc>
                <a:spcPct val="80000"/>
              </a:lnSpc>
              <a:spcBef>
                <a:spcPts val="0"/>
              </a:spcBef>
              <a:spcAft>
                <a:spcPts val="0"/>
              </a:spcAft>
              <a:buSzPts val="4600"/>
              <a:buNone/>
              <a:defRPr sz="4600"/>
            </a:lvl7pPr>
            <a:lvl8pPr lvl="7" rtl="0">
              <a:lnSpc>
                <a:spcPct val="80000"/>
              </a:lnSpc>
              <a:spcBef>
                <a:spcPts val="0"/>
              </a:spcBef>
              <a:spcAft>
                <a:spcPts val="0"/>
              </a:spcAft>
              <a:buSzPts val="4600"/>
              <a:buNone/>
              <a:defRPr sz="4600"/>
            </a:lvl8pPr>
            <a:lvl9pPr lvl="8" rtl="0">
              <a:lnSpc>
                <a:spcPct val="80000"/>
              </a:lnSpc>
              <a:spcBef>
                <a:spcPts val="0"/>
              </a:spcBef>
              <a:spcAft>
                <a:spcPts val="0"/>
              </a:spcAft>
              <a:buSzPts val="4600"/>
              <a:buNone/>
              <a:defRPr sz="4600"/>
            </a:lvl9pPr>
          </a:lstStyle>
          <a:p/>
        </p:txBody>
      </p:sp>
      <p:sp>
        <p:nvSpPr>
          <p:cNvPr id="842" name="Google Shape;842;p16"/>
          <p:cNvSpPr txBox="1"/>
          <p:nvPr>
            <p:ph idx="1" type="subTitle"/>
          </p:nvPr>
        </p:nvSpPr>
        <p:spPr>
          <a:xfrm>
            <a:off x="1049480" y="913532"/>
            <a:ext cx="4227300" cy="1579200"/>
          </a:xfrm>
          <a:prstGeom prst="rect">
            <a:avLst/>
          </a:prstGeom>
        </p:spPr>
        <p:txBody>
          <a:bodyPr anchorCtr="0" anchor="t" bIns="91425" lIns="91425" spcFirstLastPara="1" rIns="91425" wrap="square" tIns="91425">
            <a:noAutofit/>
          </a:bodyPr>
          <a:lstStyle>
            <a:lvl1pPr lvl="0" rtl="0">
              <a:lnSpc>
                <a:spcPct val="118000"/>
              </a:lnSpc>
              <a:spcBef>
                <a:spcPts val="0"/>
              </a:spcBef>
              <a:spcAft>
                <a:spcPts val="0"/>
              </a:spcAft>
              <a:buSzPts val="2400"/>
              <a:buNone/>
              <a:defRPr sz="2400"/>
            </a:lvl1pPr>
            <a:lvl2pPr lvl="1" rtl="0">
              <a:lnSpc>
                <a:spcPct val="118000"/>
              </a:lnSpc>
              <a:spcBef>
                <a:spcPts val="0"/>
              </a:spcBef>
              <a:spcAft>
                <a:spcPts val="0"/>
              </a:spcAft>
              <a:buClr>
                <a:schemeClr val="accent5"/>
              </a:buClr>
              <a:buSzPts val="2400"/>
              <a:buNone/>
              <a:defRPr sz="2400">
                <a:solidFill>
                  <a:schemeClr val="accent5"/>
                </a:solidFill>
              </a:defRPr>
            </a:lvl2pPr>
            <a:lvl3pPr lvl="2" rtl="0">
              <a:lnSpc>
                <a:spcPct val="118000"/>
              </a:lnSpc>
              <a:spcBef>
                <a:spcPts val="0"/>
              </a:spcBef>
              <a:spcAft>
                <a:spcPts val="0"/>
              </a:spcAft>
              <a:buClr>
                <a:schemeClr val="accent5"/>
              </a:buClr>
              <a:buSzPts val="2400"/>
              <a:buNone/>
              <a:defRPr sz="2400">
                <a:solidFill>
                  <a:schemeClr val="accent5"/>
                </a:solidFill>
              </a:defRPr>
            </a:lvl3pPr>
            <a:lvl4pPr lvl="3" rtl="0">
              <a:lnSpc>
                <a:spcPct val="118000"/>
              </a:lnSpc>
              <a:spcBef>
                <a:spcPts val="0"/>
              </a:spcBef>
              <a:spcAft>
                <a:spcPts val="0"/>
              </a:spcAft>
              <a:buClr>
                <a:schemeClr val="accent5"/>
              </a:buClr>
              <a:buSzPts val="2400"/>
              <a:buNone/>
              <a:defRPr sz="2400">
                <a:solidFill>
                  <a:schemeClr val="accent5"/>
                </a:solidFill>
              </a:defRPr>
            </a:lvl4pPr>
            <a:lvl5pPr lvl="4" rtl="0">
              <a:lnSpc>
                <a:spcPct val="118000"/>
              </a:lnSpc>
              <a:spcBef>
                <a:spcPts val="0"/>
              </a:spcBef>
              <a:spcAft>
                <a:spcPts val="0"/>
              </a:spcAft>
              <a:buClr>
                <a:schemeClr val="accent5"/>
              </a:buClr>
              <a:buSzPts val="2400"/>
              <a:buNone/>
              <a:defRPr sz="2400">
                <a:solidFill>
                  <a:schemeClr val="accent5"/>
                </a:solidFill>
              </a:defRPr>
            </a:lvl5pPr>
            <a:lvl6pPr lvl="5" rtl="0">
              <a:lnSpc>
                <a:spcPct val="118000"/>
              </a:lnSpc>
              <a:spcBef>
                <a:spcPts val="0"/>
              </a:spcBef>
              <a:spcAft>
                <a:spcPts val="0"/>
              </a:spcAft>
              <a:buClr>
                <a:schemeClr val="accent5"/>
              </a:buClr>
              <a:buSzPts val="2400"/>
              <a:buNone/>
              <a:defRPr sz="2400">
                <a:solidFill>
                  <a:schemeClr val="accent5"/>
                </a:solidFill>
              </a:defRPr>
            </a:lvl6pPr>
            <a:lvl7pPr lvl="6" rtl="0">
              <a:lnSpc>
                <a:spcPct val="118000"/>
              </a:lnSpc>
              <a:spcBef>
                <a:spcPts val="0"/>
              </a:spcBef>
              <a:spcAft>
                <a:spcPts val="0"/>
              </a:spcAft>
              <a:buClr>
                <a:schemeClr val="accent5"/>
              </a:buClr>
              <a:buSzPts val="2400"/>
              <a:buNone/>
              <a:defRPr sz="2400">
                <a:solidFill>
                  <a:schemeClr val="accent5"/>
                </a:solidFill>
              </a:defRPr>
            </a:lvl7pPr>
            <a:lvl8pPr lvl="7" rtl="0">
              <a:lnSpc>
                <a:spcPct val="118000"/>
              </a:lnSpc>
              <a:spcBef>
                <a:spcPts val="0"/>
              </a:spcBef>
              <a:spcAft>
                <a:spcPts val="0"/>
              </a:spcAft>
              <a:buClr>
                <a:schemeClr val="accent5"/>
              </a:buClr>
              <a:buSzPts val="2400"/>
              <a:buNone/>
              <a:defRPr sz="2400">
                <a:solidFill>
                  <a:schemeClr val="accent5"/>
                </a:solidFill>
              </a:defRPr>
            </a:lvl8pPr>
            <a:lvl9pPr lvl="8" rtl="0">
              <a:lnSpc>
                <a:spcPct val="118000"/>
              </a:lnSpc>
              <a:spcBef>
                <a:spcPts val="0"/>
              </a:spcBef>
              <a:spcAft>
                <a:spcPts val="0"/>
              </a:spcAft>
              <a:buClr>
                <a:schemeClr val="accent5"/>
              </a:buClr>
              <a:buSzPts val="2400"/>
              <a:buNone/>
              <a:defRPr sz="2400">
                <a:solidFill>
                  <a:schemeClr val="accent5"/>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SECTION_TITLE_AND_DESCRIPTION_1">
    <p:spTree>
      <p:nvGrpSpPr>
        <p:cNvPr id="843" name="Shape 843"/>
        <p:cNvGrpSpPr/>
        <p:nvPr/>
      </p:nvGrpSpPr>
      <p:grpSpPr>
        <a:xfrm>
          <a:off x="0" y="0"/>
          <a:ext cx="0" cy="0"/>
          <a:chOff x="0" y="0"/>
          <a:chExt cx="0" cy="0"/>
        </a:xfrm>
      </p:grpSpPr>
      <p:grpSp>
        <p:nvGrpSpPr>
          <p:cNvPr id="844" name="Google Shape;844;p17"/>
          <p:cNvGrpSpPr/>
          <p:nvPr/>
        </p:nvGrpSpPr>
        <p:grpSpPr>
          <a:xfrm>
            <a:off x="-119100" y="-16593"/>
            <a:ext cx="9382200" cy="5250878"/>
            <a:chOff x="-119100" y="-64178"/>
            <a:chExt cx="9382200" cy="5250878"/>
          </a:xfrm>
        </p:grpSpPr>
        <p:grpSp>
          <p:nvGrpSpPr>
            <p:cNvPr id="845" name="Google Shape;845;p17"/>
            <p:cNvGrpSpPr/>
            <p:nvPr/>
          </p:nvGrpSpPr>
          <p:grpSpPr>
            <a:xfrm>
              <a:off x="-119100" y="-57269"/>
              <a:ext cx="9382200" cy="5243970"/>
              <a:chOff x="-83362" y="-66754"/>
              <a:chExt cx="9382200" cy="5243970"/>
            </a:xfrm>
          </p:grpSpPr>
          <p:cxnSp>
            <p:nvCxnSpPr>
              <p:cNvPr id="846" name="Google Shape;846;p17"/>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47" name="Google Shape;847;p17"/>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48" name="Google Shape;848;p17"/>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49" name="Google Shape;849;p17"/>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50" name="Google Shape;850;p17"/>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51" name="Google Shape;851;p17"/>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52" name="Google Shape;852;p17"/>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53" name="Google Shape;853;p17"/>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54" name="Google Shape;854;p17"/>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55" name="Google Shape;855;p17"/>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56" name="Google Shape;856;p17"/>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57" name="Google Shape;857;p17"/>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58" name="Google Shape;858;p17"/>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859" name="Google Shape;859;p17"/>
            <p:cNvGrpSpPr/>
            <p:nvPr/>
          </p:nvGrpSpPr>
          <p:grpSpPr>
            <a:xfrm>
              <a:off x="212142" y="-64178"/>
              <a:ext cx="8809975" cy="5214627"/>
              <a:chOff x="299872" y="-35537"/>
              <a:chExt cx="8809975" cy="5214627"/>
            </a:xfrm>
          </p:grpSpPr>
          <p:grpSp>
            <p:nvGrpSpPr>
              <p:cNvPr id="860" name="Google Shape;860;p17"/>
              <p:cNvGrpSpPr/>
              <p:nvPr/>
            </p:nvGrpSpPr>
            <p:grpSpPr>
              <a:xfrm rot="5400000">
                <a:off x="1669520" y="-1405185"/>
                <a:ext cx="5214627" cy="7953923"/>
                <a:chOff x="-83362" y="-2664949"/>
                <a:chExt cx="9382200" cy="7433573"/>
              </a:xfrm>
            </p:grpSpPr>
            <p:cxnSp>
              <p:nvCxnSpPr>
                <p:cNvPr id="861" name="Google Shape;861;p17"/>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62" name="Google Shape;862;p17"/>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63" name="Google Shape;863;p17"/>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64" name="Google Shape;864;p17"/>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65" name="Google Shape;865;p17"/>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66" name="Google Shape;866;p17"/>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67" name="Google Shape;867;p17"/>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68" name="Google Shape;868;p17"/>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69" name="Google Shape;869;p17"/>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70" name="Google Shape;870;p17"/>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71" name="Google Shape;871;p17"/>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72" name="Google Shape;872;p17"/>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73" name="Google Shape;873;p17"/>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74" name="Google Shape;874;p17"/>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75" name="Google Shape;875;p17"/>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76" name="Google Shape;876;p17"/>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77" name="Google Shape;877;p17"/>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78" name="Google Shape;878;p17"/>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79" name="Google Shape;879;p17"/>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880" name="Google Shape;880;p17"/>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881" name="Google Shape;881;p17"/>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882" name="Google Shape;882;p17"/>
          <p:cNvSpPr txBox="1"/>
          <p:nvPr>
            <p:ph type="title"/>
          </p:nvPr>
        </p:nvSpPr>
        <p:spPr>
          <a:xfrm>
            <a:off x="819829" y="378006"/>
            <a:ext cx="50493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883" name="Google Shape;883;p17"/>
          <p:cNvSpPr txBox="1"/>
          <p:nvPr>
            <p:ph idx="2" type="title"/>
          </p:nvPr>
        </p:nvSpPr>
        <p:spPr>
          <a:xfrm>
            <a:off x="1334563" y="2432970"/>
            <a:ext cx="2681400" cy="103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884" name="Google Shape;884;p17"/>
          <p:cNvSpPr txBox="1"/>
          <p:nvPr>
            <p:ph idx="1" type="subTitle"/>
          </p:nvPr>
        </p:nvSpPr>
        <p:spPr>
          <a:xfrm>
            <a:off x="1334550" y="3410793"/>
            <a:ext cx="2681400" cy="110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885" name="Google Shape;885;p17"/>
          <p:cNvSpPr txBox="1"/>
          <p:nvPr>
            <p:ph idx="3" type="title"/>
          </p:nvPr>
        </p:nvSpPr>
        <p:spPr>
          <a:xfrm>
            <a:off x="5128038" y="2432970"/>
            <a:ext cx="2681400" cy="103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886" name="Google Shape;886;p17"/>
          <p:cNvSpPr txBox="1"/>
          <p:nvPr>
            <p:ph idx="4" type="subTitle"/>
          </p:nvPr>
        </p:nvSpPr>
        <p:spPr>
          <a:xfrm>
            <a:off x="5128025" y="3410793"/>
            <a:ext cx="2681400" cy="110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887" name="Google Shape;887;p17"/>
          <p:cNvSpPr/>
          <p:nvPr/>
        </p:nvSpPr>
        <p:spPr>
          <a:xfrm flipH="1" rot="-10173037">
            <a:off x="7269982" y="-1573408"/>
            <a:ext cx="3427106" cy="3041000"/>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7"/>
          <p:cNvSpPr/>
          <p:nvPr/>
        </p:nvSpPr>
        <p:spPr>
          <a:xfrm rot="5869396">
            <a:off x="-1129202" y="4002813"/>
            <a:ext cx="2445198" cy="2169716"/>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7"/>
          <p:cNvSpPr/>
          <p:nvPr/>
        </p:nvSpPr>
        <p:spPr>
          <a:xfrm>
            <a:off x="-344152" y="2399831"/>
            <a:ext cx="1259239" cy="1642631"/>
          </a:xfrm>
          <a:custGeom>
            <a:rect b="b" l="l" r="r" t="t"/>
            <a:pathLst>
              <a:path extrusionOk="0" h="50004" w="38333">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0" name="Google Shape;890;p17"/>
          <p:cNvGrpSpPr/>
          <p:nvPr/>
        </p:nvGrpSpPr>
        <p:grpSpPr>
          <a:xfrm>
            <a:off x="8647125" y="4042440"/>
            <a:ext cx="340786" cy="570834"/>
            <a:chOff x="2002900" y="3914700"/>
            <a:chExt cx="259350" cy="434425"/>
          </a:xfrm>
        </p:grpSpPr>
        <p:sp>
          <p:nvSpPr>
            <p:cNvPr id="891" name="Google Shape;891;p17"/>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7"/>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
  <p:cSld name="SECTION_TITLE_AND_DESCRIPTION_1_2">
    <p:spTree>
      <p:nvGrpSpPr>
        <p:cNvPr id="893" name="Shape 893"/>
        <p:cNvGrpSpPr/>
        <p:nvPr/>
      </p:nvGrpSpPr>
      <p:grpSpPr>
        <a:xfrm>
          <a:off x="0" y="0"/>
          <a:ext cx="0" cy="0"/>
          <a:chOff x="0" y="0"/>
          <a:chExt cx="0" cy="0"/>
        </a:xfrm>
      </p:grpSpPr>
      <p:grpSp>
        <p:nvGrpSpPr>
          <p:cNvPr id="894" name="Google Shape;894;p18"/>
          <p:cNvGrpSpPr/>
          <p:nvPr/>
        </p:nvGrpSpPr>
        <p:grpSpPr>
          <a:xfrm>
            <a:off x="-119100" y="-16593"/>
            <a:ext cx="9382200" cy="5250878"/>
            <a:chOff x="-119100" y="-64178"/>
            <a:chExt cx="9382200" cy="5250878"/>
          </a:xfrm>
        </p:grpSpPr>
        <p:grpSp>
          <p:nvGrpSpPr>
            <p:cNvPr id="895" name="Google Shape;895;p18"/>
            <p:cNvGrpSpPr/>
            <p:nvPr/>
          </p:nvGrpSpPr>
          <p:grpSpPr>
            <a:xfrm>
              <a:off x="-119100" y="-57269"/>
              <a:ext cx="9382200" cy="5243970"/>
              <a:chOff x="-83362" y="-66754"/>
              <a:chExt cx="9382200" cy="5243970"/>
            </a:xfrm>
          </p:grpSpPr>
          <p:cxnSp>
            <p:nvCxnSpPr>
              <p:cNvPr id="896" name="Google Shape;896;p18"/>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97" name="Google Shape;897;p18"/>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98" name="Google Shape;898;p18"/>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899" name="Google Shape;899;p18"/>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00" name="Google Shape;900;p18"/>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01" name="Google Shape;901;p18"/>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02" name="Google Shape;902;p18"/>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03" name="Google Shape;903;p18"/>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04" name="Google Shape;904;p18"/>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05" name="Google Shape;905;p18"/>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06" name="Google Shape;906;p18"/>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07" name="Google Shape;907;p18"/>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08" name="Google Shape;908;p18"/>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909" name="Google Shape;909;p18"/>
            <p:cNvGrpSpPr/>
            <p:nvPr/>
          </p:nvGrpSpPr>
          <p:grpSpPr>
            <a:xfrm>
              <a:off x="212142" y="-64178"/>
              <a:ext cx="8809975" cy="5214627"/>
              <a:chOff x="299872" y="-35537"/>
              <a:chExt cx="8809975" cy="5214627"/>
            </a:xfrm>
          </p:grpSpPr>
          <p:grpSp>
            <p:nvGrpSpPr>
              <p:cNvPr id="910" name="Google Shape;910;p18"/>
              <p:cNvGrpSpPr/>
              <p:nvPr/>
            </p:nvGrpSpPr>
            <p:grpSpPr>
              <a:xfrm rot="5400000">
                <a:off x="1669520" y="-1405185"/>
                <a:ext cx="5214627" cy="7953923"/>
                <a:chOff x="-83362" y="-2664949"/>
                <a:chExt cx="9382200" cy="7433573"/>
              </a:xfrm>
            </p:grpSpPr>
            <p:cxnSp>
              <p:nvCxnSpPr>
                <p:cNvPr id="911" name="Google Shape;911;p18"/>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12" name="Google Shape;912;p18"/>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13" name="Google Shape;913;p18"/>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14" name="Google Shape;914;p18"/>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15" name="Google Shape;915;p18"/>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16" name="Google Shape;916;p18"/>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17" name="Google Shape;917;p18"/>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18" name="Google Shape;918;p18"/>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19" name="Google Shape;919;p18"/>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20" name="Google Shape;920;p18"/>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21" name="Google Shape;921;p18"/>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22" name="Google Shape;922;p18"/>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23" name="Google Shape;923;p18"/>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24" name="Google Shape;924;p18"/>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25" name="Google Shape;925;p18"/>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26" name="Google Shape;926;p18"/>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27" name="Google Shape;927;p18"/>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28" name="Google Shape;928;p18"/>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29" name="Google Shape;929;p18"/>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930" name="Google Shape;930;p18"/>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931" name="Google Shape;931;p18"/>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932" name="Google Shape;932;p18"/>
          <p:cNvSpPr txBox="1"/>
          <p:nvPr>
            <p:ph type="title"/>
          </p:nvPr>
        </p:nvSpPr>
        <p:spPr>
          <a:xfrm>
            <a:off x="819829" y="378006"/>
            <a:ext cx="50493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933" name="Google Shape;933;p18"/>
          <p:cNvSpPr txBox="1"/>
          <p:nvPr>
            <p:ph idx="2" type="title"/>
          </p:nvPr>
        </p:nvSpPr>
        <p:spPr>
          <a:xfrm>
            <a:off x="819836" y="2426693"/>
            <a:ext cx="2271600" cy="103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34" name="Google Shape;934;p18"/>
          <p:cNvSpPr txBox="1"/>
          <p:nvPr>
            <p:ph idx="1" type="subTitle"/>
          </p:nvPr>
        </p:nvSpPr>
        <p:spPr>
          <a:xfrm>
            <a:off x="819825" y="3404518"/>
            <a:ext cx="2271600" cy="110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935" name="Google Shape;935;p18"/>
          <p:cNvSpPr txBox="1"/>
          <p:nvPr>
            <p:ph idx="3" type="title"/>
          </p:nvPr>
        </p:nvSpPr>
        <p:spPr>
          <a:xfrm>
            <a:off x="3436211" y="2426693"/>
            <a:ext cx="2271600" cy="103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36" name="Google Shape;936;p18"/>
          <p:cNvSpPr txBox="1"/>
          <p:nvPr>
            <p:ph idx="4" type="subTitle"/>
          </p:nvPr>
        </p:nvSpPr>
        <p:spPr>
          <a:xfrm>
            <a:off x="3436200" y="3404518"/>
            <a:ext cx="2271600" cy="110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937" name="Google Shape;937;p18"/>
          <p:cNvSpPr txBox="1"/>
          <p:nvPr>
            <p:ph idx="5" type="title"/>
          </p:nvPr>
        </p:nvSpPr>
        <p:spPr>
          <a:xfrm>
            <a:off x="6052586" y="2426693"/>
            <a:ext cx="2271600" cy="103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38" name="Google Shape;938;p18"/>
          <p:cNvSpPr txBox="1"/>
          <p:nvPr>
            <p:ph idx="6" type="subTitle"/>
          </p:nvPr>
        </p:nvSpPr>
        <p:spPr>
          <a:xfrm>
            <a:off x="6052575" y="3404518"/>
            <a:ext cx="2271600" cy="110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grpSp>
        <p:nvGrpSpPr>
          <p:cNvPr id="939" name="Google Shape;939;p18"/>
          <p:cNvGrpSpPr/>
          <p:nvPr/>
        </p:nvGrpSpPr>
        <p:grpSpPr>
          <a:xfrm flipH="1" rot="1061750">
            <a:off x="7160723" y="176497"/>
            <a:ext cx="2741636" cy="1642597"/>
            <a:chOff x="1690100" y="4210450"/>
            <a:chExt cx="2086525" cy="1250100"/>
          </a:xfrm>
        </p:grpSpPr>
        <p:sp>
          <p:nvSpPr>
            <p:cNvPr id="940" name="Google Shape;940;p18"/>
            <p:cNvSpPr/>
            <p:nvPr/>
          </p:nvSpPr>
          <p:spPr>
            <a:xfrm>
              <a:off x="2818300" y="4210450"/>
              <a:ext cx="958325" cy="1250100"/>
            </a:xfrm>
            <a:custGeom>
              <a:rect b="b" l="l" r="r" t="t"/>
              <a:pathLst>
                <a:path extrusionOk="0" h="50004" w="38333">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8"/>
            <p:cNvSpPr/>
            <p:nvPr/>
          </p:nvSpPr>
          <p:spPr>
            <a:xfrm>
              <a:off x="1690100" y="4214175"/>
              <a:ext cx="1182125" cy="1177650"/>
            </a:xfrm>
            <a:custGeom>
              <a:rect b="b" l="l" r="r" t="t"/>
              <a:pathLst>
                <a:path extrusionOk="0" h="47106" w="47285">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8"/>
            <p:cNvSpPr/>
            <p:nvPr/>
          </p:nvSpPr>
          <p:spPr>
            <a:xfrm>
              <a:off x="2510025" y="4213675"/>
              <a:ext cx="366950" cy="368375"/>
            </a:xfrm>
            <a:custGeom>
              <a:rect b="b" l="l" r="r" t="t"/>
              <a:pathLst>
                <a:path extrusionOk="0" h="14735" w="14678">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8"/>
            <p:cNvSpPr/>
            <p:nvPr/>
          </p:nvSpPr>
          <p:spPr>
            <a:xfrm>
              <a:off x="2619550" y="4274825"/>
              <a:ext cx="235200" cy="307225"/>
            </a:xfrm>
            <a:custGeom>
              <a:rect b="b" l="l" r="r" t="t"/>
              <a:pathLst>
                <a:path extrusionOk="0" h="12289" w="9408">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8"/>
            <p:cNvSpPr/>
            <p:nvPr/>
          </p:nvSpPr>
          <p:spPr>
            <a:xfrm>
              <a:off x="2767075" y="4213675"/>
              <a:ext cx="109925" cy="106050"/>
            </a:xfrm>
            <a:custGeom>
              <a:rect b="b" l="l" r="r" t="t"/>
              <a:pathLst>
                <a:path extrusionOk="0" h="4242" w="4397">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8"/>
            <p:cNvSpPr/>
            <p:nvPr/>
          </p:nvSpPr>
          <p:spPr>
            <a:xfrm>
              <a:off x="1713975" y="4361325"/>
              <a:ext cx="1031075" cy="1052850"/>
            </a:xfrm>
            <a:custGeom>
              <a:rect b="b" l="l" r="r" t="t"/>
              <a:pathLst>
                <a:path extrusionOk="0" h="42114" w="41243">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8"/>
            <p:cNvSpPr/>
            <p:nvPr/>
          </p:nvSpPr>
          <p:spPr>
            <a:xfrm>
              <a:off x="1888925" y="4551850"/>
              <a:ext cx="856125" cy="862325"/>
            </a:xfrm>
            <a:custGeom>
              <a:rect b="b" l="l" r="r" t="t"/>
              <a:pathLst>
                <a:path extrusionOk="0" h="34493" w="34245">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8"/>
            <p:cNvSpPr/>
            <p:nvPr/>
          </p:nvSpPr>
          <p:spPr>
            <a:xfrm>
              <a:off x="1713975" y="4361350"/>
              <a:ext cx="825850" cy="886450"/>
            </a:xfrm>
            <a:custGeom>
              <a:rect b="b" l="l" r="r" t="t"/>
              <a:pathLst>
                <a:path extrusionOk="0" h="35458" w="33034">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8"/>
            <p:cNvSpPr/>
            <p:nvPr/>
          </p:nvSpPr>
          <p:spPr>
            <a:xfrm>
              <a:off x="2806525" y="4213675"/>
              <a:ext cx="70450" cy="106050"/>
            </a:xfrm>
            <a:custGeom>
              <a:rect b="b" l="l" r="r" t="t"/>
              <a:pathLst>
                <a:path extrusionOk="0" h="4242" w="2818">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8"/>
            <p:cNvSpPr/>
            <p:nvPr/>
          </p:nvSpPr>
          <p:spPr>
            <a:xfrm>
              <a:off x="1713950" y="5157250"/>
              <a:ext cx="270125" cy="257225"/>
            </a:xfrm>
            <a:custGeom>
              <a:rect b="b" l="l" r="r" t="t"/>
              <a:pathLst>
                <a:path extrusionOk="0" h="10289" w="10805">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0" name="Google Shape;950;p18"/>
          <p:cNvGrpSpPr/>
          <p:nvPr/>
        </p:nvGrpSpPr>
        <p:grpSpPr>
          <a:xfrm>
            <a:off x="207975" y="4340465"/>
            <a:ext cx="340786" cy="570834"/>
            <a:chOff x="2002900" y="3914700"/>
            <a:chExt cx="259350" cy="434425"/>
          </a:xfrm>
        </p:grpSpPr>
        <p:sp>
          <p:nvSpPr>
            <p:cNvPr id="951" name="Google Shape;951;p18"/>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8"/>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3" name="Google Shape;953;p18"/>
          <p:cNvGrpSpPr/>
          <p:nvPr/>
        </p:nvGrpSpPr>
        <p:grpSpPr>
          <a:xfrm>
            <a:off x="8164735" y="1028701"/>
            <a:ext cx="340589" cy="570900"/>
            <a:chOff x="4347400" y="1195150"/>
            <a:chExt cx="259200" cy="434475"/>
          </a:xfrm>
        </p:grpSpPr>
        <p:sp>
          <p:nvSpPr>
            <p:cNvPr id="954" name="Google Shape;954;p18"/>
            <p:cNvSpPr/>
            <p:nvPr/>
          </p:nvSpPr>
          <p:spPr>
            <a:xfrm>
              <a:off x="4347400" y="1206300"/>
              <a:ext cx="243750" cy="423325"/>
            </a:xfrm>
            <a:custGeom>
              <a:rect b="b" l="l" r="r" t="t"/>
              <a:pathLst>
                <a:path extrusionOk="0" h="16933" w="975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8"/>
            <p:cNvSpPr/>
            <p:nvPr/>
          </p:nvSpPr>
          <p:spPr>
            <a:xfrm>
              <a:off x="4362875" y="1195150"/>
              <a:ext cx="243725" cy="423300"/>
            </a:xfrm>
            <a:custGeom>
              <a:rect b="b" l="l" r="r" t="t"/>
              <a:pathLst>
                <a:path extrusionOk="0" h="16932" w="9749">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_HEADER_2">
    <p:spTree>
      <p:nvGrpSpPr>
        <p:cNvPr id="956" name="Shape 956"/>
        <p:cNvGrpSpPr/>
        <p:nvPr/>
      </p:nvGrpSpPr>
      <p:grpSpPr>
        <a:xfrm>
          <a:off x="0" y="0"/>
          <a:ext cx="0" cy="0"/>
          <a:chOff x="0" y="0"/>
          <a:chExt cx="0" cy="0"/>
        </a:xfrm>
      </p:grpSpPr>
      <p:grpSp>
        <p:nvGrpSpPr>
          <p:cNvPr id="957" name="Google Shape;957;p19"/>
          <p:cNvGrpSpPr/>
          <p:nvPr/>
        </p:nvGrpSpPr>
        <p:grpSpPr>
          <a:xfrm>
            <a:off x="-119100" y="-16593"/>
            <a:ext cx="9382200" cy="5250878"/>
            <a:chOff x="-119100" y="-64178"/>
            <a:chExt cx="9382200" cy="5250878"/>
          </a:xfrm>
        </p:grpSpPr>
        <p:grpSp>
          <p:nvGrpSpPr>
            <p:cNvPr id="958" name="Google Shape;958;p19"/>
            <p:cNvGrpSpPr/>
            <p:nvPr/>
          </p:nvGrpSpPr>
          <p:grpSpPr>
            <a:xfrm>
              <a:off x="-119100" y="-57269"/>
              <a:ext cx="9382200" cy="5243970"/>
              <a:chOff x="-83362" y="-66754"/>
              <a:chExt cx="9382200" cy="5243970"/>
            </a:xfrm>
          </p:grpSpPr>
          <p:cxnSp>
            <p:nvCxnSpPr>
              <p:cNvPr id="959" name="Google Shape;959;p19"/>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60" name="Google Shape;960;p19"/>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61" name="Google Shape;961;p19"/>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62" name="Google Shape;962;p19"/>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63" name="Google Shape;963;p19"/>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64" name="Google Shape;964;p19"/>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65" name="Google Shape;965;p19"/>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66" name="Google Shape;966;p19"/>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67" name="Google Shape;967;p19"/>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68" name="Google Shape;968;p19"/>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69" name="Google Shape;969;p19"/>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70" name="Google Shape;970;p19"/>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71" name="Google Shape;971;p19"/>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972" name="Google Shape;972;p19"/>
            <p:cNvGrpSpPr/>
            <p:nvPr/>
          </p:nvGrpSpPr>
          <p:grpSpPr>
            <a:xfrm>
              <a:off x="212142" y="-64178"/>
              <a:ext cx="8809975" cy="5214627"/>
              <a:chOff x="299872" y="-35537"/>
              <a:chExt cx="8809975" cy="5214627"/>
            </a:xfrm>
          </p:grpSpPr>
          <p:grpSp>
            <p:nvGrpSpPr>
              <p:cNvPr id="973" name="Google Shape;973;p19"/>
              <p:cNvGrpSpPr/>
              <p:nvPr/>
            </p:nvGrpSpPr>
            <p:grpSpPr>
              <a:xfrm rot="5400000">
                <a:off x="1669520" y="-1405185"/>
                <a:ext cx="5214627" cy="7953923"/>
                <a:chOff x="-83362" y="-2664949"/>
                <a:chExt cx="9382200" cy="7433573"/>
              </a:xfrm>
            </p:grpSpPr>
            <p:cxnSp>
              <p:nvCxnSpPr>
                <p:cNvPr id="974" name="Google Shape;974;p19"/>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75" name="Google Shape;975;p19"/>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76" name="Google Shape;976;p19"/>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77" name="Google Shape;977;p19"/>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78" name="Google Shape;978;p19"/>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79" name="Google Shape;979;p19"/>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80" name="Google Shape;980;p19"/>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81" name="Google Shape;981;p19"/>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82" name="Google Shape;982;p19"/>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83" name="Google Shape;983;p19"/>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84" name="Google Shape;984;p19"/>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85" name="Google Shape;985;p19"/>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86" name="Google Shape;986;p19"/>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87" name="Google Shape;987;p19"/>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88" name="Google Shape;988;p19"/>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89" name="Google Shape;989;p19"/>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90" name="Google Shape;990;p19"/>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91" name="Google Shape;991;p19"/>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992" name="Google Shape;992;p19"/>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993" name="Google Shape;993;p19"/>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994" name="Google Shape;994;p19"/>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995" name="Google Shape;995;p19"/>
          <p:cNvSpPr/>
          <p:nvPr/>
        </p:nvSpPr>
        <p:spPr>
          <a:xfrm flipH="1" rot="-695407">
            <a:off x="2282523" y="160949"/>
            <a:ext cx="4578954" cy="4569152"/>
          </a:xfrm>
          <a:custGeom>
            <a:rect b="b" l="l" r="r" t="t"/>
            <a:pathLst>
              <a:path extrusionOk="0" h="3312" w="4255">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9"/>
          <p:cNvSpPr/>
          <p:nvPr/>
        </p:nvSpPr>
        <p:spPr>
          <a:xfrm>
            <a:off x="-270779" y="2"/>
            <a:ext cx="1502625" cy="1260652"/>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7" name="Google Shape;997;p19"/>
          <p:cNvGrpSpPr/>
          <p:nvPr/>
        </p:nvGrpSpPr>
        <p:grpSpPr>
          <a:xfrm flipH="1">
            <a:off x="6894843" y="391993"/>
            <a:ext cx="2741694" cy="1642631"/>
            <a:chOff x="1690100" y="4210450"/>
            <a:chExt cx="2086525" cy="1250100"/>
          </a:xfrm>
        </p:grpSpPr>
        <p:sp>
          <p:nvSpPr>
            <p:cNvPr id="998" name="Google Shape;998;p19"/>
            <p:cNvSpPr/>
            <p:nvPr/>
          </p:nvSpPr>
          <p:spPr>
            <a:xfrm>
              <a:off x="2818300" y="4210450"/>
              <a:ext cx="958325" cy="1250100"/>
            </a:xfrm>
            <a:custGeom>
              <a:rect b="b" l="l" r="r" t="t"/>
              <a:pathLst>
                <a:path extrusionOk="0" h="50004" w="38333">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9"/>
            <p:cNvSpPr/>
            <p:nvPr/>
          </p:nvSpPr>
          <p:spPr>
            <a:xfrm>
              <a:off x="1690100" y="4214175"/>
              <a:ext cx="1182125" cy="1177650"/>
            </a:xfrm>
            <a:custGeom>
              <a:rect b="b" l="l" r="r" t="t"/>
              <a:pathLst>
                <a:path extrusionOk="0" h="47106" w="47285">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9"/>
            <p:cNvSpPr/>
            <p:nvPr/>
          </p:nvSpPr>
          <p:spPr>
            <a:xfrm>
              <a:off x="2510025" y="4213675"/>
              <a:ext cx="366950" cy="368375"/>
            </a:xfrm>
            <a:custGeom>
              <a:rect b="b" l="l" r="r" t="t"/>
              <a:pathLst>
                <a:path extrusionOk="0" h="14735" w="14678">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9"/>
            <p:cNvSpPr/>
            <p:nvPr/>
          </p:nvSpPr>
          <p:spPr>
            <a:xfrm>
              <a:off x="2619550" y="4274825"/>
              <a:ext cx="235200" cy="307225"/>
            </a:xfrm>
            <a:custGeom>
              <a:rect b="b" l="l" r="r" t="t"/>
              <a:pathLst>
                <a:path extrusionOk="0" h="12289" w="9408">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9"/>
            <p:cNvSpPr/>
            <p:nvPr/>
          </p:nvSpPr>
          <p:spPr>
            <a:xfrm>
              <a:off x="2767075" y="4213675"/>
              <a:ext cx="109925" cy="106050"/>
            </a:xfrm>
            <a:custGeom>
              <a:rect b="b" l="l" r="r" t="t"/>
              <a:pathLst>
                <a:path extrusionOk="0" h="4242" w="4397">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9"/>
            <p:cNvSpPr/>
            <p:nvPr/>
          </p:nvSpPr>
          <p:spPr>
            <a:xfrm>
              <a:off x="1713975" y="4361325"/>
              <a:ext cx="1031075" cy="1052850"/>
            </a:xfrm>
            <a:custGeom>
              <a:rect b="b" l="l" r="r" t="t"/>
              <a:pathLst>
                <a:path extrusionOk="0" h="42114" w="41243">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9"/>
            <p:cNvSpPr/>
            <p:nvPr/>
          </p:nvSpPr>
          <p:spPr>
            <a:xfrm>
              <a:off x="1888925" y="4551850"/>
              <a:ext cx="856125" cy="862325"/>
            </a:xfrm>
            <a:custGeom>
              <a:rect b="b" l="l" r="r" t="t"/>
              <a:pathLst>
                <a:path extrusionOk="0" h="34493" w="34245">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9"/>
            <p:cNvSpPr/>
            <p:nvPr/>
          </p:nvSpPr>
          <p:spPr>
            <a:xfrm>
              <a:off x="1713975" y="4361350"/>
              <a:ext cx="825850" cy="886450"/>
            </a:xfrm>
            <a:custGeom>
              <a:rect b="b" l="l" r="r" t="t"/>
              <a:pathLst>
                <a:path extrusionOk="0" h="35458" w="33034">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9"/>
            <p:cNvSpPr/>
            <p:nvPr/>
          </p:nvSpPr>
          <p:spPr>
            <a:xfrm>
              <a:off x="2806525" y="4213675"/>
              <a:ext cx="70450" cy="106050"/>
            </a:xfrm>
            <a:custGeom>
              <a:rect b="b" l="l" r="r" t="t"/>
              <a:pathLst>
                <a:path extrusionOk="0" h="4242" w="2818">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9"/>
            <p:cNvSpPr/>
            <p:nvPr/>
          </p:nvSpPr>
          <p:spPr>
            <a:xfrm>
              <a:off x="1713950" y="5157250"/>
              <a:ext cx="270125" cy="257225"/>
            </a:xfrm>
            <a:custGeom>
              <a:rect b="b" l="l" r="r" t="t"/>
              <a:pathLst>
                <a:path extrusionOk="0" h="10289" w="10805">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8" name="Google Shape;1008;p19"/>
          <p:cNvGrpSpPr/>
          <p:nvPr/>
        </p:nvGrpSpPr>
        <p:grpSpPr>
          <a:xfrm>
            <a:off x="569925" y="4073765"/>
            <a:ext cx="340786" cy="570834"/>
            <a:chOff x="2002900" y="3914700"/>
            <a:chExt cx="259350" cy="434425"/>
          </a:xfrm>
        </p:grpSpPr>
        <p:sp>
          <p:nvSpPr>
            <p:cNvPr id="1009" name="Google Shape;1009;p19"/>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9"/>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1" name="Google Shape;1011;p19"/>
          <p:cNvGrpSpPr/>
          <p:nvPr/>
        </p:nvGrpSpPr>
        <p:grpSpPr>
          <a:xfrm>
            <a:off x="1237185" y="3133726"/>
            <a:ext cx="340589" cy="570900"/>
            <a:chOff x="4347400" y="1195150"/>
            <a:chExt cx="259200" cy="434475"/>
          </a:xfrm>
        </p:grpSpPr>
        <p:sp>
          <p:nvSpPr>
            <p:cNvPr id="1012" name="Google Shape;1012;p19"/>
            <p:cNvSpPr/>
            <p:nvPr/>
          </p:nvSpPr>
          <p:spPr>
            <a:xfrm>
              <a:off x="4347400" y="1206300"/>
              <a:ext cx="243750" cy="423325"/>
            </a:xfrm>
            <a:custGeom>
              <a:rect b="b" l="l" r="r" t="t"/>
              <a:pathLst>
                <a:path extrusionOk="0" h="16933" w="975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9"/>
            <p:cNvSpPr/>
            <p:nvPr/>
          </p:nvSpPr>
          <p:spPr>
            <a:xfrm>
              <a:off x="4362875" y="1195150"/>
              <a:ext cx="243725" cy="423300"/>
            </a:xfrm>
            <a:custGeom>
              <a:rect b="b" l="l" r="r" t="t"/>
              <a:pathLst>
                <a:path extrusionOk="0" h="16932" w="9749">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4" name="Google Shape;1014;p19"/>
          <p:cNvGrpSpPr/>
          <p:nvPr/>
        </p:nvGrpSpPr>
        <p:grpSpPr>
          <a:xfrm>
            <a:off x="1230276" y="4156181"/>
            <a:ext cx="354386" cy="578521"/>
            <a:chOff x="2254100" y="3662800"/>
            <a:chExt cx="269700" cy="440275"/>
          </a:xfrm>
        </p:grpSpPr>
        <p:sp>
          <p:nvSpPr>
            <p:cNvPr id="1015" name="Google Shape;1015;p19"/>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9"/>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7" name="Google Shape;1017;p19"/>
          <p:cNvSpPr txBox="1"/>
          <p:nvPr>
            <p:ph type="title"/>
          </p:nvPr>
        </p:nvSpPr>
        <p:spPr>
          <a:xfrm>
            <a:off x="3070800" y="1432500"/>
            <a:ext cx="30024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018" name="Google Shape;1018;p19"/>
          <p:cNvSpPr txBox="1"/>
          <p:nvPr>
            <p:ph idx="1" type="subTitle"/>
          </p:nvPr>
        </p:nvSpPr>
        <p:spPr>
          <a:xfrm>
            <a:off x="3431250" y="2332300"/>
            <a:ext cx="2281500" cy="73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
  <p:cSld name="SECTION_HEADER_1_1">
    <p:spTree>
      <p:nvGrpSpPr>
        <p:cNvPr id="1019" name="Shape 1019"/>
        <p:cNvGrpSpPr/>
        <p:nvPr/>
      </p:nvGrpSpPr>
      <p:grpSpPr>
        <a:xfrm>
          <a:off x="0" y="0"/>
          <a:ext cx="0" cy="0"/>
          <a:chOff x="0" y="0"/>
          <a:chExt cx="0" cy="0"/>
        </a:xfrm>
      </p:grpSpPr>
      <p:grpSp>
        <p:nvGrpSpPr>
          <p:cNvPr id="1020" name="Google Shape;1020;p20"/>
          <p:cNvGrpSpPr/>
          <p:nvPr/>
        </p:nvGrpSpPr>
        <p:grpSpPr>
          <a:xfrm>
            <a:off x="-119100" y="-16593"/>
            <a:ext cx="9382200" cy="5250878"/>
            <a:chOff x="-119100" y="-64178"/>
            <a:chExt cx="9382200" cy="5250878"/>
          </a:xfrm>
        </p:grpSpPr>
        <p:grpSp>
          <p:nvGrpSpPr>
            <p:cNvPr id="1021" name="Google Shape;1021;p20"/>
            <p:cNvGrpSpPr/>
            <p:nvPr/>
          </p:nvGrpSpPr>
          <p:grpSpPr>
            <a:xfrm>
              <a:off x="-119100" y="-57269"/>
              <a:ext cx="9382200" cy="5243970"/>
              <a:chOff x="-83362" y="-66754"/>
              <a:chExt cx="9382200" cy="5243970"/>
            </a:xfrm>
          </p:grpSpPr>
          <p:cxnSp>
            <p:nvCxnSpPr>
              <p:cNvPr id="1022" name="Google Shape;1022;p20"/>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23" name="Google Shape;1023;p20"/>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24" name="Google Shape;1024;p20"/>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25" name="Google Shape;1025;p20"/>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26" name="Google Shape;1026;p20"/>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27" name="Google Shape;1027;p20"/>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28" name="Google Shape;1028;p20"/>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29" name="Google Shape;1029;p20"/>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30" name="Google Shape;1030;p20"/>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31" name="Google Shape;1031;p20"/>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32" name="Google Shape;1032;p20"/>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33" name="Google Shape;1033;p20"/>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34" name="Google Shape;1034;p20"/>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035" name="Google Shape;1035;p20"/>
            <p:cNvGrpSpPr/>
            <p:nvPr/>
          </p:nvGrpSpPr>
          <p:grpSpPr>
            <a:xfrm>
              <a:off x="212142" y="-64178"/>
              <a:ext cx="8809975" cy="5214627"/>
              <a:chOff x="299872" y="-35537"/>
              <a:chExt cx="8809975" cy="5214627"/>
            </a:xfrm>
          </p:grpSpPr>
          <p:grpSp>
            <p:nvGrpSpPr>
              <p:cNvPr id="1036" name="Google Shape;1036;p20"/>
              <p:cNvGrpSpPr/>
              <p:nvPr/>
            </p:nvGrpSpPr>
            <p:grpSpPr>
              <a:xfrm rot="5400000">
                <a:off x="1669520" y="-1405185"/>
                <a:ext cx="5214627" cy="7953923"/>
                <a:chOff x="-83362" y="-2664949"/>
                <a:chExt cx="9382200" cy="7433573"/>
              </a:xfrm>
            </p:grpSpPr>
            <p:cxnSp>
              <p:nvCxnSpPr>
                <p:cNvPr id="1037" name="Google Shape;1037;p20"/>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38" name="Google Shape;1038;p20"/>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39" name="Google Shape;1039;p20"/>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40" name="Google Shape;1040;p20"/>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41" name="Google Shape;1041;p20"/>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42" name="Google Shape;1042;p20"/>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43" name="Google Shape;1043;p20"/>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44" name="Google Shape;1044;p20"/>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45" name="Google Shape;1045;p20"/>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46" name="Google Shape;1046;p20"/>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47" name="Google Shape;1047;p20"/>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48" name="Google Shape;1048;p20"/>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49" name="Google Shape;1049;p20"/>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50" name="Google Shape;1050;p20"/>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51" name="Google Shape;1051;p20"/>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52" name="Google Shape;1052;p20"/>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53" name="Google Shape;1053;p20"/>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54" name="Google Shape;1054;p20"/>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055" name="Google Shape;1055;p20"/>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056" name="Google Shape;1056;p20"/>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057" name="Google Shape;1057;p20"/>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058" name="Google Shape;1058;p20"/>
          <p:cNvSpPr txBox="1"/>
          <p:nvPr>
            <p:ph type="title"/>
          </p:nvPr>
        </p:nvSpPr>
        <p:spPr>
          <a:xfrm>
            <a:off x="1866900" y="956861"/>
            <a:ext cx="5410200" cy="2358300"/>
          </a:xfrm>
          <a:prstGeom prst="rect">
            <a:avLst/>
          </a:prstGeom>
        </p:spPr>
        <p:txBody>
          <a:bodyPr anchorCtr="0" anchor="b" bIns="91425" lIns="91425" spcFirstLastPara="1" rIns="91425" wrap="square" tIns="91425">
            <a:noAutofit/>
          </a:bodyPr>
          <a:lstStyle>
            <a:lvl1pPr lvl="0" rtl="0" algn="ctr">
              <a:lnSpc>
                <a:spcPct val="80000"/>
              </a:lnSpc>
              <a:spcBef>
                <a:spcPts val="0"/>
              </a:spcBef>
              <a:spcAft>
                <a:spcPts val="0"/>
              </a:spcAft>
              <a:buSzPts val="7200"/>
              <a:buNone/>
              <a:defRPr sz="7200"/>
            </a:lvl1pPr>
            <a:lvl2pPr lvl="1" rtl="0" algn="ctr">
              <a:lnSpc>
                <a:spcPct val="80000"/>
              </a:lnSpc>
              <a:spcBef>
                <a:spcPts val="0"/>
              </a:spcBef>
              <a:spcAft>
                <a:spcPts val="0"/>
              </a:spcAft>
              <a:buSzPts val="3600"/>
              <a:buNone/>
              <a:defRPr sz="3600"/>
            </a:lvl2pPr>
            <a:lvl3pPr lvl="2" rtl="0" algn="ctr">
              <a:lnSpc>
                <a:spcPct val="80000"/>
              </a:lnSpc>
              <a:spcBef>
                <a:spcPts val="0"/>
              </a:spcBef>
              <a:spcAft>
                <a:spcPts val="0"/>
              </a:spcAft>
              <a:buSzPts val="3600"/>
              <a:buNone/>
              <a:defRPr sz="3600"/>
            </a:lvl3pPr>
            <a:lvl4pPr lvl="3" rtl="0" algn="ctr">
              <a:lnSpc>
                <a:spcPct val="80000"/>
              </a:lnSpc>
              <a:spcBef>
                <a:spcPts val="0"/>
              </a:spcBef>
              <a:spcAft>
                <a:spcPts val="0"/>
              </a:spcAft>
              <a:buSzPts val="3600"/>
              <a:buNone/>
              <a:defRPr sz="3600"/>
            </a:lvl4pPr>
            <a:lvl5pPr lvl="4" rtl="0" algn="ctr">
              <a:lnSpc>
                <a:spcPct val="80000"/>
              </a:lnSpc>
              <a:spcBef>
                <a:spcPts val="0"/>
              </a:spcBef>
              <a:spcAft>
                <a:spcPts val="0"/>
              </a:spcAft>
              <a:buSzPts val="3600"/>
              <a:buNone/>
              <a:defRPr sz="3600"/>
            </a:lvl5pPr>
            <a:lvl6pPr lvl="5" rtl="0" algn="ctr">
              <a:lnSpc>
                <a:spcPct val="80000"/>
              </a:lnSpc>
              <a:spcBef>
                <a:spcPts val="0"/>
              </a:spcBef>
              <a:spcAft>
                <a:spcPts val="0"/>
              </a:spcAft>
              <a:buSzPts val="3600"/>
              <a:buNone/>
              <a:defRPr sz="3600"/>
            </a:lvl6pPr>
            <a:lvl7pPr lvl="6" rtl="0" algn="ctr">
              <a:lnSpc>
                <a:spcPct val="80000"/>
              </a:lnSpc>
              <a:spcBef>
                <a:spcPts val="0"/>
              </a:spcBef>
              <a:spcAft>
                <a:spcPts val="0"/>
              </a:spcAft>
              <a:buSzPts val="3600"/>
              <a:buNone/>
              <a:defRPr sz="3600"/>
            </a:lvl7pPr>
            <a:lvl8pPr lvl="7" rtl="0" algn="ctr">
              <a:lnSpc>
                <a:spcPct val="80000"/>
              </a:lnSpc>
              <a:spcBef>
                <a:spcPts val="0"/>
              </a:spcBef>
              <a:spcAft>
                <a:spcPts val="0"/>
              </a:spcAft>
              <a:buSzPts val="3600"/>
              <a:buNone/>
              <a:defRPr sz="3600"/>
            </a:lvl8pPr>
            <a:lvl9pPr lvl="8" rtl="0" algn="ctr">
              <a:lnSpc>
                <a:spcPct val="80000"/>
              </a:lnSpc>
              <a:spcBef>
                <a:spcPts val="0"/>
              </a:spcBef>
              <a:spcAft>
                <a:spcPts val="0"/>
              </a:spcAft>
              <a:buSzPts val="3600"/>
              <a:buNone/>
              <a:defRPr sz="3600"/>
            </a:lvl9pPr>
          </a:lstStyle>
          <a:p/>
        </p:txBody>
      </p:sp>
      <p:grpSp>
        <p:nvGrpSpPr>
          <p:cNvPr id="1059" name="Google Shape;1059;p20"/>
          <p:cNvGrpSpPr/>
          <p:nvPr/>
        </p:nvGrpSpPr>
        <p:grpSpPr>
          <a:xfrm>
            <a:off x="-465388" y="943244"/>
            <a:ext cx="1452956" cy="3257012"/>
            <a:chOff x="1577125" y="951200"/>
            <a:chExt cx="1105750" cy="2478700"/>
          </a:xfrm>
        </p:grpSpPr>
        <p:sp>
          <p:nvSpPr>
            <p:cNvPr id="1060" name="Google Shape;1060;p20"/>
            <p:cNvSpPr/>
            <p:nvPr/>
          </p:nvSpPr>
          <p:spPr>
            <a:xfrm>
              <a:off x="1622850" y="2165100"/>
              <a:ext cx="1060025" cy="1264800"/>
            </a:xfrm>
            <a:custGeom>
              <a:rect b="b" l="l" r="r" t="t"/>
              <a:pathLst>
                <a:path extrusionOk="0" h="50592" w="42401">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0"/>
            <p:cNvSpPr/>
            <p:nvPr/>
          </p:nvSpPr>
          <p:spPr>
            <a:xfrm>
              <a:off x="1577125" y="997100"/>
              <a:ext cx="1089250" cy="1261425"/>
            </a:xfrm>
            <a:custGeom>
              <a:rect b="b" l="l" r="r" t="t"/>
              <a:pathLst>
                <a:path extrusionOk="0" h="50457" w="4357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0"/>
            <p:cNvSpPr/>
            <p:nvPr/>
          </p:nvSpPr>
          <p:spPr>
            <a:xfrm>
              <a:off x="2327525" y="1869300"/>
              <a:ext cx="342525" cy="389850"/>
            </a:xfrm>
            <a:custGeom>
              <a:rect b="b" l="l" r="r" t="t"/>
              <a:pathLst>
                <a:path extrusionOk="0" h="15594" w="13701">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0"/>
            <p:cNvSpPr/>
            <p:nvPr/>
          </p:nvSpPr>
          <p:spPr>
            <a:xfrm>
              <a:off x="2327525" y="1950425"/>
              <a:ext cx="287100" cy="282175"/>
            </a:xfrm>
            <a:custGeom>
              <a:rect b="b" l="l" r="r" t="t"/>
              <a:pathLst>
                <a:path extrusionOk="0" h="11287" w="11484">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0"/>
            <p:cNvSpPr/>
            <p:nvPr/>
          </p:nvSpPr>
          <p:spPr>
            <a:xfrm>
              <a:off x="2564500" y="2152075"/>
              <a:ext cx="105550" cy="107075"/>
            </a:xfrm>
            <a:custGeom>
              <a:rect b="b" l="l" r="r" t="t"/>
              <a:pathLst>
                <a:path extrusionOk="0" h="4283" w="4222">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0"/>
            <p:cNvSpPr/>
            <p:nvPr/>
          </p:nvSpPr>
          <p:spPr>
            <a:xfrm>
              <a:off x="1642850" y="951400"/>
              <a:ext cx="939775" cy="1119950"/>
            </a:xfrm>
            <a:custGeom>
              <a:rect b="b" l="l" r="r" t="t"/>
              <a:pathLst>
                <a:path extrusionOk="0" h="44798" w="37591">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0"/>
            <p:cNvSpPr/>
            <p:nvPr/>
          </p:nvSpPr>
          <p:spPr>
            <a:xfrm>
              <a:off x="1642850" y="1091950"/>
              <a:ext cx="726425" cy="979400"/>
            </a:xfrm>
            <a:custGeom>
              <a:rect b="b" l="l" r="r" t="t"/>
              <a:pathLst>
                <a:path extrusionOk="0" h="39176" w="29057">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0"/>
            <p:cNvSpPr/>
            <p:nvPr/>
          </p:nvSpPr>
          <p:spPr>
            <a:xfrm>
              <a:off x="1840075" y="951400"/>
              <a:ext cx="742550" cy="954825"/>
            </a:xfrm>
            <a:custGeom>
              <a:rect b="b" l="l" r="r" t="t"/>
              <a:pathLst>
                <a:path extrusionOk="0" h="38193" w="29702">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0"/>
            <p:cNvSpPr/>
            <p:nvPr/>
          </p:nvSpPr>
          <p:spPr>
            <a:xfrm>
              <a:off x="2564500" y="2186575"/>
              <a:ext cx="105550" cy="72575"/>
            </a:xfrm>
            <a:custGeom>
              <a:rect b="b" l="l" r="r" t="t"/>
              <a:pathLst>
                <a:path extrusionOk="0" h="2903" w="4222">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0"/>
            <p:cNvSpPr/>
            <p:nvPr/>
          </p:nvSpPr>
          <p:spPr>
            <a:xfrm>
              <a:off x="1642475" y="951200"/>
              <a:ext cx="297200" cy="225025"/>
            </a:xfrm>
            <a:custGeom>
              <a:rect b="b" l="l" r="r" t="t"/>
              <a:pathLst>
                <a:path extrusionOk="0" h="9001" w="11888">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0" name="Google Shape;1070;p20"/>
          <p:cNvGrpSpPr/>
          <p:nvPr/>
        </p:nvGrpSpPr>
        <p:grpSpPr>
          <a:xfrm>
            <a:off x="496067" y="-177376"/>
            <a:ext cx="1040589" cy="1909800"/>
            <a:chOff x="1986275" y="390525"/>
            <a:chExt cx="791925" cy="1453425"/>
          </a:xfrm>
        </p:grpSpPr>
        <p:sp>
          <p:nvSpPr>
            <p:cNvPr id="1071" name="Google Shape;1071;p20"/>
            <p:cNvSpPr/>
            <p:nvPr/>
          </p:nvSpPr>
          <p:spPr>
            <a:xfrm>
              <a:off x="1986275" y="415100"/>
              <a:ext cx="784925" cy="1428475"/>
            </a:xfrm>
            <a:custGeom>
              <a:rect b="b" l="l" r="r" t="t"/>
              <a:pathLst>
                <a:path extrusionOk="0" h="57139" w="31397">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0"/>
            <p:cNvSpPr/>
            <p:nvPr/>
          </p:nvSpPr>
          <p:spPr>
            <a:xfrm>
              <a:off x="2489200" y="1424300"/>
              <a:ext cx="286775" cy="419625"/>
            </a:xfrm>
            <a:custGeom>
              <a:rect b="b" l="l" r="r" t="t"/>
              <a:pathLst>
                <a:path extrusionOk="0" h="16785" w="11471">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0"/>
            <p:cNvSpPr/>
            <p:nvPr/>
          </p:nvSpPr>
          <p:spPr>
            <a:xfrm>
              <a:off x="2489200" y="1470675"/>
              <a:ext cx="244525" cy="334225"/>
            </a:xfrm>
            <a:custGeom>
              <a:rect b="b" l="l" r="r" t="t"/>
              <a:pathLst>
                <a:path extrusionOk="0" h="13369" w="9781">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0"/>
            <p:cNvSpPr/>
            <p:nvPr/>
          </p:nvSpPr>
          <p:spPr>
            <a:xfrm>
              <a:off x="2678900" y="1739500"/>
              <a:ext cx="93675" cy="104425"/>
            </a:xfrm>
            <a:custGeom>
              <a:rect b="b" l="l" r="r" t="t"/>
              <a:pathLst>
                <a:path extrusionOk="0" h="4177" w="3747">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0"/>
            <p:cNvSpPr/>
            <p:nvPr/>
          </p:nvSpPr>
          <p:spPr>
            <a:xfrm>
              <a:off x="2064050" y="390575"/>
              <a:ext cx="714150" cy="1193175"/>
            </a:xfrm>
            <a:custGeom>
              <a:rect b="b" l="l" r="r" t="t"/>
              <a:pathLst>
                <a:path extrusionOk="0" h="47727" w="28566">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0"/>
            <p:cNvSpPr/>
            <p:nvPr/>
          </p:nvSpPr>
          <p:spPr>
            <a:xfrm>
              <a:off x="2064050" y="475400"/>
              <a:ext cx="491725" cy="1108350"/>
            </a:xfrm>
            <a:custGeom>
              <a:rect b="b" l="l" r="r" t="t"/>
              <a:pathLst>
                <a:path extrusionOk="0" h="44334" w="19669">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0"/>
            <p:cNvSpPr/>
            <p:nvPr/>
          </p:nvSpPr>
          <p:spPr>
            <a:xfrm>
              <a:off x="2293825" y="390575"/>
              <a:ext cx="484375" cy="1092125"/>
            </a:xfrm>
            <a:custGeom>
              <a:rect b="b" l="l" r="r" t="t"/>
              <a:pathLst>
                <a:path extrusionOk="0" h="43685" w="19375">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0"/>
            <p:cNvSpPr/>
            <p:nvPr/>
          </p:nvSpPr>
          <p:spPr>
            <a:xfrm>
              <a:off x="2678900" y="1764750"/>
              <a:ext cx="92800" cy="79200"/>
            </a:xfrm>
            <a:custGeom>
              <a:rect b="b" l="l" r="r" t="t"/>
              <a:pathLst>
                <a:path extrusionOk="0" h="3168" w="3712">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0"/>
            <p:cNvSpPr/>
            <p:nvPr/>
          </p:nvSpPr>
          <p:spPr>
            <a:xfrm>
              <a:off x="2063850" y="390525"/>
              <a:ext cx="335425" cy="150875"/>
            </a:xfrm>
            <a:custGeom>
              <a:rect b="b" l="l" r="r" t="t"/>
              <a:pathLst>
                <a:path extrusionOk="0" h="6035" w="13417">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20"/>
          <p:cNvGrpSpPr/>
          <p:nvPr/>
        </p:nvGrpSpPr>
        <p:grpSpPr>
          <a:xfrm>
            <a:off x="7821035" y="2622152"/>
            <a:ext cx="1516586" cy="2882555"/>
            <a:chOff x="4949150" y="3435000"/>
            <a:chExt cx="1154175" cy="2193725"/>
          </a:xfrm>
        </p:grpSpPr>
        <p:sp>
          <p:nvSpPr>
            <p:cNvPr id="1081" name="Google Shape;1081;p20"/>
            <p:cNvSpPr/>
            <p:nvPr/>
          </p:nvSpPr>
          <p:spPr>
            <a:xfrm>
              <a:off x="4959775" y="3435000"/>
              <a:ext cx="1143550" cy="959400"/>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0"/>
            <p:cNvSpPr/>
            <p:nvPr/>
          </p:nvSpPr>
          <p:spPr>
            <a:xfrm>
              <a:off x="4951550" y="4337550"/>
              <a:ext cx="1049300" cy="1291175"/>
            </a:xfrm>
            <a:custGeom>
              <a:rect b="b" l="l" r="r" t="t"/>
              <a:pathLst>
                <a:path extrusionOk="0" h="51647" w="41972">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0"/>
            <p:cNvSpPr/>
            <p:nvPr/>
          </p:nvSpPr>
          <p:spPr>
            <a:xfrm>
              <a:off x="4949150" y="4337350"/>
              <a:ext cx="355725" cy="379225"/>
            </a:xfrm>
            <a:custGeom>
              <a:rect b="b" l="l" r="r" t="t"/>
              <a:pathLst>
                <a:path extrusionOk="0" h="15169" w="14229">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0"/>
            <p:cNvSpPr/>
            <p:nvPr/>
          </p:nvSpPr>
          <p:spPr>
            <a:xfrm>
              <a:off x="5009050" y="4360375"/>
              <a:ext cx="295825" cy="264025"/>
            </a:xfrm>
            <a:custGeom>
              <a:rect b="b" l="l" r="r" t="t"/>
              <a:pathLst>
                <a:path extrusionOk="0" h="10561" w="11833">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0"/>
            <p:cNvSpPr/>
            <p:nvPr/>
          </p:nvSpPr>
          <p:spPr>
            <a:xfrm>
              <a:off x="4949150" y="4337350"/>
              <a:ext cx="108075" cy="106800"/>
            </a:xfrm>
            <a:custGeom>
              <a:rect b="b" l="l" r="r" t="t"/>
              <a:pathLst>
                <a:path extrusionOk="0" h="4272" w="4323">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0"/>
            <p:cNvSpPr/>
            <p:nvPr/>
          </p:nvSpPr>
          <p:spPr>
            <a:xfrm>
              <a:off x="5062025" y="4502650"/>
              <a:ext cx="991525" cy="1085800"/>
            </a:xfrm>
            <a:custGeom>
              <a:rect b="b" l="l" r="r" t="t"/>
              <a:pathLst>
                <a:path extrusionOk="0" h="43432" w="39661">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0"/>
            <p:cNvSpPr/>
            <p:nvPr/>
          </p:nvSpPr>
          <p:spPr>
            <a:xfrm>
              <a:off x="5270300" y="4502650"/>
              <a:ext cx="783250" cy="931275"/>
            </a:xfrm>
            <a:custGeom>
              <a:rect b="b" l="l" r="r" t="t"/>
              <a:pathLst>
                <a:path extrusionOk="0" h="37251" w="3133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0"/>
            <p:cNvSpPr/>
            <p:nvPr/>
          </p:nvSpPr>
          <p:spPr>
            <a:xfrm>
              <a:off x="5062025" y="4683725"/>
              <a:ext cx="805800" cy="904725"/>
            </a:xfrm>
            <a:custGeom>
              <a:rect b="b" l="l" r="r" t="t"/>
              <a:pathLst>
                <a:path extrusionOk="0" h="36189" w="32232">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0"/>
            <p:cNvSpPr/>
            <p:nvPr/>
          </p:nvSpPr>
          <p:spPr>
            <a:xfrm>
              <a:off x="5016750" y="4357550"/>
              <a:ext cx="975" cy="550"/>
            </a:xfrm>
            <a:custGeom>
              <a:rect b="b" l="l" r="r" t="t"/>
              <a:pathLst>
                <a:path extrusionOk="0" h="22" w="39">
                  <a:moveTo>
                    <a:pt x="1" y="1"/>
                  </a:moveTo>
                  <a:lnTo>
                    <a:pt x="39" y="2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0"/>
            <p:cNvSpPr/>
            <p:nvPr/>
          </p:nvSpPr>
          <p:spPr>
            <a:xfrm>
              <a:off x="4986000" y="4341125"/>
              <a:ext cx="850" cy="475"/>
            </a:xfrm>
            <a:custGeom>
              <a:rect b="b" l="l" r="r" t="t"/>
              <a:pathLst>
                <a:path extrusionOk="0" h="19" w="34">
                  <a:moveTo>
                    <a:pt x="1" y="1"/>
                  </a:moveTo>
                  <a:lnTo>
                    <a:pt x="34" y="1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0"/>
            <p:cNvSpPr/>
            <p:nvPr/>
          </p:nvSpPr>
          <p:spPr>
            <a:xfrm>
              <a:off x="4999650" y="4348400"/>
              <a:ext cx="12550" cy="6725"/>
            </a:xfrm>
            <a:custGeom>
              <a:rect b="b" l="l" r="r" t="t"/>
              <a:pathLst>
                <a:path extrusionOk="0" h="269" w="502">
                  <a:moveTo>
                    <a:pt x="0" y="1"/>
                  </a:moveTo>
                  <a:lnTo>
                    <a:pt x="501" y="26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0"/>
            <p:cNvSpPr/>
            <p:nvPr/>
          </p:nvSpPr>
          <p:spPr>
            <a:xfrm>
              <a:off x="4994075" y="4345450"/>
              <a:ext cx="2475" cy="1350"/>
            </a:xfrm>
            <a:custGeom>
              <a:rect b="b" l="l" r="r" t="t"/>
              <a:pathLst>
                <a:path extrusionOk="0" h="54" w="99">
                  <a:moveTo>
                    <a:pt x="0" y="1"/>
                  </a:moveTo>
                  <a:lnTo>
                    <a:pt x="99" y="5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0"/>
            <p:cNvSpPr/>
            <p:nvPr/>
          </p:nvSpPr>
          <p:spPr>
            <a:xfrm>
              <a:off x="4996525" y="4346775"/>
              <a:ext cx="3125" cy="1650"/>
            </a:xfrm>
            <a:custGeom>
              <a:rect b="b" l="l" r="r" t="t"/>
              <a:pathLst>
                <a:path extrusionOk="0" h="66" w="125">
                  <a:moveTo>
                    <a:pt x="1" y="0"/>
                  </a:moveTo>
                  <a:lnTo>
                    <a:pt x="124" y="6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0"/>
            <p:cNvSpPr/>
            <p:nvPr/>
          </p:nvSpPr>
          <p:spPr>
            <a:xfrm>
              <a:off x="4986825" y="4341575"/>
              <a:ext cx="7275" cy="3900"/>
            </a:xfrm>
            <a:custGeom>
              <a:rect b="b" l="l" r="r" t="t"/>
              <a:pathLst>
                <a:path extrusionOk="0" h="156" w="291">
                  <a:moveTo>
                    <a:pt x="1" y="0"/>
                  </a:moveTo>
                  <a:lnTo>
                    <a:pt x="290" y="15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0"/>
            <p:cNvSpPr/>
            <p:nvPr/>
          </p:nvSpPr>
          <p:spPr>
            <a:xfrm>
              <a:off x="4984400" y="4340250"/>
              <a:ext cx="1625" cy="900"/>
            </a:xfrm>
            <a:custGeom>
              <a:rect b="b" l="l" r="r" t="t"/>
              <a:pathLst>
                <a:path extrusionOk="0" h="36" w="65">
                  <a:moveTo>
                    <a:pt x="0" y="1"/>
                  </a:moveTo>
                  <a:lnTo>
                    <a:pt x="65" y="3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0"/>
            <p:cNvSpPr/>
            <p:nvPr/>
          </p:nvSpPr>
          <p:spPr>
            <a:xfrm>
              <a:off x="4954300" y="4365725"/>
              <a:ext cx="3825" cy="11300"/>
            </a:xfrm>
            <a:custGeom>
              <a:rect b="b" l="l" r="r" t="t"/>
              <a:pathLst>
                <a:path extrusionOk="0" h="452" w="153">
                  <a:moveTo>
                    <a:pt x="1" y="1"/>
                  </a:moveTo>
                  <a:lnTo>
                    <a:pt x="153" y="451"/>
                  </a:lnTo>
                  <a:lnTo>
                    <a:pt x="153" y="451"/>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0"/>
            <p:cNvSpPr/>
            <p:nvPr/>
          </p:nvSpPr>
          <p:spPr>
            <a:xfrm>
              <a:off x="5012175" y="4355100"/>
              <a:ext cx="4600" cy="2475"/>
            </a:xfrm>
            <a:custGeom>
              <a:rect b="b" l="l" r="r" t="t"/>
              <a:pathLst>
                <a:path extrusionOk="0" h="99" w="184">
                  <a:moveTo>
                    <a:pt x="0" y="1"/>
                  </a:moveTo>
                  <a:lnTo>
                    <a:pt x="184" y="99"/>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0"/>
            <p:cNvSpPr/>
            <p:nvPr/>
          </p:nvSpPr>
          <p:spPr>
            <a:xfrm>
              <a:off x="4958100" y="4377000"/>
              <a:ext cx="22625" cy="67150"/>
            </a:xfrm>
            <a:custGeom>
              <a:rect b="b" l="l" r="r" t="t"/>
              <a:pathLst>
                <a:path extrusionOk="0" h="2686" w="905">
                  <a:moveTo>
                    <a:pt x="1" y="0"/>
                  </a:moveTo>
                  <a:lnTo>
                    <a:pt x="905" y="2685"/>
                  </a:lnTo>
                  <a:lnTo>
                    <a:pt x="905" y="2685"/>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0"/>
            <p:cNvSpPr/>
            <p:nvPr/>
          </p:nvSpPr>
          <p:spPr>
            <a:xfrm>
              <a:off x="5017750" y="4358075"/>
              <a:ext cx="4325" cy="2325"/>
            </a:xfrm>
            <a:custGeom>
              <a:rect b="b" l="l" r="r" t="t"/>
              <a:pathLst>
                <a:path extrusionOk="0" h="93" w="173">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0"/>
            <p:cNvSpPr/>
            <p:nvPr/>
          </p:nvSpPr>
          <p:spPr>
            <a:xfrm>
              <a:off x="4949150" y="4337350"/>
              <a:ext cx="108075" cy="70150"/>
            </a:xfrm>
            <a:custGeom>
              <a:rect b="b" l="l" r="r" t="t"/>
              <a:pathLst>
                <a:path extrusionOk="0" h="2806" w="4323">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0"/>
            <p:cNvSpPr/>
            <p:nvPr/>
          </p:nvSpPr>
          <p:spPr>
            <a:xfrm>
              <a:off x="5771200" y="5345375"/>
              <a:ext cx="282800" cy="243325"/>
            </a:xfrm>
            <a:custGeom>
              <a:rect b="b" l="l" r="r" t="t"/>
              <a:pathLst>
                <a:path extrusionOk="0" h="9733" w="11312">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2" name="Google Shape;1102;p20"/>
          <p:cNvGrpSpPr/>
          <p:nvPr/>
        </p:nvGrpSpPr>
        <p:grpSpPr>
          <a:xfrm>
            <a:off x="8665459" y="1927334"/>
            <a:ext cx="340589" cy="570867"/>
            <a:chOff x="5268375" y="3348400"/>
            <a:chExt cx="259200" cy="434450"/>
          </a:xfrm>
        </p:grpSpPr>
        <p:sp>
          <p:nvSpPr>
            <p:cNvPr id="1103" name="Google Shape;1103;p20"/>
            <p:cNvSpPr/>
            <p:nvPr/>
          </p:nvSpPr>
          <p:spPr>
            <a:xfrm>
              <a:off x="5268375" y="3359525"/>
              <a:ext cx="243725" cy="423325"/>
            </a:xfrm>
            <a:custGeom>
              <a:rect b="b" l="l" r="r" t="t"/>
              <a:pathLst>
                <a:path extrusionOk="0" h="16933" w="9749">
                  <a:moveTo>
                    <a:pt x="2973" y="1"/>
                  </a:moveTo>
                  <a:cubicBezTo>
                    <a:pt x="2637" y="1"/>
                    <a:pt x="2299" y="57"/>
                    <a:pt x="1981" y="174"/>
                  </a:cubicBezTo>
                  <a:cubicBezTo>
                    <a:pt x="1348" y="395"/>
                    <a:pt x="799" y="856"/>
                    <a:pt x="465" y="1435"/>
                  </a:cubicBezTo>
                  <a:cubicBezTo>
                    <a:pt x="381" y="1579"/>
                    <a:pt x="316" y="1732"/>
                    <a:pt x="252" y="1884"/>
                  </a:cubicBezTo>
                  <a:cubicBezTo>
                    <a:pt x="205" y="2038"/>
                    <a:pt x="140" y="2196"/>
                    <a:pt x="113" y="2349"/>
                  </a:cubicBezTo>
                  <a:cubicBezTo>
                    <a:pt x="40" y="2657"/>
                    <a:pt x="12" y="2968"/>
                    <a:pt x="7" y="3274"/>
                  </a:cubicBezTo>
                  <a:cubicBezTo>
                    <a:pt x="1" y="4505"/>
                    <a:pt x="393" y="5597"/>
                    <a:pt x="681" y="6625"/>
                  </a:cubicBezTo>
                  <a:cubicBezTo>
                    <a:pt x="1267" y="8739"/>
                    <a:pt x="1974" y="10866"/>
                    <a:pt x="3021" y="12850"/>
                  </a:cubicBezTo>
                  <a:cubicBezTo>
                    <a:pt x="3548" y="13823"/>
                    <a:pt x="4106" y="14827"/>
                    <a:pt x="4975" y="15667"/>
                  </a:cubicBezTo>
                  <a:cubicBezTo>
                    <a:pt x="5197" y="15876"/>
                    <a:pt x="5435" y="16066"/>
                    <a:pt x="5690" y="16234"/>
                  </a:cubicBezTo>
                  <a:cubicBezTo>
                    <a:pt x="5949" y="16398"/>
                    <a:pt x="6224" y="16537"/>
                    <a:pt x="6510" y="16648"/>
                  </a:cubicBezTo>
                  <a:cubicBezTo>
                    <a:pt x="6791" y="16755"/>
                    <a:pt x="7081" y="16849"/>
                    <a:pt x="7402" y="16898"/>
                  </a:cubicBezTo>
                  <a:cubicBezTo>
                    <a:pt x="7535" y="16917"/>
                    <a:pt x="7675" y="16932"/>
                    <a:pt x="7822" y="16932"/>
                  </a:cubicBezTo>
                  <a:cubicBezTo>
                    <a:pt x="8026" y="16932"/>
                    <a:pt x="8242" y="16904"/>
                    <a:pt x="8468" y="16817"/>
                  </a:cubicBezTo>
                  <a:cubicBezTo>
                    <a:pt x="8657" y="16743"/>
                    <a:pt x="8851" y="16619"/>
                    <a:pt x="8990" y="16454"/>
                  </a:cubicBezTo>
                  <a:cubicBezTo>
                    <a:pt x="9072" y="16368"/>
                    <a:pt x="9105" y="16304"/>
                    <a:pt x="9154" y="16233"/>
                  </a:cubicBezTo>
                  <a:cubicBezTo>
                    <a:pt x="9202" y="16166"/>
                    <a:pt x="9245" y="16093"/>
                    <a:pt x="9281" y="16018"/>
                  </a:cubicBezTo>
                  <a:cubicBezTo>
                    <a:pt x="9433" y="15732"/>
                    <a:pt x="9536" y="15421"/>
                    <a:pt x="9588" y="15101"/>
                  </a:cubicBezTo>
                  <a:cubicBezTo>
                    <a:pt x="9695" y="14477"/>
                    <a:pt x="9644" y="13875"/>
                    <a:pt x="9540" y="13302"/>
                  </a:cubicBezTo>
                  <a:cubicBezTo>
                    <a:pt x="9435" y="12734"/>
                    <a:pt x="9251" y="12171"/>
                    <a:pt x="9070" y="11662"/>
                  </a:cubicBezTo>
                  <a:cubicBezTo>
                    <a:pt x="8888" y="11142"/>
                    <a:pt x="8700" y="10621"/>
                    <a:pt x="8492" y="10106"/>
                  </a:cubicBezTo>
                  <a:cubicBezTo>
                    <a:pt x="8073" y="9070"/>
                    <a:pt x="7606" y="8071"/>
                    <a:pt x="6960" y="7100"/>
                  </a:cubicBezTo>
                  <a:cubicBezTo>
                    <a:pt x="6782" y="6851"/>
                    <a:pt x="6577" y="6622"/>
                    <a:pt x="6348" y="6419"/>
                  </a:cubicBezTo>
                  <a:cubicBezTo>
                    <a:pt x="6109" y="6215"/>
                    <a:pt x="5826" y="6025"/>
                    <a:pt x="5463" y="5934"/>
                  </a:cubicBezTo>
                  <a:cubicBezTo>
                    <a:pt x="5365" y="5907"/>
                    <a:pt x="5261" y="5894"/>
                    <a:pt x="5155" y="5894"/>
                  </a:cubicBezTo>
                  <a:cubicBezTo>
                    <a:pt x="4872" y="5894"/>
                    <a:pt x="4579" y="5988"/>
                    <a:pt x="4366" y="6140"/>
                  </a:cubicBezTo>
                  <a:cubicBezTo>
                    <a:pt x="4082" y="6338"/>
                    <a:pt x="3870" y="6571"/>
                    <a:pt x="3694" y="6848"/>
                  </a:cubicBezTo>
                  <a:cubicBezTo>
                    <a:pt x="3348" y="7402"/>
                    <a:pt x="3249" y="8043"/>
                    <a:pt x="3270" y="8634"/>
                  </a:cubicBezTo>
                  <a:cubicBezTo>
                    <a:pt x="3296" y="9229"/>
                    <a:pt x="3423" y="9798"/>
                    <a:pt x="3612" y="10338"/>
                  </a:cubicBezTo>
                  <a:cubicBezTo>
                    <a:pt x="3799" y="10877"/>
                    <a:pt x="4044" y="11395"/>
                    <a:pt x="4340" y="11883"/>
                  </a:cubicBezTo>
                  <a:cubicBezTo>
                    <a:pt x="4637" y="12369"/>
                    <a:pt x="4980" y="12831"/>
                    <a:pt x="5426" y="13230"/>
                  </a:cubicBezTo>
                  <a:cubicBezTo>
                    <a:pt x="5485" y="13284"/>
                    <a:pt x="5559" y="13311"/>
                    <a:pt x="5634" y="13311"/>
                  </a:cubicBezTo>
                  <a:cubicBezTo>
                    <a:pt x="5718" y="13311"/>
                    <a:pt x="5801" y="13277"/>
                    <a:pt x="5862" y="13210"/>
                  </a:cubicBezTo>
                  <a:cubicBezTo>
                    <a:pt x="5977" y="13084"/>
                    <a:pt x="5968" y="12889"/>
                    <a:pt x="5842" y="12774"/>
                  </a:cubicBezTo>
                  <a:lnTo>
                    <a:pt x="5836" y="12769"/>
                  </a:lnTo>
                  <a:cubicBezTo>
                    <a:pt x="5474" y="12431"/>
                    <a:pt x="5165" y="11999"/>
                    <a:pt x="4905" y="11549"/>
                  </a:cubicBezTo>
                  <a:cubicBezTo>
                    <a:pt x="4645" y="11095"/>
                    <a:pt x="4433" y="10616"/>
                    <a:pt x="4273" y="10119"/>
                  </a:cubicBezTo>
                  <a:cubicBezTo>
                    <a:pt x="4113" y="9624"/>
                    <a:pt x="4016" y="9114"/>
                    <a:pt x="4007" y="8616"/>
                  </a:cubicBezTo>
                  <a:cubicBezTo>
                    <a:pt x="4000" y="8120"/>
                    <a:pt x="4102" y="7638"/>
                    <a:pt x="4349" y="7266"/>
                  </a:cubicBezTo>
                  <a:cubicBezTo>
                    <a:pt x="4469" y="7085"/>
                    <a:pt x="4623" y="6927"/>
                    <a:pt x="4805" y="6806"/>
                  </a:cubicBezTo>
                  <a:cubicBezTo>
                    <a:pt x="4913" y="6740"/>
                    <a:pt x="5012" y="6705"/>
                    <a:pt x="5119" y="6705"/>
                  </a:cubicBezTo>
                  <a:cubicBezTo>
                    <a:pt x="5167" y="6705"/>
                    <a:pt x="5217" y="6712"/>
                    <a:pt x="5269" y="6727"/>
                  </a:cubicBezTo>
                  <a:cubicBezTo>
                    <a:pt x="5615" y="6820"/>
                    <a:pt x="5990" y="7193"/>
                    <a:pt x="6260" y="7593"/>
                  </a:cubicBezTo>
                  <a:cubicBezTo>
                    <a:pt x="6531" y="8003"/>
                    <a:pt x="6794" y="8493"/>
                    <a:pt x="7022" y="8964"/>
                  </a:cubicBezTo>
                  <a:cubicBezTo>
                    <a:pt x="7254" y="9443"/>
                    <a:pt x="7461" y="9935"/>
                    <a:pt x="7655" y="10436"/>
                  </a:cubicBezTo>
                  <a:cubicBezTo>
                    <a:pt x="7848" y="10936"/>
                    <a:pt x="8027" y="11445"/>
                    <a:pt x="8197" y="11959"/>
                  </a:cubicBezTo>
                  <a:cubicBezTo>
                    <a:pt x="8374" y="12481"/>
                    <a:pt x="8522" y="12962"/>
                    <a:pt x="8609" y="13471"/>
                  </a:cubicBezTo>
                  <a:cubicBezTo>
                    <a:pt x="8696" y="13970"/>
                    <a:pt x="8724" y="14474"/>
                    <a:pt x="8637" y="14929"/>
                  </a:cubicBezTo>
                  <a:cubicBezTo>
                    <a:pt x="8601" y="15149"/>
                    <a:pt x="8527" y="15361"/>
                    <a:pt x="8420" y="15555"/>
                  </a:cubicBezTo>
                  <a:cubicBezTo>
                    <a:pt x="8397" y="15604"/>
                    <a:pt x="8369" y="15650"/>
                    <a:pt x="8337" y="15691"/>
                  </a:cubicBezTo>
                  <a:cubicBezTo>
                    <a:pt x="8309" y="15733"/>
                    <a:pt x="8274" y="15789"/>
                    <a:pt x="8257" y="15799"/>
                  </a:cubicBezTo>
                  <a:cubicBezTo>
                    <a:pt x="8221" y="15844"/>
                    <a:pt x="8174" y="15869"/>
                    <a:pt x="8112" y="15894"/>
                  </a:cubicBezTo>
                  <a:cubicBezTo>
                    <a:pt x="8043" y="15922"/>
                    <a:pt x="7949" y="15936"/>
                    <a:pt x="7841" y="15936"/>
                  </a:cubicBezTo>
                  <a:cubicBezTo>
                    <a:pt x="7755" y="15936"/>
                    <a:pt x="7659" y="15927"/>
                    <a:pt x="7562" y="15910"/>
                  </a:cubicBezTo>
                  <a:cubicBezTo>
                    <a:pt x="7343" y="15875"/>
                    <a:pt x="7110" y="15797"/>
                    <a:pt x="6884" y="15707"/>
                  </a:cubicBezTo>
                  <a:cubicBezTo>
                    <a:pt x="6661" y="15618"/>
                    <a:pt x="6448" y="15507"/>
                    <a:pt x="6246" y="15379"/>
                  </a:cubicBezTo>
                  <a:cubicBezTo>
                    <a:pt x="6046" y="15244"/>
                    <a:pt x="5856" y="15093"/>
                    <a:pt x="5681" y="14926"/>
                  </a:cubicBezTo>
                  <a:cubicBezTo>
                    <a:pt x="4971" y="14241"/>
                    <a:pt x="4441" y="13310"/>
                    <a:pt x="3940" y="12366"/>
                  </a:cubicBezTo>
                  <a:cubicBezTo>
                    <a:pt x="2953" y="10477"/>
                    <a:pt x="2277" y="8430"/>
                    <a:pt x="1707" y="6336"/>
                  </a:cubicBezTo>
                  <a:cubicBezTo>
                    <a:pt x="1408" y="5272"/>
                    <a:pt x="1073" y="4258"/>
                    <a:pt x="1090" y="3290"/>
                  </a:cubicBezTo>
                  <a:cubicBezTo>
                    <a:pt x="1097" y="2809"/>
                    <a:pt x="1191" y="2343"/>
                    <a:pt x="1407" y="1983"/>
                  </a:cubicBezTo>
                  <a:cubicBezTo>
                    <a:pt x="1515" y="1802"/>
                    <a:pt x="1649" y="1638"/>
                    <a:pt x="1808" y="1499"/>
                  </a:cubicBezTo>
                  <a:cubicBezTo>
                    <a:pt x="1972" y="1371"/>
                    <a:pt x="2147" y="1247"/>
                    <a:pt x="2349" y="1183"/>
                  </a:cubicBezTo>
                  <a:cubicBezTo>
                    <a:pt x="2556" y="1104"/>
                    <a:pt x="2779" y="1065"/>
                    <a:pt x="3003" y="1065"/>
                  </a:cubicBezTo>
                  <a:cubicBezTo>
                    <a:pt x="3206" y="1065"/>
                    <a:pt x="3411" y="1097"/>
                    <a:pt x="3606" y="1160"/>
                  </a:cubicBezTo>
                  <a:cubicBezTo>
                    <a:pt x="3813" y="1224"/>
                    <a:pt x="4010" y="1328"/>
                    <a:pt x="4191" y="1455"/>
                  </a:cubicBezTo>
                  <a:cubicBezTo>
                    <a:pt x="4378" y="1586"/>
                    <a:pt x="4561" y="1751"/>
                    <a:pt x="4729" y="1927"/>
                  </a:cubicBezTo>
                  <a:cubicBezTo>
                    <a:pt x="5402" y="2651"/>
                    <a:pt x="5889" y="3604"/>
                    <a:pt x="6407" y="4565"/>
                  </a:cubicBezTo>
                  <a:cubicBezTo>
                    <a:pt x="7426" y="6484"/>
                    <a:pt x="8392" y="8421"/>
                    <a:pt x="9116" y="10455"/>
                  </a:cubicBezTo>
                  <a:cubicBezTo>
                    <a:pt x="9161" y="10582"/>
                    <a:pt x="9280" y="10662"/>
                    <a:pt x="9407" y="10662"/>
                  </a:cubicBezTo>
                  <a:cubicBezTo>
                    <a:pt x="9437" y="10662"/>
                    <a:pt x="9468" y="10657"/>
                    <a:pt x="9498" y="10648"/>
                  </a:cubicBezTo>
                  <a:cubicBezTo>
                    <a:pt x="9657" y="10598"/>
                    <a:pt x="9749" y="10433"/>
                    <a:pt x="9706" y="10273"/>
                  </a:cubicBezTo>
                  <a:cubicBezTo>
                    <a:pt x="9132" y="8130"/>
                    <a:pt x="8226" y="6098"/>
                    <a:pt x="7259" y="4130"/>
                  </a:cubicBezTo>
                  <a:cubicBezTo>
                    <a:pt x="6782" y="3156"/>
                    <a:pt x="6302" y="2114"/>
                    <a:pt x="5487" y="1222"/>
                  </a:cubicBezTo>
                  <a:cubicBezTo>
                    <a:pt x="5280" y="1001"/>
                    <a:pt x="5059" y="794"/>
                    <a:pt x="4804" y="608"/>
                  </a:cubicBezTo>
                  <a:cubicBezTo>
                    <a:pt x="4540" y="418"/>
                    <a:pt x="4249" y="261"/>
                    <a:pt x="3937" y="159"/>
                  </a:cubicBezTo>
                  <a:cubicBezTo>
                    <a:pt x="3629" y="54"/>
                    <a:pt x="3302" y="1"/>
                    <a:pt x="2973"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0"/>
            <p:cNvSpPr/>
            <p:nvPr/>
          </p:nvSpPr>
          <p:spPr>
            <a:xfrm>
              <a:off x="5283850" y="3348400"/>
              <a:ext cx="243725" cy="423300"/>
            </a:xfrm>
            <a:custGeom>
              <a:rect b="b" l="l" r="r" t="t"/>
              <a:pathLst>
                <a:path extrusionOk="0" h="16932" w="9749">
                  <a:moveTo>
                    <a:pt x="2973" y="0"/>
                  </a:moveTo>
                  <a:cubicBezTo>
                    <a:pt x="2636" y="0"/>
                    <a:pt x="2299" y="57"/>
                    <a:pt x="1980" y="173"/>
                  </a:cubicBezTo>
                  <a:cubicBezTo>
                    <a:pt x="1347" y="395"/>
                    <a:pt x="799" y="856"/>
                    <a:pt x="465" y="1436"/>
                  </a:cubicBezTo>
                  <a:cubicBezTo>
                    <a:pt x="381" y="1579"/>
                    <a:pt x="315" y="1732"/>
                    <a:pt x="251" y="1883"/>
                  </a:cubicBezTo>
                  <a:cubicBezTo>
                    <a:pt x="204" y="2038"/>
                    <a:pt x="138" y="2196"/>
                    <a:pt x="112" y="2348"/>
                  </a:cubicBezTo>
                  <a:cubicBezTo>
                    <a:pt x="39" y="2656"/>
                    <a:pt x="11" y="2968"/>
                    <a:pt x="7" y="3273"/>
                  </a:cubicBezTo>
                  <a:cubicBezTo>
                    <a:pt x="0" y="4506"/>
                    <a:pt x="392" y="5597"/>
                    <a:pt x="679" y="6625"/>
                  </a:cubicBezTo>
                  <a:cubicBezTo>
                    <a:pt x="1265" y="8739"/>
                    <a:pt x="1973" y="10866"/>
                    <a:pt x="3020" y="12850"/>
                  </a:cubicBezTo>
                  <a:cubicBezTo>
                    <a:pt x="3547" y="13823"/>
                    <a:pt x="4105" y="14827"/>
                    <a:pt x="4975" y="15666"/>
                  </a:cubicBezTo>
                  <a:cubicBezTo>
                    <a:pt x="5196" y="15876"/>
                    <a:pt x="5435" y="16065"/>
                    <a:pt x="5689" y="16233"/>
                  </a:cubicBezTo>
                  <a:cubicBezTo>
                    <a:pt x="5948" y="16398"/>
                    <a:pt x="6222" y="16537"/>
                    <a:pt x="6509" y="16648"/>
                  </a:cubicBezTo>
                  <a:cubicBezTo>
                    <a:pt x="6791" y="16755"/>
                    <a:pt x="7080" y="16848"/>
                    <a:pt x="7401" y="16897"/>
                  </a:cubicBezTo>
                  <a:cubicBezTo>
                    <a:pt x="7534" y="16916"/>
                    <a:pt x="7675" y="16931"/>
                    <a:pt x="7822" y="16931"/>
                  </a:cubicBezTo>
                  <a:cubicBezTo>
                    <a:pt x="8025" y="16931"/>
                    <a:pt x="8241" y="16902"/>
                    <a:pt x="8467" y="16816"/>
                  </a:cubicBezTo>
                  <a:cubicBezTo>
                    <a:pt x="8657" y="16742"/>
                    <a:pt x="8851" y="16619"/>
                    <a:pt x="8989" y="16453"/>
                  </a:cubicBezTo>
                  <a:cubicBezTo>
                    <a:pt x="9071" y="16367"/>
                    <a:pt x="9103" y="16304"/>
                    <a:pt x="9153" y="16233"/>
                  </a:cubicBezTo>
                  <a:cubicBezTo>
                    <a:pt x="9201" y="16164"/>
                    <a:pt x="9243" y="16093"/>
                    <a:pt x="9280" y="16018"/>
                  </a:cubicBezTo>
                  <a:cubicBezTo>
                    <a:pt x="9432" y="15732"/>
                    <a:pt x="9536" y="15421"/>
                    <a:pt x="9588" y="15101"/>
                  </a:cubicBezTo>
                  <a:cubicBezTo>
                    <a:pt x="9694" y="14478"/>
                    <a:pt x="9642" y="13874"/>
                    <a:pt x="9538" y="13301"/>
                  </a:cubicBezTo>
                  <a:cubicBezTo>
                    <a:pt x="9433" y="12733"/>
                    <a:pt x="9250" y="12171"/>
                    <a:pt x="9069" y="11661"/>
                  </a:cubicBezTo>
                  <a:cubicBezTo>
                    <a:pt x="8889" y="11141"/>
                    <a:pt x="8699" y="10621"/>
                    <a:pt x="8491" y="10105"/>
                  </a:cubicBezTo>
                  <a:cubicBezTo>
                    <a:pt x="8072" y="9070"/>
                    <a:pt x="7605" y="8071"/>
                    <a:pt x="6958" y="7100"/>
                  </a:cubicBezTo>
                  <a:cubicBezTo>
                    <a:pt x="6782" y="6850"/>
                    <a:pt x="6577" y="6621"/>
                    <a:pt x="6347" y="6419"/>
                  </a:cubicBezTo>
                  <a:cubicBezTo>
                    <a:pt x="6109" y="6215"/>
                    <a:pt x="5825" y="6024"/>
                    <a:pt x="5462" y="5934"/>
                  </a:cubicBezTo>
                  <a:cubicBezTo>
                    <a:pt x="5364" y="5907"/>
                    <a:pt x="5260" y="5894"/>
                    <a:pt x="5155" y="5894"/>
                  </a:cubicBezTo>
                  <a:cubicBezTo>
                    <a:pt x="4872" y="5894"/>
                    <a:pt x="4579" y="5988"/>
                    <a:pt x="4366" y="6139"/>
                  </a:cubicBezTo>
                  <a:cubicBezTo>
                    <a:pt x="4081" y="6338"/>
                    <a:pt x="3869" y="6571"/>
                    <a:pt x="3693" y="6847"/>
                  </a:cubicBezTo>
                  <a:cubicBezTo>
                    <a:pt x="3347" y="7402"/>
                    <a:pt x="3248" y="8043"/>
                    <a:pt x="3269" y="8633"/>
                  </a:cubicBezTo>
                  <a:cubicBezTo>
                    <a:pt x="3295" y="9227"/>
                    <a:pt x="3423" y="9798"/>
                    <a:pt x="3611" y="10338"/>
                  </a:cubicBezTo>
                  <a:cubicBezTo>
                    <a:pt x="3799" y="10877"/>
                    <a:pt x="4042" y="11396"/>
                    <a:pt x="4340" y="11883"/>
                  </a:cubicBezTo>
                  <a:cubicBezTo>
                    <a:pt x="4636" y="12369"/>
                    <a:pt x="4978" y="12831"/>
                    <a:pt x="5424" y="13230"/>
                  </a:cubicBezTo>
                  <a:cubicBezTo>
                    <a:pt x="5484" y="13284"/>
                    <a:pt x="5558" y="13310"/>
                    <a:pt x="5632" y="13310"/>
                  </a:cubicBezTo>
                  <a:cubicBezTo>
                    <a:pt x="5716" y="13310"/>
                    <a:pt x="5800" y="13276"/>
                    <a:pt x="5861" y="13209"/>
                  </a:cubicBezTo>
                  <a:cubicBezTo>
                    <a:pt x="5975" y="13084"/>
                    <a:pt x="5967" y="12889"/>
                    <a:pt x="5841" y="12774"/>
                  </a:cubicBezTo>
                  <a:lnTo>
                    <a:pt x="5835" y="12769"/>
                  </a:lnTo>
                  <a:cubicBezTo>
                    <a:pt x="5474" y="12430"/>
                    <a:pt x="5164" y="11999"/>
                    <a:pt x="4905" y="11547"/>
                  </a:cubicBezTo>
                  <a:cubicBezTo>
                    <a:pt x="4644" y="11095"/>
                    <a:pt x="4432" y="10616"/>
                    <a:pt x="4272" y="10119"/>
                  </a:cubicBezTo>
                  <a:cubicBezTo>
                    <a:pt x="4112" y="9624"/>
                    <a:pt x="4015" y="9114"/>
                    <a:pt x="4006" y="8616"/>
                  </a:cubicBezTo>
                  <a:cubicBezTo>
                    <a:pt x="4000" y="8120"/>
                    <a:pt x="4101" y="7638"/>
                    <a:pt x="4347" y="7266"/>
                  </a:cubicBezTo>
                  <a:cubicBezTo>
                    <a:pt x="4468" y="7084"/>
                    <a:pt x="4623" y="6927"/>
                    <a:pt x="4803" y="6806"/>
                  </a:cubicBezTo>
                  <a:cubicBezTo>
                    <a:pt x="4912" y="6740"/>
                    <a:pt x="5011" y="6705"/>
                    <a:pt x="5118" y="6705"/>
                  </a:cubicBezTo>
                  <a:cubicBezTo>
                    <a:pt x="5166" y="6705"/>
                    <a:pt x="5216" y="6712"/>
                    <a:pt x="5268" y="6727"/>
                  </a:cubicBezTo>
                  <a:cubicBezTo>
                    <a:pt x="5615" y="6820"/>
                    <a:pt x="5989" y="7193"/>
                    <a:pt x="6260" y="7592"/>
                  </a:cubicBezTo>
                  <a:cubicBezTo>
                    <a:pt x="6531" y="8003"/>
                    <a:pt x="6794" y="8493"/>
                    <a:pt x="7022" y="8964"/>
                  </a:cubicBezTo>
                  <a:cubicBezTo>
                    <a:pt x="7252" y="9443"/>
                    <a:pt x="7461" y="9935"/>
                    <a:pt x="7655" y="10436"/>
                  </a:cubicBezTo>
                  <a:cubicBezTo>
                    <a:pt x="7848" y="10935"/>
                    <a:pt x="8025" y="11445"/>
                    <a:pt x="8196" y="11959"/>
                  </a:cubicBezTo>
                  <a:cubicBezTo>
                    <a:pt x="8373" y="12481"/>
                    <a:pt x="8522" y="12962"/>
                    <a:pt x="8609" y="13469"/>
                  </a:cubicBezTo>
                  <a:cubicBezTo>
                    <a:pt x="8694" y="13969"/>
                    <a:pt x="8722" y="14474"/>
                    <a:pt x="8635" y="14929"/>
                  </a:cubicBezTo>
                  <a:cubicBezTo>
                    <a:pt x="8599" y="15149"/>
                    <a:pt x="8526" y="15360"/>
                    <a:pt x="8419" y="15556"/>
                  </a:cubicBezTo>
                  <a:cubicBezTo>
                    <a:pt x="8396" y="15604"/>
                    <a:pt x="8368" y="15648"/>
                    <a:pt x="8336" y="15691"/>
                  </a:cubicBezTo>
                  <a:cubicBezTo>
                    <a:pt x="8306" y="15732"/>
                    <a:pt x="8272" y="15789"/>
                    <a:pt x="8256" y="15798"/>
                  </a:cubicBezTo>
                  <a:cubicBezTo>
                    <a:pt x="8220" y="15844"/>
                    <a:pt x="8173" y="15869"/>
                    <a:pt x="8111" y="15894"/>
                  </a:cubicBezTo>
                  <a:cubicBezTo>
                    <a:pt x="8041" y="15922"/>
                    <a:pt x="7946" y="15935"/>
                    <a:pt x="7838" y="15935"/>
                  </a:cubicBezTo>
                  <a:cubicBezTo>
                    <a:pt x="7752" y="15935"/>
                    <a:pt x="7657" y="15927"/>
                    <a:pt x="7561" y="15910"/>
                  </a:cubicBezTo>
                  <a:cubicBezTo>
                    <a:pt x="7342" y="15875"/>
                    <a:pt x="7109" y="15797"/>
                    <a:pt x="6882" y="15707"/>
                  </a:cubicBezTo>
                  <a:cubicBezTo>
                    <a:pt x="6660" y="15618"/>
                    <a:pt x="6447" y="15507"/>
                    <a:pt x="6244" y="15379"/>
                  </a:cubicBezTo>
                  <a:cubicBezTo>
                    <a:pt x="6044" y="15244"/>
                    <a:pt x="5855" y="15092"/>
                    <a:pt x="5680" y="14926"/>
                  </a:cubicBezTo>
                  <a:cubicBezTo>
                    <a:pt x="4970" y="14241"/>
                    <a:pt x="4439" y="13310"/>
                    <a:pt x="3937" y="12366"/>
                  </a:cubicBezTo>
                  <a:cubicBezTo>
                    <a:pt x="2950" y="10477"/>
                    <a:pt x="2276" y="8430"/>
                    <a:pt x="1706" y="6336"/>
                  </a:cubicBezTo>
                  <a:cubicBezTo>
                    <a:pt x="1406" y="5272"/>
                    <a:pt x="1072" y="4258"/>
                    <a:pt x="1087" y="3290"/>
                  </a:cubicBezTo>
                  <a:cubicBezTo>
                    <a:pt x="1096" y="2809"/>
                    <a:pt x="1190" y="2343"/>
                    <a:pt x="1405" y="1982"/>
                  </a:cubicBezTo>
                  <a:cubicBezTo>
                    <a:pt x="1514" y="1801"/>
                    <a:pt x="1648" y="1638"/>
                    <a:pt x="1807" y="1499"/>
                  </a:cubicBezTo>
                  <a:cubicBezTo>
                    <a:pt x="1971" y="1371"/>
                    <a:pt x="2146" y="1247"/>
                    <a:pt x="2348" y="1182"/>
                  </a:cubicBezTo>
                  <a:cubicBezTo>
                    <a:pt x="2554" y="1103"/>
                    <a:pt x="2777" y="1065"/>
                    <a:pt x="3001" y="1065"/>
                  </a:cubicBezTo>
                  <a:cubicBezTo>
                    <a:pt x="3205" y="1065"/>
                    <a:pt x="3410" y="1097"/>
                    <a:pt x="3605" y="1160"/>
                  </a:cubicBezTo>
                  <a:cubicBezTo>
                    <a:pt x="3812" y="1225"/>
                    <a:pt x="4007" y="1327"/>
                    <a:pt x="4190" y="1455"/>
                  </a:cubicBezTo>
                  <a:cubicBezTo>
                    <a:pt x="4377" y="1586"/>
                    <a:pt x="4560" y="1751"/>
                    <a:pt x="4728" y="1928"/>
                  </a:cubicBezTo>
                  <a:cubicBezTo>
                    <a:pt x="5400" y="2650"/>
                    <a:pt x="5888" y="3604"/>
                    <a:pt x="6406" y="4565"/>
                  </a:cubicBezTo>
                  <a:cubicBezTo>
                    <a:pt x="7425" y="6484"/>
                    <a:pt x="8390" y="8421"/>
                    <a:pt x="9114" y="10454"/>
                  </a:cubicBezTo>
                  <a:lnTo>
                    <a:pt x="9115" y="10455"/>
                  </a:lnTo>
                  <a:cubicBezTo>
                    <a:pt x="9159" y="10582"/>
                    <a:pt x="9278" y="10662"/>
                    <a:pt x="9405" y="10662"/>
                  </a:cubicBezTo>
                  <a:cubicBezTo>
                    <a:pt x="9436" y="10662"/>
                    <a:pt x="9467" y="10657"/>
                    <a:pt x="9498" y="10648"/>
                  </a:cubicBezTo>
                  <a:cubicBezTo>
                    <a:pt x="9657" y="10598"/>
                    <a:pt x="9748" y="10432"/>
                    <a:pt x="9705" y="10273"/>
                  </a:cubicBezTo>
                  <a:cubicBezTo>
                    <a:pt x="9131" y="8130"/>
                    <a:pt x="8225" y="6097"/>
                    <a:pt x="7259" y="4131"/>
                  </a:cubicBezTo>
                  <a:cubicBezTo>
                    <a:pt x="6782" y="3156"/>
                    <a:pt x="6302" y="2114"/>
                    <a:pt x="5486" y="1222"/>
                  </a:cubicBezTo>
                  <a:cubicBezTo>
                    <a:pt x="5279" y="1001"/>
                    <a:pt x="5059" y="794"/>
                    <a:pt x="4802" y="608"/>
                  </a:cubicBezTo>
                  <a:cubicBezTo>
                    <a:pt x="4540" y="418"/>
                    <a:pt x="4249" y="261"/>
                    <a:pt x="3935" y="157"/>
                  </a:cubicBezTo>
                  <a:cubicBezTo>
                    <a:pt x="3628" y="54"/>
                    <a:pt x="3301" y="0"/>
                    <a:pt x="29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5" name="Google Shape;1105;p20"/>
          <p:cNvSpPr/>
          <p:nvPr/>
        </p:nvSpPr>
        <p:spPr>
          <a:xfrm flipH="1" rot="9019462">
            <a:off x="479854" y="3936117"/>
            <a:ext cx="3114317" cy="2763451"/>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0"/>
          <p:cNvSpPr/>
          <p:nvPr/>
        </p:nvSpPr>
        <p:spPr>
          <a:xfrm flipH="1" rot="9019462">
            <a:off x="6499654" y="-1245483"/>
            <a:ext cx="3114317" cy="2763451"/>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7" name="Shape 147"/>
        <p:cNvGrpSpPr/>
        <p:nvPr/>
      </p:nvGrpSpPr>
      <p:grpSpPr>
        <a:xfrm>
          <a:off x="0" y="0"/>
          <a:ext cx="0" cy="0"/>
          <a:chOff x="0" y="0"/>
          <a:chExt cx="0" cy="0"/>
        </a:xfrm>
      </p:grpSpPr>
      <p:grpSp>
        <p:nvGrpSpPr>
          <p:cNvPr id="148" name="Google Shape;148;p3"/>
          <p:cNvGrpSpPr/>
          <p:nvPr/>
        </p:nvGrpSpPr>
        <p:grpSpPr>
          <a:xfrm>
            <a:off x="-119100" y="-16593"/>
            <a:ext cx="9382200" cy="5250878"/>
            <a:chOff x="-119100" y="-64178"/>
            <a:chExt cx="9382200" cy="5250878"/>
          </a:xfrm>
        </p:grpSpPr>
        <p:grpSp>
          <p:nvGrpSpPr>
            <p:cNvPr id="149" name="Google Shape;149;p3"/>
            <p:cNvGrpSpPr/>
            <p:nvPr/>
          </p:nvGrpSpPr>
          <p:grpSpPr>
            <a:xfrm>
              <a:off x="-119100" y="-57269"/>
              <a:ext cx="9382200" cy="5243970"/>
              <a:chOff x="-83362" y="-66754"/>
              <a:chExt cx="9382200" cy="5243970"/>
            </a:xfrm>
          </p:grpSpPr>
          <p:cxnSp>
            <p:nvCxnSpPr>
              <p:cNvPr id="150" name="Google Shape;150;p3"/>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1" name="Google Shape;151;p3"/>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2" name="Google Shape;152;p3"/>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3" name="Google Shape;153;p3"/>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4" name="Google Shape;154;p3"/>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5" name="Google Shape;155;p3"/>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6" name="Google Shape;156;p3"/>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7" name="Google Shape;157;p3"/>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8" name="Google Shape;158;p3"/>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9" name="Google Shape;159;p3"/>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0" name="Google Shape;160;p3"/>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1" name="Google Shape;161;p3"/>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2" name="Google Shape;162;p3"/>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63" name="Google Shape;163;p3"/>
            <p:cNvGrpSpPr/>
            <p:nvPr/>
          </p:nvGrpSpPr>
          <p:grpSpPr>
            <a:xfrm>
              <a:off x="212142" y="-64178"/>
              <a:ext cx="8809975" cy="5214627"/>
              <a:chOff x="299872" y="-35537"/>
              <a:chExt cx="8809975" cy="5214627"/>
            </a:xfrm>
          </p:grpSpPr>
          <p:grpSp>
            <p:nvGrpSpPr>
              <p:cNvPr id="164" name="Google Shape;164;p3"/>
              <p:cNvGrpSpPr/>
              <p:nvPr/>
            </p:nvGrpSpPr>
            <p:grpSpPr>
              <a:xfrm rot="5400000">
                <a:off x="1669520" y="-1405185"/>
                <a:ext cx="5214627" cy="7953923"/>
                <a:chOff x="-83362" y="-2664949"/>
                <a:chExt cx="9382200" cy="7433573"/>
              </a:xfrm>
            </p:grpSpPr>
            <p:cxnSp>
              <p:nvCxnSpPr>
                <p:cNvPr id="165" name="Google Shape;165;p3"/>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6" name="Google Shape;166;p3"/>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7" name="Google Shape;167;p3"/>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8" name="Google Shape;168;p3"/>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9" name="Google Shape;169;p3"/>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0" name="Google Shape;170;p3"/>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1" name="Google Shape;171;p3"/>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2" name="Google Shape;172;p3"/>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3" name="Google Shape;173;p3"/>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4" name="Google Shape;174;p3"/>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5" name="Google Shape;175;p3"/>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6" name="Google Shape;176;p3"/>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7" name="Google Shape;177;p3"/>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8" name="Google Shape;178;p3"/>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9" name="Google Shape;179;p3"/>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0" name="Google Shape;180;p3"/>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1" name="Google Shape;181;p3"/>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2" name="Google Shape;182;p3"/>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3" name="Google Shape;183;p3"/>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84" name="Google Shape;184;p3"/>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85" name="Google Shape;185;p3"/>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86" name="Google Shape;186;p3"/>
          <p:cNvSpPr/>
          <p:nvPr/>
        </p:nvSpPr>
        <p:spPr>
          <a:xfrm>
            <a:off x="1906838" y="438600"/>
            <a:ext cx="5330324" cy="4340475"/>
          </a:xfrm>
          <a:custGeom>
            <a:rect b="b" l="l" r="r" t="t"/>
            <a:pathLst>
              <a:path extrusionOk="0" h="3312" w="4255">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txBox="1"/>
          <p:nvPr>
            <p:ph type="title"/>
          </p:nvPr>
        </p:nvSpPr>
        <p:spPr>
          <a:xfrm>
            <a:off x="3070800" y="1432500"/>
            <a:ext cx="3002400" cy="84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8" name="Google Shape;188;p3"/>
          <p:cNvSpPr txBox="1"/>
          <p:nvPr>
            <p:ph idx="1" type="subTitle"/>
          </p:nvPr>
        </p:nvSpPr>
        <p:spPr>
          <a:xfrm>
            <a:off x="3431250" y="2332300"/>
            <a:ext cx="2281500" cy="73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
        <p:nvSpPr>
          <p:cNvPr id="189" name="Google Shape;189;p3"/>
          <p:cNvSpPr/>
          <p:nvPr/>
        </p:nvSpPr>
        <p:spPr>
          <a:xfrm>
            <a:off x="-270779" y="2"/>
            <a:ext cx="1502625" cy="1260652"/>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rot="7212442">
            <a:off x="8007151" y="193381"/>
            <a:ext cx="1425289" cy="1700625"/>
          </a:xfrm>
          <a:custGeom>
            <a:rect b="b" l="l" r="r" t="t"/>
            <a:pathLst>
              <a:path extrusionOk="0" h="50592" w="42401">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 name="Google Shape;191;p3"/>
          <p:cNvGrpSpPr/>
          <p:nvPr/>
        </p:nvGrpSpPr>
        <p:grpSpPr>
          <a:xfrm>
            <a:off x="-387732" y="3215868"/>
            <a:ext cx="2741694" cy="1642631"/>
            <a:chOff x="1690100" y="4210450"/>
            <a:chExt cx="2086525" cy="1250100"/>
          </a:xfrm>
        </p:grpSpPr>
        <p:sp>
          <p:nvSpPr>
            <p:cNvPr id="192" name="Google Shape;192;p3"/>
            <p:cNvSpPr/>
            <p:nvPr/>
          </p:nvSpPr>
          <p:spPr>
            <a:xfrm>
              <a:off x="2818300" y="4210450"/>
              <a:ext cx="958325" cy="1250100"/>
            </a:xfrm>
            <a:custGeom>
              <a:rect b="b" l="l" r="r" t="t"/>
              <a:pathLst>
                <a:path extrusionOk="0" h="50004" w="38333">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1690100" y="4214175"/>
              <a:ext cx="1182125" cy="1177650"/>
            </a:xfrm>
            <a:custGeom>
              <a:rect b="b" l="l" r="r" t="t"/>
              <a:pathLst>
                <a:path extrusionOk="0" h="47106" w="47285">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2510025" y="4213675"/>
              <a:ext cx="366950" cy="368375"/>
            </a:xfrm>
            <a:custGeom>
              <a:rect b="b" l="l" r="r" t="t"/>
              <a:pathLst>
                <a:path extrusionOk="0" h="14735" w="14678">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2619550" y="4274825"/>
              <a:ext cx="235200" cy="307225"/>
            </a:xfrm>
            <a:custGeom>
              <a:rect b="b" l="l" r="r" t="t"/>
              <a:pathLst>
                <a:path extrusionOk="0" h="12289" w="9408">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2767075" y="4213675"/>
              <a:ext cx="109925" cy="106050"/>
            </a:xfrm>
            <a:custGeom>
              <a:rect b="b" l="l" r="r" t="t"/>
              <a:pathLst>
                <a:path extrusionOk="0" h="4242" w="4397">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1713975" y="4361325"/>
              <a:ext cx="1031075" cy="1052850"/>
            </a:xfrm>
            <a:custGeom>
              <a:rect b="b" l="l" r="r" t="t"/>
              <a:pathLst>
                <a:path extrusionOk="0" h="42114" w="41243">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1888925" y="4551850"/>
              <a:ext cx="856125" cy="862325"/>
            </a:xfrm>
            <a:custGeom>
              <a:rect b="b" l="l" r="r" t="t"/>
              <a:pathLst>
                <a:path extrusionOk="0" h="34493" w="34245">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1713975" y="4361350"/>
              <a:ext cx="825850" cy="886450"/>
            </a:xfrm>
            <a:custGeom>
              <a:rect b="b" l="l" r="r" t="t"/>
              <a:pathLst>
                <a:path extrusionOk="0" h="35458" w="33034">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2806525" y="4213675"/>
              <a:ext cx="70450" cy="106050"/>
            </a:xfrm>
            <a:custGeom>
              <a:rect b="b" l="l" r="r" t="t"/>
              <a:pathLst>
                <a:path extrusionOk="0" h="4242" w="2818">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1713950" y="5157250"/>
              <a:ext cx="270125" cy="257225"/>
            </a:xfrm>
            <a:custGeom>
              <a:rect b="b" l="l" r="r" t="t"/>
              <a:pathLst>
                <a:path extrusionOk="0" h="10289" w="10805">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APTION_ONLY_1">
    <p:spTree>
      <p:nvGrpSpPr>
        <p:cNvPr id="1107" name="Shape 1107"/>
        <p:cNvGrpSpPr/>
        <p:nvPr/>
      </p:nvGrpSpPr>
      <p:grpSpPr>
        <a:xfrm>
          <a:off x="0" y="0"/>
          <a:ext cx="0" cy="0"/>
          <a:chOff x="0" y="0"/>
          <a:chExt cx="0" cy="0"/>
        </a:xfrm>
      </p:grpSpPr>
      <p:grpSp>
        <p:nvGrpSpPr>
          <p:cNvPr id="1108" name="Google Shape;1108;p21"/>
          <p:cNvGrpSpPr/>
          <p:nvPr/>
        </p:nvGrpSpPr>
        <p:grpSpPr>
          <a:xfrm>
            <a:off x="-119100" y="-16593"/>
            <a:ext cx="9382200" cy="5250878"/>
            <a:chOff x="-119100" y="-64178"/>
            <a:chExt cx="9382200" cy="5250878"/>
          </a:xfrm>
        </p:grpSpPr>
        <p:grpSp>
          <p:nvGrpSpPr>
            <p:cNvPr id="1109" name="Google Shape;1109;p21"/>
            <p:cNvGrpSpPr/>
            <p:nvPr/>
          </p:nvGrpSpPr>
          <p:grpSpPr>
            <a:xfrm>
              <a:off x="-119100" y="-57269"/>
              <a:ext cx="9382200" cy="5243970"/>
              <a:chOff x="-83362" y="-66754"/>
              <a:chExt cx="9382200" cy="5243970"/>
            </a:xfrm>
          </p:grpSpPr>
          <p:cxnSp>
            <p:nvCxnSpPr>
              <p:cNvPr id="1110" name="Google Shape;1110;p21"/>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11" name="Google Shape;1111;p21"/>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12" name="Google Shape;1112;p21"/>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13" name="Google Shape;1113;p21"/>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14" name="Google Shape;1114;p21"/>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15" name="Google Shape;1115;p21"/>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16" name="Google Shape;1116;p21"/>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17" name="Google Shape;1117;p21"/>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18" name="Google Shape;1118;p21"/>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19" name="Google Shape;1119;p21"/>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20" name="Google Shape;1120;p21"/>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21" name="Google Shape;1121;p21"/>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22" name="Google Shape;1122;p21"/>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123" name="Google Shape;1123;p21"/>
            <p:cNvGrpSpPr/>
            <p:nvPr/>
          </p:nvGrpSpPr>
          <p:grpSpPr>
            <a:xfrm>
              <a:off x="212142" y="-64178"/>
              <a:ext cx="8809975" cy="5214627"/>
              <a:chOff x="299872" y="-35537"/>
              <a:chExt cx="8809975" cy="5214627"/>
            </a:xfrm>
          </p:grpSpPr>
          <p:grpSp>
            <p:nvGrpSpPr>
              <p:cNvPr id="1124" name="Google Shape;1124;p21"/>
              <p:cNvGrpSpPr/>
              <p:nvPr/>
            </p:nvGrpSpPr>
            <p:grpSpPr>
              <a:xfrm rot="5400000">
                <a:off x="1669520" y="-1405185"/>
                <a:ext cx="5214627" cy="7953923"/>
                <a:chOff x="-83362" y="-2664949"/>
                <a:chExt cx="9382200" cy="7433573"/>
              </a:xfrm>
            </p:grpSpPr>
            <p:cxnSp>
              <p:nvCxnSpPr>
                <p:cNvPr id="1125" name="Google Shape;1125;p21"/>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26" name="Google Shape;1126;p21"/>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27" name="Google Shape;1127;p21"/>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28" name="Google Shape;1128;p21"/>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29" name="Google Shape;1129;p21"/>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30" name="Google Shape;1130;p21"/>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31" name="Google Shape;1131;p21"/>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32" name="Google Shape;1132;p21"/>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33" name="Google Shape;1133;p21"/>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34" name="Google Shape;1134;p21"/>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35" name="Google Shape;1135;p21"/>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36" name="Google Shape;1136;p21"/>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37" name="Google Shape;1137;p21"/>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38" name="Google Shape;1138;p21"/>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39" name="Google Shape;1139;p21"/>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40" name="Google Shape;1140;p21"/>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41" name="Google Shape;1141;p21"/>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42" name="Google Shape;1142;p21"/>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43" name="Google Shape;1143;p21"/>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144" name="Google Shape;1144;p21"/>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145" name="Google Shape;1145;p21"/>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146" name="Google Shape;1146;p21"/>
          <p:cNvSpPr txBox="1"/>
          <p:nvPr>
            <p:ph type="title"/>
          </p:nvPr>
        </p:nvSpPr>
        <p:spPr>
          <a:xfrm>
            <a:off x="819825" y="378000"/>
            <a:ext cx="45552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1147" name="Google Shape;1147;p21"/>
          <p:cNvSpPr/>
          <p:nvPr/>
        </p:nvSpPr>
        <p:spPr>
          <a:xfrm flipH="1" rot="-10173037">
            <a:off x="7269982" y="-1573408"/>
            <a:ext cx="3427106" cy="3041000"/>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1"/>
          <p:cNvSpPr/>
          <p:nvPr/>
        </p:nvSpPr>
        <p:spPr>
          <a:xfrm>
            <a:off x="-1" y="4160052"/>
            <a:ext cx="753914" cy="983454"/>
          </a:xfrm>
          <a:custGeom>
            <a:rect b="b" l="l" r="r" t="t"/>
            <a:pathLst>
              <a:path extrusionOk="0" h="50004" w="38333">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9" name="Google Shape;1149;p21"/>
          <p:cNvGrpSpPr/>
          <p:nvPr/>
        </p:nvGrpSpPr>
        <p:grpSpPr>
          <a:xfrm>
            <a:off x="6827850" y="203865"/>
            <a:ext cx="340786" cy="570834"/>
            <a:chOff x="2002900" y="3914700"/>
            <a:chExt cx="259350" cy="434425"/>
          </a:xfrm>
        </p:grpSpPr>
        <p:sp>
          <p:nvSpPr>
            <p:cNvPr id="1150" name="Google Shape;1150;p21"/>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1"/>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APTION_ONLY_1_1">
    <p:spTree>
      <p:nvGrpSpPr>
        <p:cNvPr id="1152" name="Shape 1152"/>
        <p:cNvGrpSpPr/>
        <p:nvPr/>
      </p:nvGrpSpPr>
      <p:grpSpPr>
        <a:xfrm>
          <a:off x="0" y="0"/>
          <a:ext cx="0" cy="0"/>
          <a:chOff x="0" y="0"/>
          <a:chExt cx="0" cy="0"/>
        </a:xfrm>
      </p:grpSpPr>
      <p:grpSp>
        <p:nvGrpSpPr>
          <p:cNvPr id="1153" name="Google Shape;1153;p22"/>
          <p:cNvGrpSpPr/>
          <p:nvPr/>
        </p:nvGrpSpPr>
        <p:grpSpPr>
          <a:xfrm>
            <a:off x="-119100" y="-16593"/>
            <a:ext cx="9382200" cy="5250878"/>
            <a:chOff x="-119100" y="-64178"/>
            <a:chExt cx="9382200" cy="5250878"/>
          </a:xfrm>
        </p:grpSpPr>
        <p:grpSp>
          <p:nvGrpSpPr>
            <p:cNvPr id="1154" name="Google Shape;1154;p22"/>
            <p:cNvGrpSpPr/>
            <p:nvPr/>
          </p:nvGrpSpPr>
          <p:grpSpPr>
            <a:xfrm>
              <a:off x="-119100" y="-57269"/>
              <a:ext cx="9382200" cy="5243970"/>
              <a:chOff x="-83362" y="-66754"/>
              <a:chExt cx="9382200" cy="5243970"/>
            </a:xfrm>
          </p:grpSpPr>
          <p:cxnSp>
            <p:nvCxnSpPr>
              <p:cNvPr id="1155" name="Google Shape;1155;p22"/>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56" name="Google Shape;1156;p22"/>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57" name="Google Shape;1157;p22"/>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58" name="Google Shape;1158;p22"/>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59" name="Google Shape;1159;p22"/>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60" name="Google Shape;1160;p22"/>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61" name="Google Shape;1161;p22"/>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62" name="Google Shape;1162;p22"/>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63" name="Google Shape;1163;p22"/>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64" name="Google Shape;1164;p22"/>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65" name="Google Shape;1165;p22"/>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66" name="Google Shape;1166;p22"/>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67" name="Google Shape;1167;p22"/>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168" name="Google Shape;1168;p22"/>
            <p:cNvGrpSpPr/>
            <p:nvPr/>
          </p:nvGrpSpPr>
          <p:grpSpPr>
            <a:xfrm>
              <a:off x="212142" y="-64178"/>
              <a:ext cx="8809975" cy="5214627"/>
              <a:chOff x="299872" y="-35537"/>
              <a:chExt cx="8809975" cy="5214627"/>
            </a:xfrm>
          </p:grpSpPr>
          <p:grpSp>
            <p:nvGrpSpPr>
              <p:cNvPr id="1169" name="Google Shape;1169;p22"/>
              <p:cNvGrpSpPr/>
              <p:nvPr/>
            </p:nvGrpSpPr>
            <p:grpSpPr>
              <a:xfrm rot="5400000">
                <a:off x="1669520" y="-1405185"/>
                <a:ext cx="5214627" cy="7953923"/>
                <a:chOff x="-83362" y="-2664949"/>
                <a:chExt cx="9382200" cy="7433573"/>
              </a:xfrm>
            </p:grpSpPr>
            <p:cxnSp>
              <p:nvCxnSpPr>
                <p:cNvPr id="1170" name="Google Shape;1170;p22"/>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71" name="Google Shape;1171;p22"/>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72" name="Google Shape;1172;p22"/>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73" name="Google Shape;1173;p22"/>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74" name="Google Shape;1174;p22"/>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75" name="Google Shape;1175;p22"/>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76" name="Google Shape;1176;p22"/>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77" name="Google Shape;1177;p22"/>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78" name="Google Shape;1178;p22"/>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79" name="Google Shape;1179;p22"/>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80" name="Google Shape;1180;p22"/>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81" name="Google Shape;1181;p22"/>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82" name="Google Shape;1182;p22"/>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83" name="Google Shape;1183;p22"/>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84" name="Google Shape;1184;p22"/>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85" name="Google Shape;1185;p22"/>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86" name="Google Shape;1186;p22"/>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87" name="Google Shape;1187;p22"/>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188" name="Google Shape;1188;p22"/>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189" name="Google Shape;1189;p22"/>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190" name="Google Shape;1190;p22"/>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191" name="Google Shape;1191;p22"/>
          <p:cNvSpPr txBox="1"/>
          <p:nvPr>
            <p:ph type="title"/>
          </p:nvPr>
        </p:nvSpPr>
        <p:spPr>
          <a:xfrm>
            <a:off x="819825" y="378000"/>
            <a:ext cx="3884100" cy="70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grpSp>
        <p:nvGrpSpPr>
          <p:cNvPr id="1192" name="Google Shape;1192;p22"/>
          <p:cNvGrpSpPr/>
          <p:nvPr/>
        </p:nvGrpSpPr>
        <p:grpSpPr>
          <a:xfrm flipH="1" rot="894908">
            <a:off x="7990149" y="2015888"/>
            <a:ext cx="1452922" cy="3256938"/>
            <a:chOff x="1577125" y="951200"/>
            <a:chExt cx="1105750" cy="2478700"/>
          </a:xfrm>
        </p:grpSpPr>
        <p:sp>
          <p:nvSpPr>
            <p:cNvPr id="1193" name="Google Shape;1193;p22"/>
            <p:cNvSpPr/>
            <p:nvPr/>
          </p:nvSpPr>
          <p:spPr>
            <a:xfrm>
              <a:off x="1622850" y="2165100"/>
              <a:ext cx="1060025" cy="1264800"/>
            </a:xfrm>
            <a:custGeom>
              <a:rect b="b" l="l" r="r" t="t"/>
              <a:pathLst>
                <a:path extrusionOk="0" h="50592" w="42401">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2"/>
            <p:cNvSpPr/>
            <p:nvPr/>
          </p:nvSpPr>
          <p:spPr>
            <a:xfrm>
              <a:off x="1577125" y="997100"/>
              <a:ext cx="1089250" cy="1261425"/>
            </a:xfrm>
            <a:custGeom>
              <a:rect b="b" l="l" r="r" t="t"/>
              <a:pathLst>
                <a:path extrusionOk="0" h="50457" w="4357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2"/>
            <p:cNvSpPr/>
            <p:nvPr/>
          </p:nvSpPr>
          <p:spPr>
            <a:xfrm>
              <a:off x="2327525" y="1869300"/>
              <a:ext cx="342525" cy="389850"/>
            </a:xfrm>
            <a:custGeom>
              <a:rect b="b" l="l" r="r" t="t"/>
              <a:pathLst>
                <a:path extrusionOk="0" h="15594" w="13701">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2"/>
            <p:cNvSpPr/>
            <p:nvPr/>
          </p:nvSpPr>
          <p:spPr>
            <a:xfrm>
              <a:off x="2327525" y="1950425"/>
              <a:ext cx="287100" cy="282175"/>
            </a:xfrm>
            <a:custGeom>
              <a:rect b="b" l="l" r="r" t="t"/>
              <a:pathLst>
                <a:path extrusionOk="0" h="11287" w="11484">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2"/>
            <p:cNvSpPr/>
            <p:nvPr/>
          </p:nvSpPr>
          <p:spPr>
            <a:xfrm>
              <a:off x="2564500" y="2152075"/>
              <a:ext cx="105550" cy="107075"/>
            </a:xfrm>
            <a:custGeom>
              <a:rect b="b" l="l" r="r" t="t"/>
              <a:pathLst>
                <a:path extrusionOk="0" h="4283" w="4222">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2"/>
            <p:cNvSpPr/>
            <p:nvPr/>
          </p:nvSpPr>
          <p:spPr>
            <a:xfrm>
              <a:off x="1642850" y="951400"/>
              <a:ext cx="939775" cy="1119950"/>
            </a:xfrm>
            <a:custGeom>
              <a:rect b="b" l="l" r="r" t="t"/>
              <a:pathLst>
                <a:path extrusionOk="0" h="44798" w="37591">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2"/>
            <p:cNvSpPr/>
            <p:nvPr/>
          </p:nvSpPr>
          <p:spPr>
            <a:xfrm>
              <a:off x="1642850" y="1091950"/>
              <a:ext cx="726425" cy="979400"/>
            </a:xfrm>
            <a:custGeom>
              <a:rect b="b" l="l" r="r" t="t"/>
              <a:pathLst>
                <a:path extrusionOk="0" h="39176" w="29057">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2"/>
            <p:cNvSpPr/>
            <p:nvPr/>
          </p:nvSpPr>
          <p:spPr>
            <a:xfrm>
              <a:off x="1840075" y="951400"/>
              <a:ext cx="742550" cy="954825"/>
            </a:xfrm>
            <a:custGeom>
              <a:rect b="b" l="l" r="r" t="t"/>
              <a:pathLst>
                <a:path extrusionOk="0" h="38193" w="29702">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2"/>
            <p:cNvSpPr/>
            <p:nvPr/>
          </p:nvSpPr>
          <p:spPr>
            <a:xfrm>
              <a:off x="2564500" y="2186575"/>
              <a:ext cx="105550" cy="72575"/>
            </a:xfrm>
            <a:custGeom>
              <a:rect b="b" l="l" r="r" t="t"/>
              <a:pathLst>
                <a:path extrusionOk="0" h="2903" w="4222">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2"/>
            <p:cNvSpPr/>
            <p:nvPr/>
          </p:nvSpPr>
          <p:spPr>
            <a:xfrm>
              <a:off x="1642475" y="951200"/>
              <a:ext cx="297200" cy="225025"/>
            </a:xfrm>
            <a:custGeom>
              <a:rect b="b" l="l" r="r" t="t"/>
              <a:pathLst>
                <a:path extrusionOk="0" h="9001" w="11888">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3" name="Google Shape;1203;p22"/>
          <p:cNvGrpSpPr/>
          <p:nvPr/>
        </p:nvGrpSpPr>
        <p:grpSpPr>
          <a:xfrm>
            <a:off x="187300" y="4418765"/>
            <a:ext cx="340786" cy="570834"/>
            <a:chOff x="2002900" y="3914700"/>
            <a:chExt cx="259350" cy="434425"/>
          </a:xfrm>
        </p:grpSpPr>
        <p:sp>
          <p:nvSpPr>
            <p:cNvPr id="1204" name="Google Shape;1204;p22"/>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2"/>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6" name="Google Shape;1206;p22"/>
          <p:cNvGrpSpPr/>
          <p:nvPr/>
        </p:nvGrpSpPr>
        <p:grpSpPr>
          <a:xfrm>
            <a:off x="145126" y="3416031"/>
            <a:ext cx="354386" cy="578521"/>
            <a:chOff x="2254100" y="3662800"/>
            <a:chExt cx="269700" cy="440275"/>
          </a:xfrm>
        </p:grpSpPr>
        <p:sp>
          <p:nvSpPr>
            <p:cNvPr id="1207" name="Google Shape;1207;p22"/>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2"/>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SECTION_TITLE_AND_DESCRIPTION_1_1_2">
    <p:spTree>
      <p:nvGrpSpPr>
        <p:cNvPr id="1209" name="Shape 1209"/>
        <p:cNvGrpSpPr/>
        <p:nvPr/>
      </p:nvGrpSpPr>
      <p:grpSpPr>
        <a:xfrm>
          <a:off x="0" y="0"/>
          <a:ext cx="0" cy="0"/>
          <a:chOff x="0" y="0"/>
          <a:chExt cx="0" cy="0"/>
        </a:xfrm>
      </p:grpSpPr>
      <p:grpSp>
        <p:nvGrpSpPr>
          <p:cNvPr id="1210" name="Google Shape;1210;p23"/>
          <p:cNvGrpSpPr/>
          <p:nvPr/>
        </p:nvGrpSpPr>
        <p:grpSpPr>
          <a:xfrm>
            <a:off x="-119100" y="-16593"/>
            <a:ext cx="9382200" cy="5250878"/>
            <a:chOff x="-119100" y="-64178"/>
            <a:chExt cx="9382200" cy="5250878"/>
          </a:xfrm>
        </p:grpSpPr>
        <p:grpSp>
          <p:nvGrpSpPr>
            <p:cNvPr id="1211" name="Google Shape;1211;p23"/>
            <p:cNvGrpSpPr/>
            <p:nvPr/>
          </p:nvGrpSpPr>
          <p:grpSpPr>
            <a:xfrm>
              <a:off x="-119100" y="-57269"/>
              <a:ext cx="9382200" cy="5243970"/>
              <a:chOff x="-83362" y="-66754"/>
              <a:chExt cx="9382200" cy="5243970"/>
            </a:xfrm>
          </p:grpSpPr>
          <p:cxnSp>
            <p:nvCxnSpPr>
              <p:cNvPr id="1212" name="Google Shape;1212;p23"/>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13" name="Google Shape;1213;p23"/>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14" name="Google Shape;1214;p23"/>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15" name="Google Shape;1215;p23"/>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16" name="Google Shape;1216;p23"/>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17" name="Google Shape;1217;p23"/>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18" name="Google Shape;1218;p23"/>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19" name="Google Shape;1219;p23"/>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20" name="Google Shape;1220;p23"/>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21" name="Google Shape;1221;p23"/>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22" name="Google Shape;1222;p23"/>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23" name="Google Shape;1223;p23"/>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24" name="Google Shape;1224;p23"/>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225" name="Google Shape;1225;p23"/>
            <p:cNvGrpSpPr/>
            <p:nvPr/>
          </p:nvGrpSpPr>
          <p:grpSpPr>
            <a:xfrm>
              <a:off x="212142" y="-64178"/>
              <a:ext cx="8809975" cy="5214627"/>
              <a:chOff x="299872" y="-35537"/>
              <a:chExt cx="8809975" cy="5214627"/>
            </a:xfrm>
          </p:grpSpPr>
          <p:grpSp>
            <p:nvGrpSpPr>
              <p:cNvPr id="1226" name="Google Shape;1226;p23"/>
              <p:cNvGrpSpPr/>
              <p:nvPr/>
            </p:nvGrpSpPr>
            <p:grpSpPr>
              <a:xfrm rot="5400000">
                <a:off x="1669520" y="-1405185"/>
                <a:ext cx="5214627" cy="7953923"/>
                <a:chOff x="-83362" y="-2664949"/>
                <a:chExt cx="9382200" cy="7433573"/>
              </a:xfrm>
            </p:grpSpPr>
            <p:cxnSp>
              <p:nvCxnSpPr>
                <p:cNvPr id="1227" name="Google Shape;1227;p23"/>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28" name="Google Shape;1228;p23"/>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29" name="Google Shape;1229;p23"/>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30" name="Google Shape;1230;p23"/>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31" name="Google Shape;1231;p23"/>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32" name="Google Shape;1232;p23"/>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33" name="Google Shape;1233;p23"/>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34" name="Google Shape;1234;p23"/>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35" name="Google Shape;1235;p23"/>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36" name="Google Shape;1236;p23"/>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37" name="Google Shape;1237;p23"/>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38" name="Google Shape;1238;p23"/>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39" name="Google Shape;1239;p23"/>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40" name="Google Shape;1240;p23"/>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41" name="Google Shape;1241;p23"/>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42" name="Google Shape;1242;p23"/>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43" name="Google Shape;1243;p23"/>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44" name="Google Shape;1244;p23"/>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45" name="Google Shape;1245;p23"/>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246" name="Google Shape;1246;p23"/>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247" name="Google Shape;1247;p23"/>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248" name="Google Shape;1248;p23"/>
          <p:cNvSpPr txBox="1"/>
          <p:nvPr>
            <p:ph type="title"/>
          </p:nvPr>
        </p:nvSpPr>
        <p:spPr>
          <a:xfrm>
            <a:off x="819826" y="378000"/>
            <a:ext cx="37494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1249" name="Google Shape;1249;p23"/>
          <p:cNvSpPr txBox="1"/>
          <p:nvPr>
            <p:ph idx="1" type="subTitle"/>
          </p:nvPr>
        </p:nvSpPr>
        <p:spPr>
          <a:xfrm>
            <a:off x="1043000" y="3811100"/>
            <a:ext cx="1941600" cy="9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250" name="Google Shape;1250;p23"/>
          <p:cNvSpPr txBox="1"/>
          <p:nvPr>
            <p:ph hasCustomPrompt="1" idx="2" type="title"/>
          </p:nvPr>
        </p:nvSpPr>
        <p:spPr>
          <a:xfrm>
            <a:off x="1359199" y="2512000"/>
            <a:ext cx="13092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200"/>
              <a:buNone/>
              <a:defRPr sz="3200">
                <a:solidFill>
                  <a:schemeClr val="dk1"/>
                </a:solidFill>
              </a:defRPr>
            </a:lvl1pPr>
            <a:lvl2pPr lvl="1" rtl="0" algn="ctr">
              <a:spcBef>
                <a:spcPts val="0"/>
              </a:spcBef>
              <a:spcAft>
                <a:spcPts val="0"/>
              </a:spcAft>
              <a:buClr>
                <a:schemeClr val="dk1"/>
              </a:buClr>
              <a:buSzPts val="3200"/>
              <a:buNone/>
              <a:defRPr sz="3200">
                <a:solidFill>
                  <a:schemeClr val="dk1"/>
                </a:solidFill>
              </a:defRPr>
            </a:lvl2pPr>
            <a:lvl3pPr lvl="2" rtl="0" algn="ctr">
              <a:spcBef>
                <a:spcPts val="0"/>
              </a:spcBef>
              <a:spcAft>
                <a:spcPts val="0"/>
              </a:spcAft>
              <a:buClr>
                <a:schemeClr val="dk1"/>
              </a:buClr>
              <a:buSzPts val="3200"/>
              <a:buNone/>
              <a:defRPr sz="3200">
                <a:solidFill>
                  <a:schemeClr val="dk1"/>
                </a:solidFill>
              </a:defRPr>
            </a:lvl3pPr>
            <a:lvl4pPr lvl="3" rtl="0" algn="ctr">
              <a:spcBef>
                <a:spcPts val="0"/>
              </a:spcBef>
              <a:spcAft>
                <a:spcPts val="0"/>
              </a:spcAft>
              <a:buClr>
                <a:schemeClr val="dk1"/>
              </a:buClr>
              <a:buSzPts val="3200"/>
              <a:buNone/>
              <a:defRPr sz="3200">
                <a:solidFill>
                  <a:schemeClr val="dk1"/>
                </a:solidFill>
              </a:defRPr>
            </a:lvl4pPr>
            <a:lvl5pPr lvl="4" rtl="0" algn="ctr">
              <a:spcBef>
                <a:spcPts val="0"/>
              </a:spcBef>
              <a:spcAft>
                <a:spcPts val="0"/>
              </a:spcAft>
              <a:buClr>
                <a:schemeClr val="dk1"/>
              </a:buClr>
              <a:buSzPts val="3200"/>
              <a:buNone/>
              <a:defRPr sz="3200">
                <a:solidFill>
                  <a:schemeClr val="dk1"/>
                </a:solidFill>
              </a:defRPr>
            </a:lvl5pPr>
            <a:lvl6pPr lvl="5" rtl="0" algn="ctr">
              <a:spcBef>
                <a:spcPts val="0"/>
              </a:spcBef>
              <a:spcAft>
                <a:spcPts val="0"/>
              </a:spcAft>
              <a:buClr>
                <a:schemeClr val="dk1"/>
              </a:buClr>
              <a:buSzPts val="3200"/>
              <a:buNone/>
              <a:defRPr sz="3200">
                <a:solidFill>
                  <a:schemeClr val="dk1"/>
                </a:solidFill>
              </a:defRPr>
            </a:lvl6pPr>
            <a:lvl7pPr lvl="6" rtl="0" algn="ctr">
              <a:spcBef>
                <a:spcPts val="0"/>
              </a:spcBef>
              <a:spcAft>
                <a:spcPts val="0"/>
              </a:spcAft>
              <a:buClr>
                <a:schemeClr val="dk1"/>
              </a:buClr>
              <a:buSzPts val="3200"/>
              <a:buNone/>
              <a:defRPr sz="3200">
                <a:solidFill>
                  <a:schemeClr val="dk1"/>
                </a:solidFill>
              </a:defRPr>
            </a:lvl7pPr>
            <a:lvl8pPr lvl="7" rtl="0" algn="ctr">
              <a:spcBef>
                <a:spcPts val="0"/>
              </a:spcBef>
              <a:spcAft>
                <a:spcPts val="0"/>
              </a:spcAft>
              <a:buClr>
                <a:schemeClr val="dk1"/>
              </a:buClr>
              <a:buSzPts val="3200"/>
              <a:buNone/>
              <a:defRPr sz="3200">
                <a:solidFill>
                  <a:schemeClr val="dk1"/>
                </a:solidFill>
              </a:defRPr>
            </a:lvl8pPr>
            <a:lvl9pPr lvl="8" rtl="0" algn="ctr">
              <a:spcBef>
                <a:spcPts val="0"/>
              </a:spcBef>
              <a:spcAft>
                <a:spcPts val="0"/>
              </a:spcAft>
              <a:buClr>
                <a:schemeClr val="dk1"/>
              </a:buClr>
              <a:buSzPts val="3200"/>
              <a:buNone/>
              <a:defRPr sz="3200">
                <a:solidFill>
                  <a:schemeClr val="dk1"/>
                </a:solidFill>
              </a:defRPr>
            </a:lvl9pPr>
          </a:lstStyle>
          <a:p>
            <a:r>
              <a:t>xx%</a:t>
            </a:r>
          </a:p>
        </p:txBody>
      </p:sp>
      <p:sp>
        <p:nvSpPr>
          <p:cNvPr id="1251" name="Google Shape;1251;p23"/>
          <p:cNvSpPr txBox="1"/>
          <p:nvPr>
            <p:ph idx="3" type="subTitle"/>
          </p:nvPr>
        </p:nvSpPr>
        <p:spPr>
          <a:xfrm>
            <a:off x="3601200" y="3811100"/>
            <a:ext cx="1941600" cy="9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252" name="Google Shape;1252;p23"/>
          <p:cNvSpPr txBox="1"/>
          <p:nvPr>
            <p:ph hasCustomPrompt="1" idx="4" type="title"/>
          </p:nvPr>
        </p:nvSpPr>
        <p:spPr>
          <a:xfrm>
            <a:off x="3917399" y="2512000"/>
            <a:ext cx="13092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200"/>
              <a:buNone/>
              <a:defRPr sz="3200">
                <a:solidFill>
                  <a:schemeClr val="dk1"/>
                </a:solidFill>
              </a:defRPr>
            </a:lvl1pPr>
            <a:lvl2pPr lvl="1" rtl="0" algn="ctr">
              <a:spcBef>
                <a:spcPts val="0"/>
              </a:spcBef>
              <a:spcAft>
                <a:spcPts val="0"/>
              </a:spcAft>
              <a:buClr>
                <a:schemeClr val="dk1"/>
              </a:buClr>
              <a:buSzPts val="3200"/>
              <a:buNone/>
              <a:defRPr sz="3200">
                <a:solidFill>
                  <a:schemeClr val="dk1"/>
                </a:solidFill>
              </a:defRPr>
            </a:lvl2pPr>
            <a:lvl3pPr lvl="2" rtl="0" algn="ctr">
              <a:spcBef>
                <a:spcPts val="0"/>
              </a:spcBef>
              <a:spcAft>
                <a:spcPts val="0"/>
              </a:spcAft>
              <a:buClr>
                <a:schemeClr val="dk1"/>
              </a:buClr>
              <a:buSzPts val="3200"/>
              <a:buNone/>
              <a:defRPr sz="3200">
                <a:solidFill>
                  <a:schemeClr val="dk1"/>
                </a:solidFill>
              </a:defRPr>
            </a:lvl3pPr>
            <a:lvl4pPr lvl="3" rtl="0" algn="ctr">
              <a:spcBef>
                <a:spcPts val="0"/>
              </a:spcBef>
              <a:spcAft>
                <a:spcPts val="0"/>
              </a:spcAft>
              <a:buClr>
                <a:schemeClr val="dk1"/>
              </a:buClr>
              <a:buSzPts val="3200"/>
              <a:buNone/>
              <a:defRPr sz="3200">
                <a:solidFill>
                  <a:schemeClr val="dk1"/>
                </a:solidFill>
              </a:defRPr>
            </a:lvl4pPr>
            <a:lvl5pPr lvl="4" rtl="0" algn="ctr">
              <a:spcBef>
                <a:spcPts val="0"/>
              </a:spcBef>
              <a:spcAft>
                <a:spcPts val="0"/>
              </a:spcAft>
              <a:buClr>
                <a:schemeClr val="dk1"/>
              </a:buClr>
              <a:buSzPts val="3200"/>
              <a:buNone/>
              <a:defRPr sz="3200">
                <a:solidFill>
                  <a:schemeClr val="dk1"/>
                </a:solidFill>
              </a:defRPr>
            </a:lvl5pPr>
            <a:lvl6pPr lvl="5" rtl="0" algn="ctr">
              <a:spcBef>
                <a:spcPts val="0"/>
              </a:spcBef>
              <a:spcAft>
                <a:spcPts val="0"/>
              </a:spcAft>
              <a:buClr>
                <a:schemeClr val="dk1"/>
              </a:buClr>
              <a:buSzPts val="3200"/>
              <a:buNone/>
              <a:defRPr sz="3200">
                <a:solidFill>
                  <a:schemeClr val="dk1"/>
                </a:solidFill>
              </a:defRPr>
            </a:lvl6pPr>
            <a:lvl7pPr lvl="6" rtl="0" algn="ctr">
              <a:spcBef>
                <a:spcPts val="0"/>
              </a:spcBef>
              <a:spcAft>
                <a:spcPts val="0"/>
              </a:spcAft>
              <a:buClr>
                <a:schemeClr val="dk1"/>
              </a:buClr>
              <a:buSzPts val="3200"/>
              <a:buNone/>
              <a:defRPr sz="3200">
                <a:solidFill>
                  <a:schemeClr val="dk1"/>
                </a:solidFill>
              </a:defRPr>
            </a:lvl7pPr>
            <a:lvl8pPr lvl="7" rtl="0" algn="ctr">
              <a:spcBef>
                <a:spcPts val="0"/>
              </a:spcBef>
              <a:spcAft>
                <a:spcPts val="0"/>
              </a:spcAft>
              <a:buClr>
                <a:schemeClr val="dk1"/>
              </a:buClr>
              <a:buSzPts val="3200"/>
              <a:buNone/>
              <a:defRPr sz="3200">
                <a:solidFill>
                  <a:schemeClr val="dk1"/>
                </a:solidFill>
              </a:defRPr>
            </a:lvl8pPr>
            <a:lvl9pPr lvl="8" rtl="0" algn="ctr">
              <a:spcBef>
                <a:spcPts val="0"/>
              </a:spcBef>
              <a:spcAft>
                <a:spcPts val="0"/>
              </a:spcAft>
              <a:buClr>
                <a:schemeClr val="dk1"/>
              </a:buClr>
              <a:buSzPts val="3200"/>
              <a:buNone/>
              <a:defRPr sz="3200">
                <a:solidFill>
                  <a:schemeClr val="dk1"/>
                </a:solidFill>
              </a:defRPr>
            </a:lvl9pPr>
          </a:lstStyle>
          <a:p>
            <a:r>
              <a:t>xx%</a:t>
            </a:r>
          </a:p>
        </p:txBody>
      </p:sp>
      <p:sp>
        <p:nvSpPr>
          <p:cNvPr id="1253" name="Google Shape;1253;p23"/>
          <p:cNvSpPr txBox="1"/>
          <p:nvPr>
            <p:ph idx="5" type="subTitle"/>
          </p:nvPr>
        </p:nvSpPr>
        <p:spPr>
          <a:xfrm>
            <a:off x="6159400" y="3811100"/>
            <a:ext cx="1941600" cy="9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254" name="Google Shape;1254;p23"/>
          <p:cNvSpPr txBox="1"/>
          <p:nvPr>
            <p:ph hasCustomPrompt="1" idx="6" type="title"/>
          </p:nvPr>
        </p:nvSpPr>
        <p:spPr>
          <a:xfrm>
            <a:off x="6475599" y="2512000"/>
            <a:ext cx="13092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200"/>
              <a:buNone/>
              <a:defRPr sz="3200">
                <a:solidFill>
                  <a:schemeClr val="dk1"/>
                </a:solidFill>
              </a:defRPr>
            </a:lvl1pPr>
            <a:lvl2pPr lvl="1" rtl="0" algn="ctr">
              <a:spcBef>
                <a:spcPts val="0"/>
              </a:spcBef>
              <a:spcAft>
                <a:spcPts val="0"/>
              </a:spcAft>
              <a:buClr>
                <a:schemeClr val="dk1"/>
              </a:buClr>
              <a:buSzPts val="3200"/>
              <a:buNone/>
              <a:defRPr sz="3200">
                <a:solidFill>
                  <a:schemeClr val="dk1"/>
                </a:solidFill>
              </a:defRPr>
            </a:lvl2pPr>
            <a:lvl3pPr lvl="2" rtl="0" algn="ctr">
              <a:spcBef>
                <a:spcPts val="0"/>
              </a:spcBef>
              <a:spcAft>
                <a:spcPts val="0"/>
              </a:spcAft>
              <a:buClr>
                <a:schemeClr val="dk1"/>
              </a:buClr>
              <a:buSzPts val="3200"/>
              <a:buNone/>
              <a:defRPr sz="3200">
                <a:solidFill>
                  <a:schemeClr val="dk1"/>
                </a:solidFill>
              </a:defRPr>
            </a:lvl3pPr>
            <a:lvl4pPr lvl="3" rtl="0" algn="ctr">
              <a:spcBef>
                <a:spcPts val="0"/>
              </a:spcBef>
              <a:spcAft>
                <a:spcPts val="0"/>
              </a:spcAft>
              <a:buClr>
                <a:schemeClr val="dk1"/>
              </a:buClr>
              <a:buSzPts val="3200"/>
              <a:buNone/>
              <a:defRPr sz="3200">
                <a:solidFill>
                  <a:schemeClr val="dk1"/>
                </a:solidFill>
              </a:defRPr>
            </a:lvl4pPr>
            <a:lvl5pPr lvl="4" rtl="0" algn="ctr">
              <a:spcBef>
                <a:spcPts val="0"/>
              </a:spcBef>
              <a:spcAft>
                <a:spcPts val="0"/>
              </a:spcAft>
              <a:buClr>
                <a:schemeClr val="dk1"/>
              </a:buClr>
              <a:buSzPts val="3200"/>
              <a:buNone/>
              <a:defRPr sz="3200">
                <a:solidFill>
                  <a:schemeClr val="dk1"/>
                </a:solidFill>
              </a:defRPr>
            </a:lvl5pPr>
            <a:lvl6pPr lvl="5" rtl="0" algn="ctr">
              <a:spcBef>
                <a:spcPts val="0"/>
              </a:spcBef>
              <a:spcAft>
                <a:spcPts val="0"/>
              </a:spcAft>
              <a:buClr>
                <a:schemeClr val="dk1"/>
              </a:buClr>
              <a:buSzPts val="3200"/>
              <a:buNone/>
              <a:defRPr sz="3200">
                <a:solidFill>
                  <a:schemeClr val="dk1"/>
                </a:solidFill>
              </a:defRPr>
            </a:lvl6pPr>
            <a:lvl7pPr lvl="6" rtl="0" algn="ctr">
              <a:spcBef>
                <a:spcPts val="0"/>
              </a:spcBef>
              <a:spcAft>
                <a:spcPts val="0"/>
              </a:spcAft>
              <a:buClr>
                <a:schemeClr val="dk1"/>
              </a:buClr>
              <a:buSzPts val="3200"/>
              <a:buNone/>
              <a:defRPr sz="3200">
                <a:solidFill>
                  <a:schemeClr val="dk1"/>
                </a:solidFill>
              </a:defRPr>
            </a:lvl7pPr>
            <a:lvl8pPr lvl="7" rtl="0" algn="ctr">
              <a:spcBef>
                <a:spcPts val="0"/>
              </a:spcBef>
              <a:spcAft>
                <a:spcPts val="0"/>
              </a:spcAft>
              <a:buClr>
                <a:schemeClr val="dk1"/>
              </a:buClr>
              <a:buSzPts val="3200"/>
              <a:buNone/>
              <a:defRPr sz="3200">
                <a:solidFill>
                  <a:schemeClr val="dk1"/>
                </a:solidFill>
              </a:defRPr>
            </a:lvl8pPr>
            <a:lvl9pPr lvl="8" rtl="0" algn="ctr">
              <a:spcBef>
                <a:spcPts val="0"/>
              </a:spcBef>
              <a:spcAft>
                <a:spcPts val="0"/>
              </a:spcAft>
              <a:buClr>
                <a:schemeClr val="dk1"/>
              </a:buClr>
              <a:buSzPts val="3200"/>
              <a:buNone/>
              <a:defRPr sz="3200">
                <a:solidFill>
                  <a:schemeClr val="dk1"/>
                </a:solidFill>
              </a:defRPr>
            </a:lvl9pPr>
          </a:lstStyle>
          <a:p>
            <a:r>
              <a:t>xx%</a:t>
            </a:r>
          </a:p>
        </p:txBody>
      </p:sp>
      <p:grpSp>
        <p:nvGrpSpPr>
          <p:cNvPr id="1255" name="Google Shape;1255;p23"/>
          <p:cNvGrpSpPr/>
          <p:nvPr/>
        </p:nvGrpSpPr>
        <p:grpSpPr>
          <a:xfrm rot="7199944">
            <a:off x="8752305" y="857774"/>
            <a:ext cx="1040619" cy="1909854"/>
            <a:chOff x="1986275" y="390525"/>
            <a:chExt cx="791925" cy="1453425"/>
          </a:xfrm>
        </p:grpSpPr>
        <p:sp>
          <p:nvSpPr>
            <p:cNvPr id="1256" name="Google Shape;1256;p23"/>
            <p:cNvSpPr/>
            <p:nvPr/>
          </p:nvSpPr>
          <p:spPr>
            <a:xfrm>
              <a:off x="1986275" y="415100"/>
              <a:ext cx="784925" cy="1428475"/>
            </a:xfrm>
            <a:custGeom>
              <a:rect b="b" l="l" r="r" t="t"/>
              <a:pathLst>
                <a:path extrusionOk="0" h="57139" w="31397">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3"/>
            <p:cNvSpPr/>
            <p:nvPr/>
          </p:nvSpPr>
          <p:spPr>
            <a:xfrm>
              <a:off x="2489200" y="1424300"/>
              <a:ext cx="286775" cy="419625"/>
            </a:xfrm>
            <a:custGeom>
              <a:rect b="b" l="l" r="r" t="t"/>
              <a:pathLst>
                <a:path extrusionOk="0" h="16785" w="11471">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3"/>
            <p:cNvSpPr/>
            <p:nvPr/>
          </p:nvSpPr>
          <p:spPr>
            <a:xfrm>
              <a:off x="2489200" y="1470675"/>
              <a:ext cx="244525" cy="334225"/>
            </a:xfrm>
            <a:custGeom>
              <a:rect b="b" l="l" r="r" t="t"/>
              <a:pathLst>
                <a:path extrusionOk="0" h="13369" w="9781">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3"/>
            <p:cNvSpPr/>
            <p:nvPr/>
          </p:nvSpPr>
          <p:spPr>
            <a:xfrm>
              <a:off x="2678900" y="1739500"/>
              <a:ext cx="93675" cy="104425"/>
            </a:xfrm>
            <a:custGeom>
              <a:rect b="b" l="l" r="r" t="t"/>
              <a:pathLst>
                <a:path extrusionOk="0" h="4177" w="3747">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3"/>
            <p:cNvSpPr/>
            <p:nvPr/>
          </p:nvSpPr>
          <p:spPr>
            <a:xfrm>
              <a:off x="2064050" y="390575"/>
              <a:ext cx="714150" cy="1193175"/>
            </a:xfrm>
            <a:custGeom>
              <a:rect b="b" l="l" r="r" t="t"/>
              <a:pathLst>
                <a:path extrusionOk="0" h="47727" w="28566">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3"/>
            <p:cNvSpPr/>
            <p:nvPr/>
          </p:nvSpPr>
          <p:spPr>
            <a:xfrm>
              <a:off x="2064050" y="475400"/>
              <a:ext cx="491725" cy="1108350"/>
            </a:xfrm>
            <a:custGeom>
              <a:rect b="b" l="l" r="r" t="t"/>
              <a:pathLst>
                <a:path extrusionOk="0" h="44334" w="19669">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3"/>
            <p:cNvSpPr/>
            <p:nvPr/>
          </p:nvSpPr>
          <p:spPr>
            <a:xfrm>
              <a:off x="2293825" y="390575"/>
              <a:ext cx="484375" cy="1092125"/>
            </a:xfrm>
            <a:custGeom>
              <a:rect b="b" l="l" r="r" t="t"/>
              <a:pathLst>
                <a:path extrusionOk="0" h="43685" w="19375">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3"/>
            <p:cNvSpPr/>
            <p:nvPr/>
          </p:nvSpPr>
          <p:spPr>
            <a:xfrm>
              <a:off x="2678900" y="1764750"/>
              <a:ext cx="92800" cy="79200"/>
            </a:xfrm>
            <a:custGeom>
              <a:rect b="b" l="l" r="r" t="t"/>
              <a:pathLst>
                <a:path extrusionOk="0" h="3168" w="3712">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3"/>
            <p:cNvSpPr/>
            <p:nvPr/>
          </p:nvSpPr>
          <p:spPr>
            <a:xfrm>
              <a:off x="2063850" y="390525"/>
              <a:ext cx="335425" cy="150875"/>
            </a:xfrm>
            <a:custGeom>
              <a:rect b="b" l="l" r="r" t="t"/>
              <a:pathLst>
                <a:path extrusionOk="0" h="6035" w="13417">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5" name="Google Shape;1265;p23"/>
          <p:cNvGrpSpPr/>
          <p:nvPr/>
        </p:nvGrpSpPr>
        <p:grpSpPr>
          <a:xfrm>
            <a:off x="177050" y="3555090"/>
            <a:ext cx="340786" cy="570834"/>
            <a:chOff x="2002900" y="3914700"/>
            <a:chExt cx="259350" cy="434425"/>
          </a:xfrm>
        </p:grpSpPr>
        <p:sp>
          <p:nvSpPr>
            <p:cNvPr id="1266" name="Google Shape;1266;p23"/>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3"/>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8" name="Google Shape;1268;p23"/>
          <p:cNvGrpSpPr/>
          <p:nvPr/>
        </p:nvGrpSpPr>
        <p:grpSpPr>
          <a:xfrm>
            <a:off x="321514" y="4238681"/>
            <a:ext cx="354386" cy="578521"/>
            <a:chOff x="2254100" y="3662800"/>
            <a:chExt cx="269700" cy="440275"/>
          </a:xfrm>
        </p:grpSpPr>
        <p:sp>
          <p:nvSpPr>
            <p:cNvPr id="1269" name="Google Shape;1269;p23"/>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3"/>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1" name="Google Shape;1271;p23"/>
          <p:cNvSpPr/>
          <p:nvPr/>
        </p:nvSpPr>
        <p:spPr>
          <a:xfrm flipH="1" rot="-10173037">
            <a:off x="7269982" y="-1573408"/>
            <a:ext cx="3427106" cy="3041000"/>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2" name="Google Shape;1272;p23"/>
          <p:cNvGrpSpPr/>
          <p:nvPr/>
        </p:nvGrpSpPr>
        <p:grpSpPr>
          <a:xfrm>
            <a:off x="6827850" y="203865"/>
            <a:ext cx="340786" cy="570834"/>
            <a:chOff x="2002900" y="3914700"/>
            <a:chExt cx="259350" cy="434425"/>
          </a:xfrm>
        </p:grpSpPr>
        <p:sp>
          <p:nvSpPr>
            <p:cNvPr id="1273" name="Google Shape;1273;p23"/>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3"/>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SECTION_HEADER_2_1">
    <p:spTree>
      <p:nvGrpSpPr>
        <p:cNvPr id="1275" name="Shape 1275"/>
        <p:cNvGrpSpPr/>
        <p:nvPr/>
      </p:nvGrpSpPr>
      <p:grpSpPr>
        <a:xfrm>
          <a:off x="0" y="0"/>
          <a:ext cx="0" cy="0"/>
          <a:chOff x="0" y="0"/>
          <a:chExt cx="0" cy="0"/>
        </a:xfrm>
      </p:grpSpPr>
      <p:grpSp>
        <p:nvGrpSpPr>
          <p:cNvPr id="1276" name="Google Shape;1276;p24"/>
          <p:cNvGrpSpPr/>
          <p:nvPr/>
        </p:nvGrpSpPr>
        <p:grpSpPr>
          <a:xfrm>
            <a:off x="-119100" y="-16593"/>
            <a:ext cx="9382200" cy="5250878"/>
            <a:chOff x="-119100" y="-64178"/>
            <a:chExt cx="9382200" cy="5250878"/>
          </a:xfrm>
        </p:grpSpPr>
        <p:grpSp>
          <p:nvGrpSpPr>
            <p:cNvPr id="1277" name="Google Shape;1277;p24"/>
            <p:cNvGrpSpPr/>
            <p:nvPr/>
          </p:nvGrpSpPr>
          <p:grpSpPr>
            <a:xfrm>
              <a:off x="-119100" y="-57269"/>
              <a:ext cx="9382200" cy="5243970"/>
              <a:chOff x="-83362" y="-66754"/>
              <a:chExt cx="9382200" cy="5243970"/>
            </a:xfrm>
          </p:grpSpPr>
          <p:cxnSp>
            <p:nvCxnSpPr>
              <p:cNvPr id="1278" name="Google Shape;1278;p24"/>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79" name="Google Shape;1279;p24"/>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80" name="Google Shape;1280;p24"/>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81" name="Google Shape;1281;p24"/>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82" name="Google Shape;1282;p24"/>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83" name="Google Shape;1283;p24"/>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84" name="Google Shape;1284;p24"/>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85" name="Google Shape;1285;p24"/>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86" name="Google Shape;1286;p24"/>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87" name="Google Shape;1287;p24"/>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88" name="Google Shape;1288;p24"/>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89" name="Google Shape;1289;p24"/>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90" name="Google Shape;1290;p24"/>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291" name="Google Shape;1291;p24"/>
            <p:cNvGrpSpPr/>
            <p:nvPr/>
          </p:nvGrpSpPr>
          <p:grpSpPr>
            <a:xfrm>
              <a:off x="212142" y="-64178"/>
              <a:ext cx="8809975" cy="5214627"/>
              <a:chOff x="299872" y="-35537"/>
              <a:chExt cx="8809975" cy="5214627"/>
            </a:xfrm>
          </p:grpSpPr>
          <p:grpSp>
            <p:nvGrpSpPr>
              <p:cNvPr id="1292" name="Google Shape;1292;p24"/>
              <p:cNvGrpSpPr/>
              <p:nvPr/>
            </p:nvGrpSpPr>
            <p:grpSpPr>
              <a:xfrm rot="5400000">
                <a:off x="1669520" y="-1405185"/>
                <a:ext cx="5214627" cy="7953923"/>
                <a:chOff x="-83362" y="-2664949"/>
                <a:chExt cx="9382200" cy="7433573"/>
              </a:xfrm>
            </p:grpSpPr>
            <p:cxnSp>
              <p:nvCxnSpPr>
                <p:cNvPr id="1293" name="Google Shape;1293;p24"/>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94" name="Google Shape;1294;p24"/>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95" name="Google Shape;1295;p24"/>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96" name="Google Shape;1296;p24"/>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97" name="Google Shape;1297;p24"/>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98" name="Google Shape;1298;p24"/>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299" name="Google Shape;1299;p24"/>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00" name="Google Shape;1300;p24"/>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01" name="Google Shape;1301;p24"/>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02" name="Google Shape;1302;p24"/>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03" name="Google Shape;1303;p24"/>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04" name="Google Shape;1304;p24"/>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05" name="Google Shape;1305;p24"/>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06" name="Google Shape;1306;p24"/>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07" name="Google Shape;1307;p24"/>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08" name="Google Shape;1308;p24"/>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09" name="Google Shape;1309;p24"/>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10" name="Google Shape;1310;p24"/>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11" name="Google Shape;1311;p24"/>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312" name="Google Shape;1312;p24"/>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313" name="Google Shape;1313;p24"/>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314" name="Google Shape;1314;p24"/>
          <p:cNvSpPr/>
          <p:nvPr/>
        </p:nvSpPr>
        <p:spPr>
          <a:xfrm rot="1180837">
            <a:off x="1848796" y="-148251"/>
            <a:ext cx="5446408" cy="5069258"/>
          </a:xfrm>
          <a:custGeom>
            <a:rect b="b" l="l" r="r" t="t"/>
            <a:pathLst>
              <a:path extrusionOk="0" h="3312" w="4255">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4"/>
          <p:cNvSpPr/>
          <p:nvPr/>
        </p:nvSpPr>
        <p:spPr>
          <a:xfrm>
            <a:off x="-270779" y="2"/>
            <a:ext cx="1502625" cy="1260652"/>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6" name="Google Shape;1316;p24"/>
          <p:cNvGrpSpPr/>
          <p:nvPr/>
        </p:nvGrpSpPr>
        <p:grpSpPr>
          <a:xfrm>
            <a:off x="8009200" y="1407940"/>
            <a:ext cx="340786" cy="570834"/>
            <a:chOff x="2002900" y="3914700"/>
            <a:chExt cx="259350" cy="434425"/>
          </a:xfrm>
        </p:grpSpPr>
        <p:sp>
          <p:nvSpPr>
            <p:cNvPr id="1317" name="Google Shape;1317;p24"/>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4"/>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24"/>
          <p:cNvGrpSpPr/>
          <p:nvPr/>
        </p:nvGrpSpPr>
        <p:grpSpPr>
          <a:xfrm>
            <a:off x="223660" y="4183751"/>
            <a:ext cx="340589" cy="570900"/>
            <a:chOff x="4347400" y="1195150"/>
            <a:chExt cx="259200" cy="434475"/>
          </a:xfrm>
        </p:grpSpPr>
        <p:sp>
          <p:nvSpPr>
            <p:cNvPr id="1320" name="Google Shape;1320;p24"/>
            <p:cNvSpPr/>
            <p:nvPr/>
          </p:nvSpPr>
          <p:spPr>
            <a:xfrm>
              <a:off x="4347400" y="1206300"/>
              <a:ext cx="243750" cy="423325"/>
            </a:xfrm>
            <a:custGeom>
              <a:rect b="b" l="l" r="r" t="t"/>
              <a:pathLst>
                <a:path extrusionOk="0" h="16933" w="975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4"/>
            <p:cNvSpPr/>
            <p:nvPr/>
          </p:nvSpPr>
          <p:spPr>
            <a:xfrm>
              <a:off x="4362875" y="1195150"/>
              <a:ext cx="243725" cy="423300"/>
            </a:xfrm>
            <a:custGeom>
              <a:rect b="b" l="l" r="r" t="t"/>
              <a:pathLst>
                <a:path extrusionOk="0" h="16932" w="9749">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2" name="Google Shape;1322;p24"/>
          <p:cNvGrpSpPr/>
          <p:nvPr/>
        </p:nvGrpSpPr>
        <p:grpSpPr>
          <a:xfrm>
            <a:off x="8562901" y="279731"/>
            <a:ext cx="354386" cy="578521"/>
            <a:chOff x="2254100" y="3662800"/>
            <a:chExt cx="269700" cy="440275"/>
          </a:xfrm>
        </p:grpSpPr>
        <p:sp>
          <p:nvSpPr>
            <p:cNvPr id="1323" name="Google Shape;1323;p24"/>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4"/>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5" name="Google Shape;1325;p24"/>
          <p:cNvGrpSpPr/>
          <p:nvPr/>
        </p:nvGrpSpPr>
        <p:grpSpPr>
          <a:xfrm rot="8864009">
            <a:off x="8218052" y="2412520"/>
            <a:ext cx="1040604" cy="1909828"/>
            <a:chOff x="1986275" y="390525"/>
            <a:chExt cx="791925" cy="1453425"/>
          </a:xfrm>
        </p:grpSpPr>
        <p:sp>
          <p:nvSpPr>
            <p:cNvPr id="1326" name="Google Shape;1326;p24"/>
            <p:cNvSpPr/>
            <p:nvPr/>
          </p:nvSpPr>
          <p:spPr>
            <a:xfrm>
              <a:off x="1986275" y="415100"/>
              <a:ext cx="784925" cy="1428475"/>
            </a:xfrm>
            <a:custGeom>
              <a:rect b="b" l="l" r="r" t="t"/>
              <a:pathLst>
                <a:path extrusionOk="0" h="57139" w="31397">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4"/>
            <p:cNvSpPr/>
            <p:nvPr/>
          </p:nvSpPr>
          <p:spPr>
            <a:xfrm>
              <a:off x="2489200" y="1424300"/>
              <a:ext cx="286775" cy="419625"/>
            </a:xfrm>
            <a:custGeom>
              <a:rect b="b" l="l" r="r" t="t"/>
              <a:pathLst>
                <a:path extrusionOk="0" h="16785" w="11471">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4"/>
            <p:cNvSpPr/>
            <p:nvPr/>
          </p:nvSpPr>
          <p:spPr>
            <a:xfrm>
              <a:off x="2489200" y="1470675"/>
              <a:ext cx="244525" cy="334225"/>
            </a:xfrm>
            <a:custGeom>
              <a:rect b="b" l="l" r="r" t="t"/>
              <a:pathLst>
                <a:path extrusionOk="0" h="13369" w="9781">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4"/>
            <p:cNvSpPr/>
            <p:nvPr/>
          </p:nvSpPr>
          <p:spPr>
            <a:xfrm>
              <a:off x="2678900" y="1739500"/>
              <a:ext cx="93675" cy="104425"/>
            </a:xfrm>
            <a:custGeom>
              <a:rect b="b" l="l" r="r" t="t"/>
              <a:pathLst>
                <a:path extrusionOk="0" h="4177" w="3747">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4"/>
            <p:cNvSpPr/>
            <p:nvPr/>
          </p:nvSpPr>
          <p:spPr>
            <a:xfrm>
              <a:off x="2064050" y="390575"/>
              <a:ext cx="714150" cy="1193175"/>
            </a:xfrm>
            <a:custGeom>
              <a:rect b="b" l="l" r="r" t="t"/>
              <a:pathLst>
                <a:path extrusionOk="0" h="47727" w="28566">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4"/>
            <p:cNvSpPr/>
            <p:nvPr/>
          </p:nvSpPr>
          <p:spPr>
            <a:xfrm>
              <a:off x="2064050" y="475400"/>
              <a:ext cx="491725" cy="1108350"/>
            </a:xfrm>
            <a:custGeom>
              <a:rect b="b" l="l" r="r" t="t"/>
              <a:pathLst>
                <a:path extrusionOk="0" h="44334" w="19669">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4"/>
            <p:cNvSpPr/>
            <p:nvPr/>
          </p:nvSpPr>
          <p:spPr>
            <a:xfrm>
              <a:off x="2293825" y="390575"/>
              <a:ext cx="484375" cy="1092125"/>
            </a:xfrm>
            <a:custGeom>
              <a:rect b="b" l="l" r="r" t="t"/>
              <a:pathLst>
                <a:path extrusionOk="0" h="43685" w="19375">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4"/>
            <p:cNvSpPr/>
            <p:nvPr/>
          </p:nvSpPr>
          <p:spPr>
            <a:xfrm>
              <a:off x="2678900" y="1764750"/>
              <a:ext cx="92800" cy="79200"/>
            </a:xfrm>
            <a:custGeom>
              <a:rect b="b" l="l" r="r" t="t"/>
              <a:pathLst>
                <a:path extrusionOk="0" h="3168" w="3712">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4"/>
            <p:cNvSpPr/>
            <p:nvPr/>
          </p:nvSpPr>
          <p:spPr>
            <a:xfrm>
              <a:off x="2063850" y="390525"/>
              <a:ext cx="335425" cy="150875"/>
            </a:xfrm>
            <a:custGeom>
              <a:rect b="b" l="l" r="r" t="t"/>
              <a:pathLst>
                <a:path extrusionOk="0" h="6035" w="13417">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5" name="Google Shape;1335;p24"/>
          <p:cNvGrpSpPr/>
          <p:nvPr/>
        </p:nvGrpSpPr>
        <p:grpSpPr>
          <a:xfrm rot="8864009">
            <a:off x="6866988" y="3866978"/>
            <a:ext cx="2229036" cy="1948657"/>
            <a:chOff x="2636425" y="520675"/>
            <a:chExt cx="1696350" cy="1482975"/>
          </a:xfrm>
        </p:grpSpPr>
        <p:sp>
          <p:nvSpPr>
            <p:cNvPr id="1336" name="Google Shape;1336;p24"/>
            <p:cNvSpPr/>
            <p:nvPr/>
          </p:nvSpPr>
          <p:spPr>
            <a:xfrm>
              <a:off x="3258925" y="698350"/>
              <a:ext cx="1073850" cy="1302900"/>
            </a:xfrm>
            <a:custGeom>
              <a:rect b="b" l="l" r="r" t="t"/>
              <a:pathLst>
                <a:path extrusionOk="0" h="52116" w="42954">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4"/>
            <p:cNvSpPr/>
            <p:nvPr/>
          </p:nvSpPr>
          <p:spPr>
            <a:xfrm>
              <a:off x="2636425" y="534950"/>
              <a:ext cx="667400" cy="1468700"/>
            </a:xfrm>
            <a:custGeom>
              <a:rect b="b" l="l" r="r" t="t"/>
              <a:pathLst>
                <a:path extrusionOk="0" h="58748" w="26696">
                  <a:moveTo>
                    <a:pt x="12869" y="0"/>
                  </a:moveTo>
                  <a:cubicBezTo>
                    <a:pt x="12839" y="2"/>
                    <a:pt x="12809" y="9"/>
                    <a:pt x="12780" y="19"/>
                  </a:cubicBezTo>
                  <a:lnTo>
                    <a:pt x="9341" y="1157"/>
                  </a:lnTo>
                  <a:lnTo>
                    <a:pt x="6558" y="2078"/>
                  </a:lnTo>
                  <a:lnTo>
                    <a:pt x="340" y="4137"/>
                  </a:lnTo>
                  <a:lnTo>
                    <a:pt x="335" y="4138"/>
                  </a:lnTo>
                  <a:cubicBezTo>
                    <a:pt x="289" y="4155"/>
                    <a:pt x="247" y="4179"/>
                    <a:pt x="211" y="4210"/>
                  </a:cubicBezTo>
                  <a:cubicBezTo>
                    <a:pt x="61" y="4324"/>
                    <a:pt x="0" y="4520"/>
                    <a:pt x="58" y="4698"/>
                  </a:cubicBezTo>
                  <a:lnTo>
                    <a:pt x="77" y="4755"/>
                  </a:lnTo>
                  <a:cubicBezTo>
                    <a:pt x="79" y="4762"/>
                    <a:pt x="80" y="4771"/>
                    <a:pt x="83" y="4780"/>
                  </a:cubicBezTo>
                  <a:lnTo>
                    <a:pt x="108" y="4852"/>
                  </a:lnTo>
                  <a:lnTo>
                    <a:pt x="213" y="5168"/>
                  </a:lnTo>
                  <a:cubicBezTo>
                    <a:pt x="220" y="5181"/>
                    <a:pt x="227" y="5193"/>
                    <a:pt x="234" y="5204"/>
                  </a:cubicBezTo>
                  <a:lnTo>
                    <a:pt x="15291" y="47547"/>
                  </a:lnTo>
                  <a:cubicBezTo>
                    <a:pt x="15325" y="47645"/>
                    <a:pt x="15385" y="47734"/>
                    <a:pt x="15465" y="47800"/>
                  </a:cubicBezTo>
                  <a:cubicBezTo>
                    <a:pt x="15474" y="47807"/>
                    <a:pt x="15484" y="47810"/>
                    <a:pt x="15491" y="47816"/>
                  </a:cubicBezTo>
                  <a:lnTo>
                    <a:pt x="17110" y="49749"/>
                  </a:lnTo>
                  <a:lnTo>
                    <a:pt x="17352" y="50035"/>
                  </a:lnTo>
                  <a:cubicBezTo>
                    <a:pt x="17611" y="50344"/>
                    <a:pt x="17888" y="50676"/>
                    <a:pt x="18176" y="51019"/>
                  </a:cubicBezTo>
                  <a:lnTo>
                    <a:pt x="18666" y="51604"/>
                  </a:lnTo>
                  <a:lnTo>
                    <a:pt x="19266" y="52320"/>
                  </a:lnTo>
                  <a:cubicBezTo>
                    <a:pt x="19394" y="52473"/>
                    <a:pt x="19523" y="52627"/>
                    <a:pt x="19652" y="52781"/>
                  </a:cubicBezTo>
                  <a:lnTo>
                    <a:pt x="20085" y="53299"/>
                  </a:lnTo>
                  <a:lnTo>
                    <a:pt x="20675" y="54002"/>
                  </a:lnTo>
                  <a:lnTo>
                    <a:pt x="21158" y="54578"/>
                  </a:lnTo>
                  <a:lnTo>
                    <a:pt x="22360" y="56013"/>
                  </a:lnTo>
                  <a:lnTo>
                    <a:pt x="22807" y="56546"/>
                  </a:lnTo>
                  <a:lnTo>
                    <a:pt x="22977" y="56749"/>
                  </a:lnTo>
                  <a:lnTo>
                    <a:pt x="23246" y="57070"/>
                  </a:lnTo>
                  <a:cubicBezTo>
                    <a:pt x="23651" y="57554"/>
                    <a:pt x="23969" y="57933"/>
                    <a:pt x="24162" y="58165"/>
                  </a:cubicBezTo>
                  <a:lnTo>
                    <a:pt x="24300" y="58329"/>
                  </a:lnTo>
                  <a:lnTo>
                    <a:pt x="24324" y="58357"/>
                  </a:lnTo>
                  <a:lnTo>
                    <a:pt x="24371" y="58414"/>
                  </a:lnTo>
                  <a:cubicBezTo>
                    <a:pt x="24461" y="58523"/>
                    <a:pt x="24573" y="58611"/>
                    <a:pt x="24700" y="58671"/>
                  </a:cubicBezTo>
                  <a:cubicBezTo>
                    <a:pt x="24739" y="58688"/>
                    <a:pt x="24779" y="58704"/>
                    <a:pt x="24820" y="58716"/>
                  </a:cubicBezTo>
                  <a:cubicBezTo>
                    <a:pt x="24894" y="58737"/>
                    <a:pt x="24969" y="58748"/>
                    <a:pt x="25045" y="58748"/>
                  </a:cubicBezTo>
                  <a:cubicBezTo>
                    <a:pt x="25171" y="58748"/>
                    <a:pt x="25296" y="58719"/>
                    <a:pt x="25410" y="58661"/>
                  </a:cubicBezTo>
                  <a:cubicBezTo>
                    <a:pt x="25659" y="58534"/>
                    <a:pt x="25847" y="58275"/>
                    <a:pt x="25868" y="57918"/>
                  </a:cubicBezTo>
                  <a:lnTo>
                    <a:pt x="25895" y="57444"/>
                  </a:lnTo>
                  <a:lnTo>
                    <a:pt x="26012" y="55438"/>
                  </a:lnTo>
                  <a:lnTo>
                    <a:pt x="26672" y="44062"/>
                  </a:lnTo>
                  <a:cubicBezTo>
                    <a:pt x="26674" y="44045"/>
                    <a:pt x="26670" y="44031"/>
                    <a:pt x="26670" y="44014"/>
                  </a:cubicBezTo>
                  <a:cubicBezTo>
                    <a:pt x="26695" y="43911"/>
                    <a:pt x="26692" y="43803"/>
                    <a:pt x="26659" y="43704"/>
                  </a:cubicBezTo>
                  <a:lnTo>
                    <a:pt x="13497" y="813"/>
                  </a:lnTo>
                  <a:cubicBezTo>
                    <a:pt x="13494" y="800"/>
                    <a:pt x="13497" y="786"/>
                    <a:pt x="13493" y="773"/>
                  </a:cubicBezTo>
                  <a:lnTo>
                    <a:pt x="13388" y="456"/>
                  </a:lnTo>
                  <a:lnTo>
                    <a:pt x="13365" y="383"/>
                  </a:lnTo>
                  <a:cubicBezTo>
                    <a:pt x="13363" y="374"/>
                    <a:pt x="13358" y="367"/>
                    <a:pt x="13355" y="359"/>
                  </a:cubicBezTo>
                  <a:lnTo>
                    <a:pt x="13336" y="302"/>
                  </a:lnTo>
                  <a:cubicBezTo>
                    <a:pt x="13276" y="124"/>
                    <a:pt x="13110" y="3"/>
                    <a:pt x="12923" y="2"/>
                  </a:cubicBezTo>
                  <a:cubicBezTo>
                    <a:pt x="12904" y="0"/>
                    <a:pt x="12887" y="0"/>
                    <a:pt x="12869"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4"/>
            <p:cNvSpPr/>
            <p:nvPr/>
          </p:nvSpPr>
          <p:spPr>
            <a:xfrm>
              <a:off x="3025600" y="1576775"/>
              <a:ext cx="296100" cy="426775"/>
            </a:xfrm>
            <a:custGeom>
              <a:rect b="b" l="l" r="r" t="t"/>
              <a:pathLst>
                <a:path extrusionOk="0" h="17071" w="11844">
                  <a:moveTo>
                    <a:pt x="6992" y="0"/>
                  </a:moveTo>
                  <a:cubicBezTo>
                    <a:pt x="6985" y="0"/>
                    <a:pt x="6977" y="0"/>
                    <a:pt x="6969" y="0"/>
                  </a:cubicBezTo>
                  <a:cubicBezTo>
                    <a:pt x="4355" y="8"/>
                    <a:pt x="1982" y="1563"/>
                    <a:pt x="587" y="3938"/>
                  </a:cubicBezTo>
                  <a:cubicBezTo>
                    <a:pt x="286" y="4451"/>
                    <a:pt x="1" y="5094"/>
                    <a:pt x="382" y="5603"/>
                  </a:cubicBezTo>
                  <a:lnTo>
                    <a:pt x="8719" y="16700"/>
                  </a:lnTo>
                  <a:cubicBezTo>
                    <a:pt x="8910" y="16954"/>
                    <a:pt x="9168" y="17070"/>
                    <a:pt x="9418" y="17070"/>
                  </a:cubicBezTo>
                  <a:cubicBezTo>
                    <a:pt x="9812" y="17070"/>
                    <a:pt x="10184" y="16782"/>
                    <a:pt x="10240" y="16285"/>
                  </a:cubicBezTo>
                  <a:lnTo>
                    <a:pt x="11779" y="2491"/>
                  </a:lnTo>
                  <a:cubicBezTo>
                    <a:pt x="11843" y="1914"/>
                    <a:pt x="11407" y="1582"/>
                    <a:pt x="11027" y="1300"/>
                  </a:cubicBezTo>
                  <a:cubicBezTo>
                    <a:pt x="10628" y="1004"/>
                    <a:pt x="10203" y="773"/>
                    <a:pt x="9760" y="583"/>
                  </a:cubicBezTo>
                  <a:cubicBezTo>
                    <a:pt x="8865" y="201"/>
                    <a:pt x="7922" y="0"/>
                    <a:pt x="699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4"/>
            <p:cNvSpPr/>
            <p:nvPr/>
          </p:nvSpPr>
          <p:spPr>
            <a:xfrm>
              <a:off x="3025600" y="1612200"/>
              <a:ext cx="224025" cy="347925"/>
            </a:xfrm>
            <a:custGeom>
              <a:rect b="b" l="l" r="r" t="t"/>
              <a:pathLst>
                <a:path extrusionOk="0" h="13917" w="8961">
                  <a:moveTo>
                    <a:pt x="2830" y="0"/>
                  </a:moveTo>
                  <a:cubicBezTo>
                    <a:pt x="1945" y="656"/>
                    <a:pt x="1178" y="1516"/>
                    <a:pt x="587" y="2521"/>
                  </a:cubicBezTo>
                  <a:cubicBezTo>
                    <a:pt x="286" y="3034"/>
                    <a:pt x="1" y="3677"/>
                    <a:pt x="382" y="4186"/>
                  </a:cubicBezTo>
                  <a:lnTo>
                    <a:pt x="6736" y="12643"/>
                  </a:lnTo>
                  <a:lnTo>
                    <a:pt x="6736" y="12643"/>
                  </a:lnTo>
                  <a:cubicBezTo>
                    <a:pt x="6736" y="12643"/>
                    <a:pt x="6736" y="12643"/>
                    <a:pt x="6735" y="12643"/>
                  </a:cubicBezTo>
                  <a:lnTo>
                    <a:pt x="6735" y="12643"/>
                  </a:lnTo>
                  <a:lnTo>
                    <a:pt x="7693" y="13917"/>
                  </a:lnTo>
                  <a:lnTo>
                    <a:pt x="6736" y="12643"/>
                  </a:lnTo>
                  <a:lnTo>
                    <a:pt x="6736" y="12643"/>
                  </a:lnTo>
                  <a:cubicBezTo>
                    <a:pt x="6936" y="12665"/>
                    <a:pt x="7135" y="12676"/>
                    <a:pt x="7335" y="12676"/>
                  </a:cubicBezTo>
                  <a:cubicBezTo>
                    <a:pt x="7885" y="12676"/>
                    <a:pt x="8433" y="12594"/>
                    <a:pt x="8960" y="12430"/>
                  </a:cubicBezTo>
                  <a:cubicBezTo>
                    <a:pt x="6474" y="8583"/>
                    <a:pt x="4426" y="4364"/>
                    <a:pt x="2830"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4"/>
            <p:cNvSpPr/>
            <p:nvPr/>
          </p:nvSpPr>
          <p:spPr>
            <a:xfrm>
              <a:off x="3193975" y="1901675"/>
              <a:ext cx="96800" cy="101850"/>
            </a:xfrm>
            <a:custGeom>
              <a:rect b="b" l="l" r="r" t="t"/>
              <a:pathLst>
                <a:path extrusionOk="0" h="4074" w="3872">
                  <a:moveTo>
                    <a:pt x="3872" y="1"/>
                  </a:moveTo>
                  <a:lnTo>
                    <a:pt x="3872" y="1"/>
                  </a:lnTo>
                  <a:cubicBezTo>
                    <a:pt x="3413" y="348"/>
                    <a:pt x="2901" y="622"/>
                    <a:pt x="2357" y="810"/>
                  </a:cubicBezTo>
                  <a:cubicBezTo>
                    <a:pt x="1797" y="1002"/>
                    <a:pt x="1205" y="1097"/>
                    <a:pt x="607" y="1097"/>
                  </a:cubicBezTo>
                  <a:cubicBezTo>
                    <a:pt x="405" y="1097"/>
                    <a:pt x="203" y="1086"/>
                    <a:pt x="0" y="1064"/>
                  </a:cubicBezTo>
                  <a:lnTo>
                    <a:pt x="0" y="1064"/>
                  </a:lnTo>
                  <a:lnTo>
                    <a:pt x="1984" y="3704"/>
                  </a:lnTo>
                  <a:cubicBezTo>
                    <a:pt x="2174" y="3957"/>
                    <a:pt x="2433" y="4074"/>
                    <a:pt x="2683" y="4074"/>
                  </a:cubicBezTo>
                  <a:cubicBezTo>
                    <a:pt x="3076" y="4074"/>
                    <a:pt x="3449" y="3785"/>
                    <a:pt x="3505" y="3288"/>
                  </a:cubicBezTo>
                  <a:lnTo>
                    <a:pt x="38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4"/>
            <p:cNvSpPr/>
            <p:nvPr/>
          </p:nvSpPr>
          <p:spPr>
            <a:xfrm>
              <a:off x="2706350" y="520675"/>
              <a:ext cx="616050" cy="1199800"/>
            </a:xfrm>
            <a:custGeom>
              <a:rect b="b" l="l" r="r" t="t"/>
              <a:pathLst>
                <a:path extrusionOk="0" h="47992" w="24642">
                  <a:moveTo>
                    <a:pt x="13116" y="1"/>
                  </a:moveTo>
                  <a:cubicBezTo>
                    <a:pt x="13083" y="1"/>
                    <a:pt x="13049" y="5"/>
                    <a:pt x="13016" y="15"/>
                  </a:cubicBezTo>
                  <a:lnTo>
                    <a:pt x="369" y="3468"/>
                  </a:lnTo>
                  <a:cubicBezTo>
                    <a:pt x="130" y="3534"/>
                    <a:pt x="1" y="3817"/>
                    <a:pt x="84" y="4096"/>
                  </a:cubicBezTo>
                  <a:lnTo>
                    <a:pt x="12998" y="47609"/>
                  </a:lnTo>
                  <a:cubicBezTo>
                    <a:pt x="13072" y="47857"/>
                    <a:pt x="13269" y="47991"/>
                    <a:pt x="13457" y="47991"/>
                  </a:cubicBezTo>
                  <a:cubicBezTo>
                    <a:pt x="13606" y="47991"/>
                    <a:pt x="13750" y="47908"/>
                    <a:pt x="13825" y="47732"/>
                  </a:cubicBezTo>
                  <a:lnTo>
                    <a:pt x="15142" y="44621"/>
                  </a:lnTo>
                  <a:cubicBezTo>
                    <a:pt x="15272" y="44315"/>
                    <a:pt x="15535" y="44152"/>
                    <a:pt x="15812" y="44152"/>
                  </a:cubicBezTo>
                  <a:cubicBezTo>
                    <a:pt x="16013" y="44152"/>
                    <a:pt x="16221" y="44238"/>
                    <a:pt x="16393" y="44417"/>
                  </a:cubicBezTo>
                  <a:lnTo>
                    <a:pt x="18134" y="46230"/>
                  </a:lnTo>
                  <a:cubicBezTo>
                    <a:pt x="18308" y="46410"/>
                    <a:pt x="18516" y="46494"/>
                    <a:pt x="18715" y="46494"/>
                  </a:cubicBezTo>
                  <a:cubicBezTo>
                    <a:pt x="19042" y="46494"/>
                    <a:pt x="19345" y="46267"/>
                    <a:pt x="19436" y="45867"/>
                  </a:cubicBezTo>
                  <a:lnTo>
                    <a:pt x="20036" y="43221"/>
                  </a:lnTo>
                  <a:cubicBezTo>
                    <a:pt x="20125" y="42825"/>
                    <a:pt x="20428" y="42593"/>
                    <a:pt x="20757" y="42593"/>
                  </a:cubicBezTo>
                  <a:cubicBezTo>
                    <a:pt x="20921" y="42593"/>
                    <a:pt x="21091" y="42651"/>
                    <a:pt x="21246" y="42775"/>
                  </a:cubicBezTo>
                  <a:lnTo>
                    <a:pt x="23892" y="44890"/>
                  </a:lnTo>
                  <a:cubicBezTo>
                    <a:pt x="23980" y="44960"/>
                    <a:pt x="24073" y="44991"/>
                    <a:pt x="24161" y="44991"/>
                  </a:cubicBezTo>
                  <a:cubicBezTo>
                    <a:pt x="24422" y="44991"/>
                    <a:pt x="24641" y="44719"/>
                    <a:pt x="24555" y="44375"/>
                  </a:cubicBezTo>
                  <a:lnTo>
                    <a:pt x="13580" y="409"/>
                  </a:lnTo>
                  <a:cubicBezTo>
                    <a:pt x="13520" y="167"/>
                    <a:pt x="13322" y="1"/>
                    <a:pt x="131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4"/>
            <p:cNvSpPr/>
            <p:nvPr/>
          </p:nvSpPr>
          <p:spPr>
            <a:xfrm>
              <a:off x="2706350" y="583100"/>
              <a:ext cx="394100" cy="1137375"/>
            </a:xfrm>
            <a:custGeom>
              <a:rect b="b" l="l" r="r" t="t"/>
              <a:pathLst>
                <a:path extrusionOk="0" h="45495" w="15764">
                  <a:moveTo>
                    <a:pt x="3926" y="0"/>
                  </a:moveTo>
                  <a:lnTo>
                    <a:pt x="369" y="971"/>
                  </a:lnTo>
                  <a:cubicBezTo>
                    <a:pt x="130" y="1037"/>
                    <a:pt x="1" y="1320"/>
                    <a:pt x="84" y="1599"/>
                  </a:cubicBezTo>
                  <a:lnTo>
                    <a:pt x="12998" y="45112"/>
                  </a:lnTo>
                  <a:cubicBezTo>
                    <a:pt x="13072" y="45361"/>
                    <a:pt x="13269" y="45495"/>
                    <a:pt x="13458" y="45495"/>
                  </a:cubicBezTo>
                  <a:cubicBezTo>
                    <a:pt x="13606" y="45495"/>
                    <a:pt x="13750" y="45412"/>
                    <a:pt x="13825" y="45236"/>
                  </a:cubicBezTo>
                  <a:lnTo>
                    <a:pt x="15142" y="42125"/>
                  </a:lnTo>
                  <a:cubicBezTo>
                    <a:pt x="15265" y="41837"/>
                    <a:pt x="15504" y="41676"/>
                    <a:pt x="15763" y="41659"/>
                  </a:cubicBezTo>
                  <a:lnTo>
                    <a:pt x="3926" y="0"/>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4"/>
            <p:cNvSpPr/>
            <p:nvPr/>
          </p:nvSpPr>
          <p:spPr>
            <a:xfrm>
              <a:off x="2944350" y="520700"/>
              <a:ext cx="378050" cy="1124800"/>
            </a:xfrm>
            <a:custGeom>
              <a:rect b="b" l="l" r="r" t="t"/>
              <a:pathLst>
                <a:path extrusionOk="0" h="44992" w="15122">
                  <a:moveTo>
                    <a:pt x="3595" y="0"/>
                  </a:moveTo>
                  <a:cubicBezTo>
                    <a:pt x="3562" y="0"/>
                    <a:pt x="3529" y="5"/>
                    <a:pt x="3496" y="14"/>
                  </a:cubicBezTo>
                  <a:lnTo>
                    <a:pt x="0" y="968"/>
                  </a:lnTo>
                  <a:lnTo>
                    <a:pt x="11160" y="42598"/>
                  </a:lnTo>
                  <a:cubicBezTo>
                    <a:pt x="11185" y="42595"/>
                    <a:pt x="11211" y="42593"/>
                    <a:pt x="11238" y="42593"/>
                  </a:cubicBezTo>
                  <a:cubicBezTo>
                    <a:pt x="11401" y="42593"/>
                    <a:pt x="11572" y="42650"/>
                    <a:pt x="11727" y="42774"/>
                  </a:cubicBezTo>
                  <a:lnTo>
                    <a:pt x="14372" y="44890"/>
                  </a:lnTo>
                  <a:cubicBezTo>
                    <a:pt x="14460" y="44960"/>
                    <a:pt x="14553" y="44992"/>
                    <a:pt x="14641" y="44992"/>
                  </a:cubicBezTo>
                  <a:cubicBezTo>
                    <a:pt x="14902" y="44992"/>
                    <a:pt x="15121" y="44719"/>
                    <a:pt x="15035" y="44375"/>
                  </a:cubicBezTo>
                  <a:lnTo>
                    <a:pt x="4060" y="409"/>
                  </a:lnTo>
                  <a:cubicBezTo>
                    <a:pt x="4000" y="166"/>
                    <a:pt x="3801" y="0"/>
                    <a:pt x="359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4"/>
            <p:cNvSpPr/>
            <p:nvPr/>
          </p:nvSpPr>
          <p:spPr>
            <a:xfrm>
              <a:off x="3193975" y="1922950"/>
              <a:ext cx="88950" cy="80600"/>
            </a:xfrm>
            <a:custGeom>
              <a:rect b="b" l="l" r="r" t="t"/>
              <a:pathLst>
                <a:path extrusionOk="0" h="3224" w="3558">
                  <a:moveTo>
                    <a:pt x="2225" y="0"/>
                  </a:moveTo>
                  <a:cubicBezTo>
                    <a:pt x="1698" y="164"/>
                    <a:pt x="1150" y="246"/>
                    <a:pt x="600" y="246"/>
                  </a:cubicBezTo>
                  <a:cubicBezTo>
                    <a:pt x="400" y="246"/>
                    <a:pt x="200" y="235"/>
                    <a:pt x="0" y="213"/>
                  </a:cubicBezTo>
                  <a:lnTo>
                    <a:pt x="0" y="213"/>
                  </a:lnTo>
                  <a:lnTo>
                    <a:pt x="958" y="1487"/>
                  </a:lnTo>
                  <a:lnTo>
                    <a:pt x="1076" y="1644"/>
                  </a:lnTo>
                  <a:cubicBezTo>
                    <a:pt x="1084" y="1656"/>
                    <a:pt x="1094" y="1668"/>
                    <a:pt x="1103" y="1679"/>
                  </a:cubicBezTo>
                  <a:lnTo>
                    <a:pt x="1227" y="1846"/>
                  </a:lnTo>
                  <a:lnTo>
                    <a:pt x="1569" y="2300"/>
                  </a:lnTo>
                  <a:lnTo>
                    <a:pt x="1654" y="2413"/>
                  </a:lnTo>
                  <a:lnTo>
                    <a:pt x="1720" y="2502"/>
                  </a:lnTo>
                  <a:lnTo>
                    <a:pt x="1917" y="2764"/>
                  </a:lnTo>
                  <a:lnTo>
                    <a:pt x="1940" y="2793"/>
                  </a:lnTo>
                  <a:lnTo>
                    <a:pt x="1984" y="2853"/>
                  </a:lnTo>
                  <a:cubicBezTo>
                    <a:pt x="2175" y="3107"/>
                    <a:pt x="2433" y="3223"/>
                    <a:pt x="2683" y="3223"/>
                  </a:cubicBezTo>
                  <a:cubicBezTo>
                    <a:pt x="3076" y="3223"/>
                    <a:pt x="3449" y="2934"/>
                    <a:pt x="3505" y="2437"/>
                  </a:cubicBezTo>
                  <a:lnTo>
                    <a:pt x="3557" y="1966"/>
                  </a:lnTo>
                  <a:cubicBezTo>
                    <a:pt x="3100" y="1323"/>
                    <a:pt x="2656" y="667"/>
                    <a:pt x="222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4"/>
            <p:cNvSpPr/>
            <p:nvPr/>
          </p:nvSpPr>
          <p:spPr>
            <a:xfrm>
              <a:off x="2706275" y="520675"/>
              <a:ext cx="343875" cy="120450"/>
            </a:xfrm>
            <a:custGeom>
              <a:rect b="b" l="l" r="r" t="t"/>
              <a:pathLst>
                <a:path extrusionOk="0" h="4818" w="13755">
                  <a:moveTo>
                    <a:pt x="13131" y="1"/>
                  </a:moveTo>
                  <a:cubicBezTo>
                    <a:pt x="13092" y="1"/>
                    <a:pt x="13053" y="6"/>
                    <a:pt x="13013" y="17"/>
                  </a:cubicBezTo>
                  <a:lnTo>
                    <a:pt x="377" y="3467"/>
                  </a:lnTo>
                  <a:cubicBezTo>
                    <a:pt x="141" y="3532"/>
                    <a:pt x="1" y="3775"/>
                    <a:pt x="65" y="4013"/>
                  </a:cubicBezTo>
                  <a:lnTo>
                    <a:pt x="196" y="4491"/>
                  </a:lnTo>
                  <a:cubicBezTo>
                    <a:pt x="250" y="4688"/>
                    <a:pt x="429" y="4818"/>
                    <a:pt x="624" y="4818"/>
                  </a:cubicBezTo>
                  <a:cubicBezTo>
                    <a:pt x="663" y="4818"/>
                    <a:pt x="703" y="4813"/>
                    <a:pt x="742" y="4802"/>
                  </a:cubicBezTo>
                  <a:lnTo>
                    <a:pt x="13377" y="1352"/>
                  </a:lnTo>
                  <a:cubicBezTo>
                    <a:pt x="13615" y="1287"/>
                    <a:pt x="13754" y="1042"/>
                    <a:pt x="13689" y="806"/>
                  </a:cubicBezTo>
                  <a:lnTo>
                    <a:pt x="13559" y="327"/>
                  </a:lnTo>
                  <a:cubicBezTo>
                    <a:pt x="13505" y="130"/>
                    <a:pt x="13326" y="1"/>
                    <a:pt x="131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6" name="Google Shape;1346;p24"/>
          <p:cNvSpPr txBox="1"/>
          <p:nvPr>
            <p:ph type="title"/>
          </p:nvPr>
        </p:nvSpPr>
        <p:spPr>
          <a:xfrm>
            <a:off x="3070800" y="1432500"/>
            <a:ext cx="30024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347" name="Google Shape;1347;p24"/>
          <p:cNvSpPr txBox="1"/>
          <p:nvPr>
            <p:ph idx="1" type="subTitle"/>
          </p:nvPr>
        </p:nvSpPr>
        <p:spPr>
          <a:xfrm>
            <a:off x="3431250" y="2332300"/>
            <a:ext cx="2281500" cy="73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400"/>
              <a:buNone/>
              <a:defRPr sz="2400">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SECTION_TITLE_AND_DESCRIPTION_1_1_3">
    <p:spTree>
      <p:nvGrpSpPr>
        <p:cNvPr id="1348" name="Shape 1348"/>
        <p:cNvGrpSpPr/>
        <p:nvPr/>
      </p:nvGrpSpPr>
      <p:grpSpPr>
        <a:xfrm>
          <a:off x="0" y="0"/>
          <a:ext cx="0" cy="0"/>
          <a:chOff x="0" y="0"/>
          <a:chExt cx="0" cy="0"/>
        </a:xfrm>
      </p:grpSpPr>
      <p:grpSp>
        <p:nvGrpSpPr>
          <p:cNvPr id="1349" name="Google Shape;1349;p25"/>
          <p:cNvGrpSpPr/>
          <p:nvPr/>
        </p:nvGrpSpPr>
        <p:grpSpPr>
          <a:xfrm>
            <a:off x="-119100" y="-16593"/>
            <a:ext cx="9382200" cy="5250878"/>
            <a:chOff x="-119100" y="-64178"/>
            <a:chExt cx="9382200" cy="5250878"/>
          </a:xfrm>
        </p:grpSpPr>
        <p:grpSp>
          <p:nvGrpSpPr>
            <p:cNvPr id="1350" name="Google Shape;1350;p25"/>
            <p:cNvGrpSpPr/>
            <p:nvPr/>
          </p:nvGrpSpPr>
          <p:grpSpPr>
            <a:xfrm>
              <a:off x="-119100" y="-57269"/>
              <a:ext cx="9382200" cy="5243970"/>
              <a:chOff x="-83362" y="-66754"/>
              <a:chExt cx="9382200" cy="5243970"/>
            </a:xfrm>
          </p:grpSpPr>
          <p:cxnSp>
            <p:nvCxnSpPr>
              <p:cNvPr id="1351" name="Google Shape;1351;p25"/>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52" name="Google Shape;1352;p25"/>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53" name="Google Shape;1353;p25"/>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54" name="Google Shape;1354;p25"/>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55" name="Google Shape;1355;p25"/>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56" name="Google Shape;1356;p25"/>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57" name="Google Shape;1357;p25"/>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58" name="Google Shape;1358;p25"/>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59" name="Google Shape;1359;p25"/>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60" name="Google Shape;1360;p25"/>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61" name="Google Shape;1361;p25"/>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62" name="Google Shape;1362;p25"/>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63" name="Google Shape;1363;p25"/>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364" name="Google Shape;1364;p25"/>
            <p:cNvGrpSpPr/>
            <p:nvPr/>
          </p:nvGrpSpPr>
          <p:grpSpPr>
            <a:xfrm>
              <a:off x="212142" y="-64178"/>
              <a:ext cx="8809975" cy="5214627"/>
              <a:chOff x="299872" y="-35537"/>
              <a:chExt cx="8809975" cy="5214627"/>
            </a:xfrm>
          </p:grpSpPr>
          <p:grpSp>
            <p:nvGrpSpPr>
              <p:cNvPr id="1365" name="Google Shape;1365;p25"/>
              <p:cNvGrpSpPr/>
              <p:nvPr/>
            </p:nvGrpSpPr>
            <p:grpSpPr>
              <a:xfrm rot="5400000">
                <a:off x="1669520" y="-1405185"/>
                <a:ext cx="5214627" cy="7953923"/>
                <a:chOff x="-83362" y="-2664949"/>
                <a:chExt cx="9382200" cy="7433573"/>
              </a:xfrm>
            </p:grpSpPr>
            <p:cxnSp>
              <p:nvCxnSpPr>
                <p:cNvPr id="1366" name="Google Shape;1366;p25"/>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67" name="Google Shape;1367;p25"/>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68" name="Google Shape;1368;p25"/>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69" name="Google Shape;1369;p25"/>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70" name="Google Shape;1370;p25"/>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71" name="Google Shape;1371;p25"/>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72" name="Google Shape;1372;p25"/>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73" name="Google Shape;1373;p25"/>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74" name="Google Shape;1374;p25"/>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75" name="Google Shape;1375;p25"/>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76" name="Google Shape;1376;p25"/>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77" name="Google Shape;1377;p25"/>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78" name="Google Shape;1378;p25"/>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79" name="Google Shape;1379;p25"/>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80" name="Google Shape;1380;p25"/>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81" name="Google Shape;1381;p25"/>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82" name="Google Shape;1382;p25"/>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83" name="Google Shape;1383;p25"/>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384" name="Google Shape;1384;p25"/>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385" name="Google Shape;1385;p25"/>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386" name="Google Shape;1386;p25"/>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387" name="Google Shape;1387;p25"/>
          <p:cNvSpPr txBox="1"/>
          <p:nvPr>
            <p:ph type="title"/>
          </p:nvPr>
        </p:nvSpPr>
        <p:spPr>
          <a:xfrm>
            <a:off x="819829" y="378006"/>
            <a:ext cx="50493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1388" name="Google Shape;1388;p25"/>
          <p:cNvSpPr txBox="1"/>
          <p:nvPr>
            <p:ph idx="2" type="title"/>
          </p:nvPr>
        </p:nvSpPr>
        <p:spPr>
          <a:xfrm>
            <a:off x="962038" y="3201893"/>
            <a:ext cx="1665900" cy="4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89" name="Google Shape;1389;p25"/>
          <p:cNvSpPr txBox="1"/>
          <p:nvPr>
            <p:ph idx="1" type="subTitle"/>
          </p:nvPr>
        </p:nvSpPr>
        <p:spPr>
          <a:xfrm>
            <a:off x="962038" y="3577818"/>
            <a:ext cx="1665900" cy="9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grpSp>
        <p:nvGrpSpPr>
          <p:cNvPr id="1390" name="Google Shape;1390;p25"/>
          <p:cNvGrpSpPr/>
          <p:nvPr/>
        </p:nvGrpSpPr>
        <p:grpSpPr>
          <a:xfrm>
            <a:off x="7661189" y="378006"/>
            <a:ext cx="354386" cy="578521"/>
            <a:chOff x="2254100" y="3662800"/>
            <a:chExt cx="269700" cy="440275"/>
          </a:xfrm>
        </p:grpSpPr>
        <p:sp>
          <p:nvSpPr>
            <p:cNvPr id="1391" name="Google Shape;1391;p25"/>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5"/>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25"/>
          <p:cNvGrpSpPr/>
          <p:nvPr/>
        </p:nvGrpSpPr>
        <p:grpSpPr>
          <a:xfrm rot="-808543">
            <a:off x="8403021" y="3173335"/>
            <a:ext cx="1516558" cy="2882501"/>
            <a:chOff x="4949150" y="3435000"/>
            <a:chExt cx="1154175" cy="2193725"/>
          </a:xfrm>
        </p:grpSpPr>
        <p:sp>
          <p:nvSpPr>
            <p:cNvPr id="1394" name="Google Shape;1394;p25"/>
            <p:cNvSpPr/>
            <p:nvPr/>
          </p:nvSpPr>
          <p:spPr>
            <a:xfrm>
              <a:off x="4959775" y="3435000"/>
              <a:ext cx="1143550" cy="959400"/>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5"/>
            <p:cNvSpPr/>
            <p:nvPr/>
          </p:nvSpPr>
          <p:spPr>
            <a:xfrm>
              <a:off x="4951550" y="4337550"/>
              <a:ext cx="1049300" cy="1291175"/>
            </a:xfrm>
            <a:custGeom>
              <a:rect b="b" l="l" r="r" t="t"/>
              <a:pathLst>
                <a:path extrusionOk="0" h="51647" w="41972">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5"/>
            <p:cNvSpPr/>
            <p:nvPr/>
          </p:nvSpPr>
          <p:spPr>
            <a:xfrm>
              <a:off x="4949150" y="4337350"/>
              <a:ext cx="355725" cy="379225"/>
            </a:xfrm>
            <a:custGeom>
              <a:rect b="b" l="l" r="r" t="t"/>
              <a:pathLst>
                <a:path extrusionOk="0" h="15169" w="14229">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5"/>
            <p:cNvSpPr/>
            <p:nvPr/>
          </p:nvSpPr>
          <p:spPr>
            <a:xfrm>
              <a:off x="5009050" y="4360375"/>
              <a:ext cx="295825" cy="264025"/>
            </a:xfrm>
            <a:custGeom>
              <a:rect b="b" l="l" r="r" t="t"/>
              <a:pathLst>
                <a:path extrusionOk="0" h="10561" w="11833">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5"/>
            <p:cNvSpPr/>
            <p:nvPr/>
          </p:nvSpPr>
          <p:spPr>
            <a:xfrm>
              <a:off x="4949150" y="4337350"/>
              <a:ext cx="108075" cy="106800"/>
            </a:xfrm>
            <a:custGeom>
              <a:rect b="b" l="l" r="r" t="t"/>
              <a:pathLst>
                <a:path extrusionOk="0" h="4272" w="4323">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5"/>
            <p:cNvSpPr/>
            <p:nvPr/>
          </p:nvSpPr>
          <p:spPr>
            <a:xfrm>
              <a:off x="5062025" y="4502650"/>
              <a:ext cx="991525" cy="1085800"/>
            </a:xfrm>
            <a:custGeom>
              <a:rect b="b" l="l" r="r" t="t"/>
              <a:pathLst>
                <a:path extrusionOk="0" h="43432" w="39661">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5"/>
            <p:cNvSpPr/>
            <p:nvPr/>
          </p:nvSpPr>
          <p:spPr>
            <a:xfrm>
              <a:off x="5270300" y="4502650"/>
              <a:ext cx="783250" cy="931275"/>
            </a:xfrm>
            <a:custGeom>
              <a:rect b="b" l="l" r="r" t="t"/>
              <a:pathLst>
                <a:path extrusionOk="0" h="37251" w="3133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5"/>
            <p:cNvSpPr/>
            <p:nvPr/>
          </p:nvSpPr>
          <p:spPr>
            <a:xfrm>
              <a:off x="5062025" y="4683725"/>
              <a:ext cx="805800" cy="904725"/>
            </a:xfrm>
            <a:custGeom>
              <a:rect b="b" l="l" r="r" t="t"/>
              <a:pathLst>
                <a:path extrusionOk="0" h="36189" w="32232">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5"/>
            <p:cNvSpPr/>
            <p:nvPr/>
          </p:nvSpPr>
          <p:spPr>
            <a:xfrm>
              <a:off x="5016750" y="4357550"/>
              <a:ext cx="975" cy="550"/>
            </a:xfrm>
            <a:custGeom>
              <a:rect b="b" l="l" r="r" t="t"/>
              <a:pathLst>
                <a:path extrusionOk="0" h="22" w="39">
                  <a:moveTo>
                    <a:pt x="1" y="1"/>
                  </a:moveTo>
                  <a:lnTo>
                    <a:pt x="39" y="2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5"/>
            <p:cNvSpPr/>
            <p:nvPr/>
          </p:nvSpPr>
          <p:spPr>
            <a:xfrm>
              <a:off x="4986000" y="4341125"/>
              <a:ext cx="850" cy="475"/>
            </a:xfrm>
            <a:custGeom>
              <a:rect b="b" l="l" r="r" t="t"/>
              <a:pathLst>
                <a:path extrusionOk="0" h="19" w="34">
                  <a:moveTo>
                    <a:pt x="1" y="1"/>
                  </a:moveTo>
                  <a:lnTo>
                    <a:pt x="34" y="1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5"/>
            <p:cNvSpPr/>
            <p:nvPr/>
          </p:nvSpPr>
          <p:spPr>
            <a:xfrm>
              <a:off x="4999650" y="4348400"/>
              <a:ext cx="12550" cy="6725"/>
            </a:xfrm>
            <a:custGeom>
              <a:rect b="b" l="l" r="r" t="t"/>
              <a:pathLst>
                <a:path extrusionOk="0" h="269" w="502">
                  <a:moveTo>
                    <a:pt x="0" y="1"/>
                  </a:moveTo>
                  <a:lnTo>
                    <a:pt x="501" y="26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5"/>
            <p:cNvSpPr/>
            <p:nvPr/>
          </p:nvSpPr>
          <p:spPr>
            <a:xfrm>
              <a:off x="4994075" y="4345450"/>
              <a:ext cx="2475" cy="1350"/>
            </a:xfrm>
            <a:custGeom>
              <a:rect b="b" l="l" r="r" t="t"/>
              <a:pathLst>
                <a:path extrusionOk="0" h="54" w="99">
                  <a:moveTo>
                    <a:pt x="0" y="1"/>
                  </a:moveTo>
                  <a:lnTo>
                    <a:pt x="99" y="5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5"/>
            <p:cNvSpPr/>
            <p:nvPr/>
          </p:nvSpPr>
          <p:spPr>
            <a:xfrm>
              <a:off x="4996525" y="4346775"/>
              <a:ext cx="3125" cy="1650"/>
            </a:xfrm>
            <a:custGeom>
              <a:rect b="b" l="l" r="r" t="t"/>
              <a:pathLst>
                <a:path extrusionOk="0" h="66" w="125">
                  <a:moveTo>
                    <a:pt x="1" y="0"/>
                  </a:moveTo>
                  <a:lnTo>
                    <a:pt x="124" y="6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5"/>
            <p:cNvSpPr/>
            <p:nvPr/>
          </p:nvSpPr>
          <p:spPr>
            <a:xfrm>
              <a:off x="4986825" y="4341575"/>
              <a:ext cx="7275" cy="3900"/>
            </a:xfrm>
            <a:custGeom>
              <a:rect b="b" l="l" r="r" t="t"/>
              <a:pathLst>
                <a:path extrusionOk="0" h="156" w="291">
                  <a:moveTo>
                    <a:pt x="1" y="0"/>
                  </a:moveTo>
                  <a:lnTo>
                    <a:pt x="290" y="15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5"/>
            <p:cNvSpPr/>
            <p:nvPr/>
          </p:nvSpPr>
          <p:spPr>
            <a:xfrm>
              <a:off x="4984400" y="4340250"/>
              <a:ext cx="1625" cy="900"/>
            </a:xfrm>
            <a:custGeom>
              <a:rect b="b" l="l" r="r" t="t"/>
              <a:pathLst>
                <a:path extrusionOk="0" h="36" w="65">
                  <a:moveTo>
                    <a:pt x="0" y="1"/>
                  </a:moveTo>
                  <a:lnTo>
                    <a:pt x="65" y="3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5"/>
            <p:cNvSpPr/>
            <p:nvPr/>
          </p:nvSpPr>
          <p:spPr>
            <a:xfrm>
              <a:off x="4954300" y="4365725"/>
              <a:ext cx="3825" cy="11300"/>
            </a:xfrm>
            <a:custGeom>
              <a:rect b="b" l="l" r="r" t="t"/>
              <a:pathLst>
                <a:path extrusionOk="0" h="452" w="153">
                  <a:moveTo>
                    <a:pt x="1" y="1"/>
                  </a:moveTo>
                  <a:lnTo>
                    <a:pt x="153" y="451"/>
                  </a:lnTo>
                  <a:lnTo>
                    <a:pt x="153" y="451"/>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5"/>
            <p:cNvSpPr/>
            <p:nvPr/>
          </p:nvSpPr>
          <p:spPr>
            <a:xfrm>
              <a:off x="5012175" y="4355100"/>
              <a:ext cx="4600" cy="2475"/>
            </a:xfrm>
            <a:custGeom>
              <a:rect b="b" l="l" r="r" t="t"/>
              <a:pathLst>
                <a:path extrusionOk="0" h="99" w="184">
                  <a:moveTo>
                    <a:pt x="0" y="1"/>
                  </a:moveTo>
                  <a:lnTo>
                    <a:pt x="184" y="99"/>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5"/>
            <p:cNvSpPr/>
            <p:nvPr/>
          </p:nvSpPr>
          <p:spPr>
            <a:xfrm>
              <a:off x="5017750" y="4358075"/>
              <a:ext cx="4325" cy="2325"/>
            </a:xfrm>
            <a:custGeom>
              <a:rect b="b" l="l" r="r" t="t"/>
              <a:pathLst>
                <a:path extrusionOk="0" h="93" w="173">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5"/>
            <p:cNvSpPr/>
            <p:nvPr/>
          </p:nvSpPr>
          <p:spPr>
            <a:xfrm>
              <a:off x="4949150" y="4337350"/>
              <a:ext cx="108075" cy="70150"/>
            </a:xfrm>
            <a:custGeom>
              <a:rect b="b" l="l" r="r" t="t"/>
              <a:pathLst>
                <a:path extrusionOk="0" h="2806" w="4323">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5"/>
            <p:cNvSpPr/>
            <p:nvPr/>
          </p:nvSpPr>
          <p:spPr>
            <a:xfrm>
              <a:off x="5771200" y="5345375"/>
              <a:ext cx="282800" cy="243325"/>
            </a:xfrm>
            <a:custGeom>
              <a:rect b="b" l="l" r="r" t="t"/>
              <a:pathLst>
                <a:path extrusionOk="0" h="9733" w="11312">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4" name="Google Shape;1414;p25"/>
          <p:cNvGrpSpPr/>
          <p:nvPr/>
        </p:nvGrpSpPr>
        <p:grpSpPr>
          <a:xfrm>
            <a:off x="8332250" y="99840"/>
            <a:ext cx="340786" cy="570834"/>
            <a:chOff x="2002900" y="3914700"/>
            <a:chExt cx="259350" cy="434425"/>
          </a:xfrm>
        </p:grpSpPr>
        <p:sp>
          <p:nvSpPr>
            <p:cNvPr id="1415" name="Google Shape;1415;p25"/>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5"/>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7" name="Google Shape;1417;p25"/>
          <p:cNvSpPr txBox="1"/>
          <p:nvPr>
            <p:ph idx="3" type="title"/>
          </p:nvPr>
        </p:nvSpPr>
        <p:spPr>
          <a:xfrm>
            <a:off x="2813378" y="3201893"/>
            <a:ext cx="1665900" cy="4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18" name="Google Shape;1418;p25"/>
          <p:cNvSpPr txBox="1"/>
          <p:nvPr>
            <p:ph idx="4" type="subTitle"/>
          </p:nvPr>
        </p:nvSpPr>
        <p:spPr>
          <a:xfrm>
            <a:off x="2813378" y="3577818"/>
            <a:ext cx="1665900" cy="9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419" name="Google Shape;1419;p25"/>
          <p:cNvSpPr txBox="1"/>
          <p:nvPr>
            <p:ph idx="5" type="title"/>
          </p:nvPr>
        </p:nvSpPr>
        <p:spPr>
          <a:xfrm>
            <a:off x="4664717" y="3201893"/>
            <a:ext cx="1665900" cy="4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20" name="Google Shape;1420;p25"/>
          <p:cNvSpPr txBox="1"/>
          <p:nvPr>
            <p:ph idx="6" type="subTitle"/>
          </p:nvPr>
        </p:nvSpPr>
        <p:spPr>
          <a:xfrm>
            <a:off x="4664717" y="3577818"/>
            <a:ext cx="1665900" cy="9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421" name="Google Shape;1421;p25"/>
          <p:cNvSpPr txBox="1"/>
          <p:nvPr>
            <p:ph idx="7" type="title"/>
          </p:nvPr>
        </p:nvSpPr>
        <p:spPr>
          <a:xfrm>
            <a:off x="6516057" y="3201893"/>
            <a:ext cx="1665900" cy="4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22" name="Google Shape;1422;p25"/>
          <p:cNvSpPr txBox="1"/>
          <p:nvPr>
            <p:ph idx="8" type="subTitle"/>
          </p:nvPr>
        </p:nvSpPr>
        <p:spPr>
          <a:xfrm>
            <a:off x="6516057" y="3577818"/>
            <a:ext cx="1665900" cy="9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umbers">
  <p:cSld name="SECTION_TITLE_AND_DESCRIPTION_1_1_1">
    <p:spTree>
      <p:nvGrpSpPr>
        <p:cNvPr id="1423" name="Shape 1423"/>
        <p:cNvGrpSpPr/>
        <p:nvPr/>
      </p:nvGrpSpPr>
      <p:grpSpPr>
        <a:xfrm>
          <a:off x="0" y="0"/>
          <a:ext cx="0" cy="0"/>
          <a:chOff x="0" y="0"/>
          <a:chExt cx="0" cy="0"/>
        </a:xfrm>
      </p:grpSpPr>
      <p:grpSp>
        <p:nvGrpSpPr>
          <p:cNvPr id="1424" name="Google Shape;1424;p26"/>
          <p:cNvGrpSpPr/>
          <p:nvPr/>
        </p:nvGrpSpPr>
        <p:grpSpPr>
          <a:xfrm>
            <a:off x="-119100" y="-16593"/>
            <a:ext cx="9382200" cy="5250878"/>
            <a:chOff x="-119100" y="-64178"/>
            <a:chExt cx="9382200" cy="5250878"/>
          </a:xfrm>
        </p:grpSpPr>
        <p:grpSp>
          <p:nvGrpSpPr>
            <p:cNvPr id="1425" name="Google Shape;1425;p26"/>
            <p:cNvGrpSpPr/>
            <p:nvPr/>
          </p:nvGrpSpPr>
          <p:grpSpPr>
            <a:xfrm>
              <a:off x="-119100" y="-57269"/>
              <a:ext cx="9382200" cy="5243970"/>
              <a:chOff x="-83362" y="-66754"/>
              <a:chExt cx="9382200" cy="5243970"/>
            </a:xfrm>
          </p:grpSpPr>
          <p:cxnSp>
            <p:nvCxnSpPr>
              <p:cNvPr id="1426" name="Google Shape;1426;p26"/>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27" name="Google Shape;1427;p26"/>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28" name="Google Shape;1428;p26"/>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29" name="Google Shape;1429;p26"/>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30" name="Google Shape;1430;p26"/>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31" name="Google Shape;1431;p26"/>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32" name="Google Shape;1432;p26"/>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33" name="Google Shape;1433;p26"/>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34" name="Google Shape;1434;p26"/>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35" name="Google Shape;1435;p26"/>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36" name="Google Shape;1436;p26"/>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37" name="Google Shape;1437;p26"/>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38" name="Google Shape;1438;p26"/>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439" name="Google Shape;1439;p26"/>
            <p:cNvGrpSpPr/>
            <p:nvPr/>
          </p:nvGrpSpPr>
          <p:grpSpPr>
            <a:xfrm>
              <a:off x="212142" y="-64178"/>
              <a:ext cx="8809975" cy="5214627"/>
              <a:chOff x="299872" y="-35537"/>
              <a:chExt cx="8809975" cy="5214627"/>
            </a:xfrm>
          </p:grpSpPr>
          <p:grpSp>
            <p:nvGrpSpPr>
              <p:cNvPr id="1440" name="Google Shape;1440;p26"/>
              <p:cNvGrpSpPr/>
              <p:nvPr/>
            </p:nvGrpSpPr>
            <p:grpSpPr>
              <a:xfrm rot="5400000">
                <a:off x="1669520" y="-1405185"/>
                <a:ext cx="5214627" cy="7953923"/>
                <a:chOff x="-83362" y="-2664949"/>
                <a:chExt cx="9382200" cy="7433573"/>
              </a:xfrm>
            </p:grpSpPr>
            <p:cxnSp>
              <p:nvCxnSpPr>
                <p:cNvPr id="1441" name="Google Shape;1441;p26"/>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42" name="Google Shape;1442;p26"/>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43" name="Google Shape;1443;p26"/>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44" name="Google Shape;1444;p26"/>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45" name="Google Shape;1445;p26"/>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46" name="Google Shape;1446;p26"/>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47" name="Google Shape;1447;p26"/>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48" name="Google Shape;1448;p26"/>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49" name="Google Shape;1449;p26"/>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50" name="Google Shape;1450;p26"/>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51" name="Google Shape;1451;p26"/>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52" name="Google Shape;1452;p26"/>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53" name="Google Shape;1453;p26"/>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54" name="Google Shape;1454;p26"/>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55" name="Google Shape;1455;p26"/>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56" name="Google Shape;1456;p26"/>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57" name="Google Shape;1457;p26"/>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58" name="Google Shape;1458;p26"/>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459" name="Google Shape;1459;p26"/>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460" name="Google Shape;1460;p26"/>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461" name="Google Shape;1461;p26"/>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462" name="Google Shape;1462;p26"/>
          <p:cNvSpPr txBox="1"/>
          <p:nvPr>
            <p:ph idx="1" type="subTitle"/>
          </p:nvPr>
        </p:nvSpPr>
        <p:spPr>
          <a:xfrm>
            <a:off x="2957100" y="1359761"/>
            <a:ext cx="32298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463" name="Google Shape;1463;p26"/>
          <p:cNvSpPr txBox="1"/>
          <p:nvPr>
            <p:ph hasCustomPrompt="1" type="title"/>
          </p:nvPr>
        </p:nvSpPr>
        <p:spPr>
          <a:xfrm>
            <a:off x="2957100" y="897711"/>
            <a:ext cx="3229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grpSp>
        <p:nvGrpSpPr>
          <p:cNvPr id="1464" name="Google Shape;1464;p26"/>
          <p:cNvGrpSpPr/>
          <p:nvPr/>
        </p:nvGrpSpPr>
        <p:grpSpPr>
          <a:xfrm rot="-1793390">
            <a:off x="7342134" y="-933606"/>
            <a:ext cx="1516561" cy="2882508"/>
            <a:chOff x="4949150" y="3435000"/>
            <a:chExt cx="1154175" cy="2193725"/>
          </a:xfrm>
        </p:grpSpPr>
        <p:sp>
          <p:nvSpPr>
            <p:cNvPr id="1465" name="Google Shape;1465;p26"/>
            <p:cNvSpPr/>
            <p:nvPr/>
          </p:nvSpPr>
          <p:spPr>
            <a:xfrm>
              <a:off x="4959775" y="3435000"/>
              <a:ext cx="1143550" cy="959400"/>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6"/>
            <p:cNvSpPr/>
            <p:nvPr/>
          </p:nvSpPr>
          <p:spPr>
            <a:xfrm>
              <a:off x="4951550" y="4337550"/>
              <a:ext cx="1049300" cy="1291175"/>
            </a:xfrm>
            <a:custGeom>
              <a:rect b="b" l="l" r="r" t="t"/>
              <a:pathLst>
                <a:path extrusionOk="0" h="51647" w="41972">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6"/>
            <p:cNvSpPr/>
            <p:nvPr/>
          </p:nvSpPr>
          <p:spPr>
            <a:xfrm>
              <a:off x="4949150" y="4337350"/>
              <a:ext cx="355725" cy="379225"/>
            </a:xfrm>
            <a:custGeom>
              <a:rect b="b" l="l" r="r" t="t"/>
              <a:pathLst>
                <a:path extrusionOk="0" h="15169" w="14229">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6"/>
            <p:cNvSpPr/>
            <p:nvPr/>
          </p:nvSpPr>
          <p:spPr>
            <a:xfrm>
              <a:off x="5009050" y="4360375"/>
              <a:ext cx="295825" cy="264025"/>
            </a:xfrm>
            <a:custGeom>
              <a:rect b="b" l="l" r="r" t="t"/>
              <a:pathLst>
                <a:path extrusionOk="0" h="10561" w="11833">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6"/>
            <p:cNvSpPr/>
            <p:nvPr/>
          </p:nvSpPr>
          <p:spPr>
            <a:xfrm>
              <a:off x="4949150" y="4337350"/>
              <a:ext cx="108075" cy="106800"/>
            </a:xfrm>
            <a:custGeom>
              <a:rect b="b" l="l" r="r" t="t"/>
              <a:pathLst>
                <a:path extrusionOk="0" h="4272" w="4323">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6"/>
            <p:cNvSpPr/>
            <p:nvPr/>
          </p:nvSpPr>
          <p:spPr>
            <a:xfrm>
              <a:off x="5062025" y="4502650"/>
              <a:ext cx="991525" cy="1085800"/>
            </a:xfrm>
            <a:custGeom>
              <a:rect b="b" l="l" r="r" t="t"/>
              <a:pathLst>
                <a:path extrusionOk="0" h="43432" w="39661">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6"/>
            <p:cNvSpPr/>
            <p:nvPr/>
          </p:nvSpPr>
          <p:spPr>
            <a:xfrm>
              <a:off x="5270300" y="4502650"/>
              <a:ext cx="783250" cy="931275"/>
            </a:xfrm>
            <a:custGeom>
              <a:rect b="b" l="l" r="r" t="t"/>
              <a:pathLst>
                <a:path extrusionOk="0" h="37251" w="3133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6"/>
            <p:cNvSpPr/>
            <p:nvPr/>
          </p:nvSpPr>
          <p:spPr>
            <a:xfrm>
              <a:off x="5062025" y="4683725"/>
              <a:ext cx="805800" cy="904725"/>
            </a:xfrm>
            <a:custGeom>
              <a:rect b="b" l="l" r="r" t="t"/>
              <a:pathLst>
                <a:path extrusionOk="0" h="36189" w="32232">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6"/>
            <p:cNvSpPr/>
            <p:nvPr/>
          </p:nvSpPr>
          <p:spPr>
            <a:xfrm>
              <a:off x="5016750" y="4357550"/>
              <a:ext cx="975" cy="550"/>
            </a:xfrm>
            <a:custGeom>
              <a:rect b="b" l="l" r="r" t="t"/>
              <a:pathLst>
                <a:path extrusionOk="0" h="22" w="39">
                  <a:moveTo>
                    <a:pt x="1" y="1"/>
                  </a:moveTo>
                  <a:lnTo>
                    <a:pt x="39" y="2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6"/>
            <p:cNvSpPr/>
            <p:nvPr/>
          </p:nvSpPr>
          <p:spPr>
            <a:xfrm>
              <a:off x="4986000" y="4341125"/>
              <a:ext cx="850" cy="475"/>
            </a:xfrm>
            <a:custGeom>
              <a:rect b="b" l="l" r="r" t="t"/>
              <a:pathLst>
                <a:path extrusionOk="0" h="19" w="34">
                  <a:moveTo>
                    <a:pt x="1" y="1"/>
                  </a:moveTo>
                  <a:lnTo>
                    <a:pt x="34" y="1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6"/>
            <p:cNvSpPr/>
            <p:nvPr/>
          </p:nvSpPr>
          <p:spPr>
            <a:xfrm>
              <a:off x="4999650" y="4348400"/>
              <a:ext cx="12550" cy="6725"/>
            </a:xfrm>
            <a:custGeom>
              <a:rect b="b" l="l" r="r" t="t"/>
              <a:pathLst>
                <a:path extrusionOk="0" h="269" w="502">
                  <a:moveTo>
                    <a:pt x="0" y="1"/>
                  </a:moveTo>
                  <a:lnTo>
                    <a:pt x="501" y="26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6"/>
            <p:cNvSpPr/>
            <p:nvPr/>
          </p:nvSpPr>
          <p:spPr>
            <a:xfrm>
              <a:off x="4994075" y="4345450"/>
              <a:ext cx="2475" cy="1350"/>
            </a:xfrm>
            <a:custGeom>
              <a:rect b="b" l="l" r="r" t="t"/>
              <a:pathLst>
                <a:path extrusionOk="0" h="54" w="99">
                  <a:moveTo>
                    <a:pt x="0" y="1"/>
                  </a:moveTo>
                  <a:lnTo>
                    <a:pt x="99" y="5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6"/>
            <p:cNvSpPr/>
            <p:nvPr/>
          </p:nvSpPr>
          <p:spPr>
            <a:xfrm>
              <a:off x="4996525" y="4346775"/>
              <a:ext cx="3125" cy="1650"/>
            </a:xfrm>
            <a:custGeom>
              <a:rect b="b" l="l" r="r" t="t"/>
              <a:pathLst>
                <a:path extrusionOk="0" h="66" w="125">
                  <a:moveTo>
                    <a:pt x="1" y="0"/>
                  </a:moveTo>
                  <a:lnTo>
                    <a:pt x="124" y="6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6"/>
            <p:cNvSpPr/>
            <p:nvPr/>
          </p:nvSpPr>
          <p:spPr>
            <a:xfrm>
              <a:off x="4986825" y="4341575"/>
              <a:ext cx="7275" cy="3900"/>
            </a:xfrm>
            <a:custGeom>
              <a:rect b="b" l="l" r="r" t="t"/>
              <a:pathLst>
                <a:path extrusionOk="0" h="156" w="291">
                  <a:moveTo>
                    <a:pt x="1" y="0"/>
                  </a:moveTo>
                  <a:lnTo>
                    <a:pt x="290" y="15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6"/>
            <p:cNvSpPr/>
            <p:nvPr/>
          </p:nvSpPr>
          <p:spPr>
            <a:xfrm>
              <a:off x="4984400" y="4340250"/>
              <a:ext cx="1625" cy="900"/>
            </a:xfrm>
            <a:custGeom>
              <a:rect b="b" l="l" r="r" t="t"/>
              <a:pathLst>
                <a:path extrusionOk="0" h="36" w="65">
                  <a:moveTo>
                    <a:pt x="0" y="1"/>
                  </a:moveTo>
                  <a:lnTo>
                    <a:pt x="65" y="3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6"/>
            <p:cNvSpPr/>
            <p:nvPr/>
          </p:nvSpPr>
          <p:spPr>
            <a:xfrm>
              <a:off x="4954300" y="4365725"/>
              <a:ext cx="3825" cy="11300"/>
            </a:xfrm>
            <a:custGeom>
              <a:rect b="b" l="l" r="r" t="t"/>
              <a:pathLst>
                <a:path extrusionOk="0" h="452" w="153">
                  <a:moveTo>
                    <a:pt x="1" y="1"/>
                  </a:moveTo>
                  <a:lnTo>
                    <a:pt x="153" y="451"/>
                  </a:lnTo>
                  <a:lnTo>
                    <a:pt x="153" y="451"/>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6"/>
            <p:cNvSpPr/>
            <p:nvPr/>
          </p:nvSpPr>
          <p:spPr>
            <a:xfrm>
              <a:off x="5012175" y="4355100"/>
              <a:ext cx="4600" cy="2475"/>
            </a:xfrm>
            <a:custGeom>
              <a:rect b="b" l="l" r="r" t="t"/>
              <a:pathLst>
                <a:path extrusionOk="0" h="99" w="184">
                  <a:moveTo>
                    <a:pt x="0" y="1"/>
                  </a:moveTo>
                  <a:lnTo>
                    <a:pt x="184" y="99"/>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6"/>
            <p:cNvSpPr/>
            <p:nvPr/>
          </p:nvSpPr>
          <p:spPr>
            <a:xfrm>
              <a:off x="4958100" y="4377000"/>
              <a:ext cx="22625" cy="67150"/>
            </a:xfrm>
            <a:custGeom>
              <a:rect b="b" l="l" r="r" t="t"/>
              <a:pathLst>
                <a:path extrusionOk="0" h="2686" w="905">
                  <a:moveTo>
                    <a:pt x="1" y="0"/>
                  </a:moveTo>
                  <a:lnTo>
                    <a:pt x="905" y="2685"/>
                  </a:lnTo>
                  <a:lnTo>
                    <a:pt x="905" y="268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6"/>
            <p:cNvSpPr/>
            <p:nvPr/>
          </p:nvSpPr>
          <p:spPr>
            <a:xfrm>
              <a:off x="5017750" y="4358075"/>
              <a:ext cx="4325" cy="2325"/>
            </a:xfrm>
            <a:custGeom>
              <a:rect b="b" l="l" r="r" t="t"/>
              <a:pathLst>
                <a:path extrusionOk="0" h="93" w="173">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6"/>
            <p:cNvSpPr/>
            <p:nvPr/>
          </p:nvSpPr>
          <p:spPr>
            <a:xfrm>
              <a:off x="5771200" y="5345375"/>
              <a:ext cx="282800" cy="243325"/>
            </a:xfrm>
            <a:custGeom>
              <a:rect b="b" l="l" r="r" t="t"/>
              <a:pathLst>
                <a:path extrusionOk="0" h="9733" w="11312">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5" name="Google Shape;1485;p26"/>
          <p:cNvGrpSpPr/>
          <p:nvPr/>
        </p:nvGrpSpPr>
        <p:grpSpPr>
          <a:xfrm rot="7199944">
            <a:off x="8187780" y="1052224"/>
            <a:ext cx="1040619" cy="1909854"/>
            <a:chOff x="1986275" y="390525"/>
            <a:chExt cx="791925" cy="1453425"/>
          </a:xfrm>
        </p:grpSpPr>
        <p:sp>
          <p:nvSpPr>
            <p:cNvPr id="1486" name="Google Shape;1486;p26"/>
            <p:cNvSpPr/>
            <p:nvPr/>
          </p:nvSpPr>
          <p:spPr>
            <a:xfrm>
              <a:off x="1986275" y="415100"/>
              <a:ext cx="784925" cy="1428475"/>
            </a:xfrm>
            <a:custGeom>
              <a:rect b="b" l="l" r="r" t="t"/>
              <a:pathLst>
                <a:path extrusionOk="0" h="57139" w="31397">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6"/>
            <p:cNvSpPr/>
            <p:nvPr/>
          </p:nvSpPr>
          <p:spPr>
            <a:xfrm>
              <a:off x="2489200" y="1424300"/>
              <a:ext cx="286775" cy="419625"/>
            </a:xfrm>
            <a:custGeom>
              <a:rect b="b" l="l" r="r" t="t"/>
              <a:pathLst>
                <a:path extrusionOk="0" h="16785" w="11471">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6"/>
            <p:cNvSpPr/>
            <p:nvPr/>
          </p:nvSpPr>
          <p:spPr>
            <a:xfrm>
              <a:off x="2489200" y="1470675"/>
              <a:ext cx="244525" cy="334225"/>
            </a:xfrm>
            <a:custGeom>
              <a:rect b="b" l="l" r="r" t="t"/>
              <a:pathLst>
                <a:path extrusionOk="0" h="13369" w="9781">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6"/>
            <p:cNvSpPr/>
            <p:nvPr/>
          </p:nvSpPr>
          <p:spPr>
            <a:xfrm>
              <a:off x="2678900" y="1739500"/>
              <a:ext cx="93675" cy="104425"/>
            </a:xfrm>
            <a:custGeom>
              <a:rect b="b" l="l" r="r" t="t"/>
              <a:pathLst>
                <a:path extrusionOk="0" h="4177" w="3747">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6"/>
            <p:cNvSpPr/>
            <p:nvPr/>
          </p:nvSpPr>
          <p:spPr>
            <a:xfrm>
              <a:off x="2064050" y="390575"/>
              <a:ext cx="714150" cy="1193175"/>
            </a:xfrm>
            <a:custGeom>
              <a:rect b="b" l="l" r="r" t="t"/>
              <a:pathLst>
                <a:path extrusionOk="0" h="47727" w="28566">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6"/>
            <p:cNvSpPr/>
            <p:nvPr/>
          </p:nvSpPr>
          <p:spPr>
            <a:xfrm>
              <a:off x="2064050" y="475400"/>
              <a:ext cx="491725" cy="1108350"/>
            </a:xfrm>
            <a:custGeom>
              <a:rect b="b" l="l" r="r" t="t"/>
              <a:pathLst>
                <a:path extrusionOk="0" h="44334" w="19669">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6"/>
            <p:cNvSpPr/>
            <p:nvPr/>
          </p:nvSpPr>
          <p:spPr>
            <a:xfrm>
              <a:off x="2293825" y="390575"/>
              <a:ext cx="484375" cy="1092125"/>
            </a:xfrm>
            <a:custGeom>
              <a:rect b="b" l="l" r="r" t="t"/>
              <a:pathLst>
                <a:path extrusionOk="0" h="43685" w="19375">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6"/>
            <p:cNvSpPr/>
            <p:nvPr/>
          </p:nvSpPr>
          <p:spPr>
            <a:xfrm>
              <a:off x="2678900" y="1764750"/>
              <a:ext cx="92800" cy="79200"/>
            </a:xfrm>
            <a:custGeom>
              <a:rect b="b" l="l" r="r" t="t"/>
              <a:pathLst>
                <a:path extrusionOk="0" h="3168" w="3712">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6"/>
            <p:cNvSpPr/>
            <p:nvPr/>
          </p:nvSpPr>
          <p:spPr>
            <a:xfrm>
              <a:off x="2063850" y="390525"/>
              <a:ext cx="335425" cy="150875"/>
            </a:xfrm>
            <a:custGeom>
              <a:rect b="b" l="l" r="r" t="t"/>
              <a:pathLst>
                <a:path extrusionOk="0" h="6035" w="13417">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5" name="Google Shape;1495;p26"/>
          <p:cNvGrpSpPr/>
          <p:nvPr/>
        </p:nvGrpSpPr>
        <p:grpSpPr>
          <a:xfrm>
            <a:off x="8537700" y="3134840"/>
            <a:ext cx="340786" cy="570834"/>
            <a:chOff x="2002900" y="3914700"/>
            <a:chExt cx="259350" cy="434425"/>
          </a:xfrm>
        </p:grpSpPr>
        <p:sp>
          <p:nvSpPr>
            <p:cNvPr id="1496" name="Google Shape;1496;p26"/>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6"/>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8" name="Google Shape;1498;p26"/>
          <p:cNvGrpSpPr/>
          <p:nvPr/>
        </p:nvGrpSpPr>
        <p:grpSpPr>
          <a:xfrm>
            <a:off x="8663289" y="4219881"/>
            <a:ext cx="354386" cy="578521"/>
            <a:chOff x="2254100" y="3662800"/>
            <a:chExt cx="269700" cy="440275"/>
          </a:xfrm>
        </p:grpSpPr>
        <p:sp>
          <p:nvSpPr>
            <p:cNvPr id="1499" name="Google Shape;1499;p26"/>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6"/>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1" name="Google Shape;1501;p26"/>
          <p:cNvSpPr txBox="1"/>
          <p:nvPr>
            <p:ph idx="2" type="subTitle"/>
          </p:nvPr>
        </p:nvSpPr>
        <p:spPr>
          <a:xfrm>
            <a:off x="2957100" y="2694786"/>
            <a:ext cx="32298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502" name="Google Shape;1502;p26"/>
          <p:cNvSpPr txBox="1"/>
          <p:nvPr>
            <p:ph hasCustomPrompt="1" idx="3" type="title"/>
          </p:nvPr>
        </p:nvSpPr>
        <p:spPr>
          <a:xfrm>
            <a:off x="2957100" y="2232736"/>
            <a:ext cx="3229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503" name="Google Shape;1503;p26"/>
          <p:cNvSpPr txBox="1"/>
          <p:nvPr>
            <p:ph idx="4" type="subTitle"/>
          </p:nvPr>
        </p:nvSpPr>
        <p:spPr>
          <a:xfrm>
            <a:off x="2957100" y="4029811"/>
            <a:ext cx="32298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504" name="Google Shape;1504;p26"/>
          <p:cNvSpPr txBox="1"/>
          <p:nvPr>
            <p:ph hasCustomPrompt="1" idx="5" type="title"/>
          </p:nvPr>
        </p:nvSpPr>
        <p:spPr>
          <a:xfrm>
            <a:off x="2957100" y="3567761"/>
            <a:ext cx="3229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505" name="Google Shape;1505;p26"/>
          <p:cNvSpPr/>
          <p:nvPr/>
        </p:nvSpPr>
        <p:spPr>
          <a:xfrm flipH="1" rot="9019462">
            <a:off x="-1014396" y="3731792"/>
            <a:ext cx="3114317" cy="2763451"/>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6"/>
          <p:cNvSpPr/>
          <p:nvPr/>
        </p:nvSpPr>
        <p:spPr>
          <a:xfrm rot="-2873806">
            <a:off x="-1053562" y="255539"/>
            <a:ext cx="2329677" cy="1954521"/>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SECTION_TITLE_AND_DESCRIPTION_1_2_1">
    <p:spTree>
      <p:nvGrpSpPr>
        <p:cNvPr id="1507" name="Shape 1507"/>
        <p:cNvGrpSpPr/>
        <p:nvPr/>
      </p:nvGrpSpPr>
      <p:grpSpPr>
        <a:xfrm>
          <a:off x="0" y="0"/>
          <a:ext cx="0" cy="0"/>
          <a:chOff x="0" y="0"/>
          <a:chExt cx="0" cy="0"/>
        </a:xfrm>
      </p:grpSpPr>
      <p:grpSp>
        <p:nvGrpSpPr>
          <p:cNvPr id="1508" name="Google Shape;1508;p27"/>
          <p:cNvGrpSpPr/>
          <p:nvPr/>
        </p:nvGrpSpPr>
        <p:grpSpPr>
          <a:xfrm>
            <a:off x="-119100" y="-16593"/>
            <a:ext cx="9382200" cy="5250878"/>
            <a:chOff x="-119100" y="-64178"/>
            <a:chExt cx="9382200" cy="5250878"/>
          </a:xfrm>
        </p:grpSpPr>
        <p:grpSp>
          <p:nvGrpSpPr>
            <p:cNvPr id="1509" name="Google Shape;1509;p27"/>
            <p:cNvGrpSpPr/>
            <p:nvPr/>
          </p:nvGrpSpPr>
          <p:grpSpPr>
            <a:xfrm>
              <a:off x="-119100" y="-57269"/>
              <a:ext cx="9382200" cy="5243970"/>
              <a:chOff x="-83362" y="-66754"/>
              <a:chExt cx="9382200" cy="5243970"/>
            </a:xfrm>
          </p:grpSpPr>
          <p:cxnSp>
            <p:nvCxnSpPr>
              <p:cNvPr id="1510" name="Google Shape;1510;p27"/>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11" name="Google Shape;1511;p27"/>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12" name="Google Shape;1512;p27"/>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13" name="Google Shape;1513;p27"/>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14" name="Google Shape;1514;p27"/>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15" name="Google Shape;1515;p27"/>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16" name="Google Shape;1516;p27"/>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17" name="Google Shape;1517;p27"/>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18" name="Google Shape;1518;p27"/>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19" name="Google Shape;1519;p27"/>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20" name="Google Shape;1520;p27"/>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21" name="Google Shape;1521;p27"/>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22" name="Google Shape;1522;p27"/>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523" name="Google Shape;1523;p27"/>
            <p:cNvGrpSpPr/>
            <p:nvPr/>
          </p:nvGrpSpPr>
          <p:grpSpPr>
            <a:xfrm>
              <a:off x="212142" y="-64178"/>
              <a:ext cx="8809975" cy="5214627"/>
              <a:chOff x="299872" y="-35537"/>
              <a:chExt cx="8809975" cy="5214627"/>
            </a:xfrm>
          </p:grpSpPr>
          <p:grpSp>
            <p:nvGrpSpPr>
              <p:cNvPr id="1524" name="Google Shape;1524;p27"/>
              <p:cNvGrpSpPr/>
              <p:nvPr/>
            </p:nvGrpSpPr>
            <p:grpSpPr>
              <a:xfrm rot="5400000">
                <a:off x="1669520" y="-1405185"/>
                <a:ext cx="5214627" cy="7953923"/>
                <a:chOff x="-83362" y="-2664949"/>
                <a:chExt cx="9382200" cy="7433573"/>
              </a:xfrm>
            </p:grpSpPr>
            <p:cxnSp>
              <p:nvCxnSpPr>
                <p:cNvPr id="1525" name="Google Shape;1525;p27"/>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26" name="Google Shape;1526;p27"/>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27" name="Google Shape;1527;p27"/>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28" name="Google Shape;1528;p27"/>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29" name="Google Shape;1529;p27"/>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30" name="Google Shape;1530;p27"/>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31" name="Google Shape;1531;p27"/>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32" name="Google Shape;1532;p27"/>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33" name="Google Shape;1533;p27"/>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34" name="Google Shape;1534;p27"/>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35" name="Google Shape;1535;p27"/>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36" name="Google Shape;1536;p27"/>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37" name="Google Shape;1537;p27"/>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38" name="Google Shape;1538;p27"/>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39" name="Google Shape;1539;p27"/>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40" name="Google Shape;1540;p27"/>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41" name="Google Shape;1541;p27"/>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42" name="Google Shape;1542;p27"/>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43" name="Google Shape;1543;p27"/>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544" name="Google Shape;1544;p27"/>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545" name="Google Shape;1545;p27"/>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546" name="Google Shape;1546;p27"/>
          <p:cNvSpPr txBox="1"/>
          <p:nvPr>
            <p:ph type="title"/>
          </p:nvPr>
        </p:nvSpPr>
        <p:spPr>
          <a:xfrm>
            <a:off x="819829" y="378006"/>
            <a:ext cx="50493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1547" name="Google Shape;1547;p27"/>
          <p:cNvSpPr txBox="1"/>
          <p:nvPr>
            <p:ph idx="2" type="title"/>
          </p:nvPr>
        </p:nvSpPr>
        <p:spPr>
          <a:xfrm>
            <a:off x="819825" y="3352775"/>
            <a:ext cx="2271600" cy="47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48" name="Google Shape;1548;p27"/>
          <p:cNvSpPr txBox="1"/>
          <p:nvPr>
            <p:ph idx="1" type="subTitle"/>
          </p:nvPr>
        </p:nvSpPr>
        <p:spPr>
          <a:xfrm>
            <a:off x="819825" y="3772975"/>
            <a:ext cx="2271600" cy="65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549" name="Google Shape;1549;p27"/>
          <p:cNvSpPr txBox="1"/>
          <p:nvPr>
            <p:ph idx="3" type="title"/>
          </p:nvPr>
        </p:nvSpPr>
        <p:spPr>
          <a:xfrm>
            <a:off x="3436200" y="3352850"/>
            <a:ext cx="2271600" cy="47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50" name="Google Shape;1550;p27"/>
          <p:cNvSpPr txBox="1"/>
          <p:nvPr>
            <p:ph idx="4" type="subTitle"/>
          </p:nvPr>
        </p:nvSpPr>
        <p:spPr>
          <a:xfrm>
            <a:off x="3436200" y="3772975"/>
            <a:ext cx="2271600" cy="65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551" name="Google Shape;1551;p27"/>
          <p:cNvSpPr txBox="1"/>
          <p:nvPr>
            <p:ph idx="5" type="title"/>
          </p:nvPr>
        </p:nvSpPr>
        <p:spPr>
          <a:xfrm>
            <a:off x="6052575" y="3352850"/>
            <a:ext cx="2271600" cy="47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52" name="Google Shape;1552;p27"/>
          <p:cNvSpPr txBox="1"/>
          <p:nvPr>
            <p:ph idx="6" type="subTitle"/>
          </p:nvPr>
        </p:nvSpPr>
        <p:spPr>
          <a:xfrm>
            <a:off x="6052575" y="3772975"/>
            <a:ext cx="2271600" cy="65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grpSp>
        <p:nvGrpSpPr>
          <p:cNvPr id="1553" name="Google Shape;1553;p27"/>
          <p:cNvGrpSpPr/>
          <p:nvPr/>
        </p:nvGrpSpPr>
        <p:grpSpPr>
          <a:xfrm flipH="1" rot="1061750">
            <a:off x="7160723" y="176497"/>
            <a:ext cx="2741636" cy="1642597"/>
            <a:chOff x="1690100" y="4210450"/>
            <a:chExt cx="2086525" cy="1250100"/>
          </a:xfrm>
        </p:grpSpPr>
        <p:sp>
          <p:nvSpPr>
            <p:cNvPr id="1554" name="Google Shape;1554;p27"/>
            <p:cNvSpPr/>
            <p:nvPr/>
          </p:nvSpPr>
          <p:spPr>
            <a:xfrm>
              <a:off x="2818300" y="4210450"/>
              <a:ext cx="958325" cy="1250100"/>
            </a:xfrm>
            <a:custGeom>
              <a:rect b="b" l="l" r="r" t="t"/>
              <a:pathLst>
                <a:path extrusionOk="0" h="50004" w="38333">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7"/>
            <p:cNvSpPr/>
            <p:nvPr/>
          </p:nvSpPr>
          <p:spPr>
            <a:xfrm>
              <a:off x="1690100" y="4214175"/>
              <a:ext cx="1182125" cy="1177650"/>
            </a:xfrm>
            <a:custGeom>
              <a:rect b="b" l="l" r="r" t="t"/>
              <a:pathLst>
                <a:path extrusionOk="0" h="47106" w="47285">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7"/>
            <p:cNvSpPr/>
            <p:nvPr/>
          </p:nvSpPr>
          <p:spPr>
            <a:xfrm>
              <a:off x="2510025" y="4213675"/>
              <a:ext cx="366950" cy="368375"/>
            </a:xfrm>
            <a:custGeom>
              <a:rect b="b" l="l" r="r" t="t"/>
              <a:pathLst>
                <a:path extrusionOk="0" h="14735" w="14678">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7"/>
            <p:cNvSpPr/>
            <p:nvPr/>
          </p:nvSpPr>
          <p:spPr>
            <a:xfrm>
              <a:off x="2619550" y="4274825"/>
              <a:ext cx="235200" cy="307225"/>
            </a:xfrm>
            <a:custGeom>
              <a:rect b="b" l="l" r="r" t="t"/>
              <a:pathLst>
                <a:path extrusionOk="0" h="12289" w="9408">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7"/>
            <p:cNvSpPr/>
            <p:nvPr/>
          </p:nvSpPr>
          <p:spPr>
            <a:xfrm>
              <a:off x="2767075" y="4213675"/>
              <a:ext cx="109925" cy="106050"/>
            </a:xfrm>
            <a:custGeom>
              <a:rect b="b" l="l" r="r" t="t"/>
              <a:pathLst>
                <a:path extrusionOk="0" h="4242" w="4397">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7"/>
            <p:cNvSpPr/>
            <p:nvPr/>
          </p:nvSpPr>
          <p:spPr>
            <a:xfrm>
              <a:off x="1713975" y="4361325"/>
              <a:ext cx="1031075" cy="1052850"/>
            </a:xfrm>
            <a:custGeom>
              <a:rect b="b" l="l" r="r" t="t"/>
              <a:pathLst>
                <a:path extrusionOk="0" h="42114" w="41243">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7"/>
            <p:cNvSpPr/>
            <p:nvPr/>
          </p:nvSpPr>
          <p:spPr>
            <a:xfrm>
              <a:off x="1888925" y="4551850"/>
              <a:ext cx="856125" cy="862325"/>
            </a:xfrm>
            <a:custGeom>
              <a:rect b="b" l="l" r="r" t="t"/>
              <a:pathLst>
                <a:path extrusionOk="0" h="34493" w="34245">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7"/>
            <p:cNvSpPr/>
            <p:nvPr/>
          </p:nvSpPr>
          <p:spPr>
            <a:xfrm>
              <a:off x="1713975" y="4361350"/>
              <a:ext cx="825850" cy="886450"/>
            </a:xfrm>
            <a:custGeom>
              <a:rect b="b" l="l" r="r" t="t"/>
              <a:pathLst>
                <a:path extrusionOk="0" h="35458" w="33034">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7"/>
            <p:cNvSpPr/>
            <p:nvPr/>
          </p:nvSpPr>
          <p:spPr>
            <a:xfrm>
              <a:off x="2806525" y="4213675"/>
              <a:ext cx="70450" cy="106050"/>
            </a:xfrm>
            <a:custGeom>
              <a:rect b="b" l="l" r="r" t="t"/>
              <a:pathLst>
                <a:path extrusionOk="0" h="4242" w="2818">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7"/>
            <p:cNvSpPr/>
            <p:nvPr/>
          </p:nvSpPr>
          <p:spPr>
            <a:xfrm>
              <a:off x="1713950" y="5157250"/>
              <a:ext cx="270125" cy="257225"/>
            </a:xfrm>
            <a:custGeom>
              <a:rect b="b" l="l" r="r" t="t"/>
              <a:pathLst>
                <a:path extrusionOk="0" h="10289" w="10805">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4" name="Google Shape;1564;p27"/>
          <p:cNvGrpSpPr/>
          <p:nvPr/>
        </p:nvGrpSpPr>
        <p:grpSpPr>
          <a:xfrm>
            <a:off x="207975" y="4340465"/>
            <a:ext cx="340786" cy="570834"/>
            <a:chOff x="2002900" y="3914700"/>
            <a:chExt cx="259350" cy="434425"/>
          </a:xfrm>
        </p:grpSpPr>
        <p:sp>
          <p:nvSpPr>
            <p:cNvPr id="1565" name="Google Shape;1565;p27"/>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7"/>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7" name="Google Shape;1567;p27"/>
          <p:cNvGrpSpPr/>
          <p:nvPr/>
        </p:nvGrpSpPr>
        <p:grpSpPr>
          <a:xfrm>
            <a:off x="8164735" y="1028701"/>
            <a:ext cx="340589" cy="570900"/>
            <a:chOff x="4347400" y="1195150"/>
            <a:chExt cx="259200" cy="434475"/>
          </a:xfrm>
        </p:grpSpPr>
        <p:sp>
          <p:nvSpPr>
            <p:cNvPr id="1568" name="Google Shape;1568;p27"/>
            <p:cNvSpPr/>
            <p:nvPr/>
          </p:nvSpPr>
          <p:spPr>
            <a:xfrm>
              <a:off x="4347400" y="1206300"/>
              <a:ext cx="243750" cy="423325"/>
            </a:xfrm>
            <a:custGeom>
              <a:rect b="b" l="l" r="r" t="t"/>
              <a:pathLst>
                <a:path extrusionOk="0" h="16933" w="975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7"/>
            <p:cNvSpPr/>
            <p:nvPr/>
          </p:nvSpPr>
          <p:spPr>
            <a:xfrm>
              <a:off x="4362875" y="1195150"/>
              <a:ext cx="243725" cy="423300"/>
            </a:xfrm>
            <a:custGeom>
              <a:rect b="b" l="l" r="r" t="t"/>
              <a:pathLst>
                <a:path extrusionOk="0" h="16932" w="9749">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0" name="Google Shape;1570;p27"/>
          <p:cNvSpPr txBox="1"/>
          <p:nvPr>
            <p:ph idx="7" type="title"/>
          </p:nvPr>
        </p:nvSpPr>
        <p:spPr>
          <a:xfrm>
            <a:off x="819825" y="1979100"/>
            <a:ext cx="2271600" cy="47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71" name="Google Shape;1571;p27"/>
          <p:cNvSpPr txBox="1"/>
          <p:nvPr>
            <p:ph idx="8" type="subTitle"/>
          </p:nvPr>
        </p:nvSpPr>
        <p:spPr>
          <a:xfrm>
            <a:off x="819825" y="2399300"/>
            <a:ext cx="2271600" cy="65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572" name="Google Shape;1572;p27"/>
          <p:cNvSpPr txBox="1"/>
          <p:nvPr>
            <p:ph idx="9" type="title"/>
          </p:nvPr>
        </p:nvSpPr>
        <p:spPr>
          <a:xfrm>
            <a:off x="3436200" y="1979175"/>
            <a:ext cx="2271600" cy="47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73" name="Google Shape;1573;p27"/>
          <p:cNvSpPr txBox="1"/>
          <p:nvPr>
            <p:ph idx="13" type="subTitle"/>
          </p:nvPr>
        </p:nvSpPr>
        <p:spPr>
          <a:xfrm>
            <a:off x="3436200" y="2399300"/>
            <a:ext cx="2271600" cy="65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574" name="Google Shape;1574;p27"/>
          <p:cNvSpPr txBox="1"/>
          <p:nvPr>
            <p:ph idx="14" type="title"/>
          </p:nvPr>
        </p:nvSpPr>
        <p:spPr>
          <a:xfrm>
            <a:off x="6052575" y="1979175"/>
            <a:ext cx="2271600" cy="47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75" name="Google Shape;1575;p27"/>
          <p:cNvSpPr txBox="1"/>
          <p:nvPr>
            <p:ph idx="15" type="subTitle"/>
          </p:nvPr>
        </p:nvSpPr>
        <p:spPr>
          <a:xfrm>
            <a:off x="6052575" y="2399300"/>
            <a:ext cx="2271600" cy="65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1">
  <p:cSld name="SECTION_TITLE_AND_DESCRIPTION_1_3">
    <p:spTree>
      <p:nvGrpSpPr>
        <p:cNvPr id="1576" name="Shape 1576"/>
        <p:cNvGrpSpPr/>
        <p:nvPr/>
      </p:nvGrpSpPr>
      <p:grpSpPr>
        <a:xfrm>
          <a:off x="0" y="0"/>
          <a:ext cx="0" cy="0"/>
          <a:chOff x="0" y="0"/>
          <a:chExt cx="0" cy="0"/>
        </a:xfrm>
      </p:grpSpPr>
      <p:grpSp>
        <p:nvGrpSpPr>
          <p:cNvPr id="1577" name="Google Shape;1577;p28"/>
          <p:cNvGrpSpPr/>
          <p:nvPr/>
        </p:nvGrpSpPr>
        <p:grpSpPr>
          <a:xfrm>
            <a:off x="-119100" y="-16593"/>
            <a:ext cx="9382200" cy="5250878"/>
            <a:chOff x="-119100" y="-64178"/>
            <a:chExt cx="9382200" cy="5250878"/>
          </a:xfrm>
        </p:grpSpPr>
        <p:grpSp>
          <p:nvGrpSpPr>
            <p:cNvPr id="1578" name="Google Shape;1578;p28"/>
            <p:cNvGrpSpPr/>
            <p:nvPr/>
          </p:nvGrpSpPr>
          <p:grpSpPr>
            <a:xfrm>
              <a:off x="-119100" y="-57269"/>
              <a:ext cx="9382200" cy="5243970"/>
              <a:chOff x="-83362" y="-66754"/>
              <a:chExt cx="9382200" cy="5243970"/>
            </a:xfrm>
          </p:grpSpPr>
          <p:cxnSp>
            <p:nvCxnSpPr>
              <p:cNvPr id="1579" name="Google Shape;1579;p28"/>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80" name="Google Shape;1580;p28"/>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81" name="Google Shape;1581;p28"/>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82" name="Google Shape;1582;p28"/>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83" name="Google Shape;1583;p28"/>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84" name="Google Shape;1584;p28"/>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85" name="Google Shape;1585;p28"/>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86" name="Google Shape;1586;p28"/>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87" name="Google Shape;1587;p28"/>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88" name="Google Shape;1588;p28"/>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89" name="Google Shape;1589;p28"/>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90" name="Google Shape;1590;p28"/>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91" name="Google Shape;1591;p28"/>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592" name="Google Shape;1592;p28"/>
            <p:cNvGrpSpPr/>
            <p:nvPr/>
          </p:nvGrpSpPr>
          <p:grpSpPr>
            <a:xfrm>
              <a:off x="212142" y="-64178"/>
              <a:ext cx="8809975" cy="5214627"/>
              <a:chOff x="299872" y="-35537"/>
              <a:chExt cx="8809975" cy="5214627"/>
            </a:xfrm>
          </p:grpSpPr>
          <p:grpSp>
            <p:nvGrpSpPr>
              <p:cNvPr id="1593" name="Google Shape;1593;p28"/>
              <p:cNvGrpSpPr/>
              <p:nvPr/>
            </p:nvGrpSpPr>
            <p:grpSpPr>
              <a:xfrm rot="5400000">
                <a:off x="1669520" y="-1405185"/>
                <a:ext cx="5214627" cy="7953923"/>
                <a:chOff x="-83362" y="-2664949"/>
                <a:chExt cx="9382200" cy="7433573"/>
              </a:xfrm>
            </p:grpSpPr>
            <p:cxnSp>
              <p:nvCxnSpPr>
                <p:cNvPr id="1594" name="Google Shape;1594;p28"/>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95" name="Google Shape;1595;p28"/>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96" name="Google Shape;1596;p28"/>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97" name="Google Shape;1597;p28"/>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98" name="Google Shape;1598;p28"/>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599" name="Google Shape;1599;p28"/>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00" name="Google Shape;1600;p28"/>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01" name="Google Shape;1601;p28"/>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02" name="Google Shape;1602;p28"/>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03" name="Google Shape;1603;p28"/>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04" name="Google Shape;1604;p28"/>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05" name="Google Shape;1605;p28"/>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06" name="Google Shape;1606;p28"/>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07" name="Google Shape;1607;p28"/>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08" name="Google Shape;1608;p28"/>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09" name="Google Shape;1609;p28"/>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10" name="Google Shape;1610;p28"/>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11" name="Google Shape;1611;p28"/>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12" name="Google Shape;1612;p28"/>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613" name="Google Shape;1613;p28"/>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614" name="Google Shape;1614;p28"/>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615" name="Google Shape;1615;p28"/>
          <p:cNvSpPr txBox="1"/>
          <p:nvPr>
            <p:ph type="title"/>
          </p:nvPr>
        </p:nvSpPr>
        <p:spPr>
          <a:xfrm>
            <a:off x="819829" y="378006"/>
            <a:ext cx="50493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1616" name="Google Shape;1616;p28"/>
          <p:cNvSpPr txBox="1"/>
          <p:nvPr>
            <p:ph idx="2" type="title"/>
          </p:nvPr>
        </p:nvSpPr>
        <p:spPr>
          <a:xfrm>
            <a:off x="1482686" y="3362175"/>
            <a:ext cx="2558700" cy="48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617" name="Google Shape;1617;p28"/>
          <p:cNvSpPr txBox="1"/>
          <p:nvPr>
            <p:ph idx="1" type="subTitle"/>
          </p:nvPr>
        </p:nvSpPr>
        <p:spPr>
          <a:xfrm>
            <a:off x="1482663" y="3794875"/>
            <a:ext cx="2558700" cy="77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1618" name="Google Shape;1618;p28"/>
          <p:cNvSpPr txBox="1"/>
          <p:nvPr>
            <p:ph idx="3" type="title"/>
          </p:nvPr>
        </p:nvSpPr>
        <p:spPr>
          <a:xfrm>
            <a:off x="5102626" y="3362175"/>
            <a:ext cx="2558700" cy="48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619" name="Google Shape;1619;p28"/>
          <p:cNvSpPr txBox="1"/>
          <p:nvPr>
            <p:ph idx="4" type="subTitle"/>
          </p:nvPr>
        </p:nvSpPr>
        <p:spPr>
          <a:xfrm>
            <a:off x="5102602" y="3794875"/>
            <a:ext cx="2558700" cy="77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grpSp>
        <p:nvGrpSpPr>
          <p:cNvPr id="1620" name="Google Shape;1620;p28"/>
          <p:cNvGrpSpPr/>
          <p:nvPr/>
        </p:nvGrpSpPr>
        <p:grpSpPr>
          <a:xfrm>
            <a:off x="388950" y="2839240"/>
            <a:ext cx="340786" cy="570834"/>
            <a:chOff x="2002900" y="3914700"/>
            <a:chExt cx="259350" cy="434425"/>
          </a:xfrm>
        </p:grpSpPr>
        <p:sp>
          <p:nvSpPr>
            <p:cNvPr id="1621" name="Google Shape;1621;p28"/>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8"/>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3" name="Google Shape;1623;p28"/>
          <p:cNvGrpSpPr/>
          <p:nvPr/>
        </p:nvGrpSpPr>
        <p:grpSpPr>
          <a:xfrm>
            <a:off x="588714" y="3918056"/>
            <a:ext cx="354386" cy="578521"/>
            <a:chOff x="2254100" y="3662800"/>
            <a:chExt cx="269700" cy="440275"/>
          </a:xfrm>
        </p:grpSpPr>
        <p:sp>
          <p:nvSpPr>
            <p:cNvPr id="1624" name="Google Shape;1624;p28"/>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8"/>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6" name="Google Shape;1626;p28"/>
          <p:cNvSpPr/>
          <p:nvPr/>
        </p:nvSpPr>
        <p:spPr>
          <a:xfrm flipH="1" rot="9019462">
            <a:off x="6273854" y="-1549783"/>
            <a:ext cx="3114317" cy="2763451"/>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SECTION_TITLE_AND_DESCRIPTION_1_4">
    <p:spTree>
      <p:nvGrpSpPr>
        <p:cNvPr id="1627" name="Shape 1627"/>
        <p:cNvGrpSpPr/>
        <p:nvPr/>
      </p:nvGrpSpPr>
      <p:grpSpPr>
        <a:xfrm>
          <a:off x="0" y="0"/>
          <a:ext cx="0" cy="0"/>
          <a:chOff x="0" y="0"/>
          <a:chExt cx="0" cy="0"/>
        </a:xfrm>
      </p:grpSpPr>
      <p:grpSp>
        <p:nvGrpSpPr>
          <p:cNvPr id="1628" name="Google Shape;1628;p29"/>
          <p:cNvGrpSpPr/>
          <p:nvPr/>
        </p:nvGrpSpPr>
        <p:grpSpPr>
          <a:xfrm>
            <a:off x="-119100" y="-16593"/>
            <a:ext cx="9382200" cy="5250878"/>
            <a:chOff x="-119100" y="-64178"/>
            <a:chExt cx="9382200" cy="5250878"/>
          </a:xfrm>
        </p:grpSpPr>
        <p:grpSp>
          <p:nvGrpSpPr>
            <p:cNvPr id="1629" name="Google Shape;1629;p29"/>
            <p:cNvGrpSpPr/>
            <p:nvPr/>
          </p:nvGrpSpPr>
          <p:grpSpPr>
            <a:xfrm>
              <a:off x="-119100" y="-57269"/>
              <a:ext cx="9382200" cy="5243970"/>
              <a:chOff x="-83362" y="-66754"/>
              <a:chExt cx="9382200" cy="5243970"/>
            </a:xfrm>
          </p:grpSpPr>
          <p:cxnSp>
            <p:nvCxnSpPr>
              <p:cNvPr id="1630" name="Google Shape;1630;p29"/>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31" name="Google Shape;1631;p29"/>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32" name="Google Shape;1632;p29"/>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33" name="Google Shape;1633;p29"/>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34" name="Google Shape;1634;p29"/>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35" name="Google Shape;1635;p29"/>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36" name="Google Shape;1636;p29"/>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37" name="Google Shape;1637;p29"/>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38" name="Google Shape;1638;p29"/>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39" name="Google Shape;1639;p29"/>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40" name="Google Shape;1640;p29"/>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41" name="Google Shape;1641;p29"/>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42" name="Google Shape;1642;p29"/>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643" name="Google Shape;1643;p29"/>
            <p:cNvGrpSpPr/>
            <p:nvPr/>
          </p:nvGrpSpPr>
          <p:grpSpPr>
            <a:xfrm>
              <a:off x="212142" y="-64178"/>
              <a:ext cx="8809975" cy="5214627"/>
              <a:chOff x="299872" y="-35537"/>
              <a:chExt cx="8809975" cy="5214627"/>
            </a:xfrm>
          </p:grpSpPr>
          <p:grpSp>
            <p:nvGrpSpPr>
              <p:cNvPr id="1644" name="Google Shape;1644;p29"/>
              <p:cNvGrpSpPr/>
              <p:nvPr/>
            </p:nvGrpSpPr>
            <p:grpSpPr>
              <a:xfrm rot="5400000">
                <a:off x="1669520" y="-1405185"/>
                <a:ext cx="5214627" cy="7953923"/>
                <a:chOff x="-83362" y="-2664949"/>
                <a:chExt cx="9382200" cy="7433573"/>
              </a:xfrm>
            </p:grpSpPr>
            <p:cxnSp>
              <p:nvCxnSpPr>
                <p:cNvPr id="1645" name="Google Shape;1645;p29"/>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46" name="Google Shape;1646;p29"/>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47" name="Google Shape;1647;p29"/>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48" name="Google Shape;1648;p29"/>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49" name="Google Shape;1649;p29"/>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50" name="Google Shape;1650;p29"/>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51" name="Google Shape;1651;p29"/>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52" name="Google Shape;1652;p29"/>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53" name="Google Shape;1653;p29"/>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54" name="Google Shape;1654;p29"/>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55" name="Google Shape;1655;p29"/>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56" name="Google Shape;1656;p29"/>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57" name="Google Shape;1657;p29"/>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58" name="Google Shape;1658;p29"/>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59" name="Google Shape;1659;p29"/>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60" name="Google Shape;1660;p29"/>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61" name="Google Shape;1661;p29"/>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62" name="Google Shape;1662;p29"/>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63" name="Google Shape;1663;p29"/>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664" name="Google Shape;1664;p29"/>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665" name="Google Shape;1665;p29"/>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666" name="Google Shape;1666;p29"/>
          <p:cNvSpPr txBox="1"/>
          <p:nvPr>
            <p:ph type="title"/>
          </p:nvPr>
        </p:nvSpPr>
        <p:spPr>
          <a:xfrm>
            <a:off x="5314050" y="1582338"/>
            <a:ext cx="2819700" cy="9264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667" name="Google Shape;1667;p29"/>
          <p:cNvSpPr txBox="1"/>
          <p:nvPr>
            <p:ph idx="1" type="subTitle"/>
          </p:nvPr>
        </p:nvSpPr>
        <p:spPr>
          <a:xfrm>
            <a:off x="5314025" y="2453262"/>
            <a:ext cx="28197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
        <p:nvSpPr>
          <p:cNvPr id="1668" name="Google Shape;1668;p29"/>
          <p:cNvSpPr/>
          <p:nvPr/>
        </p:nvSpPr>
        <p:spPr>
          <a:xfrm flipH="1" rot="-10173037">
            <a:off x="7269982" y="-1573408"/>
            <a:ext cx="3427106" cy="3041000"/>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9"/>
          <p:cNvSpPr/>
          <p:nvPr/>
        </p:nvSpPr>
        <p:spPr>
          <a:xfrm rot="5869396">
            <a:off x="-1129202" y="4002813"/>
            <a:ext cx="2445198" cy="2169716"/>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9"/>
          <p:cNvSpPr/>
          <p:nvPr/>
        </p:nvSpPr>
        <p:spPr>
          <a:xfrm>
            <a:off x="-344152" y="2399831"/>
            <a:ext cx="1259239" cy="1642631"/>
          </a:xfrm>
          <a:custGeom>
            <a:rect b="b" l="l" r="r" t="t"/>
            <a:pathLst>
              <a:path extrusionOk="0" h="50004" w="38333">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1" name="Google Shape;1671;p29"/>
          <p:cNvGrpSpPr/>
          <p:nvPr/>
        </p:nvGrpSpPr>
        <p:grpSpPr>
          <a:xfrm>
            <a:off x="8647125" y="4042440"/>
            <a:ext cx="340786" cy="570834"/>
            <a:chOff x="2002900" y="3914700"/>
            <a:chExt cx="259350" cy="434425"/>
          </a:xfrm>
        </p:grpSpPr>
        <p:sp>
          <p:nvSpPr>
            <p:cNvPr id="1672" name="Google Shape;1672;p29"/>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9"/>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SECTION_TITLE_AND_DESCRIPTION_1_4_1">
    <p:spTree>
      <p:nvGrpSpPr>
        <p:cNvPr id="1674" name="Shape 1674"/>
        <p:cNvGrpSpPr/>
        <p:nvPr/>
      </p:nvGrpSpPr>
      <p:grpSpPr>
        <a:xfrm>
          <a:off x="0" y="0"/>
          <a:ext cx="0" cy="0"/>
          <a:chOff x="0" y="0"/>
          <a:chExt cx="0" cy="0"/>
        </a:xfrm>
      </p:grpSpPr>
      <p:grpSp>
        <p:nvGrpSpPr>
          <p:cNvPr id="1675" name="Google Shape;1675;p30"/>
          <p:cNvGrpSpPr/>
          <p:nvPr/>
        </p:nvGrpSpPr>
        <p:grpSpPr>
          <a:xfrm>
            <a:off x="-119100" y="-16593"/>
            <a:ext cx="9382200" cy="5250878"/>
            <a:chOff x="-119100" y="-64178"/>
            <a:chExt cx="9382200" cy="5250878"/>
          </a:xfrm>
        </p:grpSpPr>
        <p:grpSp>
          <p:nvGrpSpPr>
            <p:cNvPr id="1676" name="Google Shape;1676;p30"/>
            <p:cNvGrpSpPr/>
            <p:nvPr/>
          </p:nvGrpSpPr>
          <p:grpSpPr>
            <a:xfrm>
              <a:off x="-119100" y="-57269"/>
              <a:ext cx="9382200" cy="5243970"/>
              <a:chOff x="-83362" y="-66754"/>
              <a:chExt cx="9382200" cy="5243970"/>
            </a:xfrm>
          </p:grpSpPr>
          <p:cxnSp>
            <p:nvCxnSpPr>
              <p:cNvPr id="1677" name="Google Shape;1677;p30"/>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78" name="Google Shape;1678;p30"/>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79" name="Google Shape;1679;p30"/>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80" name="Google Shape;1680;p30"/>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81" name="Google Shape;1681;p30"/>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82" name="Google Shape;1682;p30"/>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83" name="Google Shape;1683;p30"/>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84" name="Google Shape;1684;p30"/>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85" name="Google Shape;1685;p30"/>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86" name="Google Shape;1686;p30"/>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87" name="Google Shape;1687;p30"/>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88" name="Google Shape;1688;p30"/>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89" name="Google Shape;1689;p30"/>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690" name="Google Shape;1690;p30"/>
            <p:cNvGrpSpPr/>
            <p:nvPr/>
          </p:nvGrpSpPr>
          <p:grpSpPr>
            <a:xfrm>
              <a:off x="212142" y="-64178"/>
              <a:ext cx="8809975" cy="5214627"/>
              <a:chOff x="299872" y="-35537"/>
              <a:chExt cx="8809975" cy="5214627"/>
            </a:xfrm>
          </p:grpSpPr>
          <p:grpSp>
            <p:nvGrpSpPr>
              <p:cNvPr id="1691" name="Google Shape;1691;p30"/>
              <p:cNvGrpSpPr/>
              <p:nvPr/>
            </p:nvGrpSpPr>
            <p:grpSpPr>
              <a:xfrm rot="5400000">
                <a:off x="1669520" y="-1405185"/>
                <a:ext cx="5214627" cy="7953923"/>
                <a:chOff x="-83362" y="-2664949"/>
                <a:chExt cx="9382200" cy="7433573"/>
              </a:xfrm>
            </p:grpSpPr>
            <p:cxnSp>
              <p:nvCxnSpPr>
                <p:cNvPr id="1692" name="Google Shape;1692;p30"/>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93" name="Google Shape;1693;p30"/>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94" name="Google Shape;1694;p30"/>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95" name="Google Shape;1695;p30"/>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96" name="Google Shape;1696;p30"/>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97" name="Google Shape;1697;p30"/>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98" name="Google Shape;1698;p30"/>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699" name="Google Shape;1699;p30"/>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00" name="Google Shape;1700;p30"/>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01" name="Google Shape;1701;p30"/>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02" name="Google Shape;1702;p30"/>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03" name="Google Shape;1703;p30"/>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04" name="Google Shape;1704;p30"/>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05" name="Google Shape;1705;p30"/>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06" name="Google Shape;1706;p30"/>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07" name="Google Shape;1707;p30"/>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08" name="Google Shape;1708;p30"/>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09" name="Google Shape;1709;p30"/>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10" name="Google Shape;1710;p30"/>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711" name="Google Shape;1711;p30"/>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712" name="Google Shape;1712;p30"/>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713" name="Google Shape;1713;p30"/>
          <p:cNvSpPr txBox="1"/>
          <p:nvPr>
            <p:ph type="title"/>
          </p:nvPr>
        </p:nvSpPr>
        <p:spPr>
          <a:xfrm>
            <a:off x="5314050" y="1582338"/>
            <a:ext cx="2819700" cy="9264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14" name="Google Shape;1714;p30"/>
          <p:cNvSpPr txBox="1"/>
          <p:nvPr>
            <p:ph idx="1" type="subTitle"/>
          </p:nvPr>
        </p:nvSpPr>
        <p:spPr>
          <a:xfrm>
            <a:off x="5314025" y="2453262"/>
            <a:ext cx="28197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grpSp>
        <p:nvGrpSpPr>
          <p:cNvPr id="1715" name="Google Shape;1715;p30"/>
          <p:cNvGrpSpPr/>
          <p:nvPr/>
        </p:nvGrpSpPr>
        <p:grpSpPr>
          <a:xfrm rot="-703429">
            <a:off x="-501168" y="2881942"/>
            <a:ext cx="1452969" cy="3257043"/>
            <a:chOff x="1577125" y="951200"/>
            <a:chExt cx="1105750" cy="2478700"/>
          </a:xfrm>
        </p:grpSpPr>
        <p:sp>
          <p:nvSpPr>
            <p:cNvPr id="1716" name="Google Shape;1716;p30"/>
            <p:cNvSpPr/>
            <p:nvPr/>
          </p:nvSpPr>
          <p:spPr>
            <a:xfrm>
              <a:off x="1622850" y="2165100"/>
              <a:ext cx="1060025" cy="1264800"/>
            </a:xfrm>
            <a:custGeom>
              <a:rect b="b" l="l" r="r" t="t"/>
              <a:pathLst>
                <a:path extrusionOk="0" h="50592" w="42401">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0"/>
            <p:cNvSpPr/>
            <p:nvPr/>
          </p:nvSpPr>
          <p:spPr>
            <a:xfrm>
              <a:off x="1577125" y="997100"/>
              <a:ext cx="1089250" cy="1261425"/>
            </a:xfrm>
            <a:custGeom>
              <a:rect b="b" l="l" r="r" t="t"/>
              <a:pathLst>
                <a:path extrusionOk="0" h="50457" w="4357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0"/>
            <p:cNvSpPr/>
            <p:nvPr/>
          </p:nvSpPr>
          <p:spPr>
            <a:xfrm>
              <a:off x="2327525" y="1869300"/>
              <a:ext cx="342525" cy="389850"/>
            </a:xfrm>
            <a:custGeom>
              <a:rect b="b" l="l" r="r" t="t"/>
              <a:pathLst>
                <a:path extrusionOk="0" h="15594" w="13701">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0"/>
            <p:cNvSpPr/>
            <p:nvPr/>
          </p:nvSpPr>
          <p:spPr>
            <a:xfrm>
              <a:off x="2327525" y="1950425"/>
              <a:ext cx="287100" cy="282175"/>
            </a:xfrm>
            <a:custGeom>
              <a:rect b="b" l="l" r="r" t="t"/>
              <a:pathLst>
                <a:path extrusionOk="0" h="11287" w="11484">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0"/>
            <p:cNvSpPr/>
            <p:nvPr/>
          </p:nvSpPr>
          <p:spPr>
            <a:xfrm>
              <a:off x="2564500" y="2152075"/>
              <a:ext cx="105550" cy="107075"/>
            </a:xfrm>
            <a:custGeom>
              <a:rect b="b" l="l" r="r" t="t"/>
              <a:pathLst>
                <a:path extrusionOk="0" h="4283" w="4222">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0"/>
            <p:cNvSpPr/>
            <p:nvPr/>
          </p:nvSpPr>
          <p:spPr>
            <a:xfrm>
              <a:off x="1642850" y="951400"/>
              <a:ext cx="939775" cy="1119950"/>
            </a:xfrm>
            <a:custGeom>
              <a:rect b="b" l="l" r="r" t="t"/>
              <a:pathLst>
                <a:path extrusionOk="0" h="44798" w="37591">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0"/>
            <p:cNvSpPr/>
            <p:nvPr/>
          </p:nvSpPr>
          <p:spPr>
            <a:xfrm>
              <a:off x="1642850" y="1091950"/>
              <a:ext cx="726425" cy="979400"/>
            </a:xfrm>
            <a:custGeom>
              <a:rect b="b" l="l" r="r" t="t"/>
              <a:pathLst>
                <a:path extrusionOk="0" h="39176" w="29057">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0"/>
            <p:cNvSpPr/>
            <p:nvPr/>
          </p:nvSpPr>
          <p:spPr>
            <a:xfrm>
              <a:off x="1840075" y="951400"/>
              <a:ext cx="742550" cy="954825"/>
            </a:xfrm>
            <a:custGeom>
              <a:rect b="b" l="l" r="r" t="t"/>
              <a:pathLst>
                <a:path extrusionOk="0" h="38193" w="29702">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0"/>
            <p:cNvSpPr/>
            <p:nvPr/>
          </p:nvSpPr>
          <p:spPr>
            <a:xfrm>
              <a:off x="2564500" y="2186575"/>
              <a:ext cx="105550" cy="72575"/>
            </a:xfrm>
            <a:custGeom>
              <a:rect b="b" l="l" r="r" t="t"/>
              <a:pathLst>
                <a:path extrusionOk="0" h="2903" w="4222">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0"/>
            <p:cNvSpPr/>
            <p:nvPr/>
          </p:nvSpPr>
          <p:spPr>
            <a:xfrm>
              <a:off x="1642475" y="951200"/>
              <a:ext cx="297200" cy="225025"/>
            </a:xfrm>
            <a:custGeom>
              <a:rect b="b" l="l" r="r" t="t"/>
              <a:pathLst>
                <a:path extrusionOk="0" h="9001" w="11888">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6" name="Google Shape;1726;p30"/>
          <p:cNvSpPr/>
          <p:nvPr/>
        </p:nvSpPr>
        <p:spPr>
          <a:xfrm flipH="1" rot="9019462">
            <a:off x="6499654" y="-1245483"/>
            <a:ext cx="3114317" cy="2763451"/>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0"/>
          <p:cNvSpPr/>
          <p:nvPr/>
        </p:nvSpPr>
        <p:spPr>
          <a:xfrm>
            <a:off x="-270779" y="2"/>
            <a:ext cx="1502625" cy="1260652"/>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2" name="Shape 202"/>
        <p:cNvGrpSpPr/>
        <p:nvPr/>
      </p:nvGrpSpPr>
      <p:grpSpPr>
        <a:xfrm>
          <a:off x="0" y="0"/>
          <a:ext cx="0" cy="0"/>
          <a:chOff x="0" y="0"/>
          <a:chExt cx="0" cy="0"/>
        </a:xfrm>
      </p:grpSpPr>
      <p:grpSp>
        <p:nvGrpSpPr>
          <p:cNvPr id="203" name="Google Shape;203;p4"/>
          <p:cNvGrpSpPr/>
          <p:nvPr/>
        </p:nvGrpSpPr>
        <p:grpSpPr>
          <a:xfrm>
            <a:off x="-119100" y="-16593"/>
            <a:ext cx="9382200" cy="5250878"/>
            <a:chOff x="-119100" y="-64178"/>
            <a:chExt cx="9382200" cy="5250878"/>
          </a:xfrm>
        </p:grpSpPr>
        <p:grpSp>
          <p:nvGrpSpPr>
            <p:cNvPr id="204" name="Google Shape;204;p4"/>
            <p:cNvGrpSpPr/>
            <p:nvPr/>
          </p:nvGrpSpPr>
          <p:grpSpPr>
            <a:xfrm>
              <a:off x="-119100" y="-57269"/>
              <a:ext cx="9382200" cy="5243970"/>
              <a:chOff x="-83362" y="-66754"/>
              <a:chExt cx="9382200" cy="5243970"/>
            </a:xfrm>
          </p:grpSpPr>
          <p:cxnSp>
            <p:nvCxnSpPr>
              <p:cNvPr id="205" name="Google Shape;205;p4"/>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6" name="Google Shape;206;p4"/>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7" name="Google Shape;207;p4"/>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8" name="Google Shape;208;p4"/>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9" name="Google Shape;209;p4"/>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0" name="Google Shape;210;p4"/>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1" name="Google Shape;211;p4"/>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2" name="Google Shape;212;p4"/>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3" name="Google Shape;213;p4"/>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4" name="Google Shape;214;p4"/>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5" name="Google Shape;215;p4"/>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6" name="Google Shape;216;p4"/>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7" name="Google Shape;217;p4"/>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218" name="Google Shape;218;p4"/>
            <p:cNvGrpSpPr/>
            <p:nvPr/>
          </p:nvGrpSpPr>
          <p:grpSpPr>
            <a:xfrm>
              <a:off x="212142" y="-64178"/>
              <a:ext cx="8809975" cy="5214627"/>
              <a:chOff x="299872" y="-35537"/>
              <a:chExt cx="8809975" cy="5214627"/>
            </a:xfrm>
          </p:grpSpPr>
          <p:grpSp>
            <p:nvGrpSpPr>
              <p:cNvPr id="219" name="Google Shape;219;p4"/>
              <p:cNvGrpSpPr/>
              <p:nvPr/>
            </p:nvGrpSpPr>
            <p:grpSpPr>
              <a:xfrm rot="5400000">
                <a:off x="1669520" y="-1405185"/>
                <a:ext cx="5214627" cy="7953923"/>
                <a:chOff x="-83362" y="-2664949"/>
                <a:chExt cx="9382200" cy="7433573"/>
              </a:xfrm>
            </p:grpSpPr>
            <p:cxnSp>
              <p:nvCxnSpPr>
                <p:cNvPr id="220" name="Google Shape;220;p4"/>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21" name="Google Shape;221;p4"/>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22" name="Google Shape;222;p4"/>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23" name="Google Shape;223;p4"/>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24" name="Google Shape;224;p4"/>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25" name="Google Shape;225;p4"/>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26" name="Google Shape;226;p4"/>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27" name="Google Shape;227;p4"/>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28" name="Google Shape;228;p4"/>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29" name="Google Shape;229;p4"/>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30" name="Google Shape;230;p4"/>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31" name="Google Shape;231;p4"/>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32" name="Google Shape;232;p4"/>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33" name="Google Shape;233;p4"/>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34" name="Google Shape;234;p4"/>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35" name="Google Shape;235;p4"/>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36" name="Google Shape;236;p4"/>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37" name="Google Shape;237;p4"/>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38" name="Google Shape;238;p4"/>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239" name="Google Shape;239;p4"/>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240" name="Google Shape;240;p4"/>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241" name="Google Shape;241;p4"/>
          <p:cNvSpPr txBox="1"/>
          <p:nvPr>
            <p:ph type="title"/>
          </p:nvPr>
        </p:nvSpPr>
        <p:spPr>
          <a:xfrm>
            <a:off x="819829" y="378006"/>
            <a:ext cx="5049300" cy="1033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3000"/>
              <a:buNone/>
              <a:defRPr sz="3000"/>
            </a:lvl1pPr>
            <a:lvl2pPr lvl="1">
              <a:lnSpc>
                <a:spcPct val="100000"/>
              </a:lnSpc>
              <a:spcBef>
                <a:spcPts val="0"/>
              </a:spcBef>
              <a:spcAft>
                <a:spcPts val="0"/>
              </a:spcAft>
              <a:buSzPts val="2600"/>
              <a:buNone/>
              <a:defRPr sz="2600"/>
            </a:lvl2pPr>
            <a:lvl3pPr lvl="2">
              <a:lnSpc>
                <a:spcPct val="100000"/>
              </a:lnSpc>
              <a:spcBef>
                <a:spcPts val="0"/>
              </a:spcBef>
              <a:spcAft>
                <a:spcPts val="0"/>
              </a:spcAft>
              <a:buSzPts val="2600"/>
              <a:buNone/>
              <a:defRPr sz="2600"/>
            </a:lvl3pPr>
            <a:lvl4pPr lvl="3">
              <a:lnSpc>
                <a:spcPct val="100000"/>
              </a:lnSpc>
              <a:spcBef>
                <a:spcPts val="0"/>
              </a:spcBef>
              <a:spcAft>
                <a:spcPts val="0"/>
              </a:spcAft>
              <a:buSzPts val="2600"/>
              <a:buNone/>
              <a:defRPr sz="2600"/>
            </a:lvl4pPr>
            <a:lvl5pPr lvl="4">
              <a:lnSpc>
                <a:spcPct val="100000"/>
              </a:lnSpc>
              <a:spcBef>
                <a:spcPts val="0"/>
              </a:spcBef>
              <a:spcAft>
                <a:spcPts val="0"/>
              </a:spcAft>
              <a:buSzPts val="2600"/>
              <a:buNone/>
              <a:defRPr sz="2600"/>
            </a:lvl5pPr>
            <a:lvl6pPr lvl="5">
              <a:lnSpc>
                <a:spcPct val="100000"/>
              </a:lnSpc>
              <a:spcBef>
                <a:spcPts val="0"/>
              </a:spcBef>
              <a:spcAft>
                <a:spcPts val="0"/>
              </a:spcAft>
              <a:buSzPts val="2600"/>
              <a:buNone/>
              <a:defRPr sz="2600"/>
            </a:lvl6pPr>
            <a:lvl7pPr lvl="6">
              <a:lnSpc>
                <a:spcPct val="100000"/>
              </a:lnSpc>
              <a:spcBef>
                <a:spcPts val="0"/>
              </a:spcBef>
              <a:spcAft>
                <a:spcPts val="0"/>
              </a:spcAft>
              <a:buSzPts val="2600"/>
              <a:buNone/>
              <a:defRPr sz="2600"/>
            </a:lvl7pPr>
            <a:lvl8pPr lvl="7">
              <a:lnSpc>
                <a:spcPct val="100000"/>
              </a:lnSpc>
              <a:spcBef>
                <a:spcPts val="0"/>
              </a:spcBef>
              <a:spcAft>
                <a:spcPts val="0"/>
              </a:spcAft>
              <a:buSzPts val="2600"/>
              <a:buNone/>
              <a:defRPr sz="2600"/>
            </a:lvl8pPr>
            <a:lvl9pPr lvl="8">
              <a:lnSpc>
                <a:spcPct val="100000"/>
              </a:lnSpc>
              <a:spcBef>
                <a:spcPts val="0"/>
              </a:spcBef>
              <a:spcAft>
                <a:spcPts val="0"/>
              </a:spcAft>
              <a:buSzPts val="2600"/>
              <a:buNone/>
              <a:defRPr sz="2600"/>
            </a:lvl9pPr>
          </a:lstStyle>
          <a:p/>
        </p:txBody>
      </p:sp>
      <p:sp>
        <p:nvSpPr>
          <p:cNvPr id="242" name="Google Shape;242;p4"/>
          <p:cNvSpPr txBox="1"/>
          <p:nvPr>
            <p:ph idx="1" type="body"/>
          </p:nvPr>
        </p:nvSpPr>
        <p:spPr>
          <a:xfrm>
            <a:off x="819829" y="1874085"/>
            <a:ext cx="4168200" cy="31182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SECTION_TITLE_AND_DESCRIPTION_1_4_2">
    <p:spTree>
      <p:nvGrpSpPr>
        <p:cNvPr id="1728" name="Shape 1728"/>
        <p:cNvGrpSpPr/>
        <p:nvPr/>
      </p:nvGrpSpPr>
      <p:grpSpPr>
        <a:xfrm>
          <a:off x="0" y="0"/>
          <a:ext cx="0" cy="0"/>
          <a:chOff x="0" y="0"/>
          <a:chExt cx="0" cy="0"/>
        </a:xfrm>
      </p:grpSpPr>
      <p:grpSp>
        <p:nvGrpSpPr>
          <p:cNvPr id="1729" name="Google Shape;1729;p31"/>
          <p:cNvGrpSpPr/>
          <p:nvPr/>
        </p:nvGrpSpPr>
        <p:grpSpPr>
          <a:xfrm>
            <a:off x="-119100" y="-16593"/>
            <a:ext cx="9382200" cy="5250878"/>
            <a:chOff x="-119100" y="-64178"/>
            <a:chExt cx="9382200" cy="5250878"/>
          </a:xfrm>
        </p:grpSpPr>
        <p:grpSp>
          <p:nvGrpSpPr>
            <p:cNvPr id="1730" name="Google Shape;1730;p31"/>
            <p:cNvGrpSpPr/>
            <p:nvPr/>
          </p:nvGrpSpPr>
          <p:grpSpPr>
            <a:xfrm>
              <a:off x="-119100" y="-57269"/>
              <a:ext cx="9382200" cy="5243970"/>
              <a:chOff x="-83362" y="-66754"/>
              <a:chExt cx="9382200" cy="5243970"/>
            </a:xfrm>
          </p:grpSpPr>
          <p:cxnSp>
            <p:nvCxnSpPr>
              <p:cNvPr id="1731" name="Google Shape;1731;p31"/>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32" name="Google Shape;1732;p31"/>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33" name="Google Shape;1733;p31"/>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34" name="Google Shape;1734;p31"/>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35" name="Google Shape;1735;p31"/>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36" name="Google Shape;1736;p31"/>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37" name="Google Shape;1737;p31"/>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38" name="Google Shape;1738;p31"/>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39" name="Google Shape;1739;p31"/>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40" name="Google Shape;1740;p31"/>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41" name="Google Shape;1741;p31"/>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42" name="Google Shape;1742;p31"/>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43" name="Google Shape;1743;p31"/>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744" name="Google Shape;1744;p31"/>
            <p:cNvGrpSpPr/>
            <p:nvPr/>
          </p:nvGrpSpPr>
          <p:grpSpPr>
            <a:xfrm>
              <a:off x="212142" y="-64178"/>
              <a:ext cx="8809975" cy="5214627"/>
              <a:chOff x="299872" y="-35537"/>
              <a:chExt cx="8809975" cy="5214627"/>
            </a:xfrm>
          </p:grpSpPr>
          <p:grpSp>
            <p:nvGrpSpPr>
              <p:cNvPr id="1745" name="Google Shape;1745;p31"/>
              <p:cNvGrpSpPr/>
              <p:nvPr/>
            </p:nvGrpSpPr>
            <p:grpSpPr>
              <a:xfrm rot="5400000">
                <a:off x="1669520" y="-1405185"/>
                <a:ext cx="5214627" cy="7953923"/>
                <a:chOff x="-83362" y="-2664949"/>
                <a:chExt cx="9382200" cy="7433573"/>
              </a:xfrm>
            </p:grpSpPr>
            <p:cxnSp>
              <p:nvCxnSpPr>
                <p:cNvPr id="1746" name="Google Shape;1746;p31"/>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47" name="Google Shape;1747;p31"/>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48" name="Google Shape;1748;p31"/>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49" name="Google Shape;1749;p31"/>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50" name="Google Shape;1750;p31"/>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51" name="Google Shape;1751;p31"/>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52" name="Google Shape;1752;p31"/>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53" name="Google Shape;1753;p31"/>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54" name="Google Shape;1754;p31"/>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55" name="Google Shape;1755;p31"/>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56" name="Google Shape;1756;p31"/>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57" name="Google Shape;1757;p31"/>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58" name="Google Shape;1758;p31"/>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59" name="Google Shape;1759;p31"/>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60" name="Google Shape;1760;p31"/>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61" name="Google Shape;1761;p31"/>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62" name="Google Shape;1762;p31"/>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63" name="Google Shape;1763;p31"/>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64" name="Google Shape;1764;p31"/>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765" name="Google Shape;1765;p31"/>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766" name="Google Shape;1766;p31"/>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767" name="Google Shape;1767;p31"/>
          <p:cNvSpPr txBox="1"/>
          <p:nvPr>
            <p:ph type="title"/>
          </p:nvPr>
        </p:nvSpPr>
        <p:spPr>
          <a:xfrm>
            <a:off x="5314050" y="1582338"/>
            <a:ext cx="2819700" cy="9264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68" name="Google Shape;1768;p31"/>
          <p:cNvSpPr txBox="1"/>
          <p:nvPr>
            <p:ph idx="1" type="subTitle"/>
          </p:nvPr>
        </p:nvSpPr>
        <p:spPr>
          <a:xfrm>
            <a:off x="5314025" y="2453262"/>
            <a:ext cx="28197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
        <p:nvSpPr>
          <p:cNvPr id="1769" name="Google Shape;1769;p31"/>
          <p:cNvSpPr/>
          <p:nvPr/>
        </p:nvSpPr>
        <p:spPr>
          <a:xfrm rot="5869396">
            <a:off x="-1129202" y="4002813"/>
            <a:ext cx="2445198" cy="2169716"/>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1"/>
          <p:cNvSpPr/>
          <p:nvPr/>
        </p:nvSpPr>
        <p:spPr>
          <a:xfrm>
            <a:off x="-344152" y="2399831"/>
            <a:ext cx="1259239" cy="1642631"/>
          </a:xfrm>
          <a:custGeom>
            <a:rect b="b" l="l" r="r" t="t"/>
            <a:pathLst>
              <a:path extrusionOk="0" h="50004" w="38333">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1" name="Google Shape;1771;p31"/>
          <p:cNvGrpSpPr/>
          <p:nvPr/>
        </p:nvGrpSpPr>
        <p:grpSpPr>
          <a:xfrm rot="2551029">
            <a:off x="8653404" y="4206933"/>
            <a:ext cx="340780" cy="570825"/>
            <a:chOff x="2002900" y="3914700"/>
            <a:chExt cx="259350" cy="434425"/>
          </a:xfrm>
        </p:grpSpPr>
        <p:sp>
          <p:nvSpPr>
            <p:cNvPr id="1772" name="Google Shape;1772;p31"/>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1"/>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4" name="Google Shape;1774;p31"/>
          <p:cNvGrpSpPr/>
          <p:nvPr/>
        </p:nvGrpSpPr>
        <p:grpSpPr>
          <a:xfrm flipH="1" rot="1061750">
            <a:off x="7160723" y="176497"/>
            <a:ext cx="2741636" cy="1642597"/>
            <a:chOff x="1690100" y="4210450"/>
            <a:chExt cx="2086525" cy="1250100"/>
          </a:xfrm>
        </p:grpSpPr>
        <p:sp>
          <p:nvSpPr>
            <p:cNvPr id="1775" name="Google Shape;1775;p31"/>
            <p:cNvSpPr/>
            <p:nvPr/>
          </p:nvSpPr>
          <p:spPr>
            <a:xfrm>
              <a:off x="2818300" y="4210450"/>
              <a:ext cx="958325" cy="1250100"/>
            </a:xfrm>
            <a:custGeom>
              <a:rect b="b" l="l" r="r" t="t"/>
              <a:pathLst>
                <a:path extrusionOk="0" h="50004" w="38333">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1"/>
            <p:cNvSpPr/>
            <p:nvPr/>
          </p:nvSpPr>
          <p:spPr>
            <a:xfrm>
              <a:off x="1690100" y="4214175"/>
              <a:ext cx="1182125" cy="1177650"/>
            </a:xfrm>
            <a:custGeom>
              <a:rect b="b" l="l" r="r" t="t"/>
              <a:pathLst>
                <a:path extrusionOk="0" h="47106" w="47285">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1"/>
            <p:cNvSpPr/>
            <p:nvPr/>
          </p:nvSpPr>
          <p:spPr>
            <a:xfrm>
              <a:off x="2510025" y="4213675"/>
              <a:ext cx="366950" cy="368375"/>
            </a:xfrm>
            <a:custGeom>
              <a:rect b="b" l="l" r="r" t="t"/>
              <a:pathLst>
                <a:path extrusionOk="0" h="14735" w="14678">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1"/>
            <p:cNvSpPr/>
            <p:nvPr/>
          </p:nvSpPr>
          <p:spPr>
            <a:xfrm>
              <a:off x="2619550" y="4274825"/>
              <a:ext cx="235200" cy="307225"/>
            </a:xfrm>
            <a:custGeom>
              <a:rect b="b" l="l" r="r" t="t"/>
              <a:pathLst>
                <a:path extrusionOk="0" h="12289" w="9408">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1"/>
            <p:cNvSpPr/>
            <p:nvPr/>
          </p:nvSpPr>
          <p:spPr>
            <a:xfrm>
              <a:off x="2767075" y="4213675"/>
              <a:ext cx="109925" cy="106050"/>
            </a:xfrm>
            <a:custGeom>
              <a:rect b="b" l="l" r="r" t="t"/>
              <a:pathLst>
                <a:path extrusionOk="0" h="4242" w="4397">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1"/>
            <p:cNvSpPr/>
            <p:nvPr/>
          </p:nvSpPr>
          <p:spPr>
            <a:xfrm>
              <a:off x="1713975" y="4361325"/>
              <a:ext cx="1031075" cy="1052850"/>
            </a:xfrm>
            <a:custGeom>
              <a:rect b="b" l="l" r="r" t="t"/>
              <a:pathLst>
                <a:path extrusionOk="0" h="42114" w="41243">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1"/>
            <p:cNvSpPr/>
            <p:nvPr/>
          </p:nvSpPr>
          <p:spPr>
            <a:xfrm>
              <a:off x="1888925" y="4551850"/>
              <a:ext cx="856125" cy="862325"/>
            </a:xfrm>
            <a:custGeom>
              <a:rect b="b" l="l" r="r" t="t"/>
              <a:pathLst>
                <a:path extrusionOk="0" h="34493" w="34245">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1"/>
            <p:cNvSpPr/>
            <p:nvPr/>
          </p:nvSpPr>
          <p:spPr>
            <a:xfrm>
              <a:off x="1713975" y="4361350"/>
              <a:ext cx="825850" cy="886450"/>
            </a:xfrm>
            <a:custGeom>
              <a:rect b="b" l="l" r="r" t="t"/>
              <a:pathLst>
                <a:path extrusionOk="0" h="35458" w="33034">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1"/>
            <p:cNvSpPr/>
            <p:nvPr/>
          </p:nvSpPr>
          <p:spPr>
            <a:xfrm>
              <a:off x="2806525" y="4213675"/>
              <a:ext cx="70450" cy="106050"/>
            </a:xfrm>
            <a:custGeom>
              <a:rect b="b" l="l" r="r" t="t"/>
              <a:pathLst>
                <a:path extrusionOk="0" h="4242" w="2818">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1"/>
            <p:cNvSpPr/>
            <p:nvPr/>
          </p:nvSpPr>
          <p:spPr>
            <a:xfrm>
              <a:off x="1713950" y="5157250"/>
              <a:ext cx="270125" cy="257225"/>
            </a:xfrm>
            <a:custGeom>
              <a:rect b="b" l="l" r="r" t="t"/>
              <a:pathLst>
                <a:path extrusionOk="0" h="10289" w="10805">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5" name="Google Shape;1785;p31"/>
          <p:cNvGrpSpPr/>
          <p:nvPr/>
        </p:nvGrpSpPr>
        <p:grpSpPr>
          <a:xfrm>
            <a:off x="8164735" y="1028701"/>
            <a:ext cx="340589" cy="570900"/>
            <a:chOff x="4347400" y="1195150"/>
            <a:chExt cx="259200" cy="434475"/>
          </a:xfrm>
        </p:grpSpPr>
        <p:sp>
          <p:nvSpPr>
            <p:cNvPr id="1786" name="Google Shape;1786;p31"/>
            <p:cNvSpPr/>
            <p:nvPr/>
          </p:nvSpPr>
          <p:spPr>
            <a:xfrm>
              <a:off x="4347400" y="1206300"/>
              <a:ext cx="243750" cy="423325"/>
            </a:xfrm>
            <a:custGeom>
              <a:rect b="b" l="l" r="r" t="t"/>
              <a:pathLst>
                <a:path extrusionOk="0" h="16933" w="975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1"/>
            <p:cNvSpPr/>
            <p:nvPr/>
          </p:nvSpPr>
          <p:spPr>
            <a:xfrm>
              <a:off x="4362875" y="1195150"/>
              <a:ext cx="243725" cy="423300"/>
            </a:xfrm>
            <a:custGeom>
              <a:rect b="b" l="l" r="r" t="t"/>
              <a:pathLst>
                <a:path extrusionOk="0" h="16932" w="9749">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SECTION_TITLE_AND_DESCRIPTION_1_1_4">
    <p:spTree>
      <p:nvGrpSpPr>
        <p:cNvPr id="1788" name="Shape 1788"/>
        <p:cNvGrpSpPr/>
        <p:nvPr/>
      </p:nvGrpSpPr>
      <p:grpSpPr>
        <a:xfrm>
          <a:off x="0" y="0"/>
          <a:ext cx="0" cy="0"/>
          <a:chOff x="0" y="0"/>
          <a:chExt cx="0" cy="0"/>
        </a:xfrm>
      </p:grpSpPr>
      <p:grpSp>
        <p:nvGrpSpPr>
          <p:cNvPr id="1789" name="Google Shape;1789;p32"/>
          <p:cNvGrpSpPr/>
          <p:nvPr/>
        </p:nvGrpSpPr>
        <p:grpSpPr>
          <a:xfrm>
            <a:off x="-119100" y="-16593"/>
            <a:ext cx="9382200" cy="5250878"/>
            <a:chOff x="-119100" y="-64178"/>
            <a:chExt cx="9382200" cy="5250878"/>
          </a:xfrm>
        </p:grpSpPr>
        <p:grpSp>
          <p:nvGrpSpPr>
            <p:cNvPr id="1790" name="Google Shape;1790;p32"/>
            <p:cNvGrpSpPr/>
            <p:nvPr/>
          </p:nvGrpSpPr>
          <p:grpSpPr>
            <a:xfrm>
              <a:off x="-119100" y="-57269"/>
              <a:ext cx="9382200" cy="5243970"/>
              <a:chOff x="-83362" y="-66754"/>
              <a:chExt cx="9382200" cy="5243970"/>
            </a:xfrm>
          </p:grpSpPr>
          <p:cxnSp>
            <p:nvCxnSpPr>
              <p:cNvPr id="1791" name="Google Shape;1791;p32"/>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92" name="Google Shape;1792;p32"/>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93" name="Google Shape;1793;p32"/>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94" name="Google Shape;1794;p32"/>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95" name="Google Shape;1795;p32"/>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96" name="Google Shape;1796;p32"/>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97" name="Google Shape;1797;p32"/>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98" name="Google Shape;1798;p32"/>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799" name="Google Shape;1799;p32"/>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00" name="Google Shape;1800;p32"/>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01" name="Google Shape;1801;p32"/>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02" name="Google Shape;1802;p32"/>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03" name="Google Shape;1803;p32"/>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804" name="Google Shape;1804;p32"/>
            <p:cNvGrpSpPr/>
            <p:nvPr/>
          </p:nvGrpSpPr>
          <p:grpSpPr>
            <a:xfrm>
              <a:off x="212142" y="-64178"/>
              <a:ext cx="8809975" cy="5214627"/>
              <a:chOff x="299872" y="-35537"/>
              <a:chExt cx="8809975" cy="5214627"/>
            </a:xfrm>
          </p:grpSpPr>
          <p:grpSp>
            <p:nvGrpSpPr>
              <p:cNvPr id="1805" name="Google Shape;1805;p32"/>
              <p:cNvGrpSpPr/>
              <p:nvPr/>
            </p:nvGrpSpPr>
            <p:grpSpPr>
              <a:xfrm rot="5400000">
                <a:off x="1669520" y="-1405185"/>
                <a:ext cx="5214627" cy="7953923"/>
                <a:chOff x="-83362" y="-2664949"/>
                <a:chExt cx="9382200" cy="7433573"/>
              </a:xfrm>
            </p:grpSpPr>
            <p:cxnSp>
              <p:nvCxnSpPr>
                <p:cNvPr id="1806" name="Google Shape;1806;p32"/>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07" name="Google Shape;1807;p32"/>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08" name="Google Shape;1808;p32"/>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09" name="Google Shape;1809;p32"/>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10" name="Google Shape;1810;p32"/>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11" name="Google Shape;1811;p32"/>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12" name="Google Shape;1812;p32"/>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13" name="Google Shape;1813;p32"/>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14" name="Google Shape;1814;p32"/>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15" name="Google Shape;1815;p32"/>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16" name="Google Shape;1816;p32"/>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17" name="Google Shape;1817;p32"/>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18" name="Google Shape;1818;p32"/>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19" name="Google Shape;1819;p32"/>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20" name="Google Shape;1820;p32"/>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21" name="Google Shape;1821;p32"/>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22" name="Google Shape;1822;p32"/>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23" name="Google Shape;1823;p32"/>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24" name="Google Shape;1824;p32"/>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825" name="Google Shape;1825;p32"/>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826" name="Google Shape;1826;p32"/>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827" name="Google Shape;1827;p32"/>
          <p:cNvSpPr txBox="1"/>
          <p:nvPr>
            <p:ph type="title"/>
          </p:nvPr>
        </p:nvSpPr>
        <p:spPr>
          <a:xfrm>
            <a:off x="819826" y="378000"/>
            <a:ext cx="38445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1828" name="Google Shape;1828;p32"/>
          <p:cNvSpPr txBox="1"/>
          <p:nvPr>
            <p:ph idx="1" type="subTitle"/>
          </p:nvPr>
        </p:nvSpPr>
        <p:spPr>
          <a:xfrm>
            <a:off x="2195400" y="2121225"/>
            <a:ext cx="4753200" cy="19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grpSp>
        <p:nvGrpSpPr>
          <p:cNvPr id="1829" name="Google Shape;1829;p32"/>
          <p:cNvGrpSpPr/>
          <p:nvPr/>
        </p:nvGrpSpPr>
        <p:grpSpPr>
          <a:xfrm rot="7199944">
            <a:off x="8752305" y="857774"/>
            <a:ext cx="1040619" cy="1909854"/>
            <a:chOff x="1986275" y="390525"/>
            <a:chExt cx="791925" cy="1453425"/>
          </a:xfrm>
        </p:grpSpPr>
        <p:sp>
          <p:nvSpPr>
            <p:cNvPr id="1830" name="Google Shape;1830;p32"/>
            <p:cNvSpPr/>
            <p:nvPr/>
          </p:nvSpPr>
          <p:spPr>
            <a:xfrm>
              <a:off x="1986275" y="415100"/>
              <a:ext cx="784925" cy="1428475"/>
            </a:xfrm>
            <a:custGeom>
              <a:rect b="b" l="l" r="r" t="t"/>
              <a:pathLst>
                <a:path extrusionOk="0" h="57139" w="31397">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2"/>
            <p:cNvSpPr/>
            <p:nvPr/>
          </p:nvSpPr>
          <p:spPr>
            <a:xfrm>
              <a:off x="2489200" y="1424300"/>
              <a:ext cx="286775" cy="419625"/>
            </a:xfrm>
            <a:custGeom>
              <a:rect b="b" l="l" r="r" t="t"/>
              <a:pathLst>
                <a:path extrusionOk="0" h="16785" w="11471">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2"/>
            <p:cNvSpPr/>
            <p:nvPr/>
          </p:nvSpPr>
          <p:spPr>
            <a:xfrm>
              <a:off x="2489200" y="1470675"/>
              <a:ext cx="244525" cy="334225"/>
            </a:xfrm>
            <a:custGeom>
              <a:rect b="b" l="l" r="r" t="t"/>
              <a:pathLst>
                <a:path extrusionOk="0" h="13369" w="9781">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2"/>
            <p:cNvSpPr/>
            <p:nvPr/>
          </p:nvSpPr>
          <p:spPr>
            <a:xfrm>
              <a:off x="2678900" y="1739500"/>
              <a:ext cx="93675" cy="104425"/>
            </a:xfrm>
            <a:custGeom>
              <a:rect b="b" l="l" r="r" t="t"/>
              <a:pathLst>
                <a:path extrusionOk="0" h="4177" w="3747">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2"/>
            <p:cNvSpPr/>
            <p:nvPr/>
          </p:nvSpPr>
          <p:spPr>
            <a:xfrm>
              <a:off x="2064050" y="390575"/>
              <a:ext cx="714150" cy="1193175"/>
            </a:xfrm>
            <a:custGeom>
              <a:rect b="b" l="l" r="r" t="t"/>
              <a:pathLst>
                <a:path extrusionOk="0" h="47727" w="28566">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2"/>
            <p:cNvSpPr/>
            <p:nvPr/>
          </p:nvSpPr>
          <p:spPr>
            <a:xfrm>
              <a:off x="2064050" y="475400"/>
              <a:ext cx="491725" cy="1108350"/>
            </a:xfrm>
            <a:custGeom>
              <a:rect b="b" l="l" r="r" t="t"/>
              <a:pathLst>
                <a:path extrusionOk="0" h="44334" w="19669">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2"/>
            <p:cNvSpPr/>
            <p:nvPr/>
          </p:nvSpPr>
          <p:spPr>
            <a:xfrm>
              <a:off x="2293825" y="390575"/>
              <a:ext cx="484375" cy="1092125"/>
            </a:xfrm>
            <a:custGeom>
              <a:rect b="b" l="l" r="r" t="t"/>
              <a:pathLst>
                <a:path extrusionOk="0" h="43685" w="19375">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2"/>
            <p:cNvSpPr/>
            <p:nvPr/>
          </p:nvSpPr>
          <p:spPr>
            <a:xfrm>
              <a:off x="2678900" y="1764750"/>
              <a:ext cx="92800" cy="79200"/>
            </a:xfrm>
            <a:custGeom>
              <a:rect b="b" l="l" r="r" t="t"/>
              <a:pathLst>
                <a:path extrusionOk="0" h="3168" w="3712">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2"/>
            <p:cNvSpPr/>
            <p:nvPr/>
          </p:nvSpPr>
          <p:spPr>
            <a:xfrm>
              <a:off x="2063850" y="390525"/>
              <a:ext cx="335425" cy="150875"/>
            </a:xfrm>
            <a:custGeom>
              <a:rect b="b" l="l" r="r" t="t"/>
              <a:pathLst>
                <a:path extrusionOk="0" h="6035" w="13417">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9" name="Google Shape;1839;p32"/>
          <p:cNvGrpSpPr/>
          <p:nvPr/>
        </p:nvGrpSpPr>
        <p:grpSpPr>
          <a:xfrm>
            <a:off x="177050" y="3555090"/>
            <a:ext cx="340786" cy="570834"/>
            <a:chOff x="2002900" y="3914700"/>
            <a:chExt cx="259350" cy="434425"/>
          </a:xfrm>
        </p:grpSpPr>
        <p:sp>
          <p:nvSpPr>
            <p:cNvPr id="1840" name="Google Shape;1840;p32"/>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2"/>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2" name="Google Shape;1842;p32"/>
          <p:cNvGrpSpPr/>
          <p:nvPr/>
        </p:nvGrpSpPr>
        <p:grpSpPr>
          <a:xfrm>
            <a:off x="321514" y="4238681"/>
            <a:ext cx="354386" cy="578521"/>
            <a:chOff x="2254100" y="3662800"/>
            <a:chExt cx="269700" cy="440275"/>
          </a:xfrm>
        </p:grpSpPr>
        <p:sp>
          <p:nvSpPr>
            <p:cNvPr id="1843" name="Google Shape;1843;p32"/>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2"/>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5" name="Google Shape;1845;p32"/>
          <p:cNvGrpSpPr/>
          <p:nvPr/>
        </p:nvGrpSpPr>
        <p:grpSpPr>
          <a:xfrm rot="-1793390">
            <a:off x="7580484" y="-947456"/>
            <a:ext cx="1516561" cy="2882508"/>
            <a:chOff x="4949150" y="3435000"/>
            <a:chExt cx="1154175" cy="2193725"/>
          </a:xfrm>
        </p:grpSpPr>
        <p:sp>
          <p:nvSpPr>
            <p:cNvPr id="1846" name="Google Shape;1846;p32"/>
            <p:cNvSpPr/>
            <p:nvPr/>
          </p:nvSpPr>
          <p:spPr>
            <a:xfrm>
              <a:off x="4959775" y="3435000"/>
              <a:ext cx="1143550" cy="959400"/>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2"/>
            <p:cNvSpPr/>
            <p:nvPr/>
          </p:nvSpPr>
          <p:spPr>
            <a:xfrm>
              <a:off x="4951550" y="4337550"/>
              <a:ext cx="1049300" cy="1291175"/>
            </a:xfrm>
            <a:custGeom>
              <a:rect b="b" l="l" r="r" t="t"/>
              <a:pathLst>
                <a:path extrusionOk="0" h="51647" w="41972">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2"/>
            <p:cNvSpPr/>
            <p:nvPr/>
          </p:nvSpPr>
          <p:spPr>
            <a:xfrm>
              <a:off x="4949150" y="4337350"/>
              <a:ext cx="355725" cy="379225"/>
            </a:xfrm>
            <a:custGeom>
              <a:rect b="b" l="l" r="r" t="t"/>
              <a:pathLst>
                <a:path extrusionOk="0" h="15169" w="14229">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2"/>
            <p:cNvSpPr/>
            <p:nvPr/>
          </p:nvSpPr>
          <p:spPr>
            <a:xfrm>
              <a:off x="5009050" y="4360375"/>
              <a:ext cx="295825" cy="264025"/>
            </a:xfrm>
            <a:custGeom>
              <a:rect b="b" l="l" r="r" t="t"/>
              <a:pathLst>
                <a:path extrusionOk="0" h="10561" w="11833">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2"/>
            <p:cNvSpPr/>
            <p:nvPr/>
          </p:nvSpPr>
          <p:spPr>
            <a:xfrm>
              <a:off x="4949150" y="4337350"/>
              <a:ext cx="108075" cy="106800"/>
            </a:xfrm>
            <a:custGeom>
              <a:rect b="b" l="l" r="r" t="t"/>
              <a:pathLst>
                <a:path extrusionOk="0" h="4272" w="4323">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2"/>
            <p:cNvSpPr/>
            <p:nvPr/>
          </p:nvSpPr>
          <p:spPr>
            <a:xfrm>
              <a:off x="5062025" y="4502650"/>
              <a:ext cx="991525" cy="1085800"/>
            </a:xfrm>
            <a:custGeom>
              <a:rect b="b" l="l" r="r" t="t"/>
              <a:pathLst>
                <a:path extrusionOk="0" h="43432" w="39661">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2"/>
            <p:cNvSpPr/>
            <p:nvPr/>
          </p:nvSpPr>
          <p:spPr>
            <a:xfrm>
              <a:off x="5270300" y="4502650"/>
              <a:ext cx="783250" cy="931275"/>
            </a:xfrm>
            <a:custGeom>
              <a:rect b="b" l="l" r="r" t="t"/>
              <a:pathLst>
                <a:path extrusionOk="0" h="37251" w="3133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2"/>
            <p:cNvSpPr/>
            <p:nvPr/>
          </p:nvSpPr>
          <p:spPr>
            <a:xfrm>
              <a:off x="5062025" y="4683725"/>
              <a:ext cx="805800" cy="904725"/>
            </a:xfrm>
            <a:custGeom>
              <a:rect b="b" l="l" r="r" t="t"/>
              <a:pathLst>
                <a:path extrusionOk="0" h="36189" w="32232">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2"/>
            <p:cNvSpPr/>
            <p:nvPr/>
          </p:nvSpPr>
          <p:spPr>
            <a:xfrm>
              <a:off x="5016750" y="4357550"/>
              <a:ext cx="975" cy="550"/>
            </a:xfrm>
            <a:custGeom>
              <a:rect b="b" l="l" r="r" t="t"/>
              <a:pathLst>
                <a:path extrusionOk="0" h="22" w="39">
                  <a:moveTo>
                    <a:pt x="1" y="1"/>
                  </a:moveTo>
                  <a:lnTo>
                    <a:pt x="39" y="2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2"/>
            <p:cNvSpPr/>
            <p:nvPr/>
          </p:nvSpPr>
          <p:spPr>
            <a:xfrm>
              <a:off x="4986000" y="4341125"/>
              <a:ext cx="850" cy="475"/>
            </a:xfrm>
            <a:custGeom>
              <a:rect b="b" l="l" r="r" t="t"/>
              <a:pathLst>
                <a:path extrusionOk="0" h="19" w="34">
                  <a:moveTo>
                    <a:pt x="1" y="1"/>
                  </a:moveTo>
                  <a:lnTo>
                    <a:pt x="34" y="1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2"/>
            <p:cNvSpPr/>
            <p:nvPr/>
          </p:nvSpPr>
          <p:spPr>
            <a:xfrm>
              <a:off x="4999650" y="4348400"/>
              <a:ext cx="12550" cy="6725"/>
            </a:xfrm>
            <a:custGeom>
              <a:rect b="b" l="l" r="r" t="t"/>
              <a:pathLst>
                <a:path extrusionOk="0" h="269" w="502">
                  <a:moveTo>
                    <a:pt x="0" y="1"/>
                  </a:moveTo>
                  <a:lnTo>
                    <a:pt x="501" y="26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2"/>
            <p:cNvSpPr/>
            <p:nvPr/>
          </p:nvSpPr>
          <p:spPr>
            <a:xfrm>
              <a:off x="4994075" y="4345450"/>
              <a:ext cx="2475" cy="1350"/>
            </a:xfrm>
            <a:custGeom>
              <a:rect b="b" l="l" r="r" t="t"/>
              <a:pathLst>
                <a:path extrusionOk="0" h="54" w="99">
                  <a:moveTo>
                    <a:pt x="0" y="1"/>
                  </a:moveTo>
                  <a:lnTo>
                    <a:pt x="99" y="5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2"/>
            <p:cNvSpPr/>
            <p:nvPr/>
          </p:nvSpPr>
          <p:spPr>
            <a:xfrm>
              <a:off x="4996525" y="4346775"/>
              <a:ext cx="3125" cy="1650"/>
            </a:xfrm>
            <a:custGeom>
              <a:rect b="b" l="l" r="r" t="t"/>
              <a:pathLst>
                <a:path extrusionOk="0" h="66" w="125">
                  <a:moveTo>
                    <a:pt x="1" y="0"/>
                  </a:moveTo>
                  <a:lnTo>
                    <a:pt x="124" y="6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2"/>
            <p:cNvSpPr/>
            <p:nvPr/>
          </p:nvSpPr>
          <p:spPr>
            <a:xfrm>
              <a:off x="4986825" y="4341575"/>
              <a:ext cx="7275" cy="3900"/>
            </a:xfrm>
            <a:custGeom>
              <a:rect b="b" l="l" r="r" t="t"/>
              <a:pathLst>
                <a:path extrusionOk="0" h="156" w="291">
                  <a:moveTo>
                    <a:pt x="1" y="0"/>
                  </a:moveTo>
                  <a:lnTo>
                    <a:pt x="290" y="15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2"/>
            <p:cNvSpPr/>
            <p:nvPr/>
          </p:nvSpPr>
          <p:spPr>
            <a:xfrm>
              <a:off x="4984400" y="4340250"/>
              <a:ext cx="1625" cy="900"/>
            </a:xfrm>
            <a:custGeom>
              <a:rect b="b" l="l" r="r" t="t"/>
              <a:pathLst>
                <a:path extrusionOk="0" h="36" w="65">
                  <a:moveTo>
                    <a:pt x="0" y="1"/>
                  </a:moveTo>
                  <a:lnTo>
                    <a:pt x="65" y="3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2"/>
            <p:cNvSpPr/>
            <p:nvPr/>
          </p:nvSpPr>
          <p:spPr>
            <a:xfrm>
              <a:off x="4954300" y="4365725"/>
              <a:ext cx="3825" cy="11300"/>
            </a:xfrm>
            <a:custGeom>
              <a:rect b="b" l="l" r="r" t="t"/>
              <a:pathLst>
                <a:path extrusionOk="0" h="452" w="153">
                  <a:moveTo>
                    <a:pt x="1" y="1"/>
                  </a:moveTo>
                  <a:lnTo>
                    <a:pt x="153" y="451"/>
                  </a:lnTo>
                  <a:lnTo>
                    <a:pt x="153" y="451"/>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2"/>
            <p:cNvSpPr/>
            <p:nvPr/>
          </p:nvSpPr>
          <p:spPr>
            <a:xfrm>
              <a:off x="5012175" y="4355100"/>
              <a:ext cx="4600" cy="2475"/>
            </a:xfrm>
            <a:custGeom>
              <a:rect b="b" l="l" r="r" t="t"/>
              <a:pathLst>
                <a:path extrusionOk="0" h="99" w="184">
                  <a:moveTo>
                    <a:pt x="0" y="1"/>
                  </a:moveTo>
                  <a:lnTo>
                    <a:pt x="184" y="99"/>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2"/>
            <p:cNvSpPr/>
            <p:nvPr/>
          </p:nvSpPr>
          <p:spPr>
            <a:xfrm>
              <a:off x="4958100" y="4377000"/>
              <a:ext cx="22625" cy="67150"/>
            </a:xfrm>
            <a:custGeom>
              <a:rect b="b" l="l" r="r" t="t"/>
              <a:pathLst>
                <a:path extrusionOk="0" h="2686" w="905">
                  <a:moveTo>
                    <a:pt x="1" y="0"/>
                  </a:moveTo>
                  <a:lnTo>
                    <a:pt x="905" y="2685"/>
                  </a:lnTo>
                  <a:lnTo>
                    <a:pt x="905" y="268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2"/>
            <p:cNvSpPr/>
            <p:nvPr/>
          </p:nvSpPr>
          <p:spPr>
            <a:xfrm>
              <a:off x="5017750" y="4358075"/>
              <a:ext cx="4325" cy="2325"/>
            </a:xfrm>
            <a:custGeom>
              <a:rect b="b" l="l" r="r" t="t"/>
              <a:pathLst>
                <a:path extrusionOk="0" h="93" w="173">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2"/>
            <p:cNvSpPr/>
            <p:nvPr/>
          </p:nvSpPr>
          <p:spPr>
            <a:xfrm>
              <a:off x="4949150" y="4337350"/>
              <a:ext cx="108075" cy="70150"/>
            </a:xfrm>
            <a:custGeom>
              <a:rect b="b" l="l" r="r" t="t"/>
              <a:pathLst>
                <a:path extrusionOk="0" h="2806" w="4323">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2"/>
            <p:cNvSpPr/>
            <p:nvPr/>
          </p:nvSpPr>
          <p:spPr>
            <a:xfrm>
              <a:off x="5771200" y="5345375"/>
              <a:ext cx="282800" cy="243325"/>
            </a:xfrm>
            <a:custGeom>
              <a:rect b="b" l="l" r="r" t="t"/>
              <a:pathLst>
                <a:path extrusionOk="0" h="9733" w="11312">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1_1">
    <p:spTree>
      <p:nvGrpSpPr>
        <p:cNvPr id="1867" name="Shape 1867"/>
        <p:cNvGrpSpPr/>
        <p:nvPr/>
      </p:nvGrpSpPr>
      <p:grpSpPr>
        <a:xfrm>
          <a:off x="0" y="0"/>
          <a:ext cx="0" cy="0"/>
          <a:chOff x="0" y="0"/>
          <a:chExt cx="0" cy="0"/>
        </a:xfrm>
      </p:grpSpPr>
      <p:grpSp>
        <p:nvGrpSpPr>
          <p:cNvPr id="1868" name="Google Shape;1868;p33"/>
          <p:cNvGrpSpPr/>
          <p:nvPr/>
        </p:nvGrpSpPr>
        <p:grpSpPr>
          <a:xfrm>
            <a:off x="-119100" y="-16593"/>
            <a:ext cx="9382200" cy="5250878"/>
            <a:chOff x="-119100" y="-64178"/>
            <a:chExt cx="9382200" cy="5250878"/>
          </a:xfrm>
        </p:grpSpPr>
        <p:grpSp>
          <p:nvGrpSpPr>
            <p:cNvPr id="1869" name="Google Shape;1869;p33"/>
            <p:cNvGrpSpPr/>
            <p:nvPr/>
          </p:nvGrpSpPr>
          <p:grpSpPr>
            <a:xfrm>
              <a:off x="-119100" y="-57269"/>
              <a:ext cx="9382200" cy="5243970"/>
              <a:chOff x="-83362" y="-66754"/>
              <a:chExt cx="9382200" cy="5243970"/>
            </a:xfrm>
          </p:grpSpPr>
          <p:cxnSp>
            <p:nvCxnSpPr>
              <p:cNvPr id="1870" name="Google Shape;1870;p33"/>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71" name="Google Shape;1871;p33"/>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72" name="Google Shape;1872;p33"/>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73" name="Google Shape;1873;p33"/>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74" name="Google Shape;1874;p33"/>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75" name="Google Shape;1875;p33"/>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76" name="Google Shape;1876;p33"/>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77" name="Google Shape;1877;p33"/>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78" name="Google Shape;1878;p33"/>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79" name="Google Shape;1879;p33"/>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80" name="Google Shape;1880;p33"/>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81" name="Google Shape;1881;p33"/>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82" name="Google Shape;1882;p33"/>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883" name="Google Shape;1883;p33"/>
            <p:cNvGrpSpPr/>
            <p:nvPr/>
          </p:nvGrpSpPr>
          <p:grpSpPr>
            <a:xfrm>
              <a:off x="212142" y="-64178"/>
              <a:ext cx="8809975" cy="5214627"/>
              <a:chOff x="299872" y="-35537"/>
              <a:chExt cx="8809975" cy="5214627"/>
            </a:xfrm>
          </p:grpSpPr>
          <p:grpSp>
            <p:nvGrpSpPr>
              <p:cNvPr id="1884" name="Google Shape;1884;p33"/>
              <p:cNvGrpSpPr/>
              <p:nvPr/>
            </p:nvGrpSpPr>
            <p:grpSpPr>
              <a:xfrm rot="5400000">
                <a:off x="1669520" y="-1405185"/>
                <a:ext cx="5214627" cy="7953923"/>
                <a:chOff x="-83362" y="-2664949"/>
                <a:chExt cx="9382200" cy="7433573"/>
              </a:xfrm>
            </p:grpSpPr>
            <p:cxnSp>
              <p:nvCxnSpPr>
                <p:cNvPr id="1885" name="Google Shape;1885;p33"/>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86" name="Google Shape;1886;p33"/>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87" name="Google Shape;1887;p33"/>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88" name="Google Shape;1888;p33"/>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89" name="Google Shape;1889;p33"/>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90" name="Google Shape;1890;p33"/>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91" name="Google Shape;1891;p33"/>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92" name="Google Shape;1892;p33"/>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93" name="Google Shape;1893;p33"/>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94" name="Google Shape;1894;p33"/>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95" name="Google Shape;1895;p33"/>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96" name="Google Shape;1896;p33"/>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97" name="Google Shape;1897;p33"/>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98" name="Google Shape;1898;p33"/>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899" name="Google Shape;1899;p33"/>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00" name="Google Shape;1900;p33"/>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01" name="Google Shape;1901;p33"/>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02" name="Google Shape;1902;p33"/>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03" name="Google Shape;1903;p33"/>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904" name="Google Shape;1904;p33"/>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905" name="Google Shape;1905;p33"/>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906" name="Google Shape;1906;p33"/>
          <p:cNvSpPr/>
          <p:nvPr/>
        </p:nvSpPr>
        <p:spPr>
          <a:xfrm>
            <a:off x="7670434" y="975758"/>
            <a:ext cx="1124320" cy="875146"/>
          </a:xfrm>
          <a:custGeom>
            <a:rect b="b" l="l" r="r" t="t"/>
            <a:pathLst>
              <a:path extrusionOk="0" h="3312" w="4255">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33"/>
          <p:cNvSpPr/>
          <p:nvPr/>
        </p:nvSpPr>
        <p:spPr>
          <a:xfrm flipH="1" rot="9019311">
            <a:off x="6057143" y="2035074"/>
            <a:ext cx="5329755" cy="4729292"/>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33"/>
          <p:cNvSpPr/>
          <p:nvPr/>
        </p:nvSpPr>
        <p:spPr>
          <a:xfrm rot="4484458">
            <a:off x="7215623" y="-916264"/>
            <a:ext cx="1928319" cy="2339626"/>
          </a:xfrm>
          <a:custGeom>
            <a:rect b="b" l="l" r="r" t="t"/>
            <a:pathLst>
              <a:path extrusionOk="0" h="52116" w="42954">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33"/>
          <p:cNvSpPr txBox="1"/>
          <p:nvPr>
            <p:ph type="title"/>
          </p:nvPr>
        </p:nvSpPr>
        <p:spPr>
          <a:xfrm>
            <a:off x="876525" y="485100"/>
            <a:ext cx="3766200" cy="828300"/>
          </a:xfrm>
          <a:prstGeom prst="rect">
            <a:avLst/>
          </a:prstGeom>
        </p:spPr>
        <p:txBody>
          <a:bodyPr anchorCtr="0" anchor="b" bIns="91425" lIns="91425" spcFirstLastPara="1" rIns="91425" wrap="square" tIns="91425">
            <a:noAutofit/>
          </a:bodyPr>
          <a:lstStyle>
            <a:lvl1pPr lvl="0" rtl="0">
              <a:spcBef>
                <a:spcPts val="0"/>
              </a:spcBef>
              <a:spcAft>
                <a:spcPts val="0"/>
              </a:spcAft>
              <a:buSzPts val="4900"/>
              <a:buNone/>
              <a:defRPr sz="49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10" name="Google Shape;1910;p33"/>
          <p:cNvSpPr txBox="1"/>
          <p:nvPr>
            <p:ph idx="1" type="subTitle"/>
          </p:nvPr>
        </p:nvSpPr>
        <p:spPr>
          <a:xfrm>
            <a:off x="876525" y="1313450"/>
            <a:ext cx="3358500" cy="102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11" name="Google Shape;1911;p33"/>
          <p:cNvSpPr txBox="1"/>
          <p:nvPr/>
        </p:nvSpPr>
        <p:spPr>
          <a:xfrm>
            <a:off x="876525" y="3478175"/>
            <a:ext cx="3487200" cy="9150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s" sz="1200">
                <a:solidFill>
                  <a:srgbClr val="1D262D"/>
                </a:solidFill>
                <a:latin typeface="Abel"/>
                <a:ea typeface="Abel"/>
                <a:cs typeface="Abel"/>
                <a:sym typeface="Abel"/>
              </a:rPr>
              <a:t>CREDITS: This presentation template was created by </a:t>
            </a:r>
            <a:r>
              <a:rPr b="1" lang="es" sz="1200">
                <a:solidFill>
                  <a:srgbClr val="1D262D"/>
                </a:solidFill>
                <a:uFill>
                  <a:noFill/>
                </a:uFill>
                <a:latin typeface="Abel"/>
                <a:ea typeface="Abel"/>
                <a:cs typeface="Abel"/>
                <a:sym typeface="Abel"/>
                <a:hlinkClick r:id="rId2">
                  <a:extLst>
                    <a:ext uri="{A12FA001-AC4F-418D-AE19-62706E023703}">
                      <ahyp:hlinkClr val="tx"/>
                    </a:ext>
                  </a:extLst>
                </a:hlinkClick>
              </a:rPr>
              <a:t>Slidesgo</a:t>
            </a:r>
            <a:r>
              <a:rPr lang="es" sz="1200">
                <a:solidFill>
                  <a:srgbClr val="1D262D"/>
                </a:solidFill>
                <a:latin typeface="Abel"/>
                <a:ea typeface="Abel"/>
                <a:cs typeface="Abel"/>
                <a:sym typeface="Abel"/>
              </a:rPr>
              <a:t>, including icons by </a:t>
            </a:r>
            <a:r>
              <a:rPr b="1" lang="es" sz="1200">
                <a:solidFill>
                  <a:srgbClr val="1D262D"/>
                </a:solidFill>
                <a:uFill>
                  <a:noFill/>
                </a:uFill>
                <a:latin typeface="Abel"/>
                <a:ea typeface="Abel"/>
                <a:cs typeface="Abel"/>
                <a:sym typeface="Abel"/>
                <a:hlinkClick r:id="rId3">
                  <a:extLst>
                    <a:ext uri="{A12FA001-AC4F-418D-AE19-62706E023703}">
                      <ahyp:hlinkClr val="tx"/>
                    </a:ext>
                  </a:extLst>
                </a:hlinkClick>
              </a:rPr>
              <a:t>Flaticon</a:t>
            </a:r>
            <a:r>
              <a:rPr lang="es" sz="1200">
                <a:solidFill>
                  <a:srgbClr val="1D262D"/>
                </a:solidFill>
                <a:latin typeface="Abel"/>
                <a:ea typeface="Abel"/>
                <a:cs typeface="Abel"/>
                <a:sym typeface="Abel"/>
              </a:rPr>
              <a:t>, infographics &amp; images by </a:t>
            </a:r>
            <a:r>
              <a:rPr b="1" lang="es" sz="1200">
                <a:solidFill>
                  <a:srgbClr val="1D262D"/>
                </a:solidFill>
                <a:uFill>
                  <a:noFill/>
                </a:uFill>
                <a:latin typeface="Abel"/>
                <a:ea typeface="Abel"/>
                <a:cs typeface="Abel"/>
                <a:sym typeface="Abel"/>
                <a:hlinkClick r:id="rId4">
                  <a:extLst>
                    <a:ext uri="{A12FA001-AC4F-418D-AE19-62706E023703}">
                      <ahyp:hlinkClr val="tx"/>
                    </a:ext>
                  </a:extLst>
                </a:hlinkClick>
              </a:rPr>
              <a:t>Freepik</a:t>
            </a:r>
            <a:r>
              <a:rPr lang="es" sz="1200">
                <a:solidFill>
                  <a:srgbClr val="1D262D"/>
                </a:solidFill>
                <a:latin typeface="Abel"/>
                <a:ea typeface="Abel"/>
                <a:cs typeface="Abel"/>
                <a:sym typeface="Abel"/>
              </a:rPr>
              <a:t> and illustrations by </a:t>
            </a:r>
            <a:r>
              <a:rPr b="1" lang="es" sz="1200">
                <a:solidFill>
                  <a:srgbClr val="1D262D"/>
                </a:solidFill>
                <a:latin typeface="Abel"/>
                <a:ea typeface="Abel"/>
                <a:cs typeface="Abel"/>
                <a:sym typeface="Abel"/>
              </a:rPr>
              <a:t>Stories</a:t>
            </a:r>
            <a:endParaRPr b="1" sz="1200">
              <a:solidFill>
                <a:srgbClr val="1D262D"/>
              </a:solidFill>
              <a:latin typeface="Abel"/>
              <a:ea typeface="Abel"/>
              <a:cs typeface="Abel"/>
              <a:sym typeface="Abe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TITLE_AND_BODY_1_1">
    <p:spTree>
      <p:nvGrpSpPr>
        <p:cNvPr id="1912" name="Shape 1912"/>
        <p:cNvGrpSpPr/>
        <p:nvPr/>
      </p:nvGrpSpPr>
      <p:grpSpPr>
        <a:xfrm>
          <a:off x="0" y="0"/>
          <a:ext cx="0" cy="0"/>
          <a:chOff x="0" y="0"/>
          <a:chExt cx="0" cy="0"/>
        </a:xfrm>
      </p:grpSpPr>
      <p:grpSp>
        <p:nvGrpSpPr>
          <p:cNvPr id="1913" name="Google Shape;1913;p34"/>
          <p:cNvGrpSpPr/>
          <p:nvPr/>
        </p:nvGrpSpPr>
        <p:grpSpPr>
          <a:xfrm>
            <a:off x="-119100" y="-16593"/>
            <a:ext cx="9382200" cy="5250878"/>
            <a:chOff x="-119100" y="-64178"/>
            <a:chExt cx="9382200" cy="5250878"/>
          </a:xfrm>
        </p:grpSpPr>
        <p:grpSp>
          <p:nvGrpSpPr>
            <p:cNvPr id="1914" name="Google Shape;1914;p34"/>
            <p:cNvGrpSpPr/>
            <p:nvPr/>
          </p:nvGrpSpPr>
          <p:grpSpPr>
            <a:xfrm>
              <a:off x="-119100" y="-57269"/>
              <a:ext cx="9382200" cy="5243970"/>
              <a:chOff x="-83362" y="-66754"/>
              <a:chExt cx="9382200" cy="5243970"/>
            </a:xfrm>
          </p:grpSpPr>
          <p:cxnSp>
            <p:nvCxnSpPr>
              <p:cNvPr id="1915" name="Google Shape;1915;p34"/>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16" name="Google Shape;1916;p34"/>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17" name="Google Shape;1917;p34"/>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18" name="Google Shape;1918;p34"/>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19" name="Google Shape;1919;p34"/>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20" name="Google Shape;1920;p34"/>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21" name="Google Shape;1921;p34"/>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22" name="Google Shape;1922;p34"/>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23" name="Google Shape;1923;p34"/>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24" name="Google Shape;1924;p34"/>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25" name="Google Shape;1925;p34"/>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26" name="Google Shape;1926;p34"/>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27" name="Google Shape;1927;p34"/>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928" name="Google Shape;1928;p34"/>
            <p:cNvGrpSpPr/>
            <p:nvPr/>
          </p:nvGrpSpPr>
          <p:grpSpPr>
            <a:xfrm>
              <a:off x="212142" y="-64178"/>
              <a:ext cx="8809975" cy="5214627"/>
              <a:chOff x="299872" y="-35537"/>
              <a:chExt cx="8809975" cy="5214627"/>
            </a:xfrm>
          </p:grpSpPr>
          <p:grpSp>
            <p:nvGrpSpPr>
              <p:cNvPr id="1929" name="Google Shape;1929;p34"/>
              <p:cNvGrpSpPr/>
              <p:nvPr/>
            </p:nvGrpSpPr>
            <p:grpSpPr>
              <a:xfrm rot="5400000">
                <a:off x="1669520" y="-1405185"/>
                <a:ext cx="5214627" cy="7953923"/>
                <a:chOff x="-83362" y="-2664949"/>
                <a:chExt cx="9382200" cy="7433573"/>
              </a:xfrm>
            </p:grpSpPr>
            <p:cxnSp>
              <p:nvCxnSpPr>
                <p:cNvPr id="1930" name="Google Shape;1930;p34"/>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31" name="Google Shape;1931;p34"/>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32" name="Google Shape;1932;p34"/>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33" name="Google Shape;1933;p34"/>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34" name="Google Shape;1934;p34"/>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35" name="Google Shape;1935;p34"/>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36" name="Google Shape;1936;p34"/>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37" name="Google Shape;1937;p34"/>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38" name="Google Shape;1938;p34"/>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39" name="Google Shape;1939;p34"/>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40" name="Google Shape;1940;p34"/>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41" name="Google Shape;1941;p34"/>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42" name="Google Shape;1942;p34"/>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43" name="Google Shape;1943;p34"/>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44" name="Google Shape;1944;p34"/>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45" name="Google Shape;1945;p34"/>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46" name="Google Shape;1946;p34"/>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47" name="Google Shape;1947;p34"/>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48" name="Google Shape;1948;p34"/>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949" name="Google Shape;1949;p34"/>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950" name="Google Shape;1950;p34"/>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1951" name="Google Shape;1951;p34"/>
          <p:cNvSpPr txBox="1"/>
          <p:nvPr>
            <p:ph type="title"/>
          </p:nvPr>
        </p:nvSpPr>
        <p:spPr>
          <a:xfrm>
            <a:off x="819825" y="378002"/>
            <a:ext cx="5049300" cy="702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1952" name="Google Shape;1952;p34"/>
          <p:cNvSpPr txBox="1"/>
          <p:nvPr>
            <p:ph idx="1" type="body"/>
          </p:nvPr>
        </p:nvSpPr>
        <p:spPr>
          <a:xfrm>
            <a:off x="839963" y="1151750"/>
            <a:ext cx="3629700" cy="32931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grpSp>
        <p:nvGrpSpPr>
          <p:cNvPr id="1953" name="Google Shape;1953;p34"/>
          <p:cNvGrpSpPr/>
          <p:nvPr/>
        </p:nvGrpSpPr>
        <p:grpSpPr>
          <a:xfrm>
            <a:off x="8468175" y="178565"/>
            <a:ext cx="340786" cy="570834"/>
            <a:chOff x="2002900" y="3914700"/>
            <a:chExt cx="259350" cy="434425"/>
          </a:xfrm>
        </p:grpSpPr>
        <p:sp>
          <p:nvSpPr>
            <p:cNvPr id="1954" name="Google Shape;1954;p34"/>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4"/>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6" name="Google Shape;1956;p34"/>
          <p:cNvGrpSpPr/>
          <p:nvPr/>
        </p:nvGrpSpPr>
        <p:grpSpPr>
          <a:xfrm>
            <a:off x="8612639" y="862156"/>
            <a:ext cx="354386" cy="578521"/>
            <a:chOff x="2254100" y="3662800"/>
            <a:chExt cx="269700" cy="440275"/>
          </a:xfrm>
        </p:grpSpPr>
        <p:sp>
          <p:nvSpPr>
            <p:cNvPr id="1957" name="Google Shape;1957;p34"/>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4"/>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9" name="Google Shape;1959;p34"/>
          <p:cNvSpPr txBox="1"/>
          <p:nvPr>
            <p:ph idx="2" type="body"/>
          </p:nvPr>
        </p:nvSpPr>
        <p:spPr>
          <a:xfrm>
            <a:off x="4674338" y="1151750"/>
            <a:ext cx="3629700" cy="32931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AND_BODY_1_2">
    <p:spTree>
      <p:nvGrpSpPr>
        <p:cNvPr id="1960" name="Shape 1960"/>
        <p:cNvGrpSpPr/>
        <p:nvPr/>
      </p:nvGrpSpPr>
      <p:grpSpPr>
        <a:xfrm>
          <a:off x="0" y="0"/>
          <a:ext cx="0" cy="0"/>
          <a:chOff x="0" y="0"/>
          <a:chExt cx="0" cy="0"/>
        </a:xfrm>
      </p:grpSpPr>
      <p:grpSp>
        <p:nvGrpSpPr>
          <p:cNvPr id="1961" name="Google Shape;1961;p35"/>
          <p:cNvGrpSpPr/>
          <p:nvPr/>
        </p:nvGrpSpPr>
        <p:grpSpPr>
          <a:xfrm>
            <a:off x="-119100" y="-16593"/>
            <a:ext cx="9382200" cy="5250878"/>
            <a:chOff x="-119100" y="-64178"/>
            <a:chExt cx="9382200" cy="5250878"/>
          </a:xfrm>
        </p:grpSpPr>
        <p:grpSp>
          <p:nvGrpSpPr>
            <p:cNvPr id="1962" name="Google Shape;1962;p35"/>
            <p:cNvGrpSpPr/>
            <p:nvPr/>
          </p:nvGrpSpPr>
          <p:grpSpPr>
            <a:xfrm>
              <a:off x="-119100" y="-57269"/>
              <a:ext cx="9382200" cy="5243970"/>
              <a:chOff x="-83362" y="-66754"/>
              <a:chExt cx="9382200" cy="5243970"/>
            </a:xfrm>
          </p:grpSpPr>
          <p:cxnSp>
            <p:nvCxnSpPr>
              <p:cNvPr id="1963" name="Google Shape;1963;p35"/>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64" name="Google Shape;1964;p35"/>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65" name="Google Shape;1965;p35"/>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66" name="Google Shape;1966;p35"/>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67" name="Google Shape;1967;p35"/>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68" name="Google Shape;1968;p35"/>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69" name="Google Shape;1969;p35"/>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70" name="Google Shape;1970;p35"/>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71" name="Google Shape;1971;p35"/>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72" name="Google Shape;1972;p35"/>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73" name="Google Shape;1973;p35"/>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74" name="Google Shape;1974;p35"/>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75" name="Google Shape;1975;p35"/>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1976" name="Google Shape;1976;p35"/>
            <p:cNvGrpSpPr/>
            <p:nvPr/>
          </p:nvGrpSpPr>
          <p:grpSpPr>
            <a:xfrm>
              <a:off x="212142" y="-64178"/>
              <a:ext cx="8809975" cy="5214627"/>
              <a:chOff x="299872" y="-35537"/>
              <a:chExt cx="8809975" cy="5214627"/>
            </a:xfrm>
          </p:grpSpPr>
          <p:grpSp>
            <p:nvGrpSpPr>
              <p:cNvPr id="1977" name="Google Shape;1977;p35"/>
              <p:cNvGrpSpPr/>
              <p:nvPr/>
            </p:nvGrpSpPr>
            <p:grpSpPr>
              <a:xfrm rot="5400000">
                <a:off x="1669520" y="-1405185"/>
                <a:ext cx="5214627" cy="7953923"/>
                <a:chOff x="-83362" y="-2664949"/>
                <a:chExt cx="9382200" cy="7433573"/>
              </a:xfrm>
            </p:grpSpPr>
            <p:cxnSp>
              <p:nvCxnSpPr>
                <p:cNvPr id="1978" name="Google Shape;1978;p35"/>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79" name="Google Shape;1979;p35"/>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80" name="Google Shape;1980;p35"/>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81" name="Google Shape;1981;p35"/>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82" name="Google Shape;1982;p35"/>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83" name="Google Shape;1983;p35"/>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84" name="Google Shape;1984;p35"/>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85" name="Google Shape;1985;p35"/>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86" name="Google Shape;1986;p35"/>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87" name="Google Shape;1987;p35"/>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88" name="Google Shape;1988;p35"/>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89" name="Google Shape;1989;p35"/>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90" name="Google Shape;1990;p35"/>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91" name="Google Shape;1991;p35"/>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92" name="Google Shape;1992;p35"/>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93" name="Google Shape;1993;p35"/>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94" name="Google Shape;1994;p35"/>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95" name="Google Shape;1995;p35"/>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1996" name="Google Shape;1996;p35"/>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1997" name="Google Shape;1997;p35"/>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1998" name="Google Shape;1998;p35"/>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SECTION_TITLE_AND_DESCRIPTION_1_4_3">
    <p:spTree>
      <p:nvGrpSpPr>
        <p:cNvPr id="1999" name="Shape 1999"/>
        <p:cNvGrpSpPr/>
        <p:nvPr/>
      </p:nvGrpSpPr>
      <p:grpSpPr>
        <a:xfrm>
          <a:off x="0" y="0"/>
          <a:ext cx="0" cy="0"/>
          <a:chOff x="0" y="0"/>
          <a:chExt cx="0" cy="0"/>
        </a:xfrm>
      </p:grpSpPr>
      <p:grpSp>
        <p:nvGrpSpPr>
          <p:cNvPr id="2000" name="Google Shape;2000;p36"/>
          <p:cNvGrpSpPr/>
          <p:nvPr/>
        </p:nvGrpSpPr>
        <p:grpSpPr>
          <a:xfrm>
            <a:off x="-119100" y="-16593"/>
            <a:ext cx="9382200" cy="5250878"/>
            <a:chOff x="-119100" y="-64178"/>
            <a:chExt cx="9382200" cy="5250878"/>
          </a:xfrm>
        </p:grpSpPr>
        <p:grpSp>
          <p:nvGrpSpPr>
            <p:cNvPr id="2001" name="Google Shape;2001;p36"/>
            <p:cNvGrpSpPr/>
            <p:nvPr/>
          </p:nvGrpSpPr>
          <p:grpSpPr>
            <a:xfrm>
              <a:off x="-119100" y="-57269"/>
              <a:ext cx="9382200" cy="5243970"/>
              <a:chOff x="-83362" y="-66754"/>
              <a:chExt cx="9382200" cy="5243970"/>
            </a:xfrm>
          </p:grpSpPr>
          <p:cxnSp>
            <p:nvCxnSpPr>
              <p:cNvPr id="2002" name="Google Shape;2002;p36"/>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03" name="Google Shape;2003;p36"/>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04" name="Google Shape;2004;p36"/>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05" name="Google Shape;2005;p36"/>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06" name="Google Shape;2006;p36"/>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07" name="Google Shape;2007;p36"/>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08" name="Google Shape;2008;p36"/>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09" name="Google Shape;2009;p36"/>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10" name="Google Shape;2010;p36"/>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11" name="Google Shape;2011;p36"/>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12" name="Google Shape;2012;p36"/>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13" name="Google Shape;2013;p36"/>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14" name="Google Shape;2014;p36"/>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2015" name="Google Shape;2015;p36"/>
            <p:cNvGrpSpPr/>
            <p:nvPr/>
          </p:nvGrpSpPr>
          <p:grpSpPr>
            <a:xfrm>
              <a:off x="212142" y="-64178"/>
              <a:ext cx="8809975" cy="5214627"/>
              <a:chOff x="299872" y="-35537"/>
              <a:chExt cx="8809975" cy="5214627"/>
            </a:xfrm>
          </p:grpSpPr>
          <p:grpSp>
            <p:nvGrpSpPr>
              <p:cNvPr id="2016" name="Google Shape;2016;p36"/>
              <p:cNvGrpSpPr/>
              <p:nvPr/>
            </p:nvGrpSpPr>
            <p:grpSpPr>
              <a:xfrm rot="5400000">
                <a:off x="1669520" y="-1405185"/>
                <a:ext cx="5214627" cy="7953923"/>
                <a:chOff x="-83362" y="-2664949"/>
                <a:chExt cx="9382200" cy="7433573"/>
              </a:xfrm>
            </p:grpSpPr>
            <p:cxnSp>
              <p:nvCxnSpPr>
                <p:cNvPr id="2017" name="Google Shape;2017;p36"/>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18" name="Google Shape;2018;p36"/>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19" name="Google Shape;2019;p36"/>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20" name="Google Shape;2020;p36"/>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21" name="Google Shape;2021;p36"/>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22" name="Google Shape;2022;p36"/>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23" name="Google Shape;2023;p36"/>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24" name="Google Shape;2024;p36"/>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25" name="Google Shape;2025;p36"/>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26" name="Google Shape;2026;p36"/>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27" name="Google Shape;2027;p36"/>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28" name="Google Shape;2028;p36"/>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29" name="Google Shape;2029;p36"/>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30" name="Google Shape;2030;p36"/>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31" name="Google Shape;2031;p36"/>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32" name="Google Shape;2032;p36"/>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33" name="Google Shape;2033;p36"/>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34" name="Google Shape;2034;p36"/>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35" name="Google Shape;2035;p36"/>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2036" name="Google Shape;2036;p36"/>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2037" name="Google Shape;2037;p36"/>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2038" name="Google Shape;2038;p36"/>
          <p:cNvSpPr/>
          <p:nvPr/>
        </p:nvSpPr>
        <p:spPr>
          <a:xfrm flipH="1" rot="-10173037">
            <a:off x="7269982" y="-1573408"/>
            <a:ext cx="3427106" cy="3041000"/>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6"/>
          <p:cNvSpPr/>
          <p:nvPr/>
        </p:nvSpPr>
        <p:spPr>
          <a:xfrm rot="5869396">
            <a:off x="-1129202" y="4002813"/>
            <a:ext cx="2445198" cy="2169716"/>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6"/>
          <p:cNvSpPr/>
          <p:nvPr/>
        </p:nvSpPr>
        <p:spPr>
          <a:xfrm>
            <a:off x="-344152" y="2399831"/>
            <a:ext cx="1259239" cy="1642631"/>
          </a:xfrm>
          <a:custGeom>
            <a:rect b="b" l="l" r="r" t="t"/>
            <a:pathLst>
              <a:path extrusionOk="0" h="50004" w="38333">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1" name="Google Shape;2041;p36"/>
          <p:cNvGrpSpPr/>
          <p:nvPr/>
        </p:nvGrpSpPr>
        <p:grpSpPr>
          <a:xfrm>
            <a:off x="8647125" y="4042440"/>
            <a:ext cx="340786" cy="570834"/>
            <a:chOff x="2002900" y="3914700"/>
            <a:chExt cx="259350" cy="434425"/>
          </a:xfrm>
        </p:grpSpPr>
        <p:sp>
          <p:nvSpPr>
            <p:cNvPr id="2042" name="Google Shape;2042;p36"/>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6"/>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1_1_1">
    <p:spTree>
      <p:nvGrpSpPr>
        <p:cNvPr id="2044" name="Shape 2044"/>
        <p:cNvGrpSpPr/>
        <p:nvPr/>
      </p:nvGrpSpPr>
      <p:grpSpPr>
        <a:xfrm>
          <a:off x="0" y="0"/>
          <a:ext cx="0" cy="0"/>
          <a:chOff x="0" y="0"/>
          <a:chExt cx="0" cy="0"/>
        </a:xfrm>
      </p:grpSpPr>
      <p:grpSp>
        <p:nvGrpSpPr>
          <p:cNvPr id="2045" name="Google Shape;2045;p37"/>
          <p:cNvGrpSpPr/>
          <p:nvPr/>
        </p:nvGrpSpPr>
        <p:grpSpPr>
          <a:xfrm>
            <a:off x="-119100" y="-16593"/>
            <a:ext cx="9382200" cy="5250878"/>
            <a:chOff x="-119100" y="-64178"/>
            <a:chExt cx="9382200" cy="5250878"/>
          </a:xfrm>
        </p:grpSpPr>
        <p:grpSp>
          <p:nvGrpSpPr>
            <p:cNvPr id="2046" name="Google Shape;2046;p37"/>
            <p:cNvGrpSpPr/>
            <p:nvPr/>
          </p:nvGrpSpPr>
          <p:grpSpPr>
            <a:xfrm>
              <a:off x="-119100" y="-57269"/>
              <a:ext cx="9382200" cy="5243970"/>
              <a:chOff x="-83362" y="-66754"/>
              <a:chExt cx="9382200" cy="5243970"/>
            </a:xfrm>
          </p:grpSpPr>
          <p:cxnSp>
            <p:nvCxnSpPr>
              <p:cNvPr id="2047" name="Google Shape;2047;p37"/>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48" name="Google Shape;2048;p37"/>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49" name="Google Shape;2049;p37"/>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50" name="Google Shape;2050;p37"/>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51" name="Google Shape;2051;p37"/>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52" name="Google Shape;2052;p37"/>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53" name="Google Shape;2053;p37"/>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54" name="Google Shape;2054;p37"/>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55" name="Google Shape;2055;p37"/>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56" name="Google Shape;2056;p37"/>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57" name="Google Shape;2057;p37"/>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58" name="Google Shape;2058;p37"/>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59" name="Google Shape;2059;p37"/>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2060" name="Google Shape;2060;p37"/>
            <p:cNvGrpSpPr/>
            <p:nvPr/>
          </p:nvGrpSpPr>
          <p:grpSpPr>
            <a:xfrm>
              <a:off x="212142" y="-64178"/>
              <a:ext cx="8809975" cy="5214627"/>
              <a:chOff x="299872" y="-35537"/>
              <a:chExt cx="8809975" cy="5214627"/>
            </a:xfrm>
          </p:grpSpPr>
          <p:grpSp>
            <p:nvGrpSpPr>
              <p:cNvPr id="2061" name="Google Shape;2061;p37"/>
              <p:cNvGrpSpPr/>
              <p:nvPr/>
            </p:nvGrpSpPr>
            <p:grpSpPr>
              <a:xfrm rot="5400000">
                <a:off x="1669520" y="-1405185"/>
                <a:ext cx="5214627" cy="7953923"/>
                <a:chOff x="-83362" y="-2664949"/>
                <a:chExt cx="9382200" cy="7433573"/>
              </a:xfrm>
            </p:grpSpPr>
            <p:cxnSp>
              <p:nvCxnSpPr>
                <p:cNvPr id="2062" name="Google Shape;2062;p37"/>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63" name="Google Shape;2063;p37"/>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64" name="Google Shape;2064;p37"/>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65" name="Google Shape;2065;p37"/>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66" name="Google Shape;2066;p37"/>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67" name="Google Shape;2067;p37"/>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68" name="Google Shape;2068;p37"/>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69" name="Google Shape;2069;p37"/>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70" name="Google Shape;2070;p37"/>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71" name="Google Shape;2071;p37"/>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72" name="Google Shape;2072;p37"/>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73" name="Google Shape;2073;p37"/>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74" name="Google Shape;2074;p37"/>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75" name="Google Shape;2075;p37"/>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76" name="Google Shape;2076;p37"/>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77" name="Google Shape;2077;p37"/>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78" name="Google Shape;2078;p37"/>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79" name="Google Shape;2079;p37"/>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80" name="Google Shape;2080;p37"/>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2081" name="Google Shape;2081;p37"/>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2082" name="Google Shape;2082;p37"/>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2083" name="Google Shape;2083;p37"/>
          <p:cNvSpPr/>
          <p:nvPr/>
        </p:nvSpPr>
        <p:spPr>
          <a:xfrm>
            <a:off x="7670434" y="975758"/>
            <a:ext cx="1124320" cy="875146"/>
          </a:xfrm>
          <a:custGeom>
            <a:rect b="b" l="l" r="r" t="t"/>
            <a:pathLst>
              <a:path extrusionOk="0" h="3312" w="4255">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37"/>
          <p:cNvSpPr/>
          <p:nvPr/>
        </p:nvSpPr>
        <p:spPr>
          <a:xfrm flipH="1" rot="9019311">
            <a:off x="6057143" y="2035074"/>
            <a:ext cx="5329755" cy="4729292"/>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7"/>
          <p:cNvSpPr/>
          <p:nvPr/>
        </p:nvSpPr>
        <p:spPr>
          <a:xfrm rot="4484458">
            <a:off x="7215623" y="-916264"/>
            <a:ext cx="1928319" cy="2339626"/>
          </a:xfrm>
          <a:custGeom>
            <a:rect b="b" l="l" r="r" t="t"/>
            <a:pathLst>
              <a:path extrusionOk="0" h="52116" w="42954">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SECTION_TITLE_AND_DESCRIPTION_1_1_4_1">
    <p:spTree>
      <p:nvGrpSpPr>
        <p:cNvPr id="2086" name="Shape 2086"/>
        <p:cNvGrpSpPr/>
        <p:nvPr/>
      </p:nvGrpSpPr>
      <p:grpSpPr>
        <a:xfrm>
          <a:off x="0" y="0"/>
          <a:ext cx="0" cy="0"/>
          <a:chOff x="0" y="0"/>
          <a:chExt cx="0" cy="0"/>
        </a:xfrm>
      </p:grpSpPr>
      <p:grpSp>
        <p:nvGrpSpPr>
          <p:cNvPr id="2087" name="Google Shape;2087;p38"/>
          <p:cNvGrpSpPr/>
          <p:nvPr/>
        </p:nvGrpSpPr>
        <p:grpSpPr>
          <a:xfrm>
            <a:off x="-119100" y="-16593"/>
            <a:ext cx="9382200" cy="5250878"/>
            <a:chOff x="-119100" y="-64178"/>
            <a:chExt cx="9382200" cy="5250878"/>
          </a:xfrm>
        </p:grpSpPr>
        <p:grpSp>
          <p:nvGrpSpPr>
            <p:cNvPr id="2088" name="Google Shape;2088;p38"/>
            <p:cNvGrpSpPr/>
            <p:nvPr/>
          </p:nvGrpSpPr>
          <p:grpSpPr>
            <a:xfrm>
              <a:off x="-119100" y="-57269"/>
              <a:ext cx="9382200" cy="5243970"/>
              <a:chOff x="-83362" y="-66754"/>
              <a:chExt cx="9382200" cy="5243970"/>
            </a:xfrm>
          </p:grpSpPr>
          <p:cxnSp>
            <p:nvCxnSpPr>
              <p:cNvPr id="2089" name="Google Shape;2089;p38"/>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90" name="Google Shape;2090;p38"/>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91" name="Google Shape;2091;p38"/>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92" name="Google Shape;2092;p38"/>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93" name="Google Shape;2093;p38"/>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94" name="Google Shape;2094;p38"/>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95" name="Google Shape;2095;p38"/>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96" name="Google Shape;2096;p38"/>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97" name="Google Shape;2097;p38"/>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98" name="Google Shape;2098;p38"/>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099" name="Google Shape;2099;p38"/>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00" name="Google Shape;2100;p38"/>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01" name="Google Shape;2101;p38"/>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2102" name="Google Shape;2102;p38"/>
            <p:cNvGrpSpPr/>
            <p:nvPr/>
          </p:nvGrpSpPr>
          <p:grpSpPr>
            <a:xfrm>
              <a:off x="212142" y="-64178"/>
              <a:ext cx="8809975" cy="5214627"/>
              <a:chOff x="299872" y="-35537"/>
              <a:chExt cx="8809975" cy="5214627"/>
            </a:xfrm>
          </p:grpSpPr>
          <p:grpSp>
            <p:nvGrpSpPr>
              <p:cNvPr id="2103" name="Google Shape;2103;p38"/>
              <p:cNvGrpSpPr/>
              <p:nvPr/>
            </p:nvGrpSpPr>
            <p:grpSpPr>
              <a:xfrm rot="5400000">
                <a:off x="1669520" y="-1405185"/>
                <a:ext cx="5214627" cy="7953923"/>
                <a:chOff x="-83362" y="-2664949"/>
                <a:chExt cx="9382200" cy="7433573"/>
              </a:xfrm>
            </p:grpSpPr>
            <p:cxnSp>
              <p:nvCxnSpPr>
                <p:cNvPr id="2104" name="Google Shape;2104;p38"/>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05" name="Google Shape;2105;p38"/>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06" name="Google Shape;2106;p38"/>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07" name="Google Shape;2107;p38"/>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08" name="Google Shape;2108;p38"/>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09" name="Google Shape;2109;p38"/>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10" name="Google Shape;2110;p38"/>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11" name="Google Shape;2111;p38"/>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12" name="Google Shape;2112;p38"/>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13" name="Google Shape;2113;p38"/>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14" name="Google Shape;2114;p38"/>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15" name="Google Shape;2115;p38"/>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16" name="Google Shape;2116;p38"/>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17" name="Google Shape;2117;p38"/>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18" name="Google Shape;2118;p38"/>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19" name="Google Shape;2119;p38"/>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20" name="Google Shape;2120;p38"/>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21" name="Google Shape;2121;p38"/>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122" name="Google Shape;2122;p38"/>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2123" name="Google Shape;2123;p38"/>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2124" name="Google Shape;2124;p38"/>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grpSp>
        <p:nvGrpSpPr>
          <p:cNvPr id="2125" name="Google Shape;2125;p38"/>
          <p:cNvGrpSpPr/>
          <p:nvPr/>
        </p:nvGrpSpPr>
        <p:grpSpPr>
          <a:xfrm rot="7199944">
            <a:off x="8752305" y="857774"/>
            <a:ext cx="1040619" cy="1909854"/>
            <a:chOff x="1986275" y="390525"/>
            <a:chExt cx="791925" cy="1453425"/>
          </a:xfrm>
        </p:grpSpPr>
        <p:sp>
          <p:nvSpPr>
            <p:cNvPr id="2126" name="Google Shape;2126;p38"/>
            <p:cNvSpPr/>
            <p:nvPr/>
          </p:nvSpPr>
          <p:spPr>
            <a:xfrm>
              <a:off x="1986275" y="415100"/>
              <a:ext cx="784925" cy="1428475"/>
            </a:xfrm>
            <a:custGeom>
              <a:rect b="b" l="l" r="r" t="t"/>
              <a:pathLst>
                <a:path extrusionOk="0" h="57139" w="31397">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38"/>
            <p:cNvSpPr/>
            <p:nvPr/>
          </p:nvSpPr>
          <p:spPr>
            <a:xfrm>
              <a:off x="2489200" y="1424300"/>
              <a:ext cx="286775" cy="419625"/>
            </a:xfrm>
            <a:custGeom>
              <a:rect b="b" l="l" r="r" t="t"/>
              <a:pathLst>
                <a:path extrusionOk="0" h="16785" w="11471">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38"/>
            <p:cNvSpPr/>
            <p:nvPr/>
          </p:nvSpPr>
          <p:spPr>
            <a:xfrm>
              <a:off x="2489200" y="1470675"/>
              <a:ext cx="244525" cy="334225"/>
            </a:xfrm>
            <a:custGeom>
              <a:rect b="b" l="l" r="r" t="t"/>
              <a:pathLst>
                <a:path extrusionOk="0" h="13369" w="9781">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38"/>
            <p:cNvSpPr/>
            <p:nvPr/>
          </p:nvSpPr>
          <p:spPr>
            <a:xfrm>
              <a:off x="2678900" y="1739500"/>
              <a:ext cx="93675" cy="104425"/>
            </a:xfrm>
            <a:custGeom>
              <a:rect b="b" l="l" r="r" t="t"/>
              <a:pathLst>
                <a:path extrusionOk="0" h="4177" w="3747">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38"/>
            <p:cNvSpPr/>
            <p:nvPr/>
          </p:nvSpPr>
          <p:spPr>
            <a:xfrm>
              <a:off x="2064050" y="390575"/>
              <a:ext cx="714150" cy="1193175"/>
            </a:xfrm>
            <a:custGeom>
              <a:rect b="b" l="l" r="r" t="t"/>
              <a:pathLst>
                <a:path extrusionOk="0" h="47727" w="28566">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38"/>
            <p:cNvSpPr/>
            <p:nvPr/>
          </p:nvSpPr>
          <p:spPr>
            <a:xfrm>
              <a:off x="2064050" y="475400"/>
              <a:ext cx="491725" cy="1108350"/>
            </a:xfrm>
            <a:custGeom>
              <a:rect b="b" l="l" r="r" t="t"/>
              <a:pathLst>
                <a:path extrusionOk="0" h="44334" w="19669">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38"/>
            <p:cNvSpPr/>
            <p:nvPr/>
          </p:nvSpPr>
          <p:spPr>
            <a:xfrm>
              <a:off x="2293825" y="390575"/>
              <a:ext cx="484375" cy="1092125"/>
            </a:xfrm>
            <a:custGeom>
              <a:rect b="b" l="l" r="r" t="t"/>
              <a:pathLst>
                <a:path extrusionOk="0" h="43685" w="19375">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38"/>
            <p:cNvSpPr/>
            <p:nvPr/>
          </p:nvSpPr>
          <p:spPr>
            <a:xfrm>
              <a:off x="2678900" y="1764750"/>
              <a:ext cx="92800" cy="79200"/>
            </a:xfrm>
            <a:custGeom>
              <a:rect b="b" l="l" r="r" t="t"/>
              <a:pathLst>
                <a:path extrusionOk="0" h="3168" w="3712">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38"/>
            <p:cNvSpPr/>
            <p:nvPr/>
          </p:nvSpPr>
          <p:spPr>
            <a:xfrm>
              <a:off x="2063850" y="390525"/>
              <a:ext cx="335425" cy="150875"/>
            </a:xfrm>
            <a:custGeom>
              <a:rect b="b" l="l" r="r" t="t"/>
              <a:pathLst>
                <a:path extrusionOk="0" h="6035" w="13417">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5" name="Google Shape;2135;p38"/>
          <p:cNvGrpSpPr/>
          <p:nvPr/>
        </p:nvGrpSpPr>
        <p:grpSpPr>
          <a:xfrm>
            <a:off x="177050" y="3555090"/>
            <a:ext cx="340786" cy="570834"/>
            <a:chOff x="2002900" y="3914700"/>
            <a:chExt cx="259350" cy="434425"/>
          </a:xfrm>
        </p:grpSpPr>
        <p:sp>
          <p:nvSpPr>
            <p:cNvPr id="2136" name="Google Shape;2136;p38"/>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38"/>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8" name="Google Shape;2138;p38"/>
          <p:cNvGrpSpPr/>
          <p:nvPr/>
        </p:nvGrpSpPr>
        <p:grpSpPr>
          <a:xfrm>
            <a:off x="321514" y="4238681"/>
            <a:ext cx="354386" cy="578521"/>
            <a:chOff x="2254100" y="3662800"/>
            <a:chExt cx="269700" cy="440275"/>
          </a:xfrm>
        </p:grpSpPr>
        <p:sp>
          <p:nvSpPr>
            <p:cNvPr id="2139" name="Google Shape;2139;p38"/>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38"/>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1" name="Google Shape;2141;p38"/>
          <p:cNvGrpSpPr/>
          <p:nvPr/>
        </p:nvGrpSpPr>
        <p:grpSpPr>
          <a:xfrm rot="-1793390">
            <a:off x="7580484" y="-947456"/>
            <a:ext cx="1516561" cy="2882508"/>
            <a:chOff x="4949150" y="3435000"/>
            <a:chExt cx="1154175" cy="2193725"/>
          </a:xfrm>
        </p:grpSpPr>
        <p:sp>
          <p:nvSpPr>
            <p:cNvPr id="2142" name="Google Shape;2142;p38"/>
            <p:cNvSpPr/>
            <p:nvPr/>
          </p:nvSpPr>
          <p:spPr>
            <a:xfrm>
              <a:off x="4959775" y="3435000"/>
              <a:ext cx="1143550" cy="959400"/>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38"/>
            <p:cNvSpPr/>
            <p:nvPr/>
          </p:nvSpPr>
          <p:spPr>
            <a:xfrm>
              <a:off x="4951550" y="4337550"/>
              <a:ext cx="1049300" cy="1291175"/>
            </a:xfrm>
            <a:custGeom>
              <a:rect b="b" l="l" r="r" t="t"/>
              <a:pathLst>
                <a:path extrusionOk="0" h="51647" w="41972">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38"/>
            <p:cNvSpPr/>
            <p:nvPr/>
          </p:nvSpPr>
          <p:spPr>
            <a:xfrm>
              <a:off x="4949150" y="4337350"/>
              <a:ext cx="355725" cy="379225"/>
            </a:xfrm>
            <a:custGeom>
              <a:rect b="b" l="l" r="r" t="t"/>
              <a:pathLst>
                <a:path extrusionOk="0" h="15169" w="14229">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38"/>
            <p:cNvSpPr/>
            <p:nvPr/>
          </p:nvSpPr>
          <p:spPr>
            <a:xfrm>
              <a:off x="5009050" y="4360375"/>
              <a:ext cx="295825" cy="264025"/>
            </a:xfrm>
            <a:custGeom>
              <a:rect b="b" l="l" r="r" t="t"/>
              <a:pathLst>
                <a:path extrusionOk="0" h="10561" w="11833">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38"/>
            <p:cNvSpPr/>
            <p:nvPr/>
          </p:nvSpPr>
          <p:spPr>
            <a:xfrm>
              <a:off x="4949150" y="4337350"/>
              <a:ext cx="108075" cy="106800"/>
            </a:xfrm>
            <a:custGeom>
              <a:rect b="b" l="l" r="r" t="t"/>
              <a:pathLst>
                <a:path extrusionOk="0" h="4272" w="4323">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38"/>
            <p:cNvSpPr/>
            <p:nvPr/>
          </p:nvSpPr>
          <p:spPr>
            <a:xfrm>
              <a:off x="5062025" y="4502650"/>
              <a:ext cx="991525" cy="1085800"/>
            </a:xfrm>
            <a:custGeom>
              <a:rect b="b" l="l" r="r" t="t"/>
              <a:pathLst>
                <a:path extrusionOk="0" h="43432" w="39661">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38"/>
            <p:cNvSpPr/>
            <p:nvPr/>
          </p:nvSpPr>
          <p:spPr>
            <a:xfrm>
              <a:off x="5270300" y="4502650"/>
              <a:ext cx="783250" cy="931275"/>
            </a:xfrm>
            <a:custGeom>
              <a:rect b="b" l="l" r="r" t="t"/>
              <a:pathLst>
                <a:path extrusionOk="0" h="37251" w="3133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38"/>
            <p:cNvSpPr/>
            <p:nvPr/>
          </p:nvSpPr>
          <p:spPr>
            <a:xfrm>
              <a:off x="5062025" y="4683725"/>
              <a:ext cx="805800" cy="904725"/>
            </a:xfrm>
            <a:custGeom>
              <a:rect b="b" l="l" r="r" t="t"/>
              <a:pathLst>
                <a:path extrusionOk="0" h="36189" w="32232">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38"/>
            <p:cNvSpPr/>
            <p:nvPr/>
          </p:nvSpPr>
          <p:spPr>
            <a:xfrm>
              <a:off x="5016750" y="4357550"/>
              <a:ext cx="975" cy="550"/>
            </a:xfrm>
            <a:custGeom>
              <a:rect b="b" l="l" r="r" t="t"/>
              <a:pathLst>
                <a:path extrusionOk="0" h="22" w="39">
                  <a:moveTo>
                    <a:pt x="1" y="1"/>
                  </a:moveTo>
                  <a:lnTo>
                    <a:pt x="39" y="2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38"/>
            <p:cNvSpPr/>
            <p:nvPr/>
          </p:nvSpPr>
          <p:spPr>
            <a:xfrm>
              <a:off x="4986000" y="4341125"/>
              <a:ext cx="850" cy="475"/>
            </a:xfrm>
            <a:custGeom>
              <a:rect b="b" l="l" r="r" t="t"/>
              <a:pathLst>
                <a:path extrusionOk="0" h="19" w="34">
                  <a:moveTo>
                    <a:pt x="1" y="1"/>
                  </a:moveTo>
                  <a:lnTo>
                    <a:pt x="34" y="1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38"/>
            <p:cNvSpPr/>
            <p:nvPr/>
          </p:nvSpPr>
          <p:spPr>
            <a:xfrm>
              <a:off x="4999650" y="4348400"/>
              <a:ext cx="12550" cy="6725"/>
            </a:xfrm>
            <a:custGeom>
              <a:rect b="b" l="l" r="r" t="t"/>
              <a:pathLst>
                <a:path extrusionOk="0" h="269" w="502">
                  <a:moveTo>
                    <a:pt x="0" y="1"/>
                  </a:moveTo>
                  <a:lnTo>
                    <a:pt x="501" y="26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38"/>
            <p:cNvSpPr/>
            <p:nvPr/>
          </p:nvSpPr>
          <p:spPr>
            <a:xfrm>
              <a:off x="4994075" y="4345450"/>
              <a:ext cx="2475" cy="1350"/>
            </a:xfrm>
            <a:custGeom>
              <a:rect b="b" l="l" r="r" t="t"/>
              <a:pathLst>
                <a:path extrusionOk="0" h="54" w="99">
                  <a:moveTo>
                    <a:pt x="0" y="1"/>
                  </a:moveTo>
                  <a:lnTo>
                    <a:pt x="99" y="5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38"/>
            <p:cNvSpPr/>
            <p:nvPr/>
          </p:nvSpPr>
          <p:spPr>
            <a:xfrm>
              <a:off x="4996525" y="4346775"/>
              <a:ext cx="3125" cy="1650"/>
            </a:xfrm>
            <a:custGeom>
              <a:rect b="b" l="l" r="r" t="t"/>
              <a:pathLst>
                <a:path extrusionOk="0" h="66" w="125">
                  <a:moveTo>
                    <a:pt x="1" y="0"/>
                  </a:moveTo>
                  <a:lnTo>
                    <a:pt x="124" y="6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38"/>
            <p:cNvSpPr/>
            <p:nvPr/>
          </p:nvSpPr>
          <p:spPr>
            <a:xfrm>
              <a:off x="4986825" y="4341575"/>
              <a:ext cx="7275" cy="3900"/>
            </a:xfrm>
            <a:custGeom>
              <a:rect b="b" l="l" r="r" t="t"/>
              <a:pathLst>
                <a:path extrusionOk="0" h="156" w="291">
                  <a:moveTo>
                    <a:pt x="1" y="0"/>
                  </a:moveTo>
                  <a:lnTo>
                    <a:pt x="290" y="15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38"/>
            <p:cNvSpPr/>
            <p:nvPr/>
          </p:nvSpPr>
          <p:spPr>
            <a:xfrm>
              <a:off x="4984400" y="4340250"/>
              <a:ext cx="1625" cy="900"/>
            </a:xfrm>
            <a:custGeom>
              <a:rect b="b" l="l" r="r" t="t"/>
              <a:pathLst>
                <a:path extrusionOk="0" h="36" w="65">
                  <a:moveTo>
                    <a:pt x="0" y="1"/>
                  </a:moveTo>
                  <a:lnTo>
                    <a:pt x="65" y="3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38"/>
            <p:cNvSpPr/>
            <p:nvPr/>
          </p:nvSpPr>
          <p:spPr>
            <a:xfrm>
              <a:off x="4954300" y="4365725"/>
              <a:ext cx="3825" cy="11300"/>
            </a:xfrm>
            <a:custGeom>
              <a:rect b="b" l="l" r="r" t="t"/>
              <a:pathLst>
                <a:path extrusionOk="0" h="452" w="153">
                  <a:moveTo>
                    <a:pt x="1" y="1"/>
                  </a:moveTo>
                  <a:lnTo>
                    <a:pt x="153" y="451"/>
                  </a:lnTo>
                  <a:lnTo>
                    <a:pt x="153" y="451"/>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38"/>
            <p:cNvSpPr/>
            <p:nvPr/>
          </p:nvSpPr>
          <p:spPr>
            <a:xfrm>
              <a:off x="5012175" y="4355100"/>
              <a:ext cx="4600" cy="2475"/>
            </a:xfrm>
            <a:custGeom>
              <a:rect b="b" l="l" r="r" t="t"/>
              <a:pathLst>
                <a:path extrusionOk="0" h="99" w="184">
                  <a:moveTo>
                    <a:pt x="0" y="1"/>
                  </a:moveTo>
                  <a:lnTo>
                    <a:pt x="184" y="99"/>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38"/>
            <p:cNvSpPr/>
            <p:nvPr/>
          </p:nvSpPr>
          <p:spPr>
            <a:xfrm>
              <a:off x="4958100" y="4377000"/>
              <a:ext cx="22625" cy="67150"/>
            </a:xfrm>
            <a:custGeom>
              <a:rect b="b" l="l" r="r" t="t"/>
              <a:pathLst>
                <a:path extrusionOk="0" h="2686" w="905">
                  <a:moveTo>
                    <a:pt x="1" y="0"/>
                  </a:moveTo>
                  <a:lnTo>
                    <a:pt x="905" y="2685"/>
                  </a:lnTo>
                  <a:lnTo>
                    <a:pt x="905" y="268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38"/>
            <p:cNvSpPr/>
            <p:nvPr/>
          </p:nvSpPr>
          <p:spPr>
            <a:xfrm>
              <a:off x="5017750" y="4358075"/>
              <a:ext cx="4325" cy="2325"/>
            </a:xfrm>
            <a:custGeom>
              <a:rect b="b" l="l" r="r" t="t"/>
              <a:pathLst>
                <a:path extrusionOk="0" h="93" w="173">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38"/>
            <p:cNvSpPr/>
            <p:nvPr/>
          </p:nvSpPr>
          <p:spPr>
            <a:xfrm>
              <a:off x="4949150" y="4337350"/>
              <a:ext cx="108075" cy="70150"/>
            </a:xfrm>
            <a:custGeom>
              <a:rect b="b" l="l" r="r" t="t"/>
              <a:pathLst>
                <a:path extrusionOk="0" h="2806" w="4323">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38"/>
            <p:cNvSpPr/>
            <p:nvPr/>
          </p:nvSpPr>
          <p:spPr>
            <a:xfrm>
              <a:off x="5771200" y="5345375"/>
              <a:ext cx="282800" cy="243325"/>
            </a:xfrm>
            <a:custGeom>
              <a:rect b="b" l="l" r="r" t="t"/>
              <a:pathLst>
                <a:path extrusionOk="0" h="9733" w="11312">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3" name="Shape 243"/>
        <p:cNvGrpSpPr/>
        <p:nvPr/>
      </p:nvGrpSpPr>
      <p:grpSpPr>
        <a:xfrm>
          <a:off x="0" y="0"/>
          <a:ext cx="0" cy="0"/>
          <a:chOff x="0" y="0"/>
          <a:chExt cx="0" cy="0"/>
        </a:xfrm>
      </p:grpSpPr>
      <p:grpSp>
        <p:nvGrpSpPr>
          <p:cNvPr id="244" name="Google Shape;244;p5"/>
          <p:cNvGrpSpPr/>
          <p:nvPr/>
        </p:nvGrpSpPr>
        <p:grpSpPr>
          <a:xfrm>
            <a:off x="-119100" y="-16593"/>
            <a:ext cx="9382200" cy="5250878"/>
            <a:chOff x="-119100" y="-64178"/>
            <a:chExt cx="9382200" cy="5250878"/>
          </a:xfrm>
        </p:grpSpPr>
        <p:grpSp>
          <p:nvGrpSpPr>
            <p:cNvPr id="245" name="Google Shape;245;p5"/>
            <p:cNvGrpSpPr/>
            <p:nvPr/>
          </p:nvGrpSpPr>
          <p:grpSpPr>
            <a:xfrm>
              <a:off x="-119100" y="-57269"/>
              <a:ext cx="9382200" cy="5243970"/>
              <a:chOff x="-83362" y="-66754"/>
              <a:chExt cx="9382200" cy="5243970"/>
            </a:xfrm>
          </p:grpSpPr>
          <p:cxnSp>
            <p:nvCxnSpPr>
              <p:cNvPr id="246" name="Google Shape;246;p5"/>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47" name="Google Shape;247;p5"/>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48" name="Google Shape;248;p5"/>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49" name="Google Shape;249;p5"/>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50" name="Google Shape;250;p5"/>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51" name="Google Shape;251;p5"/>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52" name="Google Shape;252;p5"/>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53" name="Google Shape;253;p5"/>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54" name="Google Shape;254;p5"/>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55" name="Google Shape;255;p5"/>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56" name="Google Shape;256;p5"/>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57" name="Google Shape;257;p5"/>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58" name="Google Shape;258;p5"/>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259" name="Google Shape;259;p5"/>
            <p:cNvGrpSpPr/>
            <p:nvPr/>
          </p:nvGrpSpPr>
          <p:grpSpPr>
            <a:xfrm>
              <a:off x="212142" y="-64178"/>
              <a:ext cx="8809975" cy="5214627"/>
              <a:chOff x="299872" y="-35537"/>
              <a:chExt cx="8809975" cy="5214627"/>
            </a:xfrm>
          </p:grpSpPr>
          <p:grpSp>
            <p:nvGrpSpPr>
              <p:cNvPr id="260" name="Google Shape;260;p5"/>
              <p:cNvGrpSpPr/>
              <p:nvPr/>
            </p:nvGrpSpPr>
            <p:grpSpPr>
              <a:xfrm rot="5400000">
                <a:off x="1669520" y="-1405185"/>
                <a:ext cx="5214627" cy="7953923"/>
                <a:chOff x="-83362" y="-2664949"/>
                <a:chExt cx="9382200" cy="7433573"/>
              </a:xfrm>
            </p:grpSpPr>
            <p:cxnSp>
              <p:nvCxnSpPr>
                <p:cNvPr id="261" name="Google Shape;261;p5"/>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62" name="Google Shape;262;p5"/>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63" name="Google Shape;263;p5"/>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64" name="Google Shape;264;p5"/>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65" name="Google Shape;265;p5"/>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66" name="Google Shape;266;p5"/>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67" name="Google Shape;267;p5"/>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68" name="Google Shape;268;p5"/>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69" name="Google Shape;269;p5"/>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70" name="Google Shape;270;p5"/>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71" name="Google Shape;271;p5"/>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72" name="Google Shape;272;p5"/>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73" name="Google Shape;273;p5"/>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74" name="Google Shape;274;p5"/>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75" name="Google Shape;275;p5"/>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76" name="Google Shape;276;p5"/>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77" name="Google Shape;277;p5"/>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78" name="Google Shape;278;p5"/>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79" name="Google Shape;279;p5"/>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280" name="Google Shape;280;p5"/>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281" name="Google Shape;281;p5"/>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282" name="Google Shape;282;p5"/>
          <p:cNvSpPr txBox="1"/>
          <p:nvPr>
            <p:ph idx="1" type="body"/>
          </p:nvPr>
        </p:nvSpPr>
        <p:spPr>
          <a:xfrm>
            <a:off x="1009525" y="1886729"/>
            <a:ext cx="3344700" cy="28878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83" name="Google Shape;283;p5"/>
          <p:cNvSpPr txBox="1"/>
          <p:nvPr>
            <p:ph idx="2" type="body"/>
          </p:nvPr>
        </p:nvSpPr>
        <p:spPr>
          <a:xfrm>
            <a:off x="4789783" y="1886729"/>
            <a:ext cx="3344700" cy="28878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84" name="Google Shape;284;p5"/>
          <p:cNvSpPr txBox="1"/>
          <p:nvPr>
            <p:ph type="title"/>
          </p:nvPr>
        </p:nvSpPr>
        <p:spPr>
          <a:xfrm>
            <a:off x="819825" y="378000"/>
            <a:ext cx="55326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grpSp>
        <p:nvGrpSpPr>
          <p:cNvPr id="285" name="Google Shape;285;p5"/>
          <p:cNvGrpSpPr/>
          <p:nvPr/>
        </p:nvGrpSpPr>
        <p:grpSpPr>
          <a:xfrm>
            <a:off x="233200" y="3418690"/>
            <a:ext cx="340786" cy="570834"/>
            <a:chOff x="2002900" y="3914700"/>
            <a:chExt cx="259350" cy="434425"/>
          </a:xfrm>
        </p:grpSpPr>
        <p:sp>
          <p:nvSpPr>
            <p:cNvPr id="286" name="Google Shape;286;p5"/>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5"/>
          <p:cNvGrpSpPr/>
          <p:nvPr/>
        </p:nvGrpSpPr>
        <p:grpSpPr>
          <a:xfrm>
            <a:off x="324014" y="4340106"/>
            <a:ext cx="354386" cy="578521"/>
            <a:chOff x="2254100" y="3662800"/>
            <a:chExt cx="269700" cy="440275"/>
          </a:xfrm>
        </p:grpSpPr>
        <p:sp>
          <p:nvSpPr>
            <p:cNvPr id="289" name="Google Shape;289;p5"/>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 name="Google Shape;291;p5"/>
          <p:cNvSpPr/>
          <p:nvPr/>
        </p:nvSpPr>
        <p:spPr>
          <a:xfrm flipH="1" rot="9019462">
            <a:off x="6273854" y="-1549783"/>
            <a:ext cx="3114317" cy="2763451"/>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2" name="Shape 292"/>
        <p:cNvGrpSpPr/>
        <p:nvPr/>
      </p:nvGrpSpPr>
      <p:grpSpPr>
        <a:xfrm>
          <a:off x="0" y="0"/>
          <a:ext cx="0" cy="0"/>
          <a:chOff x="0" y="0"/>
          <a:chExt cx="0" cy="0"/>
        </a:xfrm>
      </p:grpSpPr>
      <p:grpSp>
        <p:nvGrpSpPr>
          <p:cNvPr id="293" name="Google Shape;293;p6"/>
          <p:cNvGrpSpPr/>
          <p:nvPr/>
        </p:nvGrpSpPr>
        <p:grpSpPr>
          <a:xfrm>
            <a:off x="-119100" y="-16593"/>
            <a:ext cx="9382200" cy="5250878"/>
            <a:chOff x="-119100" y="-64178"/>
            <a:chExt cx="9382200" cy="5250878"/>
          </a:xfrm>
        </p:grpSpPr>
        <p:grpSp>
          <p:nvGrpSpPr>
            <p:cNvPr id="294" name="Google Shape;294;p6"/>
            <p:cNvGrpSpPr/>
            <p:nvPr/>
          </p:nvGrpSpPr>
          <p:grpSpPr>
            <a:xfrm>
              <a:off x="-119100" y="-57269"/>
              <a:ext cx="9382200" cy="5243970"/>
              <a:chOff x="-83362" y="-66754"/>
              <a:chExt cx="9382200" cy="5243970"/>
            </a:xfrm>
          </p:grpSpPr>
          <p:cxnSp>
            <p:nvCxnSpPr>
              <p:cNvPr id="295" name="Google Shape;295;p6"/>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96" name="Google Shape;296;p6"/>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97" name="Google Shape;297;p6"/>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98" name="Google Shape;298;p6"/>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299" name="Google Shape;299;p6"/>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00" name="Google Shape;300;p6"/>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01" name="Google Shape;301;p6"/>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02" name="Google Shape;302;p6"/>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03" name="Google Shape;303;p6"/>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04" name="Google Shape;304;p6"/>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05" name="Google Shape;305;p6"/>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06" name="Google Shape;306;p6"/>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07" name="Google Shape;307;p6"/>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308" name="Google Shape;308;p6"/>
            <p:cNvGrpSpPr/>
            <p:nvPr/>
          </p:nvGrpSpPr>
          <p:grpSpPr>
            <a:xfrm>
              <a:off x="212142" y="-64178"/>
              <a:ext cx="8809975" cy="5214627"/>
              <a:chOff x="299872" y="-35537"/>
              <a:chExt cx="8809975" cy="5214627"/>
            </a:xfrm>
          </p:grpSpPr>
          <p:grpSp>
            <p:nvGrpSpPr>
              <p:cNvPr id="309" name="Google Shape;309;p6"/>
              <p:cNvGrpSpPr/>
              <p:nvPr/>
            </p:nvGrpSpPr>
            <p:grpSpPr>
              <a:xfrm rot="5400000">
                <a:off x="1669520" y="-1405185"/>
                <a:ext cx="5214627" cy="7953923"/>
                <a:chOff x="-83362" y="-2664949"/>
                <a:chExt cx="9382200" cy="7433573"/>
              </a:xfrm>
            </p:grpSpPr>
            <p:cxnSp>
              <p:nvCxnSpPr>
                <p:cNvPr id="310" name="Google Shape;310;p6"/>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11" name="Google Shape;311;p6"/>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12" name="Google Shape;312;p6"/>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13" name="Google Shape;313;p6"/>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14" name="Google Shape;314;p6"/>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15" name="Google Shape;315;p6"/>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16" name="Google Shape;316;p6"/>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17" name="Google Shape;317;p6"/>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18" name="Google Shape;318;p6"/>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19" name="Google Shape;319;p6"/>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20" name="Google Shape;320;p6"/>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21" name="Google Shape;321;p6"/>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22" name="Google Shape;322;p6"/>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23" name="Google Shape;323;p6"/>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24" name="Google Shape;324;p6"/>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25" name="Google Shape;325;p6"/>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26" name="Google Shape;326;p6"/>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27" name="Google Shape;327;p6"/>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28" name="Google Shape;328;p6"/>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329" name="Google Shape;329;p6"/>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330" name="Google Shape;330;p6"/>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331" name="Google Shape;331;p6"/>
          <p:cNvSpPr txBox="1"/>
          <p:nvPr>
            <p:ph type="title"/>
          </p:nvPr>
        </p:nvSpPr>
        <p:spPr>
          <a:xfrm>
            <a:off x="819825" y="378001"/>
            <a:ext cx="5049300" cy="78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600"/>
              <a:buNone/>
              <a:defRPr sz="2600"/>
            </a:lvl2pPr>
            <a:lvl3pPr lvl="2" rtl="0">
              <a:lnSpc>
                <a:spcPct val="100000"/>
              </a:lnSpc>
              <a:spcBef>
                <a:spcPts val="0"/>
              </a:spcBef>
              <a:spcAft>
                <a:spcPts val="0"/>
              </a:spcAft>
              <a:buSzPts val="2600"/>
              <a:buNone/>
              <a:defRPr sz="2600"/>
            </a:lvl3pPr>
            <a:lvl4pPr lvl="3" rtl="0">
              <a:lnSpc>
                <a:spcPct val="100000"/>
              </a:lnSpc>
              <a:spcBef>
                <a:spcPts val="0"/>
              </a:spcBef>
              <a:spcAft>
                <a:spcPts val="0"/>
              </a:spcAft>
              <a:buSzPts val="2600"/>
              <a:buNone/>
              <a:defRPr sz="2600"/>
            </a:lvl4pPr>
            <a:lvl5pPr lvl="4" rtl="0">
              <a:lnSpc>
                <a:spcPct val="100000"/>
              </a:lnSpc>
              <a:spcBef>
                <a:spcPts val="0"/>
              </a:spcBef>
              <a:spcAft>
                <a:spcPts val="0"/>
              </a:spcAft>
              <a:buSzPts val="2600"/>
              <a:buNone/>
              <a:defRPr sz="2600"/>
            </a:lvl5pPr>
            <a:lvl6pPr lvl="5" rtl="0">
              <a:lnSpc>
                <a:spcPct val="100000"/>
              </a:lnSpc>
              <a:spcBef>
                <a:spcPts val="0"/>
              </a:spcBef>
              <a:spcAft>
                <a:spcPts val="0"/>
              </a:spcAft>
              <a:buSzPts val="2600"/>
              <a:buNone/>
              <a:defRPr sz="2600"/>
            </a:lvl6pPr>
            <a:lvl7pPr lvl="6" rtl="0">
              <a:lnSpc>
                <a:spcPct val="100000"/>
              </a:lnSpc>
              <a:spcBef>
                <a:spcPts val="0"/>
              </a:spcBef>
              <a:spcAft>
                <a:spcPts val="0"/>
              </a:spcAft>
              <a:buSzPts val="2600"/>
              <a:buNone/>
              <a:defRPr sz="2600"/>
            </a:lvl7pPr>
            <a:lvl8pPr lvl="7" rtl="0">
              <a:lnSpc>
                <a:spcPct val="100000"/>
              </a:lnSpc>
              <a:spcBef>
                <a:spcPts val="0"/>
              </a:spcBef>
              <a:spcAft>
                <a:spcPts val="0"/>
              </a:spcAft>
              <a:buSzPts val="2600"/>
              <a:buNone/>
              <a:defRPr sz="2600"/>
            </a:lvl8pPr>
            <a:lvl9pPr lvl="8" rtl="0">
              <a:lnSpc>
                <a:spcPct val="100000"/>
              </a:lnSpc>
              <a:spcBef>
                <a:spcPts val="0"/>
              </a:spcBef>
              <a:spcAft>
                <a:spcPts val="0"/>
              </a:spcAft>
              <a:buSzPts val="2600"/>
              <a:buNone/>
              <a:defRPr sz="2600"/>
            </a:lvl9pPr>
          </a:lstStyle>
          <a:p/>
        </p:txBody>
      </p:sp>
      <p:sp>
        <p:nvSpPr>
          <p:cNvPr id="332" name="Google Shape;332;p6"/>
          <p:cNvSpPr/>
          <p:nvPr/>
        </p:nvSpPr>
        <p:spPr>
          <a:xfrm rot="7212442">
            <a:off x="8007151" y="193381"/>
            <a:ext cx="1425289" cy="1700625"/>
          </a:xfrm>
          <a:custGeom>
            <a:rect b="b" l="l" r="r" t="t"/>
            <a:pathLst>
              <a:path extrusionOk="0" h="50592" w="42401">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6"/>
          <p:cNvGrpSpPr/>
          <p:nvPr/>
        </p:nvGrpSpPr>
        <p:grpSpPr>
          <a:xfrm>
            <a:off x="388950" y="2839240"/>
            <a:ext cx="340786" cy="570834"/>
            <a:chOff x="2002900" y="3914700"/>
            <a:chExt cx="259350" cy="434425"/>
          </a:xfrm>
        </p:grpSpPr>
        <p:sp>
          <p:nvSpPr>
            <p:cNvPr id="334" name="Google Shape;334;p6"/>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 name="Google Shape;336;p6"/>
          <p:cNvGrpSpPr/>
          <p:nvPr/>
        </p:nvGrpSpPr>
        <p:grpSpPr>
          <a:xfrm>
            <a:off x="195264" y="4125531"/>
            <a:ext cx="354386" cy="578521"/>
            <a:chOff x="2254100" y="3662800"/>
            <a:chExt cx="269700" cy="440275"/>
          </a:xfrm>
        </p:grpSpPr>
        <p:sp>
          <p:nvSpPr>
            <p:cNvPr id="337" name="Google Shape;337;p6"/>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9" name="Shape 339"/>
        <p:cNvGrpSpPr/>
        <p:nvPr/>
      </p:nvGrpSpPr>
      <p:grpSpPr>
        <a:xfrm>
          <a:off x="0" y="0"/>
          <a:ext cx="0" cy="0"/>
          <a:chOff x="0" y="0"/>
          <a:chExt cx="0" cy="0"/>
        </a:xfrm>
      </p:grpSpPr>
      <p:grpSp>
        <p:nvGrpSpPr>
          <p:cNvPr id="340" name="Google Shape;340;p7"/>
          <p:cNvGrpSpPr/>
          <p:nvPr/>
        </p:nvGrpSpPr>
        <p:grpSpPr>
          <a:xfrm>
            <a:off x="-119100" y="-16593"/>
            <a:ext cx="9382200" cy="5250878"/>
            <a:chOff x="-119100" y="-64178"/>
            <a:chExt cx="9382200" cy="5250878"/>
          </a:xfrm>
        </p:grpSpPr>
        <p:grpSp>
          <p:nvGrpSpPr>
            <p:cNvPr id="341" name="Google Shape;341;p7"/>
            <p:cNvGrpSpPr/>
            <p:nvPr/>
          </p:nvGrpSpPr>
          <p:grpSpPr>
            <a:xfrm>
              <a:off x="-119100" y="-57269"/>
              <a:ext cx="9382200" cy="5243970"/>
              <a:chOff x="-83362" y="-66754"/>
              <a:chExt cx="9382200" cy="5243970"/>
            </a:xfrm>
          </p:grpSpPr>
          <p:cxnSp>
            <p:nvCxnSpPr>
              <p:cNvPr id="342" name="Google Shape;342;p7"/>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43" name="Google Shape;343;p7"/>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44" name="Google Shape;344;p7"/>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45" name="Google Shape;345;p7"/>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46" name="Google Shape;346;p7"/>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47" name="Google Shape;347;p7"/>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48" name="Google Shape;348;p7"/>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49" name="Google Shape;349;p7"/>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50" name="Google Shape;350;p7"/>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51" name="Google Shape;351;p7"/>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52" name="Google Shape;352;p7"/>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53" name="Google Shape;353;p7"/>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54" name="Google Shape;354;p7"/>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355" name="Google Shape;355;p7"/>
            <p:cNvGrpSpPr/>
            <p:nvPr/>
          </p:nvGrpSpPr>
          <p:grpSpPr>
            <a:xfrm>
              <a:off x="212142" y="-64178"/>
              <a:ext cx="8809975" cy="5214627"/>
              <a:chOff x="299872" y="-35537"/>
              <a:chExt cx="8809975" cy="5214627"/>
            </a:xfrm>
          </p:grpSpPr>
          <p:grpSp>
            <p:nvGrpSpPr>
              <p:cNvPr id="356" name="Google Shape;356;p7"/>
              <p:cNvGrpSpPr/>
              <p:nvPr/>
            </p:nvGrpSpPr>
            <p:grpSpPr>
              <a:xfrm rot="5400000">
                <a:off x="1669520" y="-1405185"/>
                <a:ext cx="5214627" cy="7953923"/>
                <a:chOff x="-83362" y="-2664949"/>
                <a:chExt cx="9382200" cy="7433573"/>
              </a:xfrm>
            </p:grpSpPr>
            <p:cxnSp>
              <p:nvCxnSpPr>
                <p:cNvPr id="357" name="Google Shape;357;p7"/>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58" name="Google Shape;358;p7"/>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59" name="Google Shape;359;p7"/>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60" name="Google Shape;360;p7"/>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61" name="Google Shape;361;p7"/>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62" name="Google Shape;362;p7"/>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63" name="Google Shape;363;p7"/>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64" name="Google Shape;364;p7"/>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65" name="Google Shape;365;p7"/>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66" name="Google Shape;366;p7"/>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67" name="Google Shape;367;p7"/>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68" name="Google Shape;368;p7"/>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69" name="Google Shape;369;p7"/>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70" name="Google Shape;370;p7"/>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71" name="Google Shape;371;p7"/>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72" name="Google Shape;372;p7"/>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73" name="Google Shape;373;p7"/>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74" name="Google Shape;374;p7"/>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75" name="Google Shape;375;p7"/>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376" name="Google Shape;376;p7"/>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377" name="Google Shape;377;p7"/>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378" name="Google Shape;378;p7"/>
          <p:cNvSpPr txBox="1"/>
          <p:nvPr>
            <p:ph type="title"/>
          </p:nvPr>
        </p:nvSpPr>
        <p:spPr>
          <a:xfrm>
            <a:off x="5152625" y="1098978"/>
            <a:ext cx="3190800" cy="17052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9" name="Google Shape;379;p7"/>
          <p:cNvSpPr txBox="1"/>
          <p:nvPr>
            <p:ph idx="1" type="body"/>
          </p:nvPr>
        </p:nvSpPr>
        <p:spPr>
          <a:xfrm>
            <a:off x="5152625" y="2746976"/>
            <a:ext cx="3190800" cy="1228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42900" lvl="1" marL="914400">
              <a:spcBef>
                <a:spcPts val="1600"/>
              </a:spcBef>
              <a:spcAft>
                <a:spcPts val="0"/>
              </a:spcAft>
              <a:buSzPts val="1800"/>
              <a:buChar char="○"/>
              <a:defRPr sz="1800"/>
            </a:lvl2pPr>
            <a:lvl3pPr indent="-342900" lvl="2" marL="1371600">
              <a:spcBef>
                <a:spcPts val="1600"/>
              </a:spcBef>
              <a:spcAft>
                <a:spcPts val="0"/>
              </a:spcAft>
              <a:buSzPts val="1800"/>
              <a:buChar char="■"/>
              <a:defRPr sz="1800"/>
            </a:lvl3pPr>
            <a:lvl4pPr indent="-342900" lvl="3" marL="1828800">
              <a:spcBef>
                <a:spcPts val="1600"/>
              </a:spcBef>
              <a:spcAft>
                <a:spcPts val="0"/>
              </a:spcAft>
              <a:buSzPts val="1800"/>
              <a:buChar char="●"/>
              <a:defRPr sz="1800"/>
            </a:lvl4pPr>
            <a:lvl5pPr indent="-342900" lvl="4" marL="2286000">
              <a:spcBef>
                <a:spcPts val="1600"/>
              </a:spcBef>
              <a:spcAft>
                <a:spcPts val="0"/>
              </a:spcAft>
              <a:buSzPts val="1800"/>
              <a:buChar char="○"/>
              <a:defRPr sz="1800"/>
            </a:lvl5pPr>
            <a:lvl6pPr indent="-342900" lvl="5" marL="2743200">
              <a:spcBef>
                <a:spcPts val="1600"/>
              </a:spcBef>
              <a:spcAft>
                <a:spcPts val="0"/>
              </a:spcAft>
              <a:buSzPts val="1800"/>
              <a:buChar char="■"/>
              <a:defRPr sz="1800"/>
            </a:lvl6pPr>
            <a:lvl7pPr indent="-342900" lvl="6" marL="3200400">
              <a:spcBef>
                <a:spcPts val="1600"/>
              </a:spcBef>
              <a:spcAft>
                <a:spcPts val="0"/>
              </a:spcAft>
              <a:buSzPts val="1800"/>
              <a:buChar char="●"/>
              <a:defRPr sz="1800"/>
            </a:lvl7pPr>
            <a:lvl8pPr indent="-342900" lvl="7" marL="3657600">
              <a:spcBef>
                <a:spcPts val="1600"/>
              </a:spcBef>
              <a:spcAft>
                <a:spcPts val="0"/>
              </a:spcAft>
              <a:buSzPts val="1800"/>
              <a:buChar char="○"/>
              <a:defRPr sz="1800"/>
            </a:lvl8pPr>
            <a:lvl9pPr indent="-342900" lvl="8" marL="4114800">
              <a:spcBef>
                <a:spcPts val="1600"/>
              </a:spcBef>
              <a:spcAft>
                <a:spcPts val="1600"/>
              </a:spcAft>
              <a:buSzPts val="1800"/>
              <a:buChar char="■"/>
              <a:defRPr sz="1800"/>
            </a:lvl9pPr>
          </a:lstStyle>
          <a:p/>
        </p:txBody>
      </p:sp>
      <p:sp>
        <p:nvSpPr>
          <p:cNvPr id="380" name="Google Shape;380;p7"/>
          <p:cNvSpPr/>
          <p:nvPr/>
        </p:nvSpPr>
        <p:spPr>
          <a:xfrm flipH="1" rot="9019431">
            <a:off x="7721882" y="-1087410"/>
            <a:ext cx="2943675" cy="2612033"/>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1" name="Shape 381"/>
        <p:cNvGrpSpPr/>
        <p:nvPr/>
      </p:nvGrpSpPr>
      <p:grpSpPr>
        <a:xfrm>
          <a:off x="0" y="0"/>
          <a:ext cx="0" cy="0"/>
          <a:chOff x="0" y="0"/>
          <a:chExt cx="0" cy="0"/>
        </a:xfrm>
      </p:grpSpPr>
      <p:sp>
        <p:nvSpPr>
          <p:cNvPr id="382" name="Google Shape;382;p8"/>
          <p:cNvSpPr txBox="1"/>
          <p:nvPr>
            <p:ph type="title"/>
          </p:nvPr>
        </p:nvSpPr>
        <p:spPr>
          <a:xfrm>
            <a:off x="1388100" y="981450"/>
            <a:ext cx="6367800" cy="2023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400"/>
              <a:buNone/>
              <a:defRPr sz="44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3" name="Shape 383"/>
        <p:cNvGrpSpPr/>
        <p:nvPr/>
      </p:nvGrpSpPr>
      <p:grpSpPr>
        <a:xfrm>
          <a:off x="0" y="0"/>
          <a:ext cx="0" cy="0"/>
          <a:chOff x="0" y="0"/>
          <a:chExt cx="0" cy="0"/>
        </a:xfrm>
      </p:grpSpPr>
      <p:grpSp>
        <p:nvGrpSpPr>
          <p:cNvPr id="384" name="Google Shape;384;p9"/>
          <p:cNvGrpSpPr/>
          <p:nvPr/>
        </p:nvGrpSpPr>
        <p:grpSpPr>
          <a:xfrm>
            <a:off x="-119100" y="-16593"/>
            <a:ext cx="9382200" cy="5250878"/>
            <a:chOff x="-119100" y="-64178"/>
            <a:chExt cx="9382200" cy="5250878"/>
          </a:xfrm>
        </p:grpSpPr>
        <p:grpSp>
          <p:nvGrpSpPr>
            <p:cNvPr id="385" name="Google Shape;385;p9"/>
            <p:cNvGrpSpPr/>
            <p:nvPr/>
          </p:nvGrpSpPr>
          <p:grpSpPr>
            <a:xfrm>
              <a:off x="-119100" y="-57269"/>
              <a:ext cx="9382200" cy="5243970"/>
              <a:chOff x="-83362" y="-66754"/>
              <a:chExt cx="9382200" cy="5243970"/>
            </a:xfrm>
          </p:grpSpPr>
          <p:cxnSp>
            <p:nvCxnSpPr>
              <p:cNvPr id="386" name="Google Shape;386;p9"/>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87" name="Google Shape;387;p9"/>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88" name="Google Shape;388;p9"/>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89" name="Google Shape;389;p9"/>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90" name="Google Shape;390;p9"/>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91" name="Google Shape;391;p9"/>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92" name="Google Shape;392;p9"/>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93" name="Google Shape;393;p9"/>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94" name="Google Shape;394;p9"/>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95" name="Google Shape;395;p9"/>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96" name="Google Shape;396;p9"/>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97" name="Google Shape;397;p9"/>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398" name="Google Shape;398;p9"/>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399" name="Google Shape;399;p9"/>
            <p:cNvGrpSpPr/>
            <p:nvPr/>
          </p:nvGrpSpPr>
          <p:grpSpPr>
            <a:xfrm>
              <a:off x="212142" y="-64178"/>
              <a:ext cx="8809975" cy="5214627"/>
              <a:chOff x="299872" y="-35537"/>
              <a:chExt cx="8809975" cy="5214627"/>
            </a:xfrm>
          </p:grpSpPr>
          <p:grpSp>
            <p:nvGrpSpPr>
              <p:cNvPr id="400" name="Google Shape;400;p9"/>
              <p:cNvGrpSpPr/>
              <p:nvPr/>
            </p:nvGrpSpPr>
            <p:grpSpPr>
              <a:xfrm rot="5400000">
                <a:off x="1669520" y="-1405185"/>
                <a:ext cx="5214627" cy="7953923"/>
                <a:chOff x="-83362" y="-2664949"/>
                <a:chExt cx="9382200" cy="7433573"/>
              </a:xfrm>
            </p:grpSpPr>
            <p:cxnSp>
              <p:nvCxnSpPr>
                <p:cNvPr id="401" name="Google Shape;401;p9"/>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02" name="Google Shape;402;p9"/>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03" name="Google Shape;403;p9"/>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04" name="Google Shape;404;p9"/>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05" name="Google Shape;405;p9"/>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06" name="Google Shape;406;p9"/>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07" name="Google Shape;407;p9"/>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08" name="Google Shape;408;p9"/>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09" name="Google Shape;409;p9"/>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10" name="Google Shape;410;p9"/>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11" name="Google Shape;411;p9"/>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12" name="Google Shape;412;p9"/>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13" name="Google Shape;413;p9"/>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14" name="Google Shape;414;p9"/>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15" name="Google Shape;415;p9"/>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16" name="Google Shape;416;p9"/>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17" name="Google Shape;417;p9"/>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18" name="Google Shape;418;p9"/>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19" name="Google Shape;419;p9"/>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420" name="Google Shape;420;p9"/>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421" name="Google Shape;421;p9"/>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422" name="Google Shape;422;p9"/>
          <p:cNvSpPr txBox="1"/>
          <p:nvPr>
            <p:ph idx="1" type="subTitle"/>
          </p:nvPr>
        </p:nvSpPr>
        <p:spPr>
          <a:xfrm>
            <a:off x="819825" y="1728700"/>
            <a:ext cx="3416400" cy="404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accent5"/>
              </a:buClr>
              <a:buSzPts val="2100"/>
              <a:buFont typeface="Love Ya Like A Sister"/>
              <a:buNone/>
              <a:defRPr b="1" sz="2100">
                <a:solidFill>
                  <a:schemeClr val="accent5"/>
                </a:solidFill>
                <a:latin typeface="Love Ya Like A Sister"/>
                <a:ea typeface="Love Ya Like A Sister"/>
                <a:cs typeface="Love Ya Like A Sister"/>
                <a:sym typeface="Love Ya Like A Sister"/>
              </a:defRPr>
            </a:lvl1pPr>
            <a:lvl2pPr lvl="1">
              <a:lnSpc>
                <a:spcPct val="100000"/>
              </a:lnSpc>
              <a:spcBef>
                <a:spcPts val="0"/>
              </a:spcBef>
              <a:spcAft>
                <a:spcPts val="0"/>
              </a:spcAft>
              <a:buClr>
                <a:schemeClr val="accent5"/>
              </a:buClr>
              <a:buSzPts val="2100"/>
              <a:buFont typeface="Love Ya Like A Sister"/>
              <a:buNone/>
              <a:defRPr b="1" sz="2100">
                <a:solidFill>
                  <a:schemeClr val="accent5"/>
                </a:solidFill>
                <a:latin typeface="Love Ya Like A Sister"/>
                <a:ea typeface="Love Ya Like A Sister"/>
                <a:cs typeface="Love Ya Like A Sister"/>
                <a:sym typeface="Love Ya Like A Sister"/>
              </a:defRPr>
            </a:lvl2pPr>
            <a:lvl3pPr lvl="2">
              <a:lnSpc>
                <a:spcPct val="100000"/>
              </a:lnSpc>
              <a:spcBef>
                <a:spcPts val="0"/>
              </a:spcBef>
              <a:spcAft>
                <a:spcPts val="0"/>
              </a:spcAft>
              <a:buClr>
                <a:schemeClr val="accent5"/>
              </a:buClr>
              <a:buSzPts val="2100"/>
              <a:buFont typeface="Love Ya Like A Sister"/>
              <a:buNone/>
              <a:defRPr b="1" sz="2100">
                <a:solidFill>
                  <a:schemeClr val="accent5"/>
                </a:solidFill>
                <a:latin typeface="Love Ya Like A Sister"/>
                <a:ea typeface="Love Ya Like A Sister"/>
                <a:cs typeface="Love Ya Like A Sister"/>
                <a:sym typeface="Love Ya Like A Sister"/>
              </a:defRPr>
            </a:lvl3pPr>
            <a:lvl4pPr lvl="3">
              <a:lnSpc>
                <a:spcPct val="100000"/>
              </a:lnSpc>
              <a:spcBef>
                <a:spcPts val="0"/>
              </a:spcBef>
              <a:spcAft>
                <a:spcPts val="0"/>
              </a:spcAft>
              <a:buClr>
                <a:schemeClr val="accent5"/>
              </a:buClr>
              <a:buSzPts val="2100"/>
              <a:buFont typeface="Love Ya Like A Sister"/>
              <a:buNone/>
              <a:defRPr b="1" sz="2100">
                <a:solidFill>
                  <a:schemeClr val="accent5"/>
                </a:solidFill>
                <a:latin typeface="Love Ya Like A Sister"/>
                <a:ea typeface="Love Ya Like A Sister"/>
                <a:cs typeface="Love Ya Like A Sister"/>
                <a:sym typeface="Love Ya Like A Sister"/>
              </a:defRPr>
            </a:lvl4pPr>
            <a:lvl5pPr lvl="4">
              <a:lnSpc>
                <a:spcPct val="100000"/>
              </a:lnSpc>
              <a:spcBef>
                <a:spcPts val="0"/>
              </a:spcBef>
              <a:spcAft>
                <a:spcPts val="0"/>
              </a:spcAft>
              <a:buClr>
                <a:schemeClr val="accent5"/>
              </a:buClr>
              <a:buSzPts val="2100"/>
              <a:buFont typeface="Love Ya Like A Sister"/>
              <a:buNone/>
              <a:defRPr b="1" sz="2100">
                <a:solidFill>
                  <a:schemeClr val="accent5"/>
                </a:solidFill>
                <a:latin typeface="Love Ya Like A Sister"/>
                <a:ea typeface="Love Ya Like A Sister"/>
                <a:cs typeface="Love Ya Like A Sister"/>
                <a:sym typeface="Love Ya Like A Sister"/>
              </a:defRPr>
            </a:lvl5pPr>
            <a:lvl6pPr lvl="5">
              <a:lnSpc>
                <a:spcPct val="100000"/>
              </a:lnSpc>
              <a:spcBef>
                <a:spcPts val="0"/>
              </a:spcBef>
              <a:spcAft>
                <a:spcPts val="0"/>
              </a:spcAft>
              <a:buClr>
                <a:schemeClr val="accent5"/>
              </a:buClr>
              <a:buSzPts val="2100"/>
              <a:buFont typeface="Love Ya Like A Sister"/>
              <a:buNone/>
              <a:defRPr b="1" sz="2100">
                <a:solidFill>
                  <a:schemeClr val="accent5"/>
                </a:solidFill>
                <a:latin typeface="Love Ya Like A Sister"/>
                <a:ea typeface="Love Ya Like A Sister"/>
                <a:cs typeface="Love Ya Like A Sister"/>
                <a:sym typeface="Love Ya Like A Sister"/>
              </a:defRPr>
            </a:lvl6pPr>
            <a:lvl7pPr lvl="6">
              <a:lnSpc>
                <a:spcPct val="100000"/>
              </a:lnSpc>
              <a:spcBef>
                <a:spcPts val="0"/>
              </a:spcBef>
              <a:spcAft>
                <a:spcPts val="0"/>
              </a:spcAft>
              <a:buClr>
                <a:schemeClr val="accent5"/>
              </a:buClr>
              <a:buSzPts val="2100"/>
              <a:buFont typeface="Love Ya Like A Sister"/>
              <a:buNone/>
              <a:defRPr b="1" sz="2100">
                <a:solidFill>
                  <a:schemeClr val="accent5"/>
                </a:solidFill>
                <a:latin typeface="Love Ya Like A Sister"/>
                <a:ea typeface="Love Ya Like A Sister"/>
                <a:cs typeface="Love Ya Like A Sister"/>
                <a:sym typeface="Love Ya Like A Sister"/>
              </a:defRPr>
            </a:lvl7pPr>
            <a:lvl8pPr lvl="7">
              <a:lnSpc>
                <a:spcPct val="100000"/>
              </a:lnSpc>
              <a:spcBef>
                <a:spcPts val="0"/>
              </a:spcBef>
              <a:spcAft>
                <a:spcPts val="0"/>
              </a:spcAft>
              <a:buClr>
                <a:schemeClr val="accent5"/>
              </a:buClr>
              <a:buSzPts val="2100"/>
              <a:buFont typeface="Love Ya Like A Sister"/>
              <a:buNone/>
              <a:defRPr b="1" sz="2100">
                <a:solidFill>
                  <a:schemeClr val="accent5"/>
                </a:solidFill>
                <a:latin typeface="Love Ya Like A Sister"/>
                <a:ea typeface="Love Ya Like A Sister"/>
                <a:cs typeface="Love Ya Like A Sister"/>
                <a:sym typeface="Love Ya Like A Sister"/>
              </a:defRPr>
            </a:lvl8pPr>
            <a:lvl9pPr lvl="8">
              <a:lnSpc>
                <a:spcPct val="100000"/>
              </a:lnSpc>
              <a:spcBef>
                <a:spcPts val="0"/>
              </a:spcBef>
              <a:spcAft>
                <a:spcPts val="0"/>
              </a:spcAft>
              <a:buClr>
                <a:schemeClr val="accent5"/>
              </a:buClr>
              <a:buSzPts val="2100"/>
              <a:buFont typeface="Love Ya Like A Sister"/>
              <a:buNone/>
              <a:defRPr b="1" sz="2100">
                <a:solidFill>
                  <a:schemeClr val="accent5"/>
                </a:solidFill>
                <a:latin typeface="Love Ya Like A Sister"/>
                <a:ea typeface="Love Ya Like A Sister"/>
                <a:cs typeface="Love Ya Like A Sister"/>
                <a:sym typeface="Love Ya Like A Sister"/>
              </a:defRPr>
            </a:lvl9pPr>
          </a:lstStyle>
          <a:p/>
        </p:txBody>
      </p:sp>
      <p:sp>
        <p:nvSpPr>
          <p:cNvPr id="423" name="Google Shape;423;p9"/>
          <p:cNvSpPr txBox="1"/>
          <p:nvPr>
            <p:ph idx="2" type="body"/>
          </p:nvPr>
        </p:nvSpPr>
        <p:spPr>
          <a:xfrm>
            <a:off x="819825" y="2132800"/>
            <a:ext cx="3493800" cy="24360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424" name="Google Shape;424;p9"/>
          <p:cNvSpPr txBox="1"/>
          <p:nvPr>
            <p:ph type="title"/>
          </p:nvPr>
        </p:nvSpPr>
        <p:spPr>
          <a:xfrm>
            <a:off x="819826" y="378000"/>
            <a:ext cx="41091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grpSp>
        <p:nvGrpSpPr>
          <p:cNvPr id="425" name="Google Shape;425;p9"/>
          <p:cNvGrpSpPr/>
          <p:nvPr/>
        </p:nvGrpSpPr>
        <p:grpSpPr>
          <a:xfrm rot="10800000">
            <a:off x="7785075" y="733429"/>
            <a:ext cx="1452956" cy="3257012"/>
            <a:chOff x="1577125" y="951200"/>
            <a:chExt cx="1105750" cy="2478700"/>
          </a:xfrm>
        </p:grpSpPr>
        <p:sp>
          <p:nvSpPr>
            <p:cNvPr id="426" name="Google Shape;426;p9"/>
            <p:cNvSpPr/>
            <p:nvPr/>
          </p:nvSpPr>
          <p:spPr>
            <a:xfrm>
              <a:off x="1622850" y="2165100"/>
              <a:ext cx="1060025" cy="1264800"/>
            </a:xfrm>
            <a:custGeom>
              <a:rect b="b" l="l" r="r" t="t"/>
              <a:pathLst>
                <a:path extrusionOk="0" h="50592" w="42401">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9"/>
            <p:cNvSpPr/>
            <p:nvPr/>
          </p:nvSpPr>
          <p:spPr>
            <a:xfrm>
              <a:off x="1577125" y="997100"/>
              <a:ext cx="1089250" cy="1261425"/>
            </a:xfrm>
            <a:custGeom>
              <a:rect b="b" l="l" r="r" t="t"/>
              <a:pathLst>
                <a:path extrusionOk="0" h="50457" w="4357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9"/>
            <p:cNvSpPr/>
            <p:nvPr/>
          </p:nvSpPr>
          <p:spPr>
            <a:xfrm>
              <a:off x="2327525" y="1869300"/>
              <a:ext cx="342525" cy="389850"/>
            </a:xfrm>
            <a:custGeom>
              <a:rect b="b" l="l" r="r" t="t"/>
              <a:pathLst>
                <a:path extrusionOk="0" h="15594" w="13701">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9"/>
            <p:cNvSpPr/>
            <p:nvPr/>
          </p:nvSpPr>
          <p:spPr>
            <a:xfrm>
              <a:off x="2327525" y="1950425"/>
              <a:ext cx="287100" cy="282175"/>
            </a:xfrm>
            <a:custGeom>
              <a:rect b="b" l="l" r="r" t="t"/>
              <a:pathLst>
                <a:path extrusionOk="0" h="11287" w="11484">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9"/>
            <p:cNvSpPr/>
            <p:nvPr/>
          </p:nvSpPr>
          <p:spPr>
            <a:xfrm>
              <a:off x="2564500" y="2152075"/>
              <a:ext cx="105550" cy="107075"/>
            </a:xfrm>
            <a:custGeom>
              <a:rect b="b" l="l" r="r" t="t"/>
              <a:pathLst>
                <a:path extrusionOk="0" h="4283" w="4222">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9"/>
            <p:cNvSpPr/>
            <p:nvPr/>
          </p:nvSpPr>
          <p:spPr>
            <a:xfrm>
              <a:off x="1642850" y="951400"/>
              <a:ext cx="939775" cy="1119950"/>
            </a:xfrm>
            <a:custGeom>
              <a:rect b="b" l="l" r="r" t="t"/>
              <a:pathLst>
                <a:path extrusionOk="0" h="44798" w="37591">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9"/>
            <p:cNvSpPr/>
            <p:nvPr/>
          </p:nvSpPr>
          <p:spPr>
            <a:xfrm>
              <a:off x="1642850" y="1091950"/>
              <a:ext cx="726425" cy="979400"/>
            </a:xfrm>
            <a:custGeom>
              <a:rect b="b" l="l" r="r" t="t"/>
              <a:pathLst>
                <a:path extrusionOk="0" h="39176" w="29057">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9"/>
            <p:cNvSpPr/>
            <p:nvPr/>
          </p:nvSpPr>
          <p:spPr>
            <a:xfrm>
              <a:off x="1840075" y="951400"/>
              <a:ext cx="742550" cy="954825"/>
            </a:xfrm>
            <a:custGeom>
              <a:rect b="b" l="l" r="r" t="t"/>
              <a:pathLst>
                <a:path extrusionOk="0" h="38193" w="29702">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9"/>
            <p:cNvSpPr/>
            <p:nvPr/>
          </p:nvSpPr>
          <p:spPr>
            <a:xfrm>
              <a:off x="2564500" y="2186575"/>
              <a:ext cx="105550" cy="72575"/>
            </a:xfrm>
            <a:custGeom>
              <a:rect b="b" l="l" r="r" t="t"/>
              <a:pathLst>
                <a:path extrusionOk="0" h="2903" w="4222">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9"/>
            <p:cNvSpPr/>
            <p:nvPr/>
          </p:nvSpPr>
          <p:spPr>
            <a:xfrm>
              <a:off x="1642475" y="951200"/>
              <a:ext cx="297200" cy="225025"/>
            </a:xfrm>
            <a:custGeom>
              <a:rect b="b" l="l" r="r" t="t"/>
              <a:pathLst>
                <a:path extrusionOk="0" h="9001" w="11888">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9"/>
          <p:cNvGrpSpPr/>
          <p:nvPr/>
        </p:nvGrpSpPr>
        <p:grpSpPr>
          <a:xfrm rot="10800000">
            <a:off x="7235986" y="3201260"/>
            <a:ext cx="1040589" cy="1909800"/>
            <a:chOff x="1986275" y="390525"/>
            <a:chExt cx="791925" cy="1453425"/>
          </a:xfrm>
        </p:grpSpPr>
        <p:sp>
          <p:nvSpPr>
            <p:cNvPr id="437" name="Google Shape;437;p9"/>
            <p:cNvSpPr/>
            <p:nvPr/>
          </p:nvSpPr>
          <p:spPr>
            <a:xfrm>
              <a:off x="1986275" y="415100"/>
              <a:ext cx="784925" cy="1428475"/>
            </a:xfrm>
            <a:custGeom>
              <a:rect b="b" l="l" r="r" t="t"/>
              <a:pathLst>
                <a:path extrusionOk="0" h="57139" w="31397">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9"/>
            <p:cNvSpPr/>
            <p:nvPr/>
          </p:nvSpPr>
          <p:spPr>
            <a:xfrm>
              <a:off x="2489200" y="1424300"/>
              <a:ext cx="286775" cy="419625"/>
            </a:xfrm>
            <a:custGeom>
              <a:rect b="b" l="l" r="r" t="t"/>
              <a:pathLst>
                <a:path extrusionOk="0" h="16785" w="11471">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9"/>
            <p:cNvSpPr/>
            <p:nvPr/>
          </p:nvSpPr>
          <p:spPr>
            <a:xfrm>
              <a:off x="2489200" y="1470675"/>
              <a:ext cx="244525" cy="334225"/>
            </a:xfrm>
            <a:custGeom>
              <a:rect b="b" l="l" r="r" t="t"/>
              <a:pathLst>
                <a:path extrusionOk="0" h="13369" w="9781">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9"/>
            <p:cNvSpPr/>
            <p:nvPr/>
          </p:nvSpPr>
          <p:spPr>
            <a:xfrm>
              <a:off x="2678900" y="1739500"/>
              <a:ext cx="93675" cy="104425"/>
            </a:xfrm>
            <a:custGeom>
              <a:rect b="b" l="l" r="r" t="t"/>
              <a:pathLst>
                <a:path extrusionOk="0" h="4177" w="3747">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9"/>
            <p:cNvSpPr/>
            <p:nvPr/>
          </p:nvSpPr>
          <p:spPr>
            <a:xfrm>
              <a:off x="2064050" y="390575"/>
              <a:ext cx="714150" cy="1193175"/>
            </a:xfrm>
            <a:custGeom>
              <a:rect b="b" l="l" r="r" t="t"/>
              <a:pathLst>
                <a:path extrusionOk="0" h="47727" w="28566">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9"/>
            <p:cNvSpPr/>
            <p:nvPr/>
          </p:nvSpPr>
          <p:spPr>
            <a:xfrm>
              <a:off x="2064050" y="475400"/>
              <a:ext cx="491725" cy="1108350"/>
            </a:xfrm>
            <a:custGeom>
              <a:rect b="b" l="l" r="r" t="t"/>
              <a:pathLst>
                <a:path extrusionOk="0" h="44334" w="19669">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9"/>
            <p:cNvSpPr/>
            <p:nvPr/>
          </p:nvSpPr>
          <p:spPr>
            <a:xfrm>
              <a:off x="2293825" y="390575"/>
              <a:ext cx="484375" cy="1092125"/>
            </a:xfrm>
            <a:custGeom>
              <a:rect b="b" l="l" r="r" t="t"/>
              <a:pathLst>
                <a:path extrusionOk="0" h="43685" w="19375">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9"/>
            <p:cNvSpPr/>
            <p:nvPr/>
          </p:nvSpPr>
          <p:spPr>
            <a:xfrm>
              <a:off x="2678900" y="1764750"/>
              <a:ext cx="92800" cy="79200"/>
            </a:xfrm>
            <a:custGeom>
              <a:rect b="b" l="l" r="r" t="t"/>
              <a:pathLst>
                <a:path extrusionOk="0" h="3168" w="3712">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9"/>
            <p:cNvSpPr/>
            <p:nvPr/>
          </p:nvSpPr>
          <p:spPr>
            <a:xfrm>
              <a:off x="2063850" y="390525"/>
              <a:ext cx="335425" cy="150875"/>
            </a:xfrm>
            <a:custGeom>
              <a:rect b="b" l="l" r="r" t="t"/>
              <a:pathLst>
                <a:path extrusionOk="0" h="6035" w="13417">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9"/>
          <p:cNvGrpSpPr/>
          <p:nvPr/>
        </p:nvGrpSpPr>
        <p:grpSpPr>
          <a:xfrm rot="10800000">
            <a:off x="5127987" y="3394652"/>
            <a:ext cx="2229004" cy="1948629"/>
            <a:chOff x="2636425" y="520675"/>
            <a:chExt cx="1696350" cy="1482975"/>
          </a:xfrm>
        </p:grpSpPr>
        <p:sp>
          <p:nvSpPr>
            <p:cNvPr id="447" name="Google Shape;447;p9"/>
            <p:cNvSpPr/>
            <p:nvPr/>
          </p:nvSpPr>
          <p:spPr>
            <a:xfrm>
              <a:off x="3258925" y="698350"/>
              <a:ext cx="1073850" cy="1302900"/>
            </a:xfrm>
            <a:custGeom>
              <a:rect b="b" l="l" r="r" t="t"/>
              <a:pathLst>
                <a:path extrusionOk="0" h="52116" w="42954">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9"/>
            <p:cNvSpPr/>
            <p:nvPr/>
          </p:nvSpPr>
          <p:spPr>
            <a:xfrm>
              <a:off x="2636425" y="534950"/>
              <a:ext cx="667400" cy="1468700"/>
            </a:xfrm>
            <a:custGeom>
              <a:rect b="b" l="l" r="r" t="t"/>
              <a:pathLst>
                <a:path extrusionOk="0" h="58748" w="26696">
                  <a:moveTo>
                    <a:pt x="12869" y="0"/>
                  </a:moveTo>
                  <a:cubicBezTo>
                    <a:pt x="12839" y="2"/>
                    <a:pt x="12809" y="9"/>
                    <a:pt x="12780" y="19"/>
                  </a:cubicBezTo>
                  <a:lnTo>
                    <a:pt x="9341" y="1157"/>
                  </a:lnTo>
                  <a:lnTo>
                    <a:pt x="6558" y="2078"/>
                  </a:lnTo>
                  <a:lnTo>
                    <a:pt x="340" y="4137"/>
                  </a:lnTo>
                  <a:lnTo>
                    <a:pt x="335" y="4138"/>
                  </a:lnTo>
                  <a:cubicBezTo>
                    <a:pt x="289" y="4155"/>
                    <a:pt x="247" y="4179"/>
                    <a:pt x="211" y="4210"/>
                  </a:cubicBezTo>
                  <a:cubicBezTo>
                    <a:pt x="61" y="4324"/>
                    <a:pt x="0" y="4520"/>
                    <a:pt x="58" y="4698"/>
                  </a:cubicBezTo>
                  <a:lnTo>
                    <a:pt x="77" y="4755"/>
                  </a:lnTo>
                  <a:cubicBezTo>
                    <a:pt x="79" y="4762"/>
                    <a:pt x="80" y="4771"/>
                    <a:pt x="83" y="4780"/>
                  </a:cubicBezTo>
                  <a:lnTo>
                    <a:pt x="108" y="4852"/>
                  </a:lnTo>
                  <a:lnTo>
                    <a:pt x="213" y="5168"/>
                  </a:lnTo>
                  <a:cubicBezTo>
                    <a:pt x="220" y="5181"/>
                    <a:pt x="227" y="5193"/>
                    <a:pt x="234" y="5204"/>
                  </a:cubicBezTo>
                  <a:lnTo>
                    <a:pt x="15291" y="47547"/>
                  </a:lnTo>
                  <a:cubicBezTo>
                    <a:pt x="15325" y="47645"/>
                    <a:pt x="15385" y="47734"/>
                    <a:pt x="15465" y="47800"/>
                  </a:cubicBezTo>
                  <a:cubicBezTo>
                    <a:pt x="15474" y="47807"/>
                    <a:pt x="15484" y="47810"/>
                    <a:pt x="15491" y="47816"/>
                  </a:cubicBezTo>
                  <a:lnTo>
                    <a:pt x="17110" y="49749"/>
                  </a:lnTo>
                  <a:lnTo>
                    <a:pt x="17352" y="50035"/>
                  </a:lnTo>
                  <a:cubicBezTo>
                    <a:pt x="17611" y="50344"/>
                    <a:pt x="17888" y="50676"/>
                    <a:pt x="18176" y="51019"/>
                  </a:cubicBezTo>
                  <a:lnTo>
                    <a:pt x="18666" y="51604"/>
                  </a:lnTo>
                  <a:lnTo>
                    <a:pt x="19266" y="52320"/>
                  </a:lnTo>
                  <a:cubicBezTo>
                    <a:pt x="19394" y="52473"/>
                    <a:pt x="19523" y="52627"/>
                    <a:pt x="19652" y="52781"/>
                  </a:cubicBezTo>
                  <a:lnTo>
                    <a:pt x="20085" y="53299"/>
                  </a:lnTo>
                  <a:lnTo>
                    <a:pt x="20675" y="54002"/>
                  </a:lnTo>
                  <a:lnTo>
                    <a:pt x="21158" y="54578"/>
                  </a:lnTo>
                  <a:lnTo>
                    <a:pt x="22360" y="56013"/>
                  </a:lnTo>
                  <a:lnTo>
                    <a:pt x="22807" y="56546"/>
                  </a:lnTo>
                  <a:lnTo>
                    <a:pt x="22977" y="56749"/>
                  </a:lnTo>
                  <a:lnTo>
                    <a:pt x="23246" y="57070"/>
                  </a:lnTo>
                  <a:cubicBezTo>
                    <a:pt x="23651" y="57554"/>
                    <a:pt x="23969" y="57933"/>
                    <a:pt x="24162" y="58165"/>
                  </a:cubicBezTo>
                  <a:lnTo>
                    <a:pt x="24300" y="58329"/>
                  </a:lnTo>
                  <a:lnTo>
                    <a:pt x="24324" y="58357"/>
                  </a:lnTo>
                  <a:lnTo>
                    <a:pt x="24371" y="58414"/>
                  </a:lnTo>
                  <a:cubicBezTo>
                    <a:pt x="24461" y="58523"/>
                    <a:pt x="24573" y="58611"/>
                    <a:pt x="24700" y="58671"/>
                  </a:cubicBezTo>
                  <a:cubicBezTo>
                    <a:pt x="24739" y="58688"/>
                    <a:pt x="24779" y="58704"/>
                    <a:pt x="24820" y="58716"/>
                  </a:cubicBezTo>
                  <a:cubicBezTo>
                    <a:pt x="24894" y="58737"/>
                    <a:pt x="24969" y="58748"/>
                    <a:pt x="25045" y="58748"/>
                  </a:cubicBezTo>
                  <a:cubicBezTo>
                    <a:pt x="25171" y="58748"/>
                    <a:pt x="25296" y="58719"/>
                    <a:pt x="25410" y="58661"/>
                  </a:cubicBezTo>
                  <a:cubicBezTo>
                    <a:pt x="25659" y="58534"/>
                    <a:pt x="25847" y="58275"/>
                    <a:pt x="25868" y="57918"/>
                  </a:cubicBezTo>
                  <a:lnTo>
                    <a:pt x="25895" y="57444"/>
                  </a:lnTo>
                  <a:lnTo>
                    <a:pt x="26012" y="55438"/>
                  </a:lnTo>
                  <a:lnTo>
                    <a:pt x="26672" y="44062"/>
                  </a:lnTo>
                  <a:cubicBezTo>
                    <a:pt x="26674" y="44045"/>
                    <a:pt x="26670" y="44031"/>
                    <a:pt x="26670" y="44014"/>
                  </a:cubicBezTo>
                  <a:cubicBezTo>
                    <a:pt x="26695" y="43911"/>
                    <a:pt x="26692" y="43803"/>
                    <a:pt x="26659" y="43704"/>
                  </a:cubicBezTo>
                  <a:lnTo>
                    <a:pt x="13497" y="813"/>
                  </a:lnTo>
                  <a:cubicBezTo>
                    <a:pt x="13494" y="800"/>
                    <a:pt x="13497" y="786"/>
                    <a:pt x="13493" y="773"/>
                  </a:cubicBezTo>
                  <a:lnTo>
                    <a:pt x="13388" y="456"/>
                  </a:lnTo>
                  <a:lnTo>
                    <a:pt x="13365" y="383"/>
                  </a:lnTo>
                  <a:cubicBezTo>
                    <a:pt x="13363" y="374"/>
                    <a:pt x="13358" y="367"/>
                    <a:pt x="13355" y="359"/>
                  </a:cubicBezTo>
                  <a:lnTo>
                    <a:pt x="13336" y="302"/>
                  </a:lnTo>
                  <a:cubicBezTo>
                    <a:pt x="13276" y="124"/>
                    <a:pt x="13110" y="3"/>
                    <a:pt x="12923" y="2"/>
                  </a:cubicBezTo>
                  <a:cubicBezTo>
                    <a:pt x="12904" y="0"/>
                    <a:pt x="12887" y="0"/>
                    <a:pt x="12869"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9"/>
            <p:cNvSpPr/>
            <p:nvPr/>
          </p:nvSpPr>
          <p:spPr>
            <a:xfrm>
              <a:off x="3025600" y="1576775"/>
              <a:ext cx="296100" cy="426775"/>
            </a:xfrm>
            <a:custGeom>
              <a:rect b="b" l="l" r="r" t="t"/>
              <a:pathLst>
                <a:path extrusionOk="0" h="17071" w="11844">
                  <a:moveTo>
                    <a:pt x="6992" y="0"/>
                  </a:moveTo>
                  <a:cubicBezTo>
                    <a:pt x="6985" y="0"/>
                    <a:pt x="6977" y="0"/>
                    <a:pt x="6969" y="0"/>
                  </a:cubicBezTo>
                  <a:cubicBezTo>
                    <a:pt x="4355" y="8"/>
                    <a:pt x="1982" y="1563"/>
                    <a:pt x="587" y="3938"/>
                  </a:cubicBezTo>
                  <a:cubicBezTo>
                    <a:pt x="286" y="4451"/>
                    <a:pt x="1" y="5094"/>
                    <a:pt x="382" y="5603"/>
                  </a:cubicBezTo>
                  <a:lnTo>
                    <a:pt x="8719" y="16700"/>
                  </a:lnTo>
                  <a:cubicBezTo>
                    <a:pt x="8910" y="16954"/>
                    <a:pt x="9168" y="17070"/>
                    <a:pt x="9418" y="17070"/>
                  </a:cubicBezTo>
                  <a:cubicBezTo>
                    <a:pt x="9812" y="17070"/>
                    <a:pt x="10184" y="16782"/>
                    <a:pt x="10240" y="16285"/>
                  </a:cubicBezTo>
                  <a:lnTo>
                    <a:pt x="11779" y="2491"/>
                  </a:lnTo>
                  <a:cubicBezTo>
                    <a:pt x="11843" y="1914"/>
                    <a:pt x="11407" y="1582"/>
                    <a:pt x="11027" y="1300"/>
                  </a:cubicBezTo>
                  <a:cubicBezTo>
                    <a:pt x="10628" y="1004"/>
                    <a:pt x="10203" y="773"/>
                    <a:pt x="9760" y="583"/>
                  </a:cubicBezTo>
                  <a:cubicBezTo>
                    <a:pt x="8865" y="201"/>
                    <a:pt x="7922" y="0"/>
                    <a:pt x="699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9"/>
            <p:cNvSpPr/>
            <p:nvPr/>
          </p:nvSpPr>
          <p:spPr>
            <a:xfrm>
              <a:off x="3025600" y="1612200"/>
              <a:ext cx="224025" cy="347925"/>
            </a:xfrm>
            <a:custGeom>
              <a:rect b="b" l="l" r="r" t="t"/>
              <a:pathLst>
                <a:path extrusionOk="0" h="13917" w="8961">
                  <a:moveTo>
                    <a:pt x="2830" y="0"/>
                  </a:moveTo>
                  <a:cubicBezTo>
                    <a:pt x="1945" y="656"/>
                    <a:pt x="1178" y="1516"/>
                    <a:pt x="587" y="2521"/>
                  </a:cubicBezTo>
                  <a:cubicBezTo>
                    <a:pt x="286" y="3034"/>
                    <a:pt x="1" y="3677"/>
                    <a:pt x="382" y="4186"/>
                  </a:cubicBezTo>
                  <a:lnTo>
                    <a:pt x="6736" y="12643"/>
                  </a:lnTo>
                  <a:lnTo>
                    <a:pt x="6736" y="12643"/>
                  </a:lnTo>
                  <a:cubicBezTo>
                    <a:pt x="6736" y="12643"/>
                    <a:pt x="6736" y="12643"/>
                    <a:pt x="6735" y="12643"/>
                  </a:cubicBezTo>
                  <a:lnTo>
                    <a:pt x="6735" y="12643"/>
                  </a:lnTo>
                  <a:lnTo>
                    <a:pt x="7693" y="13917"/>
                  </a:lnTo>
                  <a:lnTo>
                    <a:pt x="6736" y="12643"/>
                  </a:lnTo>
                  <a:lnTo>
                    <a:pt x="6736" y="12643"/>
                  </a:lnTo>
                  <a:cubicBezTo>
                    <a:pt x="6936" y="12665"/>
                    <a:pt x="7135" y="12676"/>
                    <a:pt x="7335" y="12676"/>
                  </a:cubicBezTo>
                  <a:cubicBezTo>
                    <a:pt x="7885" y="12676"/>
                    <a:pt x="8433" y="12594"/>
                    <a:pt x="8960" y="12430"/>
                  </a:cubicBezTo>
                  <a:cubicBezTo>
                    <a:pt x="6474" y="8583"/>
                    <a:pt x="4426" y="4364"/>
                    <a:pt x="2830"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9"/>
            <p:cNvSpPr/>
            <p:nvPr/>
          </p:nvSpPr>
          <p:spPr>
            <a:xfrm>
              <a:off x="3193975" y="1901675"/>
              <a:ext cx="96800" cy="101850"/>
            </a:xfrm>
            <a:custGeom>
              <a:rect b="b" l="l" r="r" t="t"/>
              <a:pathLst>
                <a:path extrusionOk="0" h="4074" w="3872">
                  <a:moveTo>
                    <a:pt x="3872" y="1"/>
                  </a:moveTo>
                  <a:lnTo>
                    <a:pt x="3872" y="1"/>
                  </a:lnTo>
                  <a:cubicBezTo>
                    <a:pt x="3413" y="348"/>
                    <a:pt x="2901" y="622"/>
                    <a:pt x="2357" y="810"/>
                  </a:cubicBezTo>
                  <a:cubicBezTo>
                    <a:pt x="1797" y="1002"/>
                    <a:pt x="1205" y="1097"/>
                    <a:pt x="607" y="1097"/>
                  </a:cubicBezTo>
                  <a:cubicBezTo>
                    <a:pt x="405" y="1097"/>
                    <a:pt x="203" y="1086"/>
                    <a:pt x="0" y="1064"/>
                  </a:cubicBezTo>
                  <a:lnTo>
                    <a:pt x="0" y="1064"/>
                  </a:lnTo>
                  <a:lnTo>
                    <a:pt x="1984" y="3704"/>
                  </a:lnTo>
                  <a:cubicBezTo>
                    <a:pt x="2174" y="3957"/>
                    <a:pt x="2433" y="4074"/>
                    <a:pt x="2683" y="4074"/>
                  </a:cubicBezTo>
                  <a:cubicBezTo>
                    <a:pt x="3076" y="4074"/>
                    <a:pt x="3449" y="3785"/>
                    <a:pt x="3505" y="3288"/>
                  </a:cubicBezTo>
                  <a:lnTo>
                    <a:pt x="38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9"/>
            <p:cNvSpPr/>
            <p:nvPr/>
          </p:nvSpPr>
          <p:spPr>
            <a:xfrm>
              <a:off x="2706350" y="520675"/>
              <a:ext cx="616050" cy="1199800"/>
            </a:xfrm>
            <a:custGeom>
              <a:rect b="b" l="l" r="r" t="t"/>
              <a:pathLst>
                <a:path extrusionOk="0" h="47992" w="24642">
                  <a:moveTo>
                    <a:pt x="13116" y="1"/>
                  </a:moveTo>
                  <a:cubicBezTo>
                    <a:pt x="13083" y="1"/>
                    <a:pt x="13049" y="5"/>
                    <a:pt x="13016" y="15"/>
                  </a:cubicBezTo>
                  <a:lnTo>
                    <a:pt x="369" y="3468"/>
                  </a:lnTo>
                  <a:cubicBezTo>
                    <a:pt x="130" y="3534"/>
                    <a:pt x="1" y="3817"/>
                    <a:pt x="84" y="4096"/>
                  </a:cubicBezTo>
                  <a:lnTo>
                    <a:pt x="12998" y="47609"/>
                  </a:lnTo>
                  <a:cubicBezTo>
                    <a:pt x="13072" y="47857"/>
                    <a:pt x="13269" y="47991"/>
                    <a:pt x="13457" y="47991"/>
                  </a:cubicBezTo>
                  <a:cubicBezTo>
                    <a:pt x="13606" y="47991"/>
                    <a:pt x="13750" y="47908"/>
                    <a:pt x="13825" y="47732"/>
                  </a:cubicBezTo>
                  <a:lnTo>
                    <a:pt x="15142" y="44621"/>
                  </a:lnTo>
                  <a:cubicBezTo>
                    <a:pt x="15272" y="44315"/>
                    <a:pt x="15535" y="44152"/>
                    <a:pt x="15812" y="44152"/>
                  </a:cubicBezTo>
                  <a:cubicBezTo>
                    <a:pt x="16013" y="44152"/>
                    <a:pt x="16221" y="44238"/>
                    <a:pt x="16393" y="44417"/>
                  </a:cubicBezTo>
                  <a:lnTo>
                    <a:pt x="18134" y="46230"/>
                  </a:lnTo>
                  <a:cubicBezTo>
                    <a:pt x="18308" y="46410"/>
                    <a:pt x="18516" y="46494"/>
                    <a:pt x="18715" y="46494"/>
                  </a:cubicBezTo>
                  <a:cubicBezTo>
                    <a:pt x="19042" y="46494"/>
                    <a:pt x="19345" y="46267"/>
                    <a:pt x="19436" y="45867"/>
                  </a:cubicBezTo>
                  <a:lnTo>
                    <a:pt x="20036" y="43221"/>
                  </a:lnTo>
                  <a:cubicBezTo>
                    <a:pt x="20125" y="42825"/>
                    <a:pt x="20428" y="42593"/>
                    <a:pt x="20757" y="42593"/>
                  </a:cubicBezTo>
                  <a:cubicBezTo>
                    <a:pt x="20921" y="42593"/>
                    <a:pt x="21091" y="42651"/>
                    <a:pt x="21246" y="42775"/>
                  </a:cubicBezTo>
                  <a:lnTo>
                    <a:pt x="23892" y="44890"/>
                  </a:lnTo>
                  <a:cubicBezTo>
                    <a:pt x="23980" y="44960"/>
                    <a:pt x="24073" y="44991"/>
                    <a:pt x="24161" y="44991"/>
                  </a:cubicBezTo>
                  <a:cubicBezTo>
                    <a:pt x="24422" y="44991"/>
                    <a:pt x="24641" y="44719"/>
                    <a:pt x="24555" y="44375"/>
                  </a:cubicBezTo>
                  <a:lnTo>
                    <a:pt x="13580" y="409"/>
                  </a:lnTo>
                  <a:cubicBezTo>
                    <a:pt x="13520" y="167"/>
                    <a:pt x="13322" y="1"/>
                    <a:pt x="131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9"/>
            <p:cNvSpPr/>
            <p:nvPr/>
          </p:nvSpPr>
          <p:spPr>
            <a:xfrm>
              <a:off x="2706350" y="583100"/>
              <a:ext cx="394100" cy="1137375"/>
            </a:xfrm>
            <a:custGeom>
              <a:rect b="b" l="l" r="r" t="t"/>
              <a:pathLst>
                <a:path extrusionOk="0" h="45495" w="15764">
                  <a:moveTo>
                    <a:pt x="3926" y="0"/>
                  </a:moveTo>
                  <a:lnTo>
                    <a:pt x="369" y="971"/>
                  </a:lnTo>
                  <a:cubicBezTo>
                    <a:pt x="130" y="1037"/>
                    <a:pt x="1" y="1320"/>
                    <a:pt x="84" y="1599"/>
                  </a:cubicBezTo>
                  <a:lnTo>
                    <a:pt x="12998" y="45112"/>
                  </a:lnTo>
                  <a:cubicBezTo>
                    <a:pt x="13072" y="45361"/>
                    <a:pt x="13269" y="45495"/>
                    <a:pt x="13458" y="45495"/>
                  </a:cubicBezTo>
                  <a:cubicBezTo>
                    <a:pt x="13606" y="45495"/>
                    <a:pt x="13750" y="45412"/>
                    <a:pt x="13825" y="45236"/>
                  </a:cubicBezTo>
                  <a:lnTo>
                    <a:pt x="15142" y="42125"/>
                  </a:lnTo>
                  <a:cubicBezTo>
                    <a:pt x="15265" y="41837"/>
                    <a:pt x="15504" y="41676"/>
                    <a:pt x="15763" y="41659"/>
                  </a:cubicBezTo>
                  <a:lnTo>
                    <a:pt x="3926" y="0"/>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9"/>
            <p:cNvSpPr/>
            <p:nvPr/>
          </p:nvSpPr>
          <p:spPr>
            <a:xfrm>
              <a:off x="2944350" y="520700"/>
              <a:ext cx="378050" cy="1124800"/>
            </a:xfrm>
            <a:custGeom>
              <a:rect b="b" l="l" r="r" t="t"/>
              <a:pathLst>
                <a:path extrusionOk="0" h="44992" w="15122">
                  <a:moveTo>
                    <a:pt x="3595" y="0"/>
                  </a:moveTo>
                  <a:cubicBezTo>
                    <a:pt x="3562" y="0"/>
                    <a:pt x="3529" y="5"/>
                    <a:pt x="3496" y="14"/>
                  </a:cubicBezTo>
                  <a:lnTo>
                    <a:pt x="0" y="968"/>
                  </a:lnTo>
                  <a:lnTo>
                    <a:pt x="11160" y="42598"/>
                  </a:lnTo>
                  <a:cubicBezTo>
                    <a:pt x="11185" y="42595"/>
                    <a:pt x="11211" y="42593"/>
                    <a:pt x="11238" y="42593"/>
                  </a:cubicBezTo>
                  <a:cubicBezTo>
                    <a:pt x="11401" y="42593"/>
                    <a:pt x="11572" y="42650"/>
                    <a:pt x="11727" y="42774"/>
                  </a:cubicBezTo>
                  <a:lnTo>
                    <a:pt x="14372" y="44890"/>
                  </a:lnTo>
                  <a:cubicBezTo>
                    <a:pt x="14460" y="44960"/>
                    <a:pt x="14553" y="44992"/>
                    <a:pt x="14641" y="44992"/>
                  </a:cubicBezTo>
                  <a:cubicBezTo>
                    <a:pt x="14902" y="44992"/>
                    <a:pt x="15121" y="44719"/>
                    <a:pt x="15035" y="44375"/>
                  </a:cubicBezTo>
                  <a:lnTo>
                    <a:pt x="4060" y="409"/>
                  </a:lnTo>
                  <a:cubicBezTo>
                    <a:pt x="4000" y="166"/>
                    <a:pt x="3801" y="0"/>
                    <a:pt x="359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9"/>
            <p:cNvSpPr/>
            <p:nvPr/>
          </p:nvSpPr>
          <p:spPr>
            <a:xfrm>
              <a:off x="3193975" y="1922950"/>
              <a:ext cx="88950" cy="80600"/>
            </a:xfrm>
            <a:custGeom>
              <a:rect b="b" l="l" r="r" t="t"/>
              <a:pathLst>
                <a:path extrusionOk="0" h="3224" w="3558">
                  <a:moveTo>
                    <a:pt x="2225" y="0"/>
                  </a:moveTo>
                  <a:cubicBezTo>
                    <a:pt x="1698" y="164"/>
                    <a:pt x="1150" y="246"/>
                    <a:pt x="600" y="246"/>
                  </a:cubicBezTo>
                  <a:cubicBezTo>
                    <a:pt x="400" y="246"/>
                    <a:pt x="200" y="235"/>
                    <a:pt x="0" y="213"/>
                  </a:cubicBezTo>
                  <a:lnTo>
                    <a:pt x="0" y="213"/>
                  </a:lnTo>
                  <a:lnTo>
                    <a:pt x="958" y="1487"/>
                  </a:lnTo>
                  <a:lnTo>
                    <a:pt x="1076" y="1644"/>
                  </a:lnTo>
                  <a:cubicBezTo>
                    <a:pt x="1084" y="1656"/>
                    <a:pt x="1094" y="1668"/>
                    <a:pt x="1103" y="1679"/>
                  </a:cubicBezTo>
                  <a:lnTo>
                    <a:pt x="1227" y="1846"/>
                  </a:lnTo>
                  <a:lnTo>
                    <a:pt x="1569" y="2300"/>
                  </a:lnTo>
                  <a:lnTo>
                    <a:pt x="1654" y="2413"/>
                  </a:lnTo>
                  <a:lnTo>
                    <a:pt x="1720" y="2502"/>
                  </a:lnTo>
                  <a:lnTo>
                    <a:pt x="1917" y="2764"/>
                  </a:lnTo>
                  <a:lnTo>
                    <a:pt x="1940" y="2793"/>
                  </a:lnTo>
                  <a:lnTo>
                    <a:pt x="1984" y="2853"/>
                  </a:lnTo>
                  <a:cubicBezTo>
                    <a:pt x="2175" y="3107"/>
                    <a:pt x="2433" y="3223"/>
                    <a:pt x="2683" y="3223"/>
                  </a:cubicBezTo>
                  <a:cubicBezTo>
                    <a:pt x="3076" y="3223"/>
                    <a:pt x="3449" y="2934"/>
                    <a:pt x="3505" y="2437"/>
                  </a:cubicBezTo>
                  <a:lnTo>
                    <a:pt x="3557" y="1966"/>
                  </a:lnTo>
                  <a:cubicBezTo>
                    <a:pt x="3100" y="1323"/>
                    <a:pt x="2656" y="667"/>
                    <a:pt x="2225"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9"/>
            <p:cNvSpPr/>
            <p:nvPr/>
          </p:nvSpPr>
          <p:spPr>
            <a:xfrm>
              <a:off x="2706275" y="520675"/>
              <a:ext cx="343875" cy="120450"/>
            </a:xfrm>
            <a:custGeom>
              <a:rect b="b" l="l" r="r" t="t"/>
              <a:pathLst>
                <a:path extrusionOk="0" h="4818" w="13755">
                  <a:moveTo>
                    <a:pt x="13131" y="1"/>
                  </a:moveTo>
                  <a:cubicBezTo>
                    <a:pt x="13092" y="1"/>
                    <a:pt x="13053" y="6"/>
                    <a:pt x="13013" y="17"/>
                  </a:cubicBezTo>
                  <a:lnTo>
                    <a:pt x="377" y="3467"/>
                  </a:lnTo>
                  <a:cubicBezTo>
                    <a:pt x="141" y="3532"/>
                    <a:pt x="1" y="3775"/>
                    <a:pt x="65" y="4013"/>
                  </a:cubicBezTo>
                  <a:lnTo>
                    <a:pt x="196" y="4491"/>
                  </a:lnTo>
                  <a:cubicBezTo>
                    <a:pt x="250" y="4688"/>
                    <a:pt x="429" y="4818"/>
                    <a:pt x="624" y="4818"/>
                  </a:cubicBezTo>
                  <a:cubicBezTo>
                    <a:pt x="663" y="4818"/>
                    <a:pt x="703" y="4813"/>
                    <a:pt x="742" y="4802"/>
                  </a:cubicBezTo>
                  <a:lnTo>
                    <a:pt x="13377" y="1352"/>
                  </a:lnTo>
                  <a:cubicBezTo>
                    <a:pt x="13615" y="1287"/>
                    <a:pt x="13754" y="1042"/>
                    <a:pt x="13689" y="806"/>
                  </a:cubicBezTo>
                  <a:lnTo>
                    <a:pt x="13559" y="327"/>
                  </a:lnTo>
                  <a:cubicBezTo>
                    <a:pt x="13505" y="130"/>
                    <a:pt x="13326" y="1"/>
                    <a:pt x="131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 name="Google Shape;457;p9"/>
          <p:cNvGrpSpPr/>
          <p:nvPr/>
        </p:nvGrpSpPr>
        <p:grpSpPr>
          <a:xfrm>
            <a:off x="6674850" y="1085928"/>
            <a:ext cx="340786" cy="570834"/>
            <a:chOff x="2002900" y="3914700"/>
            <a:chExt cx="259350" cy="434425"/>
          </a:xfrm>
        </p:grpSpPr>
        <p:sp>
          <p:nvSpPr>
            <p:cNvPr id="458" name="Google Shape;458;p9"/>
            <p:cNvSpPr/>
            <p:nvPr/>
          </p:nvSpPr>
          <p:spPr>
            <a:xfrm>
              <a:off x="2002900" y="3925825"/>
              <a:ext cx="243750" cy="423300"/>
            </a:xfrm>
            <a:custGeom>
              <a:rect b="b" l="l" r="r" t="t"/>
              <a:pathLst>
                <a:path extrusionOk="0" h="16932" w="975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9"/>
            <p:cNvSpPr/>
            <p:nvPr/>
          </p:nvSpPr>
          <p:spPr>
            <a:xfrm>
              <a:off x="2018350" y="3914700"/>
              <a:ext cx="243900" cy="423300"/>
            </a:xfrm>
            <a:custGeom>
              <a:rect b="b" l="l" r="r" t="t"/>
              <a:pathLst>
                <a:path extrusionOk="0" h="16932" w="9756">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0" name="Google Shape;460;p9"/>
          <p:cNvGrpSpPr/>
          <p:nvPr/>
        </p:nvGrpSpPr>
        <p:grpSpPr>
          <a:xfrm>
            <a:off x="5817339" y="2197043"/>
            <a:ext cx="354386" cy="578521"/>
            <a:chOff x="2254100" y="3662800"/>
            <a:chExt cx="269700" cy="440275"/>
          </a:xfrm>
        </p:grpSpPr>
        <p:sp>
          <p:nvSpPr>
            <p:cNvPr id="461" name="Google Shape;461;p9"/>
            <p:cNvSpPr/>
            <p:nvPr/>
          </p:nvSpPr>
          <p:spPr>
            <a:xfrm>
              <a:off x="2254100" y="3676075"/>
              <a:ext cx="250775" cy="427000"/>
            </a:xfrm>
            <a:custGeom>
              <a:rect b="b" l="l" r="r" t="t"/>
              <a:pathLst>
                <a:path extrusionOk="0" h="17080" w="10031">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9"/>
            <p:cNvSpPr/>
            <p:nvPr/>
          </p:nvSpPr>
          <p:spPr>
            <a:xfrm>
              <a:off x="2273050" y="3662800"/>
              <a:ext cx="250750" cy="427000"/>
            </a:xfrm>
            <a:custGeom>
              <a:rect b="b" l="l" r="r" t="t"/>
              <a:pathLst>
                <a:path extrusionOk="0" h="17080" w="1003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3" name="Shape 463"/>
        <p:cNvGrpSpPr/>
        <p:nvPr/>
      </p:nvGrpSpPr>
      <p:grpSpPr>
        <a:xfrm>
          <a:off x="0" y="0"/>
          <a:ext cx="0" cy="0"/>
          <a:chOff x="0" y="0"/>
          <a:chExt cx="0" cy="0"/>
        </a:xfrm>
      </p:grpSpPr>
      <p:grpSp>
        <p:nvGrpSpPr>
          <p:cNvPr id="464" name="Google Shape;464;p10"/>
          <p:cNvGrpSpPr/>
          <p:nvPr/>
        </p:nvGrpSpPr>
        <p:grpSpPr>
          <a:xfrm>
            <a:off x="-119100" y="-16593"/>
            <a:ext cx="9382200" cy="5250878"/>
            <a:chOff x="-119100" y="-64178"/>
            <a:chExt cx="9382200" cy="5250878"/>
          </a:xfrm>
        </p:grpSpPr>
        <p:grpSp>
          <p:nvGrpSpPr>
            <p:cNvPr id="465" name="Google Shape;465;p10"/>
            <p:cNvGrpSpPr/>
            <p:nvPr/>
          </p:nvGrpSpPr>
          <p:grpSpPr>
            <a:xfrm>
              <a:off x="-119100" y="-57269"/>
              <a:ext cx="9382200" cy="5243970"/>
              <a:chOff x="-83362" y="-66754"/>
              <a:chExt cx="9382200" cy="5243970"/>
            </a:xfrm>
          </p:grpSpPr>
          <p:cxnSp>
            <p:nvCxnSpPr>
              <p:cNvPr id="466" name="Google Shape;466;p10"/>
              <p:cNvCxnSpPr/>
              <p:nvPr/>
            </p:nvCxnSpPr>
            <p:spPr>
              <a:xfrm>
                <a:off x="-83362" y="-6675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67" name="Google Shape;467;p10"/>
              <p:cNvCxnSpPr/>
              <p:nvPr/>
            </p:nvCxnSpPr>
            <p:spPr>
              <a:xfrm>
                <a:off x="-83362" y="37143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68" name="Google Shape;468;p10"/>
              <p:cNvCxnSpPr/>
              <p:nvPr/>
            </p:nvCxnSpPr>
            <p:spPr>
              <a:xfrm>
                <a:off x="-83362" y="80962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69" name="Google Shape;469;p10"/>
              <p:cNvCxnSpPr/>
              <p:nvPr/>
            </p:nvCxnSpPr>
            <p:spPr>
              <a:xfrm>
                <a:off x="-83362" y="124781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70" name="Google Shape;470;p10"/>
              <p:cNvCxnSpPr/>
              <p:nvPr/>
            </p:nvCxnSpPr>
            <p:spPr>
              <a:xfrm>
                <a:off x="-83362" y="168600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71" name="Google Shape;471;p10"/>
              <p:cNvCxnSpPr/>
              <p:nvPr/>
            </p:nvCxnSpPr>
            <p:spPr>
              <a:xfrm>
                <a:off x="-83362" y="212419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72" name="Google Shape;472;p10"/>
              <p:cNvCxnSpPr/>
              <p:nvPr/>
            </p:nvCxnSpPr>
            <p:spPr>
              <a:xfrm>
                <a:off x="-83362" y="256238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73" name="Google Shape;473;p10"/>
              <p:cNvCxnSpPr/>
              <p:nvPr/>
            </p:nvCxnSpPr>
            <p:spPr>
              <a:xfrm>
                <a:off x="-83362" y="300057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74" name="Google Shape;474;p10"/>
              <p:cNvCxnSpPr/>
              <p:nvPr/>
            </p:nvCxnSpPr>
            <p:spPr>
              <a:xfrm>
                <a:off x="-83362" y="343876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75" name="Google Shape;475;p10"/>
              <p:cNvCxnSpPr/>
              <p:nvPr/>
            </p:nvCxnSpPr>
            <p:spPr>
              <a:xfrm>
                <a:off x="-83362" y="387695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76" name="Google Shape;476;p10"/>
              <p:cNvCxnSpPr/>
              <p:nvPr/>
            </p:nvCxnSpPr>
            <p:spPr>
              <a:xfrm>
                <a:off x="-83362" y="431514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77" name="Google Shape;477;p10"/>
              <p:cNvCxnSpPr/>
              <p:nvPr/>
            </p:nvCxnSpPr>
            <p:spPr>
              <a:xfrm>
                <a:off x="-83362" y="475333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78" name="Google Shape;478;p10"/>
              <p:cNvCxnSpPr/>
              <p:nvPr/>
            </p:nvCxnSpPr>
            <p:spPr>
              <a:xfrm>
                <a:off x="-83362" y="5177215"/>
                <a:ext cx="9382200" cy="0"/>
              </a:xfrm>
              <a:prstGeom prst="straightConnector1">
                <a:avLst/>
              </a:prstGeom>
              <a:noFill/>
              <a:ln cap="flat" cmpd="sng" w="9525">
                <a:solidFill>
                  <a:srgbClr val="C6DFF6"/>
                </a:solidFill>
                <a:prstDash val="solid"/>
                <a:round/>
                <a:headEnd len="med" w="med" type="none"/>
                <a:tailEnd len="med" w="med" type="none"/>
              </a:ln>
            </p:spPr>
          </p:cxnSp>
        </p:grpSp>
        <p:grpSp>
          <p:nvGrpSpPr>
            <p:cNvPr id="479" name="Google Shape;479;p10"/>
            <p:cNvGrpSpPr/>
            <p:nvPr/>
          </p:nvGrpSpPr>
          <p:grpSpPr>
            <a:xfrm>
              <a:off x="212142" y="-64178"/>
              <a:ext cx="8809975" cy="5214627"/>
              <a:chOff x="299872" y="-35537"/>
              <a:chExt cx="8809975" cy="5214627"/>
            </a:xfrm>
          </p:grpSpPr>
          <p:grpSp>
            <p:nvGrpSpPr>
              <p:cNvPr id="480" name="Google Shape;480;p10"/>
              <p:cNvGrpSpPr/>
              <p:nvPr/>
            </p:nvGrpSpPr>
            <p:grpSpPr>
              <a:xfrm rot="5400000">
                <a:off x="1669520" y="-1405185"/>
                <a:ext cx="5214627" cy="7953923"/>
                <a:chOff x="-83362" y="-2664949"/>
                <a:chExt cx="9382200" cy="7433573"/>
              </a:xfrm>
            </p:grpSpPr>
            <p:cxnSp>
              <p:nvCxnSpPr>
                <p:cNvPr id="481" name="Google Shape;481;p10"/>
                <p:cNvCxnSpPr/>
                <p:nvPr/>
              </p:nvCxnSpPr>
              <p:spPr>
                <a:xfrm>
                  <a:off x="-83362" y="-266494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82" name="Google Shape;482;p10"/>
                <p:cNvCxnSpPr/>
                <p:nvPr/>
              </p:nvCxnSpPr>
              <p:spPr>
                <a:xfrm>
                  <a:off x="-83362" y="-225197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83" name="Google Shape;483;p10"/>
                <p:cNvCxnSpPr/>
                <p:nvPr/>
              </p:nvCxnSpPr>
              <p:spPr>
                <a:xfrm>
                  <a:off x="-83362" y="-183899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84" name="Google Shape;484;p10"/>
                <p:cNvCxnSpPr/>
                <p:nvPr/>
              </p:nvCxnSpPr>
              <p:spPr>
                <a:xfrm>
                  <a:off x="-83362" y="-142602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85" name="Google Shape;485;p10"/>
                <p:cNvCxnSpPr/>
                <p:nvPr/>
              </p:nvCxnSpPr>
              <p:spPr>
                <a:xfrm>
                  <a:off x="-83362" y="-1013044"/>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86" name="Google Shape;486;p10"/>
                <p:cNvCxnSpPr/>
                <p:nvPr/>
              </p:nvCxnSpPr>
              <p:spPr>
                <a:xfrm>
                  <a:off x="-83362" y="-600068"/>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87" name="Google Shape;487;p10"/>
                <p:cNvCxnSpPr/>
                <p:nvPr/>
              </p:nvCxnSpPr>
              <p:spPr>
                <a:xfrm>
                  <a:off x="-83362" y="-18709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88" name="Google Shape;488;p10"/>
                <p:cNvCxnSpPr/>
                <p:nvPr/>
              </p:nvCxnSpPr>
              <p:spPr>
                <a:xfrm>
                  <a:off x="-83362" y="22588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89" name="Google Shape;489;p10"/>
                <p:cNvCxnSpPr/>
                <p:nvPr/>
              </p:nvCxnSpPr>
              <p:spPr>
                <a:xfrm>
                  <a:off x="-83362" y="63886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90" name="Google Shape;490;p10"/>
                <p:cNvCxnSpPr/>
                <p:nvPr/>
              </p:nvCxnSpPr>
              <p:spPr>
                <a:xfrm>
                  <a:off x="-83362" y="105183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91" name="Google Shape;491;p10"/>
                <p:cNvCxnSpPr/>
                <p:nvPr/>
              </p:nvCxnSpPr>
              <p:spPr>
                <a:xfrm>
                  <a:off x="-83362" y="1464813"/>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92" name="Google Shape;492;p10"/>
                <p:cNvCxnSpPr/>
                <p:nvPr/>
              </p:nvCxnSpPr>
              <p:spPr>
                <a:xfrm>
                  <a:off x="-83362" y="1877790"/>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93" name="Google Shape;493;p10"/>
                <p:cNvCxnSpPr/>
                <p:nvPr/>
              </p:nvCxnSpPr>
              <p:spPr>
                <a:xfrm>
                  <a:off x="-83362" y="2290766"/>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94" name="Google Shape;494;p10"/>
                <p:cNvCxnSpPr/>
                <p:nvPr/>
              </p:nvCxnSpPr>
              <p:spPr>
                <a:xfrm>
                  <a:off x="-83362" y="2703742"/>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95" name="Google Shape;495;p10"/>
                <p:cNvCxnSpPr/>
                <p:nvPr/>
              </p:nvCxnSpPr>
              <p:spPr>
                <a:xfrm>
                  <a:off x="-83362" y="3116719"/>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96" name="Google Shape;496;p10"/>
                <p:cNvCxnSpPr/>
                <p:nvPr/>
              </p:nvCxnSpPr>
              <p:spPr>
                <a:xfrm>
                  <a:off x="-83362" y="3529695"/>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97" name="Google Shape;497;p10"/>
                <p:cNvCxnSpPr/>
                <p:nvPr/>
              </p:nvCxnSpPr>
              <p:spPr>
                <a:xfrm>
                  <a:off x="-83362" y="3942671"/>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98" name="Google Shape;498;p10"/>
                <p:cNvCxnSpPr/>
                <p:nvPr/>
              </p:nvCxnSpPr>
              <p:spPr>
                <a:xfrm>
                  <a:off x="-83362" y="4355647"/>
                  <a:ext cx="9382200" cy="0"/>
                </a:xfrm>
                <a:prstGeom prst="straightConnector1">
                  <a:avLst/>
                </a:prstGeom>
                <a:noFill/>
                <a:ln cap="flat" cmpd="sng" w="9525">
                  <a:solidFill>
                    <a:srgbClr val="C6DFF6"/>
                  </a:solidFill>
                  <a:prstDash val="solid"/>
                  <a:round/>
                  <a:headEnd len="med" w="med" type="none"/>
                  <a:tailEnd len="med" w="med" type="none"/>
                </a:ln>
              </p:spPr>
            </p:cxnSp>
            <p:cxnSp>
              <p:nvCxnSpPr>
                <p:cNvPr id="499" name="Google Shape;499;p10"/>
                <p:cNvCxnSpPr/>
                <p:nvPr/>
              </p:nvCxnSpPr>
              <p:spPr>
                <a:xfrm>
                  <a:off x="-83362" y="4768624"/>
                  <a:ext cx="9382200" cy="0"/>
                </a:xfrm>
                <a:prstGeom prst="straightConnector1">
                  <a:avLst/>
                </a:prstGeom>
                <a:noFill/>
                <a:ln cap="flat" cmpd="sng" w="9525">
                  <a:solidFill>
                    <a:srgbClr val="C6DFF6"/>
                  </a:solidFill>
                  <a:prstDash val="solid"/>
                  <a:round/>
                  <a:headEnd len="med" w="med" type="none"/>
                  <a:tailEnd len="med" w="med" type="none"/>
                </a:ln>
              </p:spPr>
            </p:cxnSp>
          </p:grpSp>
          <p:cxnSp>
            <p:nvCxnSpPr>
              <p:cNvPr id="500" name="Google Shape;500;p10"/>
              <p:cNvCxnSpPr/>
              <p:nvPr/>
            </p:nvCxnSpPr>
            <p:spPr>
              <a:xfrm rot="5400000">
                <a:off x="6502547" y="2571763"/>
                <a:ext cx="5214600" cy="0"/>
              </a:xfrm>
              <a:prstGeom prst="straightConnector1">
                <a:avLst/>
              </a:prstGeom>
              <a:noFill/>
              <a:ln cap="flat" cmpd="sng" w="9525">
                <a:solidFill>
                  <a:srgbClr val="C6DFF6"/>
                </a:solidFill>
                <a:prstDash val="solid"/>
                <a:round/>
                <a:headEnd len="med" w="med" type="none"/>
                <a:tailEnd len="med" w="med" type="none"/>
              </a:ln>
            </p:spPr>
          </p:cxnSp>
          <p:cxnSp>
            <p:nvCxnSpPr>
              <p:cNvPr id="501" name="Google Shape;501;p10"/>
              <p:cNvCxnSpPr/>
              <p:nvPr/>
            </p:nvCxnSpPr>
            <p:spPr>
              <a:xfrm rot="5400000">
                <a:off x="6060662" y="2571763"/>
                <a:ext cx="5214600" cy="0"/>
              </a:xfrm>
              <a:prstGeom prst="straightConnector1">
                <a:avLst/>
              </a:prstGeom>
              <a:noFill/>
              <a:ln cap="flat" cmpd="sng" w="9525">
                <a:solidFill>
                  <a:srgbClr val="C6DFF6"/>
                </a:solidFill>
                <a:prstDash val="solid"/>
                <a:round/>
                <a:headEnd len="med" w="med" type="none"/>
                <a:tailEnd len="med" w="med" type="none"/>
              </a:ln>
            </p:spPr>
          </p:cxnSp>
        </p:grpSp>
      </p:grpSp>
      <p:sp>
        <p:nvSpPr>
          <p:cNvPr id="502" name="Google Shape;502;p10"/>
          <p:cNvSpPr txBox="1"/>
          <p:nvPr>
            <p:ph type="title"/>
          </p:nvPr>
        </p:nvSpPr>
        <p:spPr>
          <a:xfrm>
            <a:off x="819829" y="378006"/>
            <a:ext cx="5049300" cy="103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503" name="Google Shape;503;p10"/>
          <p:cNvSpPr/>
          <p:nvPr/>
        </p:nvSpPr>
        <p:spPr>
          <a:xfrm flipH="1" rot="-10401206">
            <a:off x="-1265508" y="3825615"/>
            <a:ext cx="2681013" cy="2378964"/>
          </a:xfrm>
          <a:custGeom>
            <a:rect b="b" l="l" r="r" t="t"/>
            <a:pathLst>
              <a:path extrusionOk="0" h="111029" w="125126">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4" name="Google Shape;504;p10"/>
          <p:cNvGrpSpPr/>
          <p:nvPr/>
        </p:nvGrpSpPr>
        <p:grpSpPr>
          <a:xfrm rot="-1793390">
            <a:off x="7580484" y="-947456"/>
            <a:ext cx="1516561" cy="2882508"/>
            <a:chOff x="4949150" y="3435000"/>
            <a:chExt cx="1154175" cy="2193725"/>
          </a:xfrm>
        </p:grpSpPr>
        <p:sp>
          <p:nvSpPr>
            <p:cNvPr id="505" name="Google Shape;505;p10"/>
            <p:cNvSpPr/>
            <p:nvPr/>
          </p:nvSpPr>
          <p:spPr>
            <a:xfrm>
              <a:off x="4959775" y="3435000"/>
              <a:ext cx="1143550" cy="959400"/>
            </a:xfrm>
            <a:custGeom>
              <a:rect b="b" l="l" r="r" t="t"/>
              <a:pathLst>
                <a:path extrusionOk="0" h="38376" w="45742">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0"/>
            <p:cNvSpPr/>
            <p:nvPr/>
          </p:nvSpPr>
          <p:spPr>
            <a:xfrm>
              <a:off x="4951550" y="4337550"/>
              <a:ext cx="1049300" cy="1291175"/>
            </a:xfrm>
            <a:custGeom>
              <a:rect b="b" l="l" r="r" t="t"/>
              <a:pathLst>
                <a:path extrusionOk="0" h="51647" w="41972">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0"/>
            <p:cNvSpPr/>
            <p:nvPr/>
          </p:nvSpPr>
          <p:spPr>
            <a:xfrm>
              <a:off x="4949150" y="4337350"/>
              <a:ext cx="355725" cy="379225"/>
            </a:xfrm>
            <a:custGeom>
              <a:rect b="b" l="l" r="r" t="t"/>
              <a:pathLst>
                <a:path extrusionOk="0" h="15169" w="14229">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0"/>
            <p:cNvSpPr/>
            <p:nvPr/>
          </p:nvSpPr>
          <p:spPr>
            <a:xfrm>
              <a:off x="5009050" y="4360375"/>
              <a:ext cx="295825" cy="264025"/>
            </a:xfrm>
            <a:custGeom>
              <a:rect b="b" l="l" r="r" t="t"/>
              <a:pathLst>
                <a:path extrusionOk="0" h="10561" w="11833">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0"/>
            <p:cNvSpPr/>
            <p:nvPr/>
          </p:nvSpPr>
          <p:spPr>
            <a:xfrm>
              <a:off x="4949150" y="4337350"/>
              <a:ext cx="108075" cy="106800"/>
            </a:xfrm>
            <a:custGeom>
              <a:rect b="b" l="l" r="r" t="t"/>
              <a:pathLst>
                <a:path extrusionOk="0" h="4272" w="4323">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0"/>
            <p:cNvSpPr/>
            <p:nvPr/>
          </p:nvSpPr>
          <p:spPr>
            <a:xfrm>
              <a:off x="5062025" y="4502650"/>
              <a:ext cx="991525" cy="1085800"/>
            </a:xfrm>
            <a:custGeom>
              <a:rect b="b" l="l" r="r" t="t"/>
              <a:pathLst>
                <a:path extrusionOk="0" h="43432" w="39661">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0"/>
            <p:cNvSpPr/>
            <p:nvPr/>
          </p:nvSpPr>
          <p:spPr>
            <a:xfrm>
              <a:off x="5270300" y="4502650"/>
              <a:ext cx="783250" cy="931275"/>
            </a:xfrm>
            <a:custGeom>
              <a:rect b="b" l="l" r="r" t="t"/>
              <a:pathLst>
                <a:path extrusionOk="0" h="37251" w="3133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0"/>
            <p:cNvSpPr/>
            <p:nvPr/>
          </p:nvSpPr>
          <p:spPr>
            <a:xfrm>
              <a:off x="5062025" y="4683725"/>
              <a:ext cx="805800" cy="904725"/>
            </a:xfrm>
            <a:custGeom>
              <a:rect b="b" l="l" r="r" t="t"/>
              <a:pathLst>
                <a:path extrusionOk="0" h="36189" w="32232">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0"/>
            <p:cNvSpPr/>
            <p:nvPr/>
          </p:nvSpPr>
          <p:spPr>
            <a:xfrm>
              <a:off x="5016750" y="4357550"/>
              <a:ext cx="975" cy="550"/>
            </a:xfrm>
            <a:custGeom>
              <a:rect b="b" l="l" r="r" t="t"/>
              <a:pathLst>
                <a:path extrusionOk="0" h="22" w="39">
                  <a:moveTo>
                    <a:pt x="1" y="1"/>
                  </a:moveTo>
                  <a:lnTo>
                    <a:pt x="39" y="2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0"/>
            <p:cNvSpPr/>
            <p:nvPr/>
          </p:nvSpPr>
          <p:spPr>
            <a:xfrm>
              <a:off x="4986000" y="4341125"/>
              <a:ext cx="850" cy="475"/>
            </a:xfrm>
            <a:custGeom>
              <a:rect b="b" l="l" r="r" t="t"/>
              <a:pathLst>
                <a:path extrusionOk="0" h="19" w="34">
                  <a:moveTo>
                    <a:pt x="1" y="1"/>
                  </a:moveTo>
                  <a:lnTo>
                    <a:pt x="34" y="1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0"/>
            <p:cNvSpPr/>
            <p:nvPr/>
          </p:nvSpPr>
          <p:spPr>
            <a:xfrm>
              <a:off x="4999650" y="4348400"/>
              <a:ext cx="12550" cy="6725"/>
            </a:xfrm>
            <a:custGeom>
              <a:rect b="b" l="l" r="r" t="t"/>
              <a:pathLst>
                <a:path extrusionOk="0" h="269" w="502">
                  <a:moveTo>
                    <a:pt x="0" y="1"/>
                  </a:moveTo>
                  <a:lnTo>
                    <a:pt x="501" y="26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0"/>
            <p:cNvSpPr/>
            <p:nvPr/>
          </p:nvSpPr>
          <p:spPr>
            <a:xfrm>
              <a:off x="4994075" y="4345450"/>
              <a:ext cx="2475" cy="1350"/>
            </a:xfrm>
            <a:custGeom>
              <a:rect b="b" l="l" r="r" t="t"/>
              <a:pathLst>
                <a:path extrusionOk="0" h="54" w="99">
                  <a:moveTo>
                    <a:pt x="0" y="1"/>
                  </a:moveTo>
                  <a:lnTo>
                    <a:pt x="99" y="5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0"/>
            <p:cNvSpPr/>
            <p:nvPr/>
          </p:nvSpPr>
          <p:spPr>
            <a:xfrm>
              <a:off x="4996525" y="4346775"/>
              <a:ext cx="3125" cy="1650"/>
            </a:xfrm>
            <a:custGeom>
              <a:rect b="b" l="l" r="r" t="t"/>
              <a:pathLst>
                <a:path extrusionOk="0" h="66" w="125">
                  <a:moveTo>
                    <a:pt x="1" y="0"/>
                  </a:moveTo>
                  <a:lnTo>
                    <a:pt x="124" y="6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0"/>
            <p:cNvSpPr/>
            <p:nvPr/>
          </p:nvSpPr>
          <p:spPr>
            <a:xfrm>
              <a:off x="4986825" y="4341575"/>
              <a:ext cx="7275" cy="3900"/>
            </a:xfrm>
            <a:custGeom>
              <a:rect b="b" l="l" r="r" t="t"/>
              <a:pathLst>
                <a:path extrusionOk="0" h="156" w="291">
                  <a:moveTo>
                    <a:pt x="1" y="0"/>
                  </a:moveTo>
                  <a:lnTo>
                    <a:pt x="290" y="15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0"/>
            <p:cNvSpPr/>
            <p:nvPr/>
          </p:nvSpPr>
          <p:spPr>
            <a:xfrm>
              <a:off x="4984400" y="4340250"/>
              <a:ext cx="1625" cy="900"/>
            </a:xfrm>
            <a:custGeom>
              <a:rect b="b" l="l" r="r" t="t"/>
              <a:pathLst>
                <a:path extrusionOk="0" h="36" w="65">
                  <a:moveTo>
                    <a:pt x="0" y="1"/>
                  </a:moveTo>
                  <a:lnTo>
                    <a:pt x="65" y="36"/>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0"/>
            <p:cNvSpPr/>
            <p:nvPr/>
          </p:nvSpPr>
          <p:spPr>
            <a:xfrm>
              <a:off x="4954300" y="4365725"/>
              <a:ext cx="3825" cy="11300"/>
            </a:xfrm>
            <a:custGeom>
              <a:rect b="b" l="l" r="r" t="t"/>
              <a:pathLst>
                <a:path extrusionOk="0" h="452" w="153">
                  <a:moveTo>
                    <a:pt x="1" y="1"/>
                  </a:moveTo>
                  <a:lnTo>
                    <a:pt x="153" y="451"/>
                  </a:lnTo>
                  <a:lnTo>
                    <a:pt x="153" y="451"/>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0"/>
            <p:cNvSpPr/>
            <p:nvPr/>
          </p:nvSpPr>
          <p:spPr>
            <a:xfrm>
              <a:off x="5012175" y="4355100"/>
              <a:ext cx="4600" cy="2475"/>
            </a:xfrm>
            <a:custGeom>
              <a:rect b="b" l="l" r="r" t="t"/>
              <a:pathLst>
                <a:path extrusionOk="0" h="99" w="184">
                  <a:moveTo>
                    <a:pt x="0" y="1"/>
                  </a:moveTo>
                  <a:lnTo>
                    <a:pt x="184" y="99"/>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0"/>
            <p:cNvSpPr/>
            <p:nvPr/>
          </p:nvSpPr>
          <p:spPr>
            <a:xfrm>
              <a:off x="4958100" y="4377000"/>
              <a:ext cx="22625" cy="67150"/>
            </a:xfrm>
            <a:custGeom>
              <a:rect b="b" l="l" r="r" t="t"/>
              <a:pathLst>
                <a:path extrusionOk="0" h="2686" w="905">
                  <a:moveTo>
                    <a:pt x="1" y="0"/>
                  </a:moveTo>
                  <a:lnTo>
                    <a:pt x="905" y="2685"/>
                  </a:lnTo>
                  <a:lnTo>
                    <a:pt x="905" y="268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0"/>
            <p:cNvSpPr/>
            <p:nvPr/>
          </p:nvSpPr>
          <p:spPr>
            <a:xfrm>
              <a:off x="5017750" y="4358075"/>
              <a:ext cx="4325" cy="2325"/>
            </a:xfrm>
            <a:custGeom>
              <a:rect b="b" l="l" r="r" t="t"/>
              <a:pathLst>
                <a:path extrusionOk="0" h="93" w="173">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0"/>
            <p:cNvSpPr/>
            <p:nvPr/>
          </p:nvSpPr>
          <p:spPr>
            <a:xfrm>
              <a:off x="4949150" y="4337350"/>
              <a:ext cx="108075" cy="70150"/>
            </a:xfrm>
            <a:custGeom>
              <a:rect b="b" l="l" r="r" t="t"/>
              <a:pathLst>
                <a:path extrusionOk="0" h="2806" w="4323">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dk1">
                <a:alpha val="67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0"/>
            <p:cNvSpPr/>
            <p:nvPr/>
          </p:nvSpPr>
          <p:spPr>
            <a:xfrm>
              <a:off x="5771200" y="5345375"/>
              <a:ext cx="282800" cy="243325"/>
            </a:xfrm>
            <a:custGeom>
              <a:rect b="b" l="l" r="r" t="t"/>
              <a:pathLst>
                <a:path extrusionOk="0" h="9733" w="11312">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2.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5"/>
              </a:buClr>
              <a:buSzPts val="2800"/>
              <a:buFont typeface="Love Ya Like A Sister"/>
              <a:buNone/>
              <a:defRPr b="1" sz="2800">
                <a:solidFill>
                  <a:schemeClr val="accent5"/>
                </a:solidFill>
                <a:latin typeface="Love Ya Like A Sister"/>
                <a:ea typeface="Love Ya Like A Sister"/>
                <a:cs typeface="Love Ya Like A Sister"/>
                <a:sym typeface="Love Ya Like A Sister"/>
              </a:defRPr>
            </a:lvl1pPr>
            <a:lvl2pPr lvl="1">
              <a:spcBef>
                <a:spcPts val="0"/>
              </a:spcBef>
              <a:spcAft>
                <a:spcPts val="0"/>
              </a:spcAft>
              <a:buClr>
                <a:schemeClr val="accent5"/>
              </a:buClr>
              <a:buSzPts val="2800"/>
              <a:buNone/>
              <a:defRPr sz="2800">
                <a:solidFill>
                  <a:schemeClr val="accent5"/>
                </a:solidFill>
              </a:defRPr>
            </a:lvl2pPr>
            <a:lvl3pPr lvl="2">
              <a:spcBef>
                <a:spcPts val="0"/>
              </a:spcBef>
              <a:spcAft>
                <a:spcPts val="0"/>
              </a:spcAft>
              <a:buClr>
                <a:schemeClr val="accent5"/>
              </a:buClr>
              <a:buSzPts val="2800"/>
              <a:buNone/>
              <a:defRPr sz="2800">
                <a:solidFill>
                  <a:schemeClr val="accent5"/>
                </a:solidFill>
              </a:defRPr>
            </a:lvl3pPr>
            <a:lvl4pPr lvl="3">
              <a:spcBef>
                <a:spcPts val="0"/>
              </a:spcBef>
              <a:spcAft>
                <a:spcPts val="0"/>
              </a:spcAft>
              <a:buClr>
                <a:schemeClr val="accent5"/>
              </a:buClr>
              <a:buSzPts val="2800"/>
              <a:buNone/>
              <a:defRPr sz="2800">
                <a:solidFill>
                  <a:schemeClr val="accent5"/>
                </a:solidFill>
              </a:defRPr>
            </a:lvl4pPr>
            <a:lvl5pPr lvl="4">
              <a:spcBef>
                <a:spcPts val="0"/>
              </a:spcBef>
              <a:spcAft>
                <a:spcPts val="0"/>
              </a:spcAft>
              <a:buClr>
                <a:schemeClr val="accent5"/>
              </a:buClr>
              <a:buSzPts val="2800"/>
              <a:buNone/>
              <a:defRPr sz="2800">
                <a:solidFill>
                  <a:schemeClr val="accent5"/>
                </a:solidFill>
              </a:defRPr>
            </a:lvl5pPr>
            <a:lvl6pPr lvl="5">
              <a:spcBef>
                <a:spcPts val="0"/>
              </a:spcBef>
              <a:spcAft>
                <a:spcPts val="0"/>
              </a:spcAft>
              <a:buClr>
                <a:schemeClr val="accent5"/>
              </a:buClr>
              <a:buSzPts val="2800"/>
              <a:buNone/>
              <a:defRPr sz="2800">
                <a:solidFill>
                  <a:schemeClr val="accent5"/>
                </a:solidFill>
              </a:defRPr>
            </a:lvl6pPr>
            <a:lvl7pPr lvl="6">
              <a:spcBef>
                <a:spcPts val="0"/>
              </a:spcBef>
              <a:spcAft>
                <a:spcPts val="0"/>
              </a:spcAft>
              <a:buClr>
                <a:schemeClr val="accent5"/>
              </a:buClr>
              <a:buSzPts val="2800"/>
              <a:buNone/>
              <a:defRPr sz="2800">
                <a:solidFill>
                  <a:schemeClr val="accent5"/>
                </a:solidFill>
              </a:defRPr>
            </a:lvl7pPr>
            <a:lvl8pPr lvl="7">
              <a:spcBef>
                <a:spcPts val="0"/>
              </a:spcBef>
              <a:spcAft>
                <a:spcPts val="0"/>
              </a:spcAft>
              <a:buClr>
                <a:schemeClr val="accent5"/>
              </a:buClr>
              <a:buSzPts val="2800"/>
              <a:buNone/>
              <a:defRPr sz="2800">
                <a:solidFill>
                  <a:schemeClr val="accent5"/>
                </a:solidFill>
              </a:defRPr>
            </a:lvl8pPr>
            <a:lvl9pPr lvl="8">
              <a:spcBef>
                <a:spcPts val="0"/>
              </a:spcBef>
              <a:spcAft>
                <a:spcPts val="0"/>
              </a:spcAft>
              <a:buClr>
                <a:schemeClr val="accent5"/>
              </a:buClr>
              <a:buSzPts val="2800"/>
              <a:buNone/>
              <a:defRPr sz="2800">
                <a:solidFill>
                  <a:schemeClr val="accent5"/>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1pPr>
            <a:lvl2pPr indent="-317500" lvl="1" marL="9144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indent="-317500" lvl="2" marL="13716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indent="-317500" lvl="3" marL="18288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indent="-317500" lvl="4" marL="22860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indent="-317500" lvl="5" marL="27432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indent="-317500" lvl="6" marL="32004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indent="-317500" lvl="7" marL="36576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indent="-317500" lvl="8" marL="41148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6" name="Shape 2166"/>
        <p:cNvGrpSpPr/>
        <p:nvPr/>
      </p:nvGrpSpPr>
      <p:grpSpPr>
        <a:xfrm>
          <a:off x="0" y="0"/>
          <a:ext cx="0" cy="0"/>
          <a:chOff x="0" y="0"/>
          <a:chExt cx="0" cy="0"/>
        </a:xfrm>
      </p:grpSpPr>
      <p:sp>
        <p:nvSpPr>
          <p:cNvPr id="2167" name="Google Shape;2167;p39"/>
          <p:cNvSpPr txBox="1"/>
          <p:nvPr>
            <p:ph type="ctrTitle"/>
          </p:nvPr>
        </p:nvSpPr>
        <p:spPr>
          <a:xfrm rot="-2091885">
            <a:off x="3357767" y="1489722"/>
            <a:ext cx="3916618" cy="2052599"/>
          </a:xfrm>
          <a:prstGeom prst="rect">
            <a:avLst/>
          </a:prstGeom>
        </p:spPr>
        <p:txBody>
          <a:bodyPr anchorCtr="0" anchor="b" bIns="91425" lIns="91425" spcFirstLastPara="1" rIns="91425" wrap="square" tIns="91425">
            <a:noAutofit/>
          </a:bodyPr>
          <a:lstStyle/>
          <a:p>
            <a:pPr indent="0" lvl="0" marL="0" rtl="0" algn="l">
              <a:lnSpc>
                <a:spcPct val="115000"/>
              </a:lnSpc>
              <a:spcBef>
                <a:spcPts val="200"/>
              </a:spcBef>
              <a:spcAft>
                <a:spcPts val="0"/>
              </a:spcAft>
              <a:buNone/>
            </a:pPr>
            <a:r>
              <a:rPr lang="es" sz="2200">
                <a:solidFill>
                  <a:schemeClr val="dk1"/>
                </a:solidFill>
                <a:latin typeface="Indie Flower"/>
                <a:ea typeface="Indie Flower"/>
                <a:cs typeface="Indie Flower"/>
                <a:sym typeface="Indie Flower"/>
              </a:rPr>
              <a:t>Coreografías en la escuela </a:t>
            </a:r>
            <a:endParaRPr sz="2200">
              <a:solidFill>
                <a:schemeClr val="dk1"/>
              </a:solidFill>
              <a:latin typeface="Indie Flower"/>
              <a:ea typeface="Indie Flower"/>
              <a:cs typeface="Indie Flower"/>
              <a:sym typeface="Indie Flower"/>
            </a:endParaRPr>
          </a:p>
          <a:p>
            <a:pPr indent="0" lvl="0" marL="0" rtl="0" algn="l">
              <a:lnSpc>
                <a:spcPct val="115000"/>
              </a:lnSpc>
              <a:spcBef>
                <a:spcPts val="200"/>
              </a:spcBef>
              <a:spcAft>
                <a:spcPts val="200"/>
              </a:spcAft>
              <a:buNone/>
            </a:pPr>
            <a:r>
              <a:rPr lang="es" sz="2200">
                <a:solidFill>
                  <a:schemeClr val="dk1"/>
                </a:solidFill>
                <a:latin typeface="Indie Flower"/>
                <a:ea typeface="Indie Flower"/>
                <a:cs typeface="Indie Flower"/>
                <a:sym typeface="Indie Flower"/>
              </a:rPr>
              <a:t>Curso: ESTRATEGIAS DE EXPRESIÓN CORPORAL Y DANZA EN PREESCOLAR</a:t>
            </a:r>
            <a:endParaRPr sz="2200">
              <a:solidFill>
                <a:schemeClr val="dk1"/>
              </a:solidFill>
              <a:latin typeface="Indie Flower"/>
              <a:ea typeface="Indie Flower"/>
              <a:cs typeface="Indie Flower"/>
              <a:sym typeface="Indie Flower"/>
            </a:endParaRPr>
          </a:p>
        </p:txBody>
      </p:sp>
      <p:sp>
        <p:nvSpPr>
          <p:cNvPr id="2168" name="Google Shape;2168;p39"/>
          <p:cNvSpPr txBox="1"/>
          <p:nvPr/>
        </p:nvSpPr>
        <p:spPr>
          <a:xfrm>
            <a:off x="556500" y="4477575"/>
            <a:ext cx="8031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500">
                <a:latin typeface="Abel"/>
                <a:ea typeface="Abel"/>
                <a:cs typeface="Abel"/>
                <a:sym typeface="Abel"/>
              </a:rPr>
              <a:t>Fátima Montserrat Flores Pardo #6</a:t>
            </a:r>
            <a:endParaRPr b="1" sz="1500">
              <a:latin typeface="Abel"/>
              <a:ea typeface="Abel"/>
              <a:cs typeface="Abel"/>
              <a:sym typeface="Abel"/>
            </a:endParaRPr>
          </a:p>
        </p:txBody>
      </p:sp>
      <p:sp>
        <p:nvSpPr>
          <p:cNvPr id="2169" name="Google Shape;2169;p39"/>
          <p:cNvSpPr txBox="1"/>
          <p:nvPr/>
        </p:nvSpPr>
        <p:spPr>
          <a:xfrm rot="-5400000">
            <a:off x="-2242800" y="2269725"/>
            <a:ext cx="497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000">
                <a:latin typeface="Love Ya Like A Sister"/>
                <a:ea typeface="Love Ya Like A Sister"/>
                <a:cs typeface="Love Ya Like A Sister"/>
                <a:sym typeface="Love Ya Like A Sister"/>
              </a:rPr>
              <a:t>Escuela Normal de Educación Preescolar. </a:t>
            </a:r>
            <a:endParaRPr sz="2300">
              <a:latin typeface="Love Ya Like A Sister"/>
              <a:ea typeface="Love Ya Like A Sister"/>
              <a:cs typeface="Love Ya Like A Sister"/>
              <a:sym typeface="Love Ya Like A Sister"/>
            </a:endParaRPr>
          </a:p>
        </p:txBody>
      </p:sp>
      <p:pic>
        <p:nvPicPr>
          <p:cNvPr id="2170" name="Google Shape;2170;p39"/>
          <p:cNvPicPr preferRelativeResize="0"/>
          <p:nvPr/>
        </p:nvPicPr>
        <p:blipFill rotWithShape="1">
          <a:blip r:embed="rId3">
            <a:alphaModFix/>
          </a:blip>
          <a:srcRect b="-13610" l="0" r="0" t="0"/>
          <a:stretch/>
        </p:blipFill>
        <p:spPr>
          <a:xfrm rot="-5400000">
            <a:off x="1037825" y="1831138"/>
            <a:ext cx="1008700" cy="852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4" name="Shape 2174"/>
        <p:cNvGrpSpPr/>
        <p:nvPr/>
      </p:nvGrpSpPr>
      <p:grpSpPr>
        <a:xfrm>
          <a:off x="0" y="0"/>
          <a:ext cx="0" cy="0"/>
          <a:chOff x="0" y="0"/>
          <a:chExt cx="0" cy="0"/>
        </a:xfrm>
      </p:grpSpPr>
      <p:sp>
        <p:nvSpPr>
          <p:cNvPr id="2175" name="Google Shape;2175;p40"/>
          <p:cNvSpPr txBox="1"/>
          <p:nvPr>
            <p:ph type="title"/>
          </p:nvPr>
        </p:nvSpPr>
        <p:spPr>
          <a:xfrm>
            <a:off x="1660649" y="0"/>
            <a:ext cx="5822700" cy="103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4200">
                <a:solidFill>
                  <a:schemeClr val="accent4"/>
                </a:solidFill>
                <a:latin typeface="Satisfy"/>
                <a:ea typeface="Satisfy"/>
                <a:cs typeface="Satisfy"/>
                <a:sym typeface="Satisfy"/>
              </a:rPr>
              <a:t>Pulso musical  </a:t>
            </a:r>
            <a:endParaRPr sz="4200">
              <a:solidFill>
                <a:schemeClr val="accent4"/>
              </a:solidFill>
              <a:latin typeface="Satisfy"/>
              <a:ea typeface="Satisfy"/>
              <a:cs typeface="Satisfy"/>
              <a:sym typeface="Satisfy"/>
            </a:endParaRPr>
          </a:p>
        </p:txBody>
      </p:sp>
      <p:sp>
        <p:nvSpPr>
          <p:cNvPr id="2176" name="Google Shape;2176;p40"/>
          <p:cNvSpPr txBox="1"/>
          <p:nvPr>
            <p:ph idx="1" type="body"/>
          </p:nvPr>
        </p:nvSpPr>
        <p:spPr>
          <a:xfrm>
            <a:off x="220575" y="1130200"/>
            <a:ext cx="5539200" cy="1441500"/>
          </a:xfrm>
          <a:prstGeom prst="rect">
            <a:avLst/>
          </a:prstGeom>
        </p:spPr>
        <p:txBody>
          <a:bodyPr anchorCtr="0" anchor="t" bIns="91425" lIns="91425" spcFirstLastPara="1" rIns="91425" wrap="square" tIns="91425">
            <a:noAutofit/>
          </a:bodyPr>
          <a:lstStyle/>
          <a:p>
            <a:pPr indent="0" lvl="0" marL="457200" rtl="0" algn="just">
              <a:lnSpc>
                <a:spcPct val="150000"/>
              </a:lnSpc>
              <a:spcBef>
                <a:spcPts val="0"/>
              </a:spcBef>
              <a:spcAft>
                <a:spcPts val="0"/>
              </a:spcAft>
              <a:buNone/>
            </a:pPr>
            <a:r>
              <a:rPr lang="es" sz="1500">
                <a:latin typeface="Love Ya Like A Sister"/>
                <a:ea typeface="Love Ya Like A Sister"/>
                <a:cs typeface="Love Ya Like A Sister"/>
                <a:sym typeface="Love Ya Like A Sister"/>
              </a:rPr>
              <a:t>Son las señales que reflejan el ritmo de la  música y que permiten establecer una comparación entre los silencios y las notas  que componen una pieza. El pulso funciona  como una estructura que colabora en la  percepción y la comprensión por parte del  oyente. Está determinado por dos factores  fundamentales como son la duración de la  totalidad de la canción en sí y el tiempo de  la misma.. </a:t>
            </a:r>
            <a:endParaRPr sz="1500">
              <a:latin typeface="Love Ya Like A Sister"/>
              <a:ea typeface="Love Ya Like A Sister"/>
              <a:cs typeface="Love Ya Like A Sister"/>
              <a:sym typeface="Love Ya Like A Sister"/>
            </a:endParaRPr>
          </a:p>
          <a:p>
            <a:pPr indent="0" lvl="0" marL="0" rtl="0" algn="l">
              <a:spcBef>
                <a:spcPts val="1600"/>
              </a:spcBef>
              <a:spcAft>
                <a:spcPts val="1600"/>
              </a:spcAft>
              <a:buNone/>
            </a:pPr>
            <a:r>
              <a:t/>
            </a:r>
            <a:endParaRPr>
              <a:latin typeface="Love Ya Like A Sister"/>
              <a:ea typeface="Love Ya Like A Sister"/>
              <a:cs typeface="Love Ya Like A Sister"/>
              <a:sym typeface="Love Ya Like A Sister"/>
            </a:endParaRPr>
          </a:p>
        </p:txBody>
      </p:sp>
      <p:sp>
        <p:nvSpPr>
          <p:cNvPr id="2177" name="Google Shape;2177;p40"/>
          <p:cNvSpPr txBox="1"/>
          <p:nvPr/>
        </p:nvSpPr>
        <p:spPr>
          <a:xfrm>
            <a:off x="220575" y="157575"/>
            <a:ext cx="132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Abel"/>
                <a:ea typeface="Abel"/>
                <a:cs typeface="Abel"/>
                <a:sym typeface="Abel"/>
              </a:rPr>
              <a:t>1 y 2. </a:t>
            </a:r>
            <a:endParaRPr>
              <a:latin typeface="Abel"/>
              <a:ea typeface="Abel"/>
              <a:cs typeface="Abel"/>
              <a:sym typeface="Abel"/>
            </a:endParaRPr>
          </a:p>
        </p:txBody>
      </p:sp>
      <p:pic>
        <p:nvPicPr>
          <p:cNvPr id="2178" name="Google Shape;2178;p40"/>
          <p:cNvPicPr preferRelativeResize="0"/>
          <p:nvPr/>
        </p:nvPicPr>
        <p:blipFill>
          <a:blip r:embed="rId3">
            <a:alphaModFix/>
          </a:blip>
          <a:stretch>
            <a:fillRect/>
          </a:stretch>
        </p:blipFill>
        <p:spPr>
          <a:xfrm>
            <a:off x="6541104" y="1550400"/>
            <a:ext cx="1599402" cy="204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2" name="Shape 2182"/>
        <p:cNvGrpSpPr/>
        <p:nvPr/>
      </p:nvGrpSpPr>
      <p:grpSpPr>
        <a:xfrm>
          <a:off x="0" y="0"/>
          <a:ext cx="0" cy="0"/>
          <a:chOff x="0" y="0"/>
          <a:chExt cx="0" cy="0"/>
        </a:xfrm>
      </p:grpSpPr>
      <p:sp>
        <p:nvSpPr>
          <p:cNvPr id="2183" name="Google Shape;2183;p41"/>
          <p:cNvSpPr txBox="1"/>
          <p:nvPr/>
        </p:nvSpPr>
        <p:spPr>
          <a:xfrm>
            <a:off x="3072000" y="350496"/>
            <a:ext cx="3000000" cy="53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250">
                <a:solidFill>
                  <a:schemeClr val="dk1"/>
                </a:solidFill>
                <a:latin typeface="Satisfy"/>
                <a:ea typeface="Satisfy"/>
                <a:cs typeface="Satisfy"/>
                <a:sym typeface="Satisfy"/>
              </a:rPr>
              <a:t>Tiempo </a:t>
            </a:r>
            <a:endParaRPr b="1" sz="2600">
              <a:latin typeface="Satisfy"/>
              <a:ea typeface="Satisfy"/>
              <a:cs typeface="Satisfy"/>
              <a:sym typeface="Satisfy"/>
            </a:endParaRPr>
          </a:p>
        </p:txBody>
      </p:sp>
      <p:sp>
        <p:nvSpPr>
          <p:cNvPr id="2184" name="Google Shape;2184;p41"/>
          <p:cNvSpPr txBox="1"/>
          <p:nvPr/>
        </p:nvSpPr>
        <p:spPr>
          <a:xfrm>
            <a:off x="572650" y="1173025"/>
            <a:ext cx="7980300" cy="1493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
                <a:solidFill>
                  <a:schemeClr val="dk1"/>
                </a:solidFill>
                <a:latin typeface="Love Ya Like A Sister"/>
                <a:ea typeface="Love Ya Like A Sister"/>
                <a:cs typeface="Love Ya Like A Sister"/>
                <a:sym typeface="Love Ya Like A Sister"/>
              </a:rPr>
              <a:t>El tempo es la velocidad a la que se lleva la pulsación en una obra musical. La velocidad es un factor importante en la música, ya que de él depende la forma en la que interpretamos y percibimos una obra. No es lo mismo escuchar una canción de manera muy lenta que de forma rápida y acelerada. El tempo es un elemento que se establece en las obras formales.</a:t>
            </a:r>
            <a:endParaRPr>
              <a:solidFill>
                <a:schemeClr val="dk1"/>
              </a:solidFill>
              <a:latin typeface="Love Ya Like A Sister"/>
              <a:ea typeface="Love Ya Like A Sister"/>
              <a:cs typeface="Love Ya Like A Sister"/>
              <a:sym typeface="Love Ya Like A Sis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8" name="Shape 2188"/>
        <p:cNvGrpSpPr/>
        <p:nvPr/>
      </p:nvGrpSpPr>
      <p:grpSpPr>
        <a:xfrm>
          <a:off x="0" y="0"/>
          <a:ext cx="0" cy="0"/>
          <a:chOff x="0" y="0"/>
          <a:chExt cx="0" cy="0"/>
        </a:xfrm>
      </p:grpSpPr>
      <p:sp>
        <p:nvSpPr>
          <p:cNvPr id="2189" name="Google Shape;2189;p42"/>
          <p:cNvSpPr txBox="1"/>
          <p:nvPr>
            <p:ph idx="4294967295" type="title"/>
          </p:nvPr>
        </p:nvSpPr>
        <p:spPr>
          <a:xfrm>
            <a:off x="2047354" y="491526"/>
            <a:ext cx="5049300" cy="103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a:t>Acento </a:t>
            </a:r>
            <a:endParaRPr/>
          </a:p>
          <a:p>
            <a:pPr indent="0" lvl="0" marL="0" rtl="0" algn="l">
              <a:spcBef>
                <a:spcPts val="0"/>
              </a:spcBef>
              <a:spcAft>
                <a:spcPts val="0"/>
              </a:spcAft>
              <a:buClr>
                <a:schemeClr val="dk1"/>
              </a:buClr>
              <a:buSzPts val="1100"/>
              <a:buFont typeface="Arial"/>
              <a:buNone/>
            </a:pPr>
            <a:r>
              <a:t/>
            </a:r>
            <a:endParaRPr/>
          </a:p>
        </p:txBody>
      </p:sp>
      <p:sp>
        <p:nvSpPr>
          <p:cNvPr id="2190" name="Google Shape;2190;p42"/>
          <p:cNvSpPr txBox="1"/>
          <p:nvPr/>
        </p:nvSpPr>
        <p:spPr>
          <a:xfrm>
            <a:off x="1547395" y="2319202"/>
            <a:ext cx="60492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 sz="2000" u="none" cap="none" strike="noStrike">
                <a:solidFill>
                  <a:srgbClr val="000000"/>
                </a:solidFill>
                <a:latin typeface="Arial"/>
                <a:ea typeface="Arial"/>
                <a:cs typeface="Arial"/>
                <a:sym typeface="Arial"/>
              </a:rPr>
              <a:t>En notación musical un acento indica que hay que aplicar una dinámica fuerte a una sola nota o un signo de articulación. El acento horizontal es el más común, el cuarto símbolo en la ilustración anterior, lo que es el símbolo que la mayoría de los músicos quieren decir cuando dicen signo de acento.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4" name="Shape 2194"/>
        <p:cNvGrpSpPr/>
        <p:nvPr/>
      </p:nvGrpSpPr>
      <p:grpSpPr>
        <a:xfrm>
          <a:off x="0" y="0"/>
          <a:ext cx="0" cy="0"/>
          <a:chOff x="0" y="0"/>
          <a:chExt cx="0" cy="0"/>
        </a:xfrm>
      </p:grpSpPr>
      <p:sp>
        <p:nvSpPr>
          <p:cNvPr id="2195" name="Google Shape;2195;p43"/>
          <p:cNvSpPr txBox="1"/>
          <p:nvPr>
            <p:ph type="title"/>
          </p:nvPr>
        </p:nvSpPr>
        <p:spPr>
          <a:xfrm>
            <a:off x="1305525" y="530975"/>
            <a:ext cx="7593000" cy="103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300">
                <a:solidFill>
                  <a:schemeClr val="accent2"/>
                </a:solidFill>
                <a:latin typeface="Satisfy"/>
                <a:ea typeface="Satisfy"/>
                <a:cs typeface="Satisfy"/>
                <a:sym typeface="Satisfy"/>
              </a:rPr>
              <a:t>Compás</a:t>
            </a:r>
            <a:endParaRPr sz="3300">
              <a:solidFill>
                <a:schemeClr val="accent2"/>
              </a:solidFill>
              <a:latin typeface="Satisfy"/>
              <a:ea typeface="Satisfy"/>
              <a:cs typeface="Satisfy"/>
              <a:sym typeface="Satisfy"/>
            </a:endParaRPr>
          </a:p>
        </p:txBody>
      </p:sp>
      <p:sp>
        <p:nvSpPr>
          <p:cNvPr id="2196" name="Google Shape;2196;p43"/>
          <p:cNvSpPr txBox="1"/>
          <p:nvPr>
            <p:ph idx="1" type="body"/>
          </p:nvPr>
        </p:nvSpPr>
        <p:spPr>
          <a:xfrm>
            <a:off x="883850" y="1564175"/>
            <a:ext cx="6964800" cy="31182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s" sz="1700">
                <a:latin typeface="Love Ya Like A Sister"/>
                <a:ea typeface="Love Ya Like A Sister"/>
                <a:cs typeface="Love Ya Like A Sister"/>
                <a:sym typeface="Love Ya Like A Sister"/>
              </a:rPr>
              <a:t>En danza, gran parte de la música que se utiliza para bailar es contada y el compás musical nos indica cómo se debe contar la pieza que se está coreografiando o interpretando. Así por ejemplo un compás binario se contaría “ un y dos y tres y cuatro ….”. Un compás ternario sería por ejemplo “ 123, 223, 323, 423…”</a:t>
            </a:r>
            <a:endParaRPr sz="1700">
              <a:latin typeface="Love Ya Like A Sister"/>
              <a:ea typeface="Love Ya Like A Sister"/>
              <a:cs typeface="Love Ya Like A Sister"/>
              <a:sym typeface="Love Ya Like A Sister"/>
            </a:endParaRPr>
          </a:p>
          <a:p>
            <a:pPr indent="0" lvl="0" marL="0" rtl="0" algn="just">
              <a:lnSpc>
                <a:spcPct val="150000"/>
              </a:lnSpc>
              <a:spcBef>
                <a:spcPts val="1600"/>
              </a:spcBef>
              <a:spcAft>
                <a:spcPts val="1600"/>
              </a:spcAft>
              <a:buNone/>
            </a:pPr>
            <a:r>
              <a:t/>
            </a:r>
            <a:endParaRPr sz="1700">
              <a:latin typeface="Love Ya Like A Sister"/>
              <a:ea typeface="Love Ya Like A Sister"/>
              <a:cs typeface="Love Ya Like A Sister"/>
              <a:sym typeface="Love Ya Like A Sister"/>
            </a:endParaRPr>
          </a:p>
        </p:txBody>
      </p:sp>
      <p:pic>
        <p:nvPicPr>
          <p:cNvPr id="2197" name="Google Shape;2197;p43"/>
          <p:cNvPicPr preferRelativeResize="0"/>
          <p:nvPr/>
        </p:nvPicPr>
        <p:blipFill>
          <a:blip r:embed="rId3">
            <a:alphaModFix/>
          </a:blip>
          <a:stretch>
            <a:fillRect/>
          </a:stretch>
        </p:blipFill>
        <p:spPr>
          <a:xfrm>
            <a:off x="4859925" y="3403675"/>
            <a:ext cx="4038600" cy="165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1" name="Shape 2201"/>
        <p:cNvGrpSpPr/>
        <p:nvPr/>
      </p:nvGrpSpPr>
      <p:grpSpPr>
        <a:xfrm>
          <a:off x="0" y="0"/>
          <a:ext cx="0" cy="0"/>
          <a:chOff x="0" y="0"/>
          <a:chExt cx="0" cy="0"/>
        </a:xfrm>
      </p:grpSpPr>
      <p:sp>
        <p:nvSpPr>
          <p:cNvPr id="2202" name="Google Shape;2202;p44"/>
          <p:cNvSpPr txBox="1"/>
          <p:nvPr>
            <p:ph type="title"/>
          </p:nvPr>
        </p:nvSpPr>
        <p:spPr>
          <a:xfrm>
            <a:off x="2749475" y="64425"/>
            <a:ext cx="4160400" cy="103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300">
                <a:latin typeface="Satisfy"/>
                <a:ea typeface="Satisfy"/>
                <a:cs typeface="Satisfy"/>
                <a:sym typeface="Satisfy"/>
              </a:rPr>
              <a:t>Centros de proyección</a:t>
            </a:r>
            <a:endParaRPr sz="3300">
              <a:latin typeface="Satisfy"/>
              <a:ea typeface="Satisfy"/>
              <a:cs typeface="Satisfy"/>
              <a:sym typeface="Satisfy"/>
            </a:endParaRPr>
          </a:p>
        </p:txBody>
      </p:sp>
      <p:sp>
        <p:nvSpPr>
          <p:cNvPr id="2203" name="Google Shape;2203;p44"/>
          <p:cNvSpPr txBox="1"/>
          <p:nvPr>
            <p:ph idx="1" type="body"/>
          </p:nvPr>
        </p:nvSpPr>
        <p:spPr>
          <a:xfrm>
            <a:off x="2259425" y="922125"/>
            <a:ext cx="4683300" cy="416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700">
                <a:latin typeface="Love Ya Like A Sister"/>
                <a:ea typeface="Love Ya Like A Sister"/>
                <a:cs typeface="Love Ya Like A Sister"/>
                <a:sym typeface="Love Ya Like A Sister"/>
              </a:rPr>
              <a:t>La proyección es una especie de recreación del hecho folklórico que permite según los defensores de este método dancístico, innovar otros elementos y conceptos</a:t>
            </a:r>
            <a:endParaRPr sz="1700">
              <a:latin typeface="Love Ya Like A Sister"/>
              <a:ea typeface="Love Ya Like A Sister"/>
              <a:cs typeface="Love Ya Like A Sister"/>
              <a:sym typeface="Love Ya Like A Sister"/>
            </a:endParaRPr>
          </a:p>
        </p:txBody>
      </p:sp>
      <p:cxnSp>
        <p:nvCxnSpPr>
          <p:cNvPr id="2204" name="Google Shape;2204;p44"/>
          <p:cNvCxnSpPr/>
          <p:nvPr/>
        </p:nvCxnSpPr>
        <p:spPr>
          <a:xfrm>
            <a:off x="4619800" y="655425"/>
            <a:ext cx="0" cy="266700"/>
          </a:xfrm>
          <a:prstGeom prst="straightConnector1">
            <a:avLst/>
          </a:prstGeom>
          <a:noFill/>
          <a:ln cap="flat" cmpd="sng" w="9525">
            <a:solidFill>
              <a:schemeClr val="dk2"/>
            </a:solidFill>
            <a:prstDash val="solid"/>
            <a:round/>
            <a:headEnd len="med" w="med" type="none"/>
            <a:tailEnd len="med" w="med" type="none"/>
          </a:ln>
        </p:spPr>
      </p:cxnSp>
      <p:cxnSp>
        <p:nvCxnSpPr>
          <p:cNvPr id="2205" name="Google Shape;2205;p44"/>
          <p:cNvCxnSpPr/>
          <p:nvPr/>
        </p:nvCxnSpPr>
        <p:spPr>
          <a:xfrm flipH="1">
            <a:off x="4608550" y="1338825"/>
            <a:ext cx="6300" cy="294300"/>
          </a:xfrm>
          <a:prstGeom prst="straightConnector1">
            <a:avLst/>
          </a:prstGeom>
          <a:noFill/>
          <a:ln cap="flat" cmpd="sng" w="9525">
            <a:solidFill>
              <a:schemeClr val="dk2"/>
            </a:solidFill>
            <a:prstDash val="solid"/>
            <a:round/>
            <a:headEnd len="med" w="med" type="none"/>
            <a:tailEnd len="med" w="med" type="none"/>
          </a:ln>
        </p:spPr>
      </p:cxnSp>
      <p:cxnSp>
        <p:nvCxnSpPr>
          <p:cNvPr id="2206" name="Google Shape;2206;p44"/>
          <p:cNvCxnSpPr/>
          <p:nvPr/>
        </p:nvCxnSpPr>
        <p:spPr>
          <a:xfrm flipH="1">
            <a:off x="4606750" y="1983175"/>
            <a:ext cx="9900" cy="238800"/>
          </a:xfrm>
          <a:prstGeom prst="straightConnector1">
            <a:avLst/>
          </a:prstGeom>
          <a:noFill/>
          <a:ln cap="flat" cmpd="sng" w="9525">
            <a:solidFill>
              <a:schemeClr val="dk2"/>
            </a:solidFill>
            <a:prstDash val="solid"/>
            <a:round/>
            <a:headEnd len="med" w="med" type="none"/>
            <a:tailEnd len="med" w="med" type="none"/>
          </a:ln>
        </p:spPr>
      </p:cxnSp>
      <p:pic>
        <p:nvPicPr>
          <p:cNvPr id="2207" name="Google Shape;2207;p44"/>
          <p:cNvPicPr preferRelativeResize="0"/>
          <p:nvPr/>
        </p:nvPicPr>
        <p:blipFill>
          <a:blip r:embed="rId3">
            <a:alphaModFix/>
          </a:blip>
          <a:stretch>
            <a:fillRect/>
          </a:stretch>
        </p:blipFill>
        <p:spPr>
          <a:xfrm>
            <a:off x="674550" y="2961400"/>
            <a:ext cx="1713900" cy="1341725"/>
          </a:xfrm>
          <a:prstGeom prst="rect">
            <a:avLst/>
          </a:prstGeom>
          <a:noFill/>
          <a:ln>
            <a:noFill/>
          </a:ln>
        </p:spPr>
      </p:pic>
      <p:pic>
        <p:nvPicPr>
          <p:cNvPr id="2208" name="Google Shape;2208;p44"/>
          <p:cNvPicPr preferRelativeResize="0"/>
          <p:nvPr/>
        </p:nvPicPr>
        <p:blipFill>
          <a:blip r:embed="rId4">
            <a:alphaModFix/>
          </a:blip>
          <a:stretch>
            <a:fillRect/>
          </a:stretch>
        </p:blipFill>
        <p:spPr>
          <a:xfrm>
            <a:off x="6624950" y="3099400"/>
            <a:ext cx="1666500" cy="1836250"/>
          </a:xfrm>
          <a:prstGeom prst="rect">
            <a:avLst/>
          </a:prstGeom>
          <a:noFill/>
          <a:ln>
            <a:noFill/>
          </a:ln>
        </p:spPr>
      </p:pic>
      <p:cxnSp>
        <p:nvCxnSpPr>
          <p:cNvPr id="2209" name="Google Shape;2209;p44"/>
          <p:cNvCxnSpPr/>
          <p:nvPr/>
        </p:nvCxnSpPr>
        <p:spPr>
          <a:xfrm flipH="1">
            <a:off x="2166125" y="2655075"/>
            <a:ext cx="911100" cy="311100"/>
          </a:xfrm>
          <a:prstGeom prst="straightConnector1">
            <a:avLst/>
          </a:prstGeom>
          <a:noFill/>
          <a:ln cap="flat" cmpd="sng" w="9525">
            <a:solidFill>
              <a:schemeClr val="dk2"/>
            </a:solidFill>
            <a:prstDash val="solid"/>
            <a:round/>
            <a:headEnd len="med" w="med" type="none"/>
            <a:tailEnd len="med" w="med" type="none"/>
          </a:ln>
        </p:spPr>
      </p:cxnSp>
      <p:cxnSp>
        <p:nvCxnSpPr>
          <p:cNvPr id="2210" name="Google Shape;2210;p44"/>
          <p:cNvCxnSpPr/>
          <p:nvPr/>
        </p:nvCxnSpPr>
        <p:spPr>
          <a:xfrm>
            <a:off x="6165525" y="2688400"/>
            <a:ext cx="900000" cy="411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4" name="Shape 2214"/>
        <p:cNvGrpSpPr/>
        <p:nvPr/>
      </p:nvGrpSpPr>
      <p:grpSpPr>
        <a:xfrm>
          <a:off x="0" y="0"/>
          <a:ext cx="0" cy="0"/>
          <a:chOff x="0" y="0"/>
          <a:chExt cx="0" cy="0"/>
        </a:xfrm>
      </p:grpSpPr>
      <p:sp>
        <p:nvSpPr>
          <p:cNvPr id="2215" name="Google Shape;2215;p45"/>
          <p:cNvSpPr txBox="1"/>
          <p:nvPr>
            <p:ph type="title"/>
          </p:nvPr>
        </p:nvSpPr>
        <p:spPr>
          <a:xfrm>
            <a:off x="1680276" y="289300"/>
            <a:ext cx="6161400" cy="77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3300">
                <a:solidFill>
                  <a:schemeClr val="accent1"/>
                </a:solidFill>
              </a:rPr>
              <a:t>Motricidad fina y gruesa </a:t>
            </a:r>
            <a:r>
              <a:rPr lang="es" sz="3300">
                <a:solidFill>
                  <a:schemeClr val="accent1"/>
                </a:solidFill>
              </a:rPr>
              <a:t>.</a:t>
            </a:r>
            <a:endParaRPr sz="3300">
              <a:solidFill>
                <a:schemeClr val="accent1"/>
              </a:solidFill>
            </a:endParaRPr>
          </a:p>
        </p:txBody>
      </p:sp>
      <p:sp>
        <p:nvSpPr>
          <p:cNvPr id="2216" name="Google Shape;2216;p45"/>
          <p:cNvSpPr txBox="1"/>
          <p:nvPr>
            <p:ph idx="1" type="body"/>
          </p:nvPr>
        </p:nvSpPr>
        <p:spPr>
          <a:xfrm>
            <a:off x="0" y="1012650"/>
            <a:ext cx="9144000" cy="3118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sz="1050">
              <a:highlight>
                <a:srgbClr val="FFFFFF"/>
              </a:highlight>
              <a:latin typeface="Arial"/>
              <a:ea typeface="Arial"/>
              <a:cs typeface="Arial"/>
              <a:sym typeface="Arial"/>
            </a:endParaRPr>
          </a:p>
          <a:p>
            <a:pPr indent="-355600" lvl="0" marL="457200" marR="0" rtl="0" algn="ctr">
              <a:lnSpc>
                <a:spcPct val="150000"/>
              </a:lnSpc>
              <a:spcBef>
                <a:spcPts val="0"/>
              </a:spcBef>
              <a:spcAft>
                <a:spcPts val="0"/>
              </a:spcAft>
              <a:buClr>
                <a:srgbClr val="000000"/>
              </a:buClr>
              <a:buSzPts val="2000"/>
              <a:buFont typeface="Love Ya Like A Sister"/>
              <a:buChar char="●"/>
            </a:pPr>
            <a:r>
              <a:rPr lang="es" sz="2000">
                <a:solidFill>
                  <a:srgbClr val="000000"/>
                </a:solidFill>
                <a:latin typeface="Love Ya Like A Sister"/>
                <a:ea typeface="Love Ya Like A Sister"/>
                <a:cs typeface="Love Ya Like A Sister"/>
                <a:sym typeface="Love Ya Like A Sister"/>
              </a:rPr>
              <a:t>Es la relación entre los músculos pequeños, generalmente de las manos y dedos, con los ojos, un buen desarrollo de la misma se logra con la estimulación de los músculos de las manos y dedos para que estos sean cada vez más precisos, logrando así una mayor destreza manual y coordinación visomotora, lo que se refleja positivamente en sus actividades cotidianas</a:t>
            </a:r>
            <a:endParaRPr sz="2000">
              <a:solidFill>
                <a:srgbClr val="000000"/>
              </a:solidFill>
              <a:latin typeface="Love Ya Like A Sister"/>
              <a:ea typeface="Love Ya Like A Sister"/>
              <a:cs typeface="Love Ya Like A Sister"/>
              <a:sym typeface="Love Ya Like A Sister"/>
            </a:endParaRPr>
          </a:p>
          <a:p>
            <a:pPr indent="-355600" lvl="0" marL="457200" marR="0" rtl="0" algn="ctr">
              <a:lnSpc>
                <a:spcPct val="150000"/>
              </a:lnSpc>
              <a:spcBef>
                <a:spcPts val="0"/>
              </a:spcBef>
              <a:spcAft>
                <a:spcPts val="0"/>
              </a:spcAft>
              <a:buClr>
                <a:srgbClr val="000000"/>
              </a:buClr>
              <a:buSzPts val="2000"/>
              <a:buFont typeface="Love Ya Like A Sister"/>
              <a:buChar char="●"/>
            </a:pPr>
            <a:r>
              <a:rPr lang="es" sz="2000">
                <a:solidFill>
                  <a:srgbClr val="000000"/>
                </a:solidFill>
                <a:latin typeface="Love Ya Like A Sister"/>
                <a:ea typeface="Love Ya Like A Sister"/>
                <a:cs typeface="Love Ya Like A Sister"/>
                <a:sym typeface="Love Ya Like A Sister"/>
              </a:rPr>
              <a:t>Es la habilidad para realizar movimientos generales grandes, dicho control requiere la coordinación y el funcionamiento apropiados de músculos, huesos y nervios</a:t>
            </a:r>
            <a:endParaRPr sz="2000">
              <a:solidFill>
                <a:srgbClr val="000000"/>
              </a:solidFill>
              <a:latin typeface="Love Ya Like A Sister"/>
              <a:ea typeface="Love Ya Like A Sister"/>
              <a:cs typeface="Love Ya Like A Sister"/>
              <a:sym typeface="Love Ya Like A Sister"/>
            </a:endParaRPr>
          </a:p>
          <a:p>
            <a:pPr indent="0" lvl="0" marL="457200" marR="0" rtl="0" algn="ctr">
              <a:lnSpc>
                <a:spcPct val="150000"/>
              </a:lnSpc>
              <a:spcBef>
                <a:spcPts val="0"/>
              </a:spcBef>
              <a:spcAft>
                <a:spcPts val="0"/>
              </a:spcAft>
              <a:buNone/>
            </a:pPr>
            <a:r>
              <a:t/>
            </a:r>
            <a:endParaRPr sz="2000">
              <a:solidFill>
                <a:srgbClr val="000000"/>
              </a:solidFill>
              <a:latin typeface="Love Ya Like A Sister"/>
              <a:ea typeface="Love Ya Like A Sister"/>
              <a:cs typeface="Love Ya Like A Sister"/>
              <a:sym typeface="Love Ya Like A Sister"/>
            </a:endParaRPr>
          </a:p>
          <a:p>
            <a:pPr indent="0" lvl="0" marL="0" marR="0" rtl="0" algn="just">
              <a:lnSpc>
                <a:spcPct val="150000"/>
              </a:lnSpc>
              <a:spcBef>
                <a:spcPts val="0"/>
              </a:spcBef>
              <a:spcAft>
                <a:spcPts val="0"/>
              </a:spcAft>
              <a:buNone/>
            </a:pPr>
            <a:r>
              <a:t/>
            </a:r>
            <a:endParaRPr sz="1800">
              <a:solidFill>
                <a:srgbClr val="000000"/>
              </a:solidFill>
              <a:latin typeface="Love Ya Like A Sister"/>
              <a:ea typeface="Love Ya Like A Sister"/>
              <a:cs typeface="Love Ya Like A Sister"/>
              <a:sym typeface="Love Ya Like A Sister"/>
            </a:endParaRPr>
          </a:p>
          <a:p>
            <a:pPr indent="0" lvl="0" marL="0" marR="0" rtl="0" algn="just">
              <a:lnSpc>
                <a:spcPct val="150000"/>
              </a:lnSpc>
              <a:spcBef>
                <a:spcPts val="0"/>
              </a:spcBef>
              <a:spcAft>
                <a:spcPts val="0"/>
              </a:spcAft>
              <a:buNone/>
            </a:pPr>
            <a:r>
              <a:t/>
            </a:r>
            <a:endParaRPr sz="1800">
              <a:solidFill>
                <a:srgbClr val="000000"/>
              </a:solidFill>
              <a:latin typeface="Love Ya Like A Sister"/>
              <a:ea typeface="Love Ya Like A Sister"/>
              <a:cs typeface="Love Ya Like A Sister"/>
              <a:sym typeface="Love Ya Like A Sister"/>
            </a:endParaRPr>
          </a:p>
          <a:p>
            <a:pPr indent="0" lvl="0" marL="0" marR="0" rtl="0" algn="just">
              <a:lnSpc>
                <a:spcPct val="150000"/>
              </a:lnSpc>
              <a:spcBef>
                <a:spcPts val="0"/>
              </a:spcBef>
              <a:spcAft>
                <a:spcPts val="0"/>
              </a:spcAft>
              <a:buNone/>
            </a:pPr>
            <a:r>
              <a:t/>
            </a:r>
            <a:endParaRPr>
              <a:solidFill>
                <a:srgbClr val="000000"/>
              </a:solidFill>
              <a:latin typeface="Love Ya Like A Sister"/>
              <a:ea typeface="Love Ya Like A Sister"/>
              <a:cs typeface="Love Ya Like A Sister"/>
              <a:sym typeface="Love Ya Like A Sis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0" name="Shape 2220"/>
        <p:cNvGrpSpPr/>
        <p:nvPr/>
      </p:nvGrpSpPr>
      <p:grpSpPr>
        <a:xfrm>
          <a:off x="0" y="0"/>
          <a:ext cx="0" cy="0"/>
          <a:chOff x="0" y="0"/>
          <a:chExt cx="0" cy="0"/>
        </a:xfrm>
      </p:grpSpPr>
      <p:sp>
        <p:nvSpPr>
          <p:cNvPr id="2221" name="Google Shape;2221;p46"/>
          <p:cNvSpPr txBox="1"/>
          <p:nvPr>
            <p:ph type="title"/>
          </p:nvPr>
        </p:nvSpPr>
        <p:spPr>
          <a:xfrm>
            <a:off x="1301399" y="404398"/>
            <a:ext cx="6541200" cy="583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s" sz="3300">
                <a:solidFill>
                  <a:schemeClr val="accent4"/>
                </a:solidFill>
              </a:rPr>
              <a:t>Formas básicas de la locomoción</a:t>
            </a:r>
            <a:endParaRPr sz="3300">
              <a:solidFill>
                <a:schemeClr val="accent4"/>
              </a:solidFill>
            </a:endParaRPr>
          </a:p>
        </p:txBody>
      </p:sp>
      <p:sp>
        <p:nvSpPr>
          <p:cNvPr id="2222" name="Google Shape;2222;p46"/>
          <p:cNvSpPr txBox="1"/>
          <p:nvPr>
            <p:ph idx="1" type="body"/>
          </p:nvPr>
        </p:nvSpPr>
        <p:spPr>
          <a:xfrm>
            <a:off x="1152139" y="1570700"/>
            <a:ext cx="6839700" cy="31182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400"/>
              <a:buFont typeface="Arial"/>
              <a:buNone/>
            </a:pPr>
            <a:r>
              <a:rPr lang="es">
                <a:latin typeface="DM Sans"/>
                <a:ea typeface="DM Sans"/>
                <a:cs typeface="DM Sans"/>
                <a:sym typeface="DM Sans"/>
              </a:rPr>
              <a:t>Basados en la clasificación propuesta por Castañer y Camerino, las habilidades locomotrices o de </a:t>
            </a:r>
            <a:r>
              <a:rPr b="1" lang="es">
                <a:latin typeface="DM Sans"/>
                <a:ea typeface="DM Sans"/>
                <a:cs typeface="DM Sans"/>
                <a:sym typeface="DM Sans"/>
              </a:rPr>
              <a:t>locomoción</a:t>
            </a:r>
            <a:r>
              <a:rPr lang="es">
                <a:latin typeface="DM Sans"/>
                <a:ea typeface="DM Sans"/>
                <a:cs typeface="DM Sans"/>
                <a:sym typeface="DM Sans"/>
              </a:rPr>
              <a:t> son: caminar, correr, saltar, variaciones del salto, galopar, subir, bajar, trepar, rodar, pararse, caer, esquivar, entre otras. </a:t>
            </a:r>
            <a:endParaRPr sz="1400">
              <a:latin typeface="DM Sans"/>
              <a:ea typeface="DM Sans"/>
              <a:cs typeface="DM Sans"/>
              <a:sym typeface="DM Sans"/>
            </a:endParaRPr>
          </a:p>
          <a:p>
            <a:pPr indent="0" lvl="0" marL="0" rtl="0" algn="just">
              <a:lnSpc>
                <a:spcPct val="150000"/>
              </a:lnSpc>
              <a:spcBef>
                <a:spcPts val="0"/>
              </a:spcBef>
              <a:spcAft>
                <a:spcPts val="0"/>
              </a:spcAft>
              <a:buClr>
                <a:schemeClr val="dk1"/>
              </a:buClr>
              <a:buSzPts val="1400"/>
              <a:buFont typeface="Arial"/>
              <a:buNone/>
            </a:pPr>
            <a:r>
              <a:rPr lang="es">
                <a:latin typeface="DM Sans"/>
                <a:ea typeface="DM Sans"/>
                <a:cs typeface="DM Sans"/>
                <a:sym typeface="DM Sans"/>
              </a:rPr>
              <a:t>Los movimientos manipulativos consisten en proyectar o recibir objetos, </a:t>
            </a:r>
            <a:r>
              <a:rPr b="1" lang="es">
                <a:latin typeface="DM Sans"/>
                <a:ea typeface="DM Sans"/>
                <a:cs typeface="DM Sans"/>
                <a:sym typeface="DM Sans"/>
              </a:rPr>
              <a:t>como</a:t>
            </a:r>
            <a:r>
              <a:rPr lang="es">
                <a:latin typeface="DM Sans"/>
                <a:ea typeface="DM Sans"/>
                <a:cs typeface="DM Sans"/>
                <a:sym typeface="DM Sans"/>
              </a:rPr>
              <a:t> lanzar, apañar y batear (Gabbard, 2012; Stodden &amp; Goodway, 2007).</a:t>
            </a:r>
            <a:endParaRPr sz="2000">
              <a:solidFill>
                <a:srgbClr val="000000"/>
              </a:solidFill>
              <a:latin typeface="Love Ya Like A Sister"/>
              <a:ea typeface="Love Ya Like A Sister"/>
              <a:cs typeface="Love Ya Like A Sister"/>
              <a:sym typeface="Love Ya Like A Sist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hool Assignments by Slidesgo">
  <a:themeElements>
    <a:clrScheme name="Simple Light">
      <a:dk1>
        <a:srgbClr val="000000"/>
      </a:dk1>
      <a:lt1>
        <a:srgbClr val="FFFFFF"/>
      </a:lt1>
      <a:dk2>
        <a:srgbClr val="E30612"/>
      </a:dk2>
      <a:lt2>
        <a:srgbClr val="000000"/>
      </a:lt2>
      <a:accent1>
        <a:srgbClr val="0DB3D4"/>
      </a:accent1>
      <a:accent2>
        <a:srgbClr val="82368A"/>
      </a:accent2>
      <a:accent3>
        <a:srgbClr val="F6BD2A"/>
      </a:accent3>
      <a:accent4>
        <a:srgbClr val="3CA936"/>
      </a:accent4>
      <a:accent5>
        <a:srgbClr val="E9545C"/>
      </a:accent5>
      <a:accent6>
        <a:srgbClr val="F6D2B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