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E61F32-AF25-98BD-AECC-01F670D36A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C067AF1-F9CE-A49E-818F-AD7651954C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C714BC-8E74-A613-3A9E-1841DDE15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5C4E-1EE0-471C-81BC-ADD71D4AC508}" type="datetimeFigureOut">
              <a:rPr lang="es-MX" smtClean="0"/>
              <a:t>17/05/2022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AD7418-F2D8-BBA2-0E17-70881292C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D94C0B-04F3-91C1-5D8C-857C8B1E5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155DB-9084-41A0-9CB1-DBD2A0F84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3197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0A1411-D682-FEB1-A521-6088DDD08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033E4E1-C256-2242-5100-B096B8CE8E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A42B46-DA39-B0BF-EF6F-3A2F62B7B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5C4E-1EE0-471C-81BC-ADD71D4AC508}" type="datetimeFigureOut">
              <a:rPr lang="es-MX" smtClean="0"/>
              <a:t>17/05/2022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74685F-717B-72A5-BBB9-4395B227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4413E0-8BD2-0974-948A-E24EE8348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155DB-9084-41A0-9CB1-DBD2A0F84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208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9480CBE-7253-CED1-1674-8603FAC88D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D882757-7EF0-2217-00F4-295FAE697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DD660D-1D24-76C9-FA4B-E50757DB9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5C4E-1EE0-471C-81BC-ADD71D4AC508}" type="datetimeFigureOut">
              <a:rPr lang="es-MX" smtClean="0"/>
              <a:t>17/05/2022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D588B3-F884-F6BB-BFB0-F5E60D429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CD2CC1-0214-797A-B28D-7F555A2B0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155DB-9084-41A0-9CB1-DBD2A0F84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521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7E0817-78F7-40E6-CA12-78EA5A42C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0F5F3D-38D5-8FC8-663F-10F126493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454C07-8B8C-DA3D-E032-23C8BCC0E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5C4E-1EE0-471C-81BC-ADD71D4AC508}" type="datetimeFigureOut">
              <a:rPr lang="es-MX" smtClean="0"/>
              <a:t>17/05/2022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5CB14F-FCAA-C804-1D3B-20360E2C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1E4BBA-C0C1-4027-8E5F-E786A0D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155DB-9084-41A0-9CB1-DBD2A0F84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7619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12B96D-AD32-4CFB-0001-2D2273E00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1300E4-A477-512E-5579-85092C817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5D5207-CE31-A614-B613-E1CAC60AC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5C4E-1EE0-471C-81BC-ADD71D4AC508}" type="datetimeFigureOut">
              <a:rPr lang="es-MX" smtClean="0"/>
              <a:t>17/05/2022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87F42E-B3A5-CE2C-C9D4-C44AA3D5B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45147F-4C4D-B2C5-6EA4-205F66679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155DB-9084-41A0-9CB1-DBD2A0F84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6841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40F264-4AC4-5771-C0FA-5F23D59DB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27C58E-CEFA-A405-5457-0ECA518BDA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5FD3A2C-CC50-E7D4-254E-C5AE1A00EE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AF77D4-8249-CB7D-AD9C-B894086FA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5C4E-1EE0-471C-81BC-ADD71D4AC508}" type="datetimeFigureOut">
              <a:rPr lang="es-MX" smtClean="0"/>
              <a:t>17/05/2022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4FDE1B-366E-A914-9462-9FDABE61E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A7D2A9-4380-5426-3C89-7EE75C0D0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155DB-9084-41A0-9CB1-DBD2A0F84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507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E091D1-6D6E-E899-D9B7-226FEB24E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9C7642-E5A3-00A8-7CE8-C26314FED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1B71BFC-9090-9992-D88B-A8CBF0D637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5274856-4461-CDC4-1DB3-3D4183B483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185B9A3-4C30-ED89-9238-37EF672C40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2C51923-636E-DABA-11A8-F099EC2E4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5C4E-1EE0-471C-81BC-ADD71D4AC508}" type="datetimeFigureOut">
              <a:rPr lang="es-MX" smtClean="0"/>
              <a:t>17/05/2022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05BFF9B-D584-DFAE-244C-E939E57D1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5C57E15-F55D-D67C-56E1-832954F42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155DB-9084-41A0-9CB1-DBD2A0F84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8624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4A06FD-CF2B-575B-B7CA-37FB228BA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330C3CF-2E8B-E19C-698A-49EE2F526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5C4E-1EE0-471C-81BC-ADD71D4AC508}" type="datetimeFigureOut">
              <a:rPr lang="es-MX" smtClean="0"/>
              <a:t>17/05/2022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8884C0F-45C3-603D-7A7A-C31FD9DC3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44B80B5-78C8-2D5F-B561-F17EC7B03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155DB-9084-41A0-9CB1-DBD2A0F84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165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96AD280-FD91-A1A8-535D-347644DB9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5C4E-1EE0-471C-81BC-ADD71D4AC508}" type="datetimeFigureOut">
              <a:rPr lang="es-MX" smtClean="0"/>
              <a:t>17/05/2022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DCDDF5C-5BD6-67C4-4B43-5857C9944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5CE381D-B743-3EDC-1AB7-0386B85F4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155DB-9084-41A0-9CB1-DBD2A0F84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997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455788-016F-11D6-2BEA-F7140F48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566198-1170-47F9-7385-D45631918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FC49675-1325-BE2C-F14D-CD0513E36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FACE6C-554D-FAFA-475A-B3D1B9273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5C4E-1EE0-471C-81BC-ADD71D4AC508}" type="datetimeFigureOut">
              <a:rPr lang="es-MX" smtClean="0"/>
              <a:t>17/05/2022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72DF0F-02B7-CF94-EAEA-5D9F2D200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6AF308-9469-8120-3373-39E079EE9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155DB-9084-41A0-9CB1-DBD2A0F84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6146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B570C9-00A7-304D-5246-0ACB9EE74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9051872-3CD1-1B35-A3F7-D406AD4E2E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762D1A2-1EE2-6472-7BEE-E82F0EE3AD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FD094E-E988-0F4C-D21D-220707133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5C4E-1EE0-471C-81BC-ADD71D4AC508}" type="datetimeFigureOut">
              <a:rPr lang="es-MX" smtClean="0"/>
              <a:t>17/05/2022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FACC74F-2842-26BF-3911-C148C4ED6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3E8E49-3495-6CE3-D539-10A4ABBE2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155DB-9084-41A0-9CB1-DBD2A0F84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7035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D245DA3-75C0-904F-9E78-D87F1A86D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22C01C-8692-30C4-95E8-E133F76AE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5BF59F-E087-9CAB-FEC9-EB6994BC47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55C4E-1EE0-471C-81BC-ADD71D4AC508}" type="datetimeFigureOut">
              <a:rPr lang="es-MX" smtClean="0"/>
              <a:t>17/05/2022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DC8164-B266-42CA-6F68-28E1B6F01E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191716-42E5-0D70-526B-BC733CEF8E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155DB-9084-41A0-9CB1-DBD2A0F842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2869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6E746F-D3F3-8379-B43B-6B53F3776E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151596E-4656-9554-2DB2-D70F4C8658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72099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 cepeda</dc:creator>
  <cp:lastModifiedBy>marian cepeda</cp:lastModifiedBy>
  <cp:revision>1</cp:revision>
  <dcterms:created xsi:type="dcterms:W3CDTF">2022-05-18T03:28:25Z</dcterms:created>
  <dcterms:modified xsi:type="dcterms:W3CDTF">2022-05-18T03:28:56Z</dcterms:modified>
</cp:coreProperties>
</file>