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9"/>
  </p:notesMasterIdLst>
  <p:sldIdLst>
    <p:sldId id="256" r:id="rId2"/>
    <p:sldId id="283" r:id="rId3"/>
    <p:sldId id="278" r:id="rId4"/>
    <p:sldId id="257" r:id="rId5"/>
    <p:sldId id="259" r:id="rId6"/>
    <p:sldId id="260" r:id="rId7"/>
    <p:sldId id="272" r:id="rId8"/>
    <p:sldId id="274" r:id="rId9"/>
    <p:sldId id="276" r:id="rId10"/>
    <p:sldId id="273" r:id="rId11"/>
    <p:sldId id="281" r:id="rId12"/>
    <p:sldId id="279" r:id="rId13"/>
    <p:sldId id="275" r:id="rId14"/>
    <p:sldId id="277" r:id="rId15"/>
    <p:sldId id="264" r:id="rId16"/>
    <p:sldId id="280" r:id="rId17"/>
    <p:sldId id="282" r:id="rId18"/>
  </p:sldIdLst>
  <p:sldSz cx="9144000" cy="5143500" type="screen16x9"/>
  <p:notesSz cx="6858000" cy="9144000"/>
  <p:embeddedFontLst>
    <p:embeddedFont>
      <p:font typeface="Bubble Bobble" panose="02000500000000000000" pitchFamily="50" charset="0"/>
      <p:regular r:id="rId20"/>
    </p:embeddedFont>
    <p:embeddedFont>
      <p:font typeface="Courgette" panose="020B0604020202020204" charset="0"/>
      <p:regular r:id="rId21"/>
    </p:embeddedFont>
    <p:embeddedFont>
      <p:font typeface="Fave Script Bold Pro" pitchFamily="2" charset="0"/>
      <p:bold r:id="rId22"/>
    </p:embeddedFont>
    <p:embeddedFont>
      <p:font typeface="Peanut Fill" panose="02000506000000020003" pitchFamily="50" charset="0"/>
      <p:regular r:id="rId23"/>
    </p:embeddedFont>
    <p:embeddedFont>
      <p:font typeface="Raleway" pitchFamily="2" charset="0"/>
      <p:regular r:id="rId24"/>
      <p:bold r:id="rId25"/>
      <p:italic r:id="rId26"/>
      <p:boldItalic r:id="rId27"/>
    </p:embeddedFont>
    <p:embeddedFont>
      <p:font typeface="Segoe UI" panose="020B05020402040202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1EBE3A-7EAC-46FB-BA56-28E18CFE12F8}">
  <a:tblStyle styleId="{551EBE3A-7EAC-46FB-BA56-28E18CFE12F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1" d="100"/>
          <a:sy n="51" d="100"/>
        </p:scale>
        <p:origin x="1956" y="7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5"/>
        <p:cNvGrpSpPr/>
        <p:nvPr/>
      </p:nvGrpSpPr>
      <p:grpSpPr>
        <a:xfrm>
          <a:off x="0" y="0"/>
          <a:ext cx="0" cy="0"/>
          <a:chOff x="0" y="0"/>
          <a:chExt cx="0" cy="0"/>
        </a:xfrm>
      </p:grpSpPr>
      <p:sp>
        <p:nvSpPr>
          <p:cNvPr id="6346" name="Google Shape;63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7" name="Google Shape;63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6"/>
        <p:cNvGrpSpPr/>
        <p:nvPr/>
      </p:nvGrpSpPr>
      <p:grpSpPr>
        <a:xfrm>
          <a:off x="0" y="0"/>
          <a:ext cx="0" cy="0"/>
          <a:chOff x="0" y="0"/>
          <a:chExt cx="0" cy="0"/>
        </a:xfrm>
      </p:grpSpPr>
      <p:sp>
        <p:nvSpPr>
          <p:cNvPr id="6397" name="Google Shape;6397;gd76962e4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8" name="Google Shape;6398;gd76962e4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0"/>
        <p:cNvGrpSpPr/>
        <p:nvPr/>
      </p:nvGrpSpPr>
      <p:grpSpPr>
        <a:xfrm>
          <a:off x="0" y="0"/>
          <a:ext cx="0" cy="0"/>
          <a:chOff x="0" y="0"/>
          <a:chExt cx="0" cy="0"/>
        </a:xfrm>
      </p:grpSpPr>
      <p:sp>
        <p:nvSpPr>
          <p:cNvPr id="6451" name="Google Shape;6451;gd862be2113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2" name="Google Shape;6452;gd862be2113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9"/>
        <p:cNvGrpSpPr/>
        <p:nvPr/>
      </p:nvGrpSpPr>
      <p:grpSpPr>
        <a:xfrm>
          <a:off x="0" y="0"/>
          <a:ext cx="0" cy="0"/>
          <a:chOff x="0" y="0"/>
          <a:chExt cx="0" cy="0"/>
        </a:xfrm>
      </p:grpSpPr>
      <p:sp>
        <p:nvSpPr>
          <p:cNvPr id="6470" name="Google Shape;6470;gd176138c80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1" name="Google Shape;6471;gd176138c80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2"/>
        <p:cNvGrpSpPr/>
        <p:nvPr/>
      </p:nvGrpSpPr>
      <p:grpSpPr>
        <a:xfrm>
          <a:off x="0" y="0"/>
          <a:ext cx="0" cy="0"/>
          <a:chOff x="0" y="0"/>
          <a:chExt cx="0" cy="0"/>
        </a:xfrm>
      </p:grpSpPr>
      <p:sp>
        <p:nvSpPr>
          <p:cNvPr id="6613" name="Google Shape;6613;gd76962e45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4" name="Google Shape;6614;gd76962e45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a:off x="-801763" y="4216612"/>
            <a:ext cx="3722588" cy="1079426"/>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26100" y="822050"/>
            <a:ext cx="3476400" cy="25827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26100" y="3529338"/>
            <a:ext cx="3476400" cy="7926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rot="410354">
            <a:off x="6317009" y="-420579"/>
            <a:ext cx="3158911" cy="2128366"/>
          </a:xfrm>
          <a:custGeom>
            <a:avLst/>
            <a:gdLst/>
            <a:ahLst/>
            <a:cxnLst/>
            <a:rect l="l" t="t" r="r" b="b"/>
            <a:pathLst>
              <a:path w="63276" h="54078" extrusionOk="0">
                <a:moveTo>
                  <a:pt x="54840" y="1"/>
                </a:moveTo>
                <a:lnTo>
                  <a:pt x="1" y="10202"/>
                </a:lnTo>
                <a:cubicBezTo>
                  <a:pt x="459" y="13918"/>
                  <a:pt x="1657" y="17569"/>
                  <a:pt x="4622" y="20075"/>
                </a:cubicBezTo>
                <a:cubicBezTo>
                  <a:pt x="7749" y="22734"/>
                  <a:pt x="12370" y="23672"/>
                  <a:pt x="15760" y="26091"/>
                </a:cubicBezTo>
                <a:cubicBezTo>
                  <a:pt x="21841" y="30450"/>
                  <a:pt x="22538" y="38275"/>
                  <a:pt x="24827" y="44945"/>
                </a:cubicBezTo>
                <a:cubicBezTo>
                  <a:pt x="25971" y="48301"/>
                  <a:pt x="27857" y="51734"/>
                  <a:pt x="31431" y="53260"/>
                </a:cubicBezTo>
                <a:cubicBezTo>
                  <a:pt x="32783" y="53833"/>
                  <a:pt x="34245" y="54078"/>
                  <a:pt x="35748" y="54078"/>
                </a:cubicBezTo>
                <a:cubicBezTo>
                  <a:pt x="38705" y="54078"/>
                  <a:pt x="41818" y="53130"/>
                  <a:pt x="44542" y="51865"/>
                </a:cubicBezTo>
                <a:cubicBezTo>
                  <a:pt x="51353" y="48846"/>
                  <a:pt x="55778" y="45937"/>
                  <a:pt x="63276" y="45326"/>
                </a:cubicBezTo>
                <a:lnTo>
                  <a:pt x="548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flipH="1">
            <a:off x="4230457" y="2213811"/>
            <a:ext cx="4913430" cy="2266506"/>
            <a:chOff x="3428200" y="3710725"/>
            <a:chExt cx="280100" cy="370550"/>
          </a:xfrm>
        </p:grpSpPr>
        <p:sp>
          <p:nvSpPr>
            <p:cNvPr id="14" name="Google Shape;14;p2"/>
            <p:cNvSpPr/>
            <p:nvPr/>
          </p:nvSpPr>
          <p:spPr>
            <a:xfrm>
              <a:off x="3603125" y="4064100"/>
              <a:ext cx="275" cy="25"/>
            </a:xfrm>
            <a:custGeom>
              <a:avLst/>
              <a:gdLst/>
              <a:ahLst/>
              <a:cxnLst/>
              <a:rect l="l" t="t" r="r" b="b"/>
              <a:pathLst>
                <a:path w="11" h="1" extrusionOk="0">
                  <a:moveTo>
                    <a:pt x="11" y="0"/>
                  </a:moveTo>
                  <a:lnTo>
                    <a:pt x="11" y="0"/>
                  </a:lnTo>
                  <a:lnTo>
                    <a:pt x="11"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635000" y="4033025"/>
              <a:ext cx="25" cy="25"/>
            </a:xfrm>
            <a:custGeom>
              <a:avLst/>
              <a:gdLst/>
              <a:ahLst/>
              <a:cxnLst/>
              <a:rect l="l" t="t" r="r" b="b"/>
              <a:pathLst>
                <a:path w="1" h="1" extrusionOk="0">
                  <a:moveTo>
                    <a:pt x="0" y="1"/>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33075" y="4033025"/>
              <a:ext cx="1950" cy="1400"/>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635000" y="4033025"/>
              <a:ext cx="25" cy="25"/>
            </a:xfrm>
            <a:custGeom>
              <a:avLst/>
              <a:gdLst/>
              <a:ahLst/>
              <a:cxnLst/>
              <a:rect l="l" t="t" r="r" b="b"/>
              <a:pathLst>
                <a:path w="1" h="1" extrusionOk="0">
                  <a:moveTo>
                    <a:pt x="0" y="1"/>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629000" y="3989975"/>
              <a:ext cx="25" cy="25"/>
            </a:xfrm>
            <a:custGeom>
              <a:avLst/>
              <a:gdLst/>
              <a:ahLst/>
              <a:cxnLst/>
              <a:rect l="l" t="t" r="r" b="b"/>
              <a:pathLst>
                <a:path w="1" h="1" extrusionOk="0">
                  <a:moveTo>
                    <a:pt x="0" y="1"/>
                  </a:moveTo>
                  <a:lnTo>
                    <a:pt x="0" y="1"/>
                  </a:ln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629000" y="3988475"/>
              <a:ext cx="4375" cy="7800"/>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629275" y="3972275"/>
              <a:ext cx="3300" cy="2750"/>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34450" y="3929225"/>
              <a:ext cx="1400" cy="2200"/>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60600" y="3989175"/>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590300" y="3981800"/>
              <a:ext cx="1950" cy="1675"/>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35275" y="3931400"/>
              <a:ext cx="25" cy="25"/>
            </a:xfrm>
            <a:custGeom>
              <a:avLst/>
              <a:gdLst/>
              <a:ahLst/>
              <a:cxnLst/>
              <a:rect l="l" t="t" r="r" b="b"/>
              <a:pathLst>
                <a:path w="1" h="1" extrusionOk="0">
                  <a:moveTo>
                    <a:pt x="0" y="1"/>
                  </a:moveTo>
                  <a:lnTo>
                    <a:pt x="0" y="1"/>
                  </a:ln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79400" y="3973900"/>
              <a:ext cx="25" cy="25"/>
            </a:xfrm>
            <a:custGeom>
              <a:avLst/>
              <a:gdLst/>
              <a:ahLst/>
              <a:cxnLst/>
              <a:rect l="l" t="t" r="r" b="b"/>
              <a:pathLst>
                <a:path w="1" h="1" extrusionOk="0">
                  <a:moveTo>
                    <a:pt x="1" y="1"/>
                  </a:moveTo>
                  <a:lnTo>
                    <a:pt x="1" y="1"/>
                  </a:lnTo>
                  <a:lnTo>
                    <a:pt x="1" y="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559525" y="3989175"/>
              <a:ext cx="3025" cy="3275"/>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601750" y="4064100"/>
              <a:ext cx="1650" cy="1375"/>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23000" y="3934125"/>
              <a:ext cx="25" cy="25"/>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575325" y="3890800"/>
              <a:ext cx="25" cy="25"/>
            </a:xfrm>
            <a:custGeom>
              <a:avLst/>
              <a:gdLst/>
              <a:ahLst/>
              <a:cxnLst/>
              <a:rect l="l" t="t" r="r" b="b"/>
              <a:pathLst>
                <a:path w="1" h="1" extrusionOk="0">
                  <a:moveTo>
                    <a:pt x="0" y="1"/>
                  </a:moveTo>
                  <a:lnTo>
                    <a:pt x="0" y="1"/>
                  </a:lnTo>
                  <a:lnTo>
                    <a:pt x="0" y="1"/>
                  </a:ln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555975" y="3910700"/>
              <a:ext cx="1675" cy="1375"/>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575325" y="3888900"/>
              <a:ext cx="3025" cy="4400"/>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70700" y="3891350"/>
              <a:ext cx="1100" cy="112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576950" y="3886450"/>
              <a:ext cx="1125" cy="625"/>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570975" y="3892725"/>
              <a:ext cx="25" cy="25"/>
            </a:xfrm>
            <a:custGeom>
              <a:avLst/>
              <a:gdLst/>
              <a:ahLst/>
              <a:cxnLst/>
              <a:rect l="l" t="t" r="r" b="b"/>
              <a:pathLst>
                <a:path w="1" h="1" extrusionOk="0">
                  <a:moveTo>
                    <a:pt x="0" y="0"/>
                  </a:moveTo>
                  <a:lnTo>
                    <a:pt x="0" y="0"/>
                  </a:lnTo>
                  <a:lnTo>
                    <a:pt x="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50800" y="3895325"/>
              <a:ext cx="1400" cy="1075"/>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618375" y="3927875"/>
              <a:ext cx="4100" cy="382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504225" y="3894900"/>
              <a:ext cx="1375" cy="1100"/>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548625" y="3896800"/>
              <a:ext cx="1375" cy="1400"/>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06675" y="3897075"/>
              <a:ext cx="1375" cy="1225"/>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562525" y="3862750"/>
              <a:ext cx="1100" cy="1100"/>
            </a:xfrm>
            <a:custGeom>
              <a:avLst/>
              <a:gdLst/>
              <a:ahLst/>
              <a:cxnLst/>
              <a:rect l="l" t="t" r="r" b="b"/>
              <a:pathLst>
                <a:path w="44" h="44" extrusionOk="0">
                  <a:moveTo>
                    <a:pt x="22" y="0"/>
                  </a:moveTo>
                  <a:lnTo>
                    <a:pt x="0" y="22"/>
                  </a:lnTo>
                  <a:lnTo>
                    <a:pt x="33" y="44"/>
                  </a:lnTo>
                  <a:lnTo>
                    <a:pt x="44" y="33"/>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573425" y="3889450"/>
              <a:ext cx="1925" cy="3025"/>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609100" y="3922950"/>
              <a:ext cx="5475" cy="7675"/>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86225" y="3803900"/>
              <a:ext cx="1400" cy="1375"/>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611275" y="3930325"/>
              <a:ext cx="25" cy="300"/>
            </a:xfrm>
            <a:custGeom>
              <a:avLst/>
              <a:gdLst/>
              <a:ahLst/>
              <a:cxnLst/>
              <a:rect l="l" t="t" r="r" b="b"/>
              <a:pathLst>
                <a:path w="1" h="12" extrusionOk="0">
                  <a:moveTo>
                    <a:pt x="1" y="11"/>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10475" y="3933325"/>
              <a:ext cx="1100" cy="2475"/>
            </a:xfrm>
            <a:custGeom>
              <a:avLst/>
              <a:gdLst/>
              <a:ahLst/>
              <a:cxnLst/>
              <a:rect l="l" t="t" r="r" b="b"/>
              <a:pathLst>
                <a:path w="44" h="99" extrusionOk="0">
                  <a:moveTo>
                    <a:pt x="44" y="0"/>
                  </a:moveTo>
                  <a:cubicBezTo>
                    <a:pt x="0" y="55"/>
                    <a:pt x="0" y="87"/>
                    <a:pt x="44" y="98"/>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09650" y="3930600"/>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64425" y="3886825"/>
              <a:ext cx="3850" cy="2900"/>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609100" y="3930600"/>
              <a:ext cx="2200" cy="2200"/>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6325" y="3881700"/>
              <a:ext cx="5475" cy="4225"/>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577775" y="3971925"/>
              <a:ext cx="3025" cy="2000"/>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30650" y="3973100"/>
              <a:ext cx="1650" cy="1375"/>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539625" y="3966550"/>
              <a:ext cx="4775" cy="7100"/>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528200" y="3992425"/>
              <a:ext cx="1650" cy="850"/>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522475" y="3992700"/>
              <a:ext cx="2475" cy="247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526550" y="3985350"/>
              <a:ext cx="3850" cy="2750"/>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535275" y="3999525"/>
              <a:ext cx="1375" cy="825"/>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527650" y="3957550"/>
              <a:ext cx="1375" cy="1675"/>
            </a:xfrm>
            <a:custGeom>
              <a:avLst/>
              <a:gdLst/>
              <a:ahLst/>
              <a:cxnLst/>
              <a:rect l="l" t="t" r="r" b="b"/>
              <a:pathLst>
                <a:path w="55" h="67" extrusionOk="0">
                  <a:moveTo>
                    <a:pt x="22" y="1"/>
                  </a:moveTo>
                  <a:lnTo>
                    <a:pt x="0" y="12"/>
                  </a:lnTo>
                  <a:lnTo>
                    <a:pt x="44" y="66"/>
                  </a:lnTo>
                  <a:lnTo>
                    <a:pt x="55" y="55"/>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34725" y="3998150"/>
              <a:ext cx="1400" cy="112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524925" y="3998425"/>
              <a:ext cx="3825" cy="3300"/>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523275" y="3941800"/>
              <a:ext cx="9025" cy="24500"/>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530100" y="3941225"/>
              <a:ext cx="25" cy="25"/>
            </a:xfrm>
            <a:custGeom>
              <a:avLst/>
              <a:gdLst/>
              <a:ahLst/>
              <a:cxnLst/>
              <a:rect l="l" t="t" r="r" b="b"/>
              <a:pathLst>
                <a:path w="1" h="1" extrusionOk="0">
                  <a:moveTo>
                    <a:pt x="0" y="0"/>
                  </a:moveTo>
                  <a:lnTo>
                    <a:pt x="0" y="0"/>
                  </a:lnTo>
                  <a:lnTo>
                    <a:pt x="0" y="0"/>
                  </a:lnTo>
                  <a:lnTo>
                    <a:pt x="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529825" y="3958100"/>
              <a:ext cx="3025" cy="2150"/>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529000" y="3941475"/>
              <a:ext cx="1675" cy="1125"/>
            </a:xfrm>
            <a:custGeom>
              <a:avLst/>
              <a:gdLst/>
              <a:ahLst/>
              <a:cxnLst/>
              <a:rect l="l" t="t" r="r" b="b"/>
              <a:pathLst>
                <a:path w="67" h="45" extrusionOk="0">
                  <a:moveTo>
                    <a:pt x="44" y="1"/>
                  </a:moveTo>
                  <a:lnTo>
                    <a:pt x="1" y="45"/>
                  </a:lnTo>
                  <a:lnTo>
                    <a:pt x="33" y="45"/>
                  </a:lnTo>
                  <a:cubicBezTo>
                    <a:pt x="66" y="23"/>
                    <a:pt x="55"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530375" y="3963075"/>
              <a:ext cx="1100" cy="775"/>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533650" y="3990250"/>
              <a:ext cx="1925" cy="2225"/>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530650" y="3963825"/>
              <a:ext cx="4100" cy="3575"/>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532550" y="3980450"/>
              <a:ext cx="2475" cy="247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552700" y="3994625"/>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539900" y="3982075"/>
              <a:ext cx="1125" cy="850"/>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552175" y="3992700"/>
              <a:ext cx="1100" cy="1950"/>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550800" y="3990050"/>
              <a:ext cx="3575" cy="2950"/>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551625" y="3979350"/>
              <a:ext cx="4375" cy="3575"/>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557625" y="3966825"/>
              <a:ext cx="1375" cy="850"/>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557350" y="3953750"/>
              <a:ext cx="2200" cy="247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552700" y="3992975"/>
              <a:ext cx="25" cy="25"/>
            </a:xfrm>
            <a:custGeom>
              <a:avLst/>
              <a:gdLst/>
              <a:ahLst/>
              <a:cxnLst/>
              <a:rect l="l" t="t" r="r" b="b"/>
              <a:pathLst>
                <a:path w="1" h="1" extrusionOk="0">
                  <a:moveTo>
                    <a:pt x="1" y="1"/>
                  </a:moveTo>
                  <a:lnTo>
                    <a:pt x="1" y="1"/>
                  </a:lnTo>
                  <a:lnTo>
                    <a:pt x="1" y="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541000" y="3988900"/>
              <a:ext cx="1375" cy="1100"/>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51350" y="3994625"/>
              <a:ext cx="2200" cy="2200"/>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559250" y="3971175"/>
              <a:ext cx="2750" cy="3850"/>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541800" y="3993250"/>
              <a:ext cx="2500" cy="6025"/>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545075" y="3979900"/>
              <a:ext cx="1400" cy="112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549450" y="3973900"/>
              <a:ext cx="1375" cy="112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545625" y="3991075"/>
              <a:ext cx="1400" cy="1650"/>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528450" y="3933850"/>
              <a:ext cx="4400" cy="740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503400" y="3936575"/>
              <a:ext cx="1375" cy="1400"/>
            </a:xfrm>
            <a:custGeom>
              <a:avLst/>
              <a:gdLst/>
              <a:ahLst/>
              <a:cxnLst/>
              <a:rect l="l" t="t" r="r" b="b"/>
              <a:pathLst>
                <a:path w="55" h="56" extrusionOk="0">
                  <a:moveTo>
                    <a:pt x="22" y="1"/>
                  </a:moveTo>
                  <a:lnTo>
                    <a:pt x="0" y="12"/>
                  </a:lnTo>
                  <a:lnTo>
                    <a:pt x="33" y="55"/>
                  </a:lnTo>
                  <a:lnTo>
                    <a:pt x="55" y="44"/>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502850" y="3933850"/>
              <a:ext cx="1375" cy="1250"/>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501500" y="3969825"/>
              <a:ext cx="275" cy="850"/>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502575" y="3923500"/>
              <a:ext cx="2200" cy="3300"/>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506675" y="3926775"/>
              <a:ext cx="1650" cy="112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503675" y="3956475"/>
              <a:ext cx="3825" cy="7200"/>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503675" y="3957550"/>
              <a:ext cx="300" cy="25"/>
            </a:xfrm>
            <a:custGeom>
              <a:avLst/>
              <a:gdLst/>
              <a:ahLst/>
              <a:cxnLst/>
              <a:rect l="l" t="t" r="r" b="b"/>
              <a:pathLst>
                <a:path w="12" h="1" extrusionOk="0">
                  <a:moveTo>
                    <a:pt x="0" y="1"/>
                  </a:moveTo>
                  <a:lnTo>
                    <a:pt x="0" y="1"/>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496050" y="3913150"/>
              <a:ext cx="1650" cy="3025"/>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494950" y="3912050"/>
              <a:ext cx="1375" cy="1400"/>
            </a:xfrm>
            <a:custGeom>
              <a:avLst/>
              <a:gdLst/>
              <a:ahLst/>
              <a:cxnLst/>
              <a:rect l="l" t="t" r="r" b="b"/>
              <a:pathLst>
                <a:path w="55" h="56" extrusionOk="0">
                  <a:moveTo>
                    <a:pt x="11" y="1"/>
                  </a:moveTo>
                  <a:lnTo>
                    <a:pt x="0" y="12"/>
                  </a:lnTo>
                  <a:lnTo>
                    <a:pt x="33" y="55"/>
                  </a:lnTo>
                  <a:lnTo>
                    <a:pt x="55" y="45"/>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497125" y="3916700"/>
              <a:ext cx="1675" cy="1925"/>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514300" y="3927325"/>
              <a:ext cx="1650" cy="2200"/>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518100" y="3939300"/>
              <a:ext cx="1675" cy="2750"/>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515375" y="3964375"/>
              <a:ext cx="1675" cy="1100"/>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515375" y="3979625"/>
              <a:ext cx="3300" cy="247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524925" y="3927875"/>
              <a:ext cx="1375" cy="1700"/>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525725" y="3929500"/>
              <a:ext cx="25" cy="300"/>
            </a:xfrm>
            <a:custGeom>
              <a:avLst/>
              <a:gdLst/>
              <a:ahLst/>
              <a:cxnLst/>
              <a:rect l="l" t="t" r="r" b="b"/>
              <a:pathLst>
                <a:path w="1" h="12" extrusionOk="0">
                  <a:moveTo>
                    <a:pt x="1" y="11"/>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524925" y="3929775"/>
              <a:ext cx="1375" cy="1375"/>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512125" y="3949650"/>
              <a:ext cx="1925" cy="2225"/>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512375" y="3951850"/>
              <a:ext cx="300" cy="25"/>
            </a:xfrm>
            <a:custGeom>
              <a:avLst/>
              <a:gdLst/>
              <a:ahLst/>
              <a:cxnLst/>
              <a:rect l="l" t="t" r="r" b="b"/>
              <a:pathLst>
                <a:path w="12" h="1" extrusionOk="0">
                  <a:moveTo>
                    <a:pt x="12" y="0"/>
                  </a:moveTo>
                  <a:lnTo>
                    <a:pt x="12"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509925" y="3951850"/>
              <a:ext cx="2475" cy="2750"/>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505850" y="3986725"/>
              <a:ext cx="1925" cy="1650"/>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511575" y="3966275"/>
              <a:ext cx="2750" cy="1675"/>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513200" y="3937400"/>
              <a:ext cx="1675" cy="112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513200" y="3974400"/>
              <a:ext cx="1275" cy="1175"/>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460900" y="3910150"/>
              <a:ext cx="1650" cy="2200"/>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678850" y="3950750"/>
              <a:ext cx="3025" cy="3300"/>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686200" y="3980450"/>
              <a:ext cx="4675" cy="5750"/>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679125" y="3984400"/>
              <a:ext cx="5200" cy="5875"/>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690575" y="3989175"/>
              <a:ext cx="2750" cy="1650"/>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541800" y="3840125"/>
              <a:ext cx="575" cy="25"/>
            </a:xfrm>
            <a:custGeom>
              <a:avLst/>
              <a:gdLst/>
              <a:ahLst/>
              <a:cxnLst/>
              <a:rect l="l" t="t" r="r" b="b"/>
              <a:pathLst>
                <a:path w="23" h="1" extrusionOk="0">
                  <a:moveTo>
                    <a:pt x="1" y="1"/>
                  </a:moveTo>
                  <a:cubicBezTo>
                    <a:pt x="12" y="1"/>
                    <a:pt x="12" y="1"/>
                    <a:pt x="23" y="1"/>
                  </a:cubicBezTo>
                  <a:lnTo>
                    <a:pt x="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693850" y="3993125"/>
              <a:ext cx="1375" cy="700"/>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690850" y="3974450"/>
              <a:ext cx="8200" cy="10400"/>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430650" y="3877650"/>
              <a:ext cx="1125" cy="1475"/>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438825" y="3894250"/>
              <a:ext cx="2750" cy="2575"/>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438550" y="3852500"/>
              <a:ext cx="2200" cy="292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431475" y="3859475"/>
              <a:ext cx="2475" cy="2750"/>
            </a:xfrm>
            <a:custGeom>
              <a:avLst/>
              <a:gdLst/>
              <a:ahLst/>
              <a:cxnLst/>
              <a:rect l="l" t="t" r="r" b="b"/>
              <a:pathLst>
                <a:path w="99" h="110" extrusionOk="0">
                  <a:moveTo>
                    <a:pt x="66" y="1"/>
                  </a:moveTo>
                  <a:lnTo>
                    <a:pt x="0" y="88"/>
                  </a:lnTo>
                  <a:lnTo>
                    <a:pt x="33" y="110"/>
                  </a:lnTo>
                  <a:cubicBezTo>
                    <a:pt x="98" y="12"/>
                    <a:pt x="98"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428200" y="3710725"/>
              <a:ext cx="1375" cy="3550"/>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546175" y="3962200"/>
              <a:ext cx="1650" cy="382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429025" y="3879650"/>
              <a:ext cx="1100" cy="1375"/>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685950" y="3978000"/>
              <a:ext cx="1100" cy="1650"/>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436100" y="3857025"/>
              <a:ext cx="3850" cy="4875"/>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685125" y="3994375"/>
              <a:ext cx="2200" cy="1425"/>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679950" y="3999325"/>
              <a:ext cx="1650" cy="775"/>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706650" y="3995975"/>
              <a:ext cx="1650" cy="1400"/>
            </a:xfrm>
            <a:custGeom>
              <a:avLst/>
              <a:gdLst/>
              <a:ahLst/>
              <a:cxnLst/>
              <a:rect l="l" t="t" r="r" b="b"/>
              <a:pathLst>
                <a:path w="66" h="56" extrusionOk="0">
                  <a:moveTo>
                    <a:pt x="11" y="1"/>
                  </a:moveTo>
                  <a:cubicBezTo>
                    <a:pt x="11" y="11"/>
                    <a:pt x="0" y="33"/>
                    <a:pt x="0" y="44"/>
                  </a:cubicBezTo>
                  <a:cubicBezTo>
                    <a:pt x="0" y="44"/>
                    <a:pt x="22" y="44"/>
                    <a:pt x="33" y="55"/>
                  </a:cubicBezTo>
                  <a:lnTo>
                    <a:pt x="66" y="11"/>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678850" y="3998150"/>
              <a:ext cx="1950" cy="1400"/>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683225" y="3961375"/>
              <a:ext cx="2475" cy="850"/>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677225" y="3940750"/>
              <a:ext cx="2200" cy="1300"/>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699300" y="3989700"/>
              <a:ext cx="2475" cy="1675"/>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428200" y="3862200"/>
              <a:ext cx="850" cy="1650"/>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477250" y="3879100"/>
              <a:ext cx="1100" cy="1100"/>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434725" y="3864650"/>
              <a:ext cx="3025" cy="3300"/>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476425" y="3893250"/>
              <a:ext cx="8475" cy="10400"/>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469600" y="3902800"/>
              <a:ext cx="5200" cy="6300"/>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471800" y="3927325"/>
              <a:ext cx="1925" cy="575"/>
            </a:xfrm>
            <a:custGeom>
              <a:avLst/>
              <a:gdLst/>
              <a:ahLst/>
              <a:cxnLst/>
              <a:rect l="l" t="t" r="r" b="b"/>
              <a:pathLst>
                <a:path w="77" h="23" extrusionOk="0">
                  <a:moveTo>
                    <a:pt x="76" y="0"/>
                  </a:moveTo>
                  <a:cubicBezTo>
                    <a:pt x="44" y="0"/>
                    <a:pt x="22" y="11"/>
                    <a:pt x="0" y="22"/>
                  </a:cubicBezTo>
                  <a:lnTo>
                    <a:pt x="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479700" y="3895725"/>
              <a:ext cx="1375" cy="825"/>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479425" y="3880450"/>
              <a:ext cx="1650" cy="1675"/>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490325" y="3912875"/>
              <a:ext cx="1375" cy="1400"/>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551075" y="3957550"/>
              <a:ext cx="1125" cy="112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487450" y="3920225"/>
              <a:ext cx="2900" cy="2325"/>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484600" y="3897350"/>
              <a:ext cx="1650" cy="247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472325" y="3875825"/>
              <a:ext cx="2225" cy="1375"/>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455450" y="3863825"/>
              <a:ext cx="2475" cy="2750"/>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450550" y="3900350"/>
              <a:ext cx="1375" cy="1375"/>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455450" y="3903350"/>
              <a:ext cx="1100" cy="1100"/>
            </a:xfrm>
            <a:custGeom>
              <a:avLst/>
              <a:gdLst/>
              <a:ahLst/>
              <a:cxnLst/>
              <a:rect l="l" t="t" r="r" b="b"/>
              <a:pathLst>
                <a:path w="44" h="44" extrusionOk="0">
                  <a:moveTo>
                    <a:pt x="0" y="0"/>
                  </a:moveTo>
                  <a:lnTo>
                    <a:pt x="33" y="44"/>
                  </a:lnTo>
                  <a:lnTo>
                    <a:pt x="44" y="33"/>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449725" y="3853200"/>
              <a:ext cx="1100" cy="202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435275" y="3892475"/>
              <a:ext cx="3025" cy="2175"/>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453800" y="3862750"/>
              <a:ext cx="1125" cy="1925"/>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448350" y="3856475"/>
              <a:ext cx="5750" cy="6575"/>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500400" y="3948575"/>
              <a:ext cx="9275" cy="9550"/>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476975" y="3869550"/>
              <a:ext cx="1375" cy="850"/>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472325" y="3870125"/>
              <a:ext cx="4125" cy="2275"/>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475600" y="3861375"/>
              <a:ext cx="1400" cy="1400"/>
            </a:xfrm>
            <a:custGeom>
              <a:avLst/>
              <a:gdLst/>
              <a:ahLst/>
              <a:cxnLst/>
              <a:rect l="l" t="t" r="r" b="b"/>
              <a:pathLst>
                <a:path w="56" h="56" extrusionOk="0">
                  <a:moveTo>
                    <a:pt x="55" y="1"/>
                  </a:moveTo>
                  <a:lnTo>
                    <a:pt x="1" y="34"/>
                  </a:lnTo>
                  <a:lnTo>
                    <a:pt x="12" y="55"/>
                  </a:lnTo>
                  <a:lnTo>
                    <a:pt x="55" y="23"/>
                  </a:lnTo>
                  <a:lnTo>
                    <a:pt x="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462800" y="3860575"/>
              <a:ext cx="2200" cy="2200"/>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465525" y="3914900"/>
              <a:ext cx="4100" cy="5625"/>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428200" y="3865200"/>
              <a:ext cx="850" cy="1650"/>
            </a:xfrm>
            <a:custGeom>
              <a:avLst/>
              <a:gdLst/>
              <a:ahLst/>
              <a:cxnLst/>
              <a:rect l="l" t="t" r="r" b="b"/>
              <a:pathLst>
                <a:path w="34" h="66" extrusionOk="0">
                  <a:moveTo>
                    <a:pt x="0" y="0"/>
                  </a:moveTo>
                  <a:lnTo>
                    <a:pt x="0" y="66"/>
                  </a:lnTo>
                  <a:lnTo>
                    <a:pt x="33" y="66"/>
                  </a:lnTo>
                  <a:cubicBezTo>
                    <a:pt x="33" y="33"/>
                    <a:pt x="22" y="1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632275" y="3871200"/>
              <a:ext cx="1925" cy="2200"/>
            </a:xfrm>
            <a:custGeom>
              <a:avLst/>
              <a:gdLst/>
              <a:ahLst/>
              <a:cxnLst/>
              <a:rect l="l" t="t" r="r" b="b"/>
              <a:pathLst>
                <a:path w="77" h="88" extrusionOk="0">
                  <a:moveTo>
                    <a:pt x="11" y="0"/>
                  </a:moveTo>
                  <a:lnTo>
                    <a:pt x="0" y="11"/>
                  </a:lnTo>
                  <a:lnTo>
                    <a:pt x="66" y="87"/>
                  </a:lnTo>
                  <a:lnTo>
                    <a:pt x="76" y="87"/>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630900" y="3860025"/>
              <a:ext cx="1400" cy="112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625725" y="3849675"/>
              <a:ext cx="1125" cy="1100"/>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658425" y="3930050"/>
              <a:ext cx="1100" cy="1100"/>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635800" y="3864375"/>
              <a:ext cx="2475" cy="3025"/>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642075" y="3902700"/>
              <a:ext cx="18550" cy="15375"/>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657600" y="3920775"/>
              <a:ext cx="4400" cy="6300"/>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622450" y="3838775"/>
              <a:ext cx="1675" cy="1500"/>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596025" y="3830500"/>
              <a:ext cx="13925" cy="13200"/>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589225" y="3846950"/>
              <a:ext cx="1100" cy="1925"/>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620275" y="3854575"/>
              <a:ext cx="1125" cy="112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658425" y="4048225"/>
              <a:ext cx="1375" cy="1175"/>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606100" y="3846125"/>
              <a:ext cx="3025" cy="3300"/>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609650" y="3846400"/>
              <a:ext cx="5200" cy="875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614550" y="3852550"/>
              <a:ext cx="1950" cy="2050"/>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590025" y="3848850"/>
              <a:ext cx="25" cy="25"/>
            </a:xfrm>
            <a:custGeom>
              <a:avLst/>
              <a:gdLst/>
              <a:ahLst/>
              <a:cxnLst/>
              <a:rect l="l" t="t" r="r" b="b"/>
              <a:pathLst>
                <a:path w="1" h="1" extrusionOk="0">
                  <a:moveTo>
                    <a:pt x="1" y="1"/>
                  </a:moveTo>
                  <a:lnTo>
                    <a:pt x="1" y="1"/>
                  </a:lnTo>
                  <a:lnTo>
                    <a:pt x="1" y="1"/>
                  </a:lnTo>
                  <a:lnTo>
                    <a:pt x="1" y="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651350" y="3919150"/>
              <a:ext cx="1650" cy="1100"/>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666600" y="4010700"/>
              <a:ext cx="4650" cy="5200"/>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674500" y="3996800"/>
              <a:ext cx="850" cy="1650"/>
            </a:xfrm>
            <a:custGeom>
              <a:avLst/>
              <a:gdLst/>
              <a:ahLst/>
              <a:cxnLst/>
              <a:rect l="l" t="t" r="r" b="b"/>
              <a:pathLst>
                <a:path w="34" h="66" extrusionOk="0">
                  <a:moveTo>
                    <a:pt x="0" y="0"/>
                  </a:moveTo>
                  <a:lnTo>
                    <a:pt x="33" y="66"/>
                  </a:lnTo>
                  <a:lnTo>
                    <a:pt x="33" y="66"/>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673125" y="3988625"/>
              <a:ext cx="3025" cy="3575"/>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656525" y="4005525"/>
              <a:ext cx="7100" cy="8000"/>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670125" y="4035750"/>
              <a:ext cx="1400" cy="112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667675" y="4029225"/>
              <a:ext cx="1400" cy="1100"/>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669875" y="4014225"/>
              <a:ext cx="2750" cy="3300"/>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663875" y="3942025"/>
              <a:ext cx="1100" cy="1400"/>
            </a:xfrm>
            <a:custGeom>
              <a:avLst/>
              <a:gdLst/>
              <a:ahLst/>
              <a:cxnLst/>
              <a:rect l="l" t="t" r="r" b="b"/>
              <a:pathLst>
                <a:path w="44" h="56" extrusionOk="0">
                  <a:moveTo>
                    <a:pt x="11" y="1"/>
                  </a:moveTo>
                  <a:lnTo>
                    <a:pt x="0" y="55"/>
                  </a:lnTo>
                  <a:lnTo>
                    <a:pt x="33" y="55"/>
                  </a:lnTo>
                  <a:cubicBezTo>
                    <a:pt x="22" y="33"/>
                    <a:pt x="33" y="23"/>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672325" y="3939850"/>
              <a:ext cx="2475" cy="1650"/>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664950" y="3931125"/>
              <a:ext cx="2225" cy="112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642350" y="3897625"/>
              <a:ext cx="3025" cy="3575"/>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670400" y="3936300"/>
              <a:ext cx="4950" cy="3575"/>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667675" y="3943400"/>
              <a:ext cx="2750" cy="825"/>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590025" y="3848300"/>
              <a:ext cx="1950" cy="112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508025" y="3758375"/>
              <a:ext cx="4375" cy="3050"/>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501225" y="3753225"/>
              <a:ext cx="2475" cy="3300"/>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502850" y="3761950"/>
              <a:ext cx="2475" cy="1925"/>
            </a:xfrm>
            <a:custGeom>
              <a:avLst/>
              <a:gdLst/>
              <a:ahLst/>
              <a:cxnLst/>
              <a:rect l="l" t="t" r="r" b="b"/>
              <a:pathLst>
                <a:path w="99" h="77" extrusionOk="0">
                  <a:moveTo>
                    <a:pt x="11" y="0"/>
                  </a:moveTo>
                  <a:lnTo>
                    <a:pt x="1" y="11"/>
                  </a:lnTo>
                  <a:lnTo>
                    <a:pt x="88" y="76"/>
                  </a:lnTo>
                  <a:lnTo>
                    <a:pt x="99" y="55"/>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513475" y="3747500"/>
              <a:ext cx="4125" cy="4700"/>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523275" y="3766575"/>
              <a:ext cx="1400" cy="1650"/>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518925" y="3755950"/>
              <a:ext cx="7375" cy="7375"/>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515100" y="3760450"/>
              <a:ext cx="4400" cy="5650"/>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524375" y="3754050"/>
              <a:ext cx="1925" cy="1925"/>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506125" y="3956475"/>
              <a:ext cx="25" cy="25"/>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529825" y="3843675"/>
              <a:ext cx="25" cy="25"/>
            </a:xfrm>
            <a:custGeom>
              <a:avLst/>
              <a:gdLst/>
              <a:ahLst/>
              <a:cxnLst/>
              <a:rect l="l" t="t" r="r" b="b"/>
              <a:pathLst>
                <a:path w="1" h="1" extrusionOk="0">
                  <a:moveTo>
                    <a:pt x="0" y="1"/>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529275" y="3843825"/>
              <a:ext cx="850" cy="1250"/>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488400" y="3734975"/>
              <a:ext cx="2225" cy="2050"/>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495775" y="3752400"/>
              <a:ext cx="1375" cy="1400"/>
            </a:xfrm>
            <a:custGeom>
              <a:avLst/>
              <a:gdLst/>
              <a:ahLst/>
              <a:cxnLst/>
              <a:rect l="l" t="t" r="r" b="b"/>
              <a:pathLst>
                <a:path w="55" h="56" extrusionOk="0">
                  <a:moveTo>
                    <a:pt x="11" y="1"/>
                  </a:moveTo>
                  <a:lnTo>
                    <a:pt x="0" y="22"/>
                  </a:lnTo>
                  <a:lnTo>
                    <a:pt x="33" y="55"/>
                  </a:lnTo>
                  <a:lnTo>
                    <a:pt x="55" y="22"/>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474800" y="3730075"/>
              <a:ext cx="6275" cy="382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466350" y="3731425"/>
              <a:ext cx="2475" cy="1650"/>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527925" y="3757900"/>
              <a:ext cx="3025" cy="5700"/>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575600" y="3841825"/>
              <a:ext cx="7100" cy="4600"/>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516475" y="3754850"/>
              <a:ext cx="1650" cy="2200"/>
            </a:xfrm>
            <a:custGeom>
              <a:avLst/>
              <a:gdLst/>
              <a:ahLst/>
              <a:cxnLst/>
              <a:rect l="l" t="t" r="r" b="b"/>
              <a:pathLst>
                <a:path w="66" h="88" extrusionOk="0">
                  <a:moveTo>
                    <a:pt x="66" y="1"/>
                  </a:moveTo>
                  <a:lnTo>
                    <a:pt x="0" y="44"/>
                  </a:lnTo>
                  <a:lnTo>
                    <a:pt x="55" y="88"/>
                  </a:lnTo>
                  <a:cubicBezTo>
                    <a:pt x="55" y="55"/>
                    <a:pt x="66" y="33"/>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576950" y="3837400"/>
              <a:ext cx="1950" cy="1950"/>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565525" y="3790275"/>
              <a:ext cx="1375" cy="1375"/>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581050" y="3798450"/>
              <a:ext cx="1100" cy="1125"/>
            </a:xfrm>
            <a:custGeom>
              <a:avLst/>
              <a:gdLst/>
              <a:ahLst/>
              <a:cxnLst/>
              <a:rect l="l" t="t" r="r" b="b"/>
              <a:pathLst>
                <a:path w="44" h="45" extrusionOk="0">
                  <a:moveTo>
                    <a:pt x="0" y="0"/>
                  </a:moveTo>
                  <a:lnTo>
                    <a:pt x="0" y="33"/>
                  </a:lnTo>
                  <a:cubicBezTo>
                    <a:pt x="0" y="44"/>
                    <a:pt x="33" y="44"/>
                    <a:pt x="44" y="44"/>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581850" y="3830475"/>
              <a:ext cx="1400" cy="3425"/>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581050" y="3821325"/>
              <a:ext cx="1375" cy="1675"/>
            </a:xfrm>
            <a:custGeom>
              <a:avLst/>
              <a:gdLst/>
              <a:ahLst/>
              <a:cxnLst/>
              <a:rect l="l" t="t" r="r" b="b"/>
              <a:pathLst>
                <a:path w="55" h="67" extrusionOk="0">
                  <a:moveTo>
                    <a:pt x="11" y="1"/>
                  </a:moveTo>
                  <a:lnTo>
                    <a:pt x="0" y="23"/>
                  </a:lnTo>
                  <a:lnTo>
                    <a:pt x="44" y="66"/>
                  </a:lnTo>
                  <a:lnTo>
                    <a:pt x="55" y="44"/>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563600" y="3785650"/>
              <a:ext cx="1950" cy="2750"/>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533100" y="3765475"/>
              <a:ext cx="19350" cy="10650"/>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587300" y="3812950"/>
              <a:ext cx="4400" cy="3500"/>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558975" y="3784975"/>
              <a:ext cx="1400" cy="1500"/>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534175" y="3760850"/>
              <a:ext cx="2475" cy="2750"/>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534450" y="3775025"/>
              <a:ext cx="1125" cy="1100"/>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548625" y="3785650"/>
              <a:ext cx="3825" cy="3300"/>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428200" y="3715900"/>
              <a:ext cx="248775" cy="359125"/>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571500" y="4047750"/>
              <a:ext cx="300" cy="25"/>
            </a:xfrm>
            <a:custGeom>
              <a:avLst/>
              <a:gdLst/>
              <a:ahLst/>
              <a:cxnLst/>
              <a:rect l="l" t="t" r="r" b="b"/>
              <a:pathLst>
                <a:path w="12" h="1" extrusionOk="0">
                  <a:moveTo>
                    <a:pt x="1" y="0"/>
                  </a:moveTo>
                  <a:lnTo>
                    <a:pt x="12" y="0"/>
                  </a:ln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570150" y="4047750"/>
              <a:ext cx="2475" cy="3350"/>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571225" y="4041475"/>
              <a:ext cx="7400" cy="15825"/>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564150" y="3992700"/>
              <a:ext cx="3575" cy="5750"/>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567975" y="3996250"/>
              <a:ext cx="1100" cy="1375"/>
            </a:xfrm>
            <a:custGeom>
              <a:avLst/>
              <a:gdLst/>
              <a:ahLst/>
              <a:cxnLst/>
              <a:rect l="l" t="t" r="r" b="b"/>
              <a:pathLst>
                <a:path w="44" h="55" extrusionOk="0">
                  <a:moveTo>
                    <a:pt x="11" y="0"/>
                  </a:moveTo>
                  <a:lnTo>
                    <a:pt x="0" y="11"/>
                  </a:lnTo>
                  <a:lnTo>
                    <a:pt x="33" y="55"/>
                  </a:lnTo>
                  <a:lnTo>
                    <a:pt x="44" y="55"/>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579950" y="4045825"/>
              <a:ext cx="2750" cy="2350"/>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568800" y="3988325"/>
              <a:ext cx="5175" cy="4950"/>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605025" y="4073075"/>
              <a:ext cx="1925" cy="2200"/>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608300" y="4071175"/>
              <a:ext cx="4100" cy="4100"/>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611825" y="4080175"/>
              <a:ext cx="1950" cy="1100"/>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632550" y="4054550"/>
              <a:ext cx="825" cy="1400"/>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593300" y="4064100"/>
              <a:ext cx="1675" cy="950"/>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588400" y="4045300"/>
              <a:ext cx="1650" cy="1100"/>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660325" y="4016400"/>
              <a:ext cx="4925" cy="6850"/>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565250" y="4028400"/>
              <a:ext cx="1375" cy="1925"/>
            </a:xfrm>
            <a:custGeom>
              <a:avLst/>
              <a:gdLst/>
              <a:ahLst/>
              <a:cxnLst/>
              <a:rect l="l" t="t" r="r" b="b"/>
              <a:pathLst>
                <a:path w="55" h="77" extrusionOk="0">
                  <a:moveTo>
                    <a:pt x="22" y="0"/>
                  </a:moveTo>
                  <a:lnTo>
                    <a:pt x="0" y="11"/>
                  </a:lnTo>
                  <a:lnTo>
                    <a:pt x="33" y="77"/>
                  </a:lnTo>
                  <a:lnTo>
                    <a:pt x="55" y="77"/>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530650" y="3948000"/>
              <a:ext cx="11725" cy="17450"/>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530650" y="4001425"/>
              <a:ext cx="1375" cy="1125"/>
            </a:xfrm>
            <a:custGeom>
              <a:avLst/>
              <a:gdLst/>
              <a:ahLst/>
              <a:cxnLst/>
              <a:rect l="l" t="t" r="r" b="b"/>
              <a:pathLst>
                <a:path w="55" h="45" extrusionOk="0">
                  <a:moveTo>
                    <a:pt x="44" y="1"/>
                  </a:moveTo>
                  <a:lnTo>
                    <a:pt x="0" y="44"/>
                  </a:lnTo>
                  <a:lnTo>
                    <a:pt x="22" y="44"/>
                  </a:lnTo>
                  <a:lnTo>
                    <a:pt x="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530100" y="3991075"/>
              <a:ext cx="6275" cy="7275"/>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537950" y="3999525"/>
              <a:ext cx="1425" cy="1825"/>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562525" y="4008775"/>
              <a:ext cx="1650" cy="850"/>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508025" y="3965450"/>
              <a:ext cx="1925" cy="1950"/>
            </a:xfrm>
            <a:custGeom>
              <a:avLst/>
              <a:gdLst/>
              <a:ahLst/>
              <a:cxnLst/>
              <a:rect l="l" t="t" r="r" b="b"/>
              <a:pathLst>
                <a:path w="77" h="78" extrusionOk="0">
                  <a:moveTo>
                    <a:pt x="77" y="1"/>
                  </a:moveTo>
                  <a:lnTo>
                    <a:pt x="11" y="12"/>
                  </a:lnTo>
                  <a:lnTo>
                    <a:pt x="1" y="34"/>
                  </a:lnTo>
                  <a:lnTo>
                    <a:pt x="33" y="77"/>
                  </a:ln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518650" y="3993525"/>
              <a:ext cx="1400" cy="850"/>
            </a:xfrm>
            <a:custGeom>
              <a:avLst/>
              <a:gdLst/>
              <a:ahLst/>
              <a:cxnLst/>
              <a:rect l="l" t="t" r="r" b="b"/>
              <a:pathLst>
                <a:path w="56" h="34" extrusionOk="0">
                  <a:moveTo>
                    <a:pt x="1" y="1"/>
                  </a:moveTo>
                  <a:lnTo>
                    <a:pt x="1" y="33"/>
                  </a:lnTo>
                  <a:lnTo>
                    <a:pt x="55" y="33"/>
                  </a:lnTo>
                  <a:cubicBezTo>
                    <a:pt x="55" y="22"/>
                    <a:pt x="44" y="1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3507200" y="3957025"/>
              <a:ext cx="3575" cy="2750"/>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517300" y="3928675"/>
              <a:ext cx="10375" cy="20325"/>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563875" y="4025400"/>
              <a:ext cx="1125" cy="1925"/>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559800" y="4000950"/>
              <a:ext cx="3300" cy="2675"/>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3563600" y="3988625"/>
              <a:ext cx="1675" cy="950"/>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557350" y="4007425"/>
              <a:ext cx="1925" cy="382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3541000" y="4001700"/>
              <a:ext cx="18275" cy="215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630900" y="4049375"/>
              <a:ext cx="1675" cy="850"/>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3598750" y="4065175"/>
              <a:ext cx="1925" cy="1400"/>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633625" y="3993250"/>
              <a:ext cx="3025" cy="1925"/>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634450" y="3994875"/>
              <a:ext cx="11475" cy="15025"/>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635000" y="3988350"/>
              <a:ext cx="1650" cy="1050"/>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632550" y="3981000"/>
              <a:ext cx="2750" cy="3025"/>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643175" y="4017225"/>
              <a:ext cx="1650" cy="112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637175" y="3995425"/>
              <a:ext cx="1650" cy="1950"/>
            </a:xfrm>
            <a:custGeom>
              <a:avLst/>
              <a:gdLst/>
              <a:ahLst/>
              <a:cxnLst/>
              <a:rect l="l" t="t" r="r" b="b"/>
              <a:pathLst>
                <a:path w="66" h="78" extrusionOk="0">
                  <a:moveTo>
                    <a:pt x="22" y="1"/>
                  </a:moveTo>
                  <a:lnTo>
                    <a:pt x="22" y="1"/>
                  </a:lnTo>
                  <a:cubicBezTo>
                    <a:pt x="0" y="33"/>
                    <a:pt x="11" y="55"/>
                    <a:pt x="66" y="77"/>
                  </a:cubicBez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631175" y="3997600"/>
              <a:ext cx="4125" cy="1950"/>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663325" y="4000075"/>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646975" y="4054825"/>
              <a:ext cx="1400" cy="1650"/>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646425" y="3989450"/>
              <a:ext cx="18550" cy="14725"/>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663325" y="4047750"/>
              <a:ext cx="2475" cy="67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3643425" y="4018325"/>
              <a:ext cx="1675" cy="825"/>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3645075" y="4050750"/>
              <a:ext cx="3575" cy="3000"/>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649100" y="4059625"/>
              <a:ext cx="5250" cy="2150"/>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3663325" y="3999550"/>
              <a:ext cx="7925" cy="12450"/>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3631725" y="4050475"/>
              <a:ext cx="1650" cy="1100"/>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3669050" y="3978000"/>
              <a:ext cx="3300" cy="3550"/>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664150" y="3962375"/>
              <a:ext cx="2200" cy="1200"/>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663875" y="3966150"/>
              <a:ext cx="3025" cy="2050"/>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632275" y="4034525"/>
              <a:ext cx="12275" cy="11875"/>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641250" y="4047750"/>
              <a:ext cx="2200" cy="825"/>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635275" y="4051350"/>
              <a:ext cx="7375" cy="5675"/>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637450" y="4059175"/>
              <a:ext cx="1375" cy="850"/>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672325" y="4019675"/>
              <a:ext cx="1375" cy="1400"/>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647800" y="3997875"/>
              <a:ext cx="4100" cy="4125"/>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649700" y="4040375"/>
              <a:ext cx="1675" cy="112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649700" y="4013675"/>
              <a:ext cx="1925" cy="1675"/>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644950" y="4008250"/>
              <a:ext cx="5325" cy="5200"/>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647250" y="4048025"/>
              <a:ext cx="4125" cy="1650"/>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646700" y="4046650"/>
              <a:ext cx="1400" cy="112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2"/>
        <p:cNvGrpSpPr/>
        <p:nvPr/>
      </p:nvGrpSpPr>
      <p:grpSpPr>
        <a:xfrm>
          <a:off x="0" y="0"/>
          <a:ext cx="0" cy="0"/>
          <a:chOff x="0" y="0"/>
          <a:chExt cx="0" cy="0"/>
        </a:xfrm>
      </p:grpSpPr>
      <p:grpSp>
        <p:nvGrpSpPr>
          <p:cNvPr id="283" name="Google Shape;283;p3"/>
          <p:cNvGrpSpPr/>
          <p:nvPr/>
        </p:nvGrpSpPr>
        <p:grpSpPr>
          <a:xfrm rot="6172797" flipH="1">
            <a:off x="1738988" y="3417634"/>
            <a:ext cx="3697998" cy="2715805"/>
            <a:chOff x="-831688" y="2674670"/>
            <a:chExt cx="3698146" cy="2715914"/>
          </a:xfrm>
        </p:grpSpPr>
        <p:sp>
          <p:nvSpPr>
            <p:cNvPr id="284" name="Google Shape;284;p3"/>
            <p:cNvSpPr/>
            <p:nvPr/>
          </p:nvSpPr>
          <p:spPr>
            <a:xfrm rot="-5302629">
              <a:off x="2693286" y="3664705"/>
              <a:ext cx="2707" cy="246"/>
            </a:xfrm>
            <a:custGeom>
              <a:avLst/>
              <a:gdLst/>
              <a:ahLst/>
              <a:cxnLst/>
              <a:rect l="l" t="t" r="r" b="b"/>
              <a:pathLst>
                <a:path w="11" h="1" extrusionOk="0">
                  <a:moveTo>
                    <a:pt x="11" y="0"/>
                  </a:moveTo>
                  <a:lnTo>
                    <a:pt x="11" y="0"/>
                  </a:lnTo>
                  <a:lnTo>
                    <a:pt x="11"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rot="-5302629">
              <a:off x="2394594" y="3346501"/>
              <a:ext cx="19197" cy="13782"/>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rot="-5302629">
              <a:off x="1972265" y="3390648"/>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rot="-5302629">
              <a:off x="1974954" y="3331639"/>
              <a:ext cx="43070" cy="76787"/>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rot="-5302629">
              <a:off x="1795908" y="3353860"/>
              <a:ext cx="32487" cy="27073"/>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rot="-5302629">
              <a:off x="1352219" y="4286965"/>
              <a:ext cx="13782" cy="21658"/>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rot="-5302629">
              <a:off x="1945324" y="406351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rot="-5302629">
              <a:off x="1879941" y="3751833"/>
              <a:ext cx="19197" cy="16490"/>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rot="-5302629">
              <a:off x="1369727" y="4296621"/>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rot="-5302629">
              <a:off x="1800251" y="387425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rot="-5302629">
              <a:off x="1946667" y="4043789"/>
              <a:ext cx="29780" cy="32241"/>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rot="-5302629">
              <a:off x="2692968" y="3665014"/>
              <a:ext cx="16244" cy="13536"/>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rot="-5302629">
              <a:off x="1420998" y="3434121"/>
              <a:ext cx="246" cy="24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rot="-5302629">
              <a:off x="981366" y="3891190"/>
              <a:ext cx="246" cy="246"/>
            </a:xfrm>
            <a:custGeom>
              <a:avLst/>
              <a:gdLst/>
              <a:ahLst/>
              <a:cxnLst/>
              <a:rect l="l" t="t" r="r" b="b"/>
              <a:pathLst>
                <a:path w="1" h="1" extrusionOk="0">
                  <a:moveTo>
                    <a:pt x="0" y="1"/>
                  </a:moveTo>
                  <a:lnTo>
                    <a:pt x="0" y="1"/>
                  </a:ln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rot="-5302629">
              <a:off x="1170549" y="4072576"/>
              <a:ext cx="16490" cy="13536"/>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rot="-5302629">
              <a:off x="969847" y="3854974"/>
              <a:ext cx="29780" cy="43316"/>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rot="-5302629">
              <a:off x="985760" y="3926305"/>
              <a:ext cx="10829" cy="1107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rot="-5302629">
              <a:off x="936704" y="3865704"/>
              <a:ext cx="11075" cy="6153"/>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rot="-5302629">
              <a:off x="999096" y="3934532"/>
              <a:ext cx="246" cy="246"/>
            </a:xfrm>
            <a:custGeom>
              <a:avLst/>
              <a:gdLst/>
              <a:ahLst/>
              <a:cxnLst/>
              <a:rect l="l" t="t" r="r" b="b"/>
              <a:pathLst>
                <a:path w="1"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rot="-5302629">
              <a:off x="1017647" y="4122002"/>
              <a:ext cx="13782" cy="10583"/>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rot="-5302629">
              <a:off x="1357412" y="3439666"/>
              <a:ext cx="40363" cy="3765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rot="-5302629">
              <a:off x="1000723" y="4580209"/>
              <a:ext cx="13536" cy="10829"/>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rot="-5302629">
              <a:off x="1033274" y="4142385"/>
              <a:ext cx="13536" cy="13782"/>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rot="-5302629">
              <a:off x="1023425" y="4556109"/>
              <a:ext cx="13536" cy="12060"/>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rot="-5302629">
              <a:off x="701918" y="3998898"/>
              <a:ext cx="10829" cy="10829"/>
            </a:xfrm>
            <a:custGeom>
              <a:avLst/>
              <a:gdLst/>
              <a:ahLst/>
              <a:cxnLst/>
              <a:rect l="l" t="t" r="r" b="b"/>
              <a:pathLst>
                <a:path w="44" h="44" extrusionOk="0">
                  <a:moveTo>
                    <a:pt x="22" y="0"/>
                  </a:moveTo>
                  <a:lnTo>
                    <a:pt x="0" y="22"/>
                  </a:lnTo>
                  <a:lnTo>
                    <a:pt x="33" y="44"/>
                  </a:lnTo>
                  <a:lnTo>
                    <a:pt x="44" y="33"/>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rot="-5302629">
              <a:off x="973225" y="3885813"/>
              <a:ext cx="18951" cy="29780"/>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rot="-5302629">
              <a:off x="1318729" y="3504384"/>
              <a:ext cx="53899" cy="75557"/>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rot="-5302629">
              <a:off x="101450" y="4730532"/>
              <a:ext cx="13782" cy="13536"/>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rot="-5302629">
              <a:off x="1381688" y="3547126"/>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rot="-5302629">
              <a:off x="1416547" y="3540143"/>
              <a:ext cx="10829" cy="24365"/>
            </a:xfrm>
            <a:custGeom>
              <a:avLst/>
              <a:gdLst/>
              <a:ahLst/>
              <a:cxnLst/>
              <a:rect l="l" t="t" r="r" b="b"/>
              <a:pathLst>
                <a:path w="44" h="99" extrusionOk="0">
                  <a:moveTo>
                    <a:pt x="44" y="0"/>
                  </a:moveTo>
                  <a:cubicBezTo>
                    <a:pt x="0" y="55"/>
                    <a:pt x="0" y="87"/>
                    <a:pt x="44" y="98"/>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rot="-5302629">
              <a:off x="1382588" y="3564509"/>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rot="-5302629">
              <a:off x="935062" y="3964772"/>
              <a:ext cx="37902" cy="28549"/>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rot="-5302629">
              <a:off x="1382734" y="3548817"/>
              <a:ext cx="21658" cy="21658"/>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rot="-5302629">
              <a:off x="883907" y="3930314"/>
              <a:ext cx="53899" cy="41593"/>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rot="-5302629">
              <a:off x="1775732" y="3865489"/>
              <a:ext cx="29780" cy="19689"/>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rot="-5302629">
              <a:off x="1777658" y="4339306"/>
              <a:ext cx="16244" cy="13536"/>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rot="-5302629">
              <a:off x="1728927" y="4206403"/>
              <a:ext cx="47008" cy="69896"/>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rot="-5302629">
              <a:off x="1964560" y="4371314"/>
              <a:ext cx="16244" cy="8368"/>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rot="-5302629">
              <a:off x="1969720" y="4415896"/>
              <a:ext cx="24365" cy="2436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rot="-5302629">
              <a:off x="1893305" y="4365666"/>
              <a:ext cx="37902" cy="27073"/>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rot="-5302629">
              <a:off x="2037593" y="4305144"/>
              <a:ext cx="13536" cy="8122"/>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rot="-5302629">
              <a:off x="1626593" y="4364411"/>
              <a:ext cx="13536" cy="16490"/>
            </a:xfrm>
            <a:custGeom>
              <a:avLst/>
              <a:gdLst/>
              <a:ahLst/>
              <a:cxnLst/>
              <a:rect l="l" t="t" r="r" b="b"/>
              <a:pathLst>
                <a:path w="55" h="67" extrusionOk="0">
                  <a:moveTo>
                    <a:pt x="22" y="1"/>
                  </a:moveTo>
                  <a:lnTo>
                    <a:pt x="0" y="12"/>
                  </a:lnTo>
                  <a:lnTo>
                    <a:pt x="44" y="66"/>
                  </a:lnTo>
                  <a:lnTo>
                    <a:pt x="55" y="55"/>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rot="-5302629">
              <a:off x="2025265" y="4308615"/>
              <a:ext cx="13782" cy="1107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rot="-5302629">
              <a:off x="2024343" y="4382794"/>
              <a:ext cx="37655" cy="32487"/>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rot="-5302629">
              <a:off x="1546101" y="4256263"/>
              <a:ext cx="88847" cy="241191"/>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rot="-5302629">
              <a:off x="1464967" y="4350284"/>
              <a:ext cx="246" cy="246"/>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rot="-5302629">
              <a:off x="1627057" y="4332770"/>
              <a:ext cx="29780" cy="21166"/>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rot="-5302629">
              <a:off x="1464641" y="4347799"/>
              <a:ext cx="16490" cy="11075"/>
            </a:xfrm>
            <a:custGeom>
              <a:avLst/>
              <a:gdLst/>
              <a:ahLst/>
              <a:cxnLst/>
              <a:rect l="l" t="t" r="r" b="b"/>
              <a:pathLst>
                <a:path w="67" h="45" extrusionOk="0">
                  <a:moveTo>
                    <a:pt x="44" y="1"/>
                  </a:moveTo>
                  <a:lnTo>
                    <a:pt x="1" y="45"/>
                  </a:lnTo>
                  <a:lnTo>
                    <a:pt x="33" y="45"/>
                  </a:lnTo>
                  <a:cubicBezTo>
                    <a:pt x="66" y="23"/>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rot="-5302629">
              <a:off x="1678608" y="4344793"/>
              <a:ext cx="10829" cy="7630"/>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rot="-5302629">
              <a:off x="1950127" y="4309147"/>
              <a:ext cx="18951" cy="21904"/>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rot="-5302629">
              <a:off x="1685494" y="4314143"/>
              <a:ext cx="40363" cy="35194"/>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rot="-5302629">
              <a:off x="1851982" y="4313338"/>
              <a:ext cx="24365" cy="2436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rot="-5302629">
              <a:off x="1996753" y="414277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rot="-5302629">
              <a:off x="1868483" y="4255877"/>
              <a:ext cx="11075" cy="8368"/>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rot="-5302629">
              <a:off x="1981993" y="4132909"/>
              <a:ext cx="10829" cy="19197"/>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rot="-5302629">
              <a:off x="1948615" y="4128740"/>
              <a:ext cx="35194" cy="29041"/>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rot="-5302629">
              <a:off x="1842800" y="4110713"/>
              <a:ext cx="43070" cy="35194"/>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rot="-5302629">
              <a:off x="1722161" y="4075973"/>
              <a:ext cx="13536" cy="8368"/>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rot="-5302629">
              <a:off x="1597469" y="4063202"/>
              <a:ext cx="21658" cy="2436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rot="-5302629">
              <a:off x="1980516" y="414231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rot="-5302629">
              <a:off x="1935986" y="4244530"/>
              <a:ext cx="13536" cy="10829"/>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rot="-5302629">
              <a:off x="1996675" y="4134956"/>
              <a:ext cx="21658" cy="21658"/>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rot="-5302629">
              <a:off x="1773605" y="4040080"/>
              <a:ext cx="27073" cy="37902"/>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rot="-5302629">
              <a:off x="1997867" y="4208779"/>
              <a:ext cx="24611" cy="59313"/>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rot="-5302629">
              <a:off x="1848561" y="4201678"/>
              <a:ext cx="13782" cy="1107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rot="-5302629">
              <a:off x="1790857" y="4157076"/>
              <a:ext cx="13536" cy="1107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rot="-5302629">
              <a:off x="1961265" y="4196870"/>
              <a:ext cx="13782" cy="16244"/>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rot="-5302629">
              <a:off x="1407296" y="4307665"/>
              <a:ext cx="43316" cy="7285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rot="-5302629">
              <a:off x="1412074" y="4598511"/>
              <a:ext cx="13536" cy="13782"/>
            </a:xfrm>
            <a:custGeom>
              <a:avLst/>
              <a:gdLst/>
              <a:ahLst/>
              <a:cxnLst/>
              <a:rect l="l" t="t" r="r" b="b"/>
              <a:pathLst>
                <a:path w="55" h="56" extrusionOk="0">
                  <a:moveTo>
                    <a:pt x="22" y="1"/>
                  </a:moveTo>
                  <a:lnTo>
                    <a:pt x="0" y="12"/>
                  </a:lnTo>
                  <a:lnTo>
                    <a:pt x="33" y="55"/>
                  </a:lnTo>
                  <a:lnTo>
                    <a:pt x="55"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rot="-5302629">
              <a:off x="1384367" y="4603881"/>
              <a:ext cx="13536" cy="12306"/>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rot="-5302629">
              <a:off x="1741297" y="4634520"/>
              <a:ext cx="2707" cy="8368"/>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rot="-5302629">
              <a:off x="1288582" y="4589838"/>
              <a:ext cx="21658" cy="32487"/>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rot="-5302629">
              <a:off x="1313881" y="4563514"/>
              <a:ext cx="16244" cy="1107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rot="-5302629">
              <a:off x="1624797" y="4561557"/>
              <a:ext cx="37655" cy="70881"/>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rot="-5302629">
              <a:off x="1616932" y="4613518"/>
              <a:ext cx="2953" cy="246"/>
            </a:xfrm>
            <a:custGeom>
              <a:avLst/>
              <a:gdLst/>
              <a:ahLst/>
              <a:cxnLst/>
              <a:rect l="l" t="t" r="r" b="b"/>
              <a:pathLst>
                <a:path w="12" h="1" extrusionOk="0">
                  <a:moveTo>
                    <a:pt x="0" y="1"/>
                  </a:moveTo>
                  <a:lnTo>
                    <a:pt x="0" y="1"/>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rot="-5302629">
              <a:off x="1186190" y="4655183"/>
              <a:ext cx="16244" cy="29780"/>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rot="-5302629">
              <a:off x="1168379" y="4674826"/>
              <a:ext cx="13536" cy="13782"/>
            </a:xfrm>
            <a:custGeom>
              <a:avLst/>
              <a:gdLst/>
              <a:ahLst/>
              <a:cxnLst/>
              <a:rect l="l" t="t" r="r" b="b"/>
              <a:pathLst>
                <a:path w="55" h="56" extrusionOk="0">
                  <a:moveTo>
                    <a:pt x="11" y="1"/>
                  </a:moveTo>
                  <a:lnTo>
                    <a:pt x="0" y="12"/>
                  </a:lnTo>
                  <a:lnTo>
                    <a:pt x="33" y="55"/>
                  </a:lnTo>
                  <a:lnTo>
                    <a:pt x="55" y="45"/>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rot="-5302629">
              <a:off x="1215892" y="4650733"/>
              <a:ext cx="16490" cy="18951"/>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rot="-5302629">
              <a:off x="1326709" y="4483491"/>
              <a:ext cx="16244" cy="21658"/>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rot="-5302629">
              <a:off x="1448195" y="4446682"/>
              <a:ext cx="16490" cy="27073"/>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rot="-5302629">
              <a:off x="1686068" y="4488380"/>
              <a:ext cx="16490" cy="10829"/>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rot="-5302629">
              <a:off x="1835130" y="4478059"/>
              <a:ext cx="32487" cy="2436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rot="-5302629">
              <a:off x="1333938" y="4382834"/>
              <a:ext cx="13536" cy="16736"/>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rot="-5302629">
              <a:off x="1349720" y="4388753"/>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rot="-5302629">
              <a:off x="1351036" y="4384918"/>
              <a:ext cx="13536" cy="13536"/>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rot="-5302629">
              <a:off x="1544600" y="4509646"/>
              <a:ext cx="18951" cy="21904"/>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rot="-5302629">
              <a:off x="1563266" y="4526317"/>
              <a:ext cx="2953" cy="246"/>
            </a:xfrm>
            <a:custGeom>
              <a:avLst/>
              <a:gdLst/>
              <a:ahLst/>
              <a:cxnLst/>
              <a:rect l="l" t="t" r="r" b="b"/>
              <a:pathLst>
                <a:path w="12" h="1" extrusionOk="0">
                  <a:moveTo>
                    <a:pt x="12" y="0"/>
                  </a:moveTo>
                  <a:lnTo>
                    <a:pt x="12"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rot="-5302629">
              <a:off x="1565588" y="4526691"/>
              <a:ext cx="24365" cy="27073"/>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rot="-5302629">
              <a:off x="1904860" y="4584481"/>
              <a:ext cx="18951" cy="16244"/>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rot="-5302629">
              <a:off x="1701394" y="4518264"/>
              <a:ext cx="27073" cy="16490"/>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rot="-5302629">
              <a:off x="1420136" y="4502143"/>
              <a:ext cx="16490" cy="1107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rot="-5302629">
              <a:off x="1786396" y="4514187"/>
              <a:ext cx="12552" cy="11567"/>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rot="-5302629">
              <a:off x="1142811" y="5004187"/>
              <a:ext cx="16244" cy="21658"/>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rot="-5302629">
              <a:off x="1601932" y="2858738"/>
              <a:ext cx="29780" cy="32487"/>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rot="-5302629">
              <a:off x="1900408" y="2774853"/>
              <a:ext cx="46023" cy="56606"/>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rot="-5302629">
              <a:off x="1935410" y="2842395"/>
              <a:ext cx="51192" cy="57837"/>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rot="-5302629">
              <a:off x="1976520" y="2763315"/>
              <a:ext cx="27073" cy="16244"/>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rot="-5302629">
              <a:off x="470720" y="4204260"/>
              <a:ext cx="5661" cy="246"/>
            </a:xfrm>
            <a:custGeom>
              <a:avLst/>
              <a:gdLst/>
              <a:ahLst/>
              <a:cxnLst/>
              <a:rect l="l" t="t" r="r" b="b"/>
              <a:pathLst>
                <a:path w="23" h="1" extrusionOk="0">
                  <a:moveTo>
                    <a:pt x="1" y="1"/>
                  </a:moveTo>
                  <a:cubicBezTo>
                    <a:pt x="12" y="1"/>
                    <a:pt x="12" y="1"/>
                    <a:pt x="23" y="1"/>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rot="-5302629">
              <a:off x="2018206" y="2743497"/>
              <a:ext cx="13536" cy="6891"/>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rot="-5302629">
              <a:off x="1848681" y="2687838"/>
              <a:ext cx="80725" cy="102383"/>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rot="-5302629">
              <a:off x="813504" y="5298853"/>
              <a:ext cx="11075" cy="14521"/>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rot="-5302629">
              <a:off x="976776" y="5209778"/>
              <a:ext cx="27073" cy="25350"/>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rot="-5302629">
              <a:off x="570209" y="5201877"/>
              <a:ext cx="21658" cy="2879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rot="-5302629">
              <a:off x="634698" y="5272927"/>
              <a:ext cx="24365" cy="27073"/>
            </a:xfrm>
            <a:custGeom>
              <a:avLst/>
              <a:gdLst/>
              <a:ahLst/>
              <a:cxnLst/>
              <a:rect l="l" t="t" r="r" b="b"/>
              <a:pathLst>
                <a:path w="99" h="110" extrusionOk="0">
                  <a:moveTo>
                    <a:pt x="66" y="1"/>
                  </a:moveTo>
                  <a:lnTo>
                    <a:pt x="0" y="88"/>
                  </a:lnTo>
                  <a:lnTo>
                    <a:pt x="33" y="110"/>
                  </a:lnTo>
                  <a:cubicBezTo>
                    <a:pt x="98" y="12"/>
                    <a:pt x="98"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rot="-5302629">
              <a:off x="-820797" y="5265273"/>
              <a:ext cx="13536" cy="34948"/>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rot="-5302629">
              <a:off x="1686779" y="4171775"/>
              <a:ext cx="16244" cy="3765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rot="-5302629">
              <a:off x="832359" y="5316003"/>
              <a:ext cx="10829" cy="13536"/>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rot="-5302629">
              <a:off x="1873155" y="2813830"/>
              <a:ext cx="10829" cy="16244"/>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rot="-5302629">
              <a:off x="615758" y="5209803"/>
              <a:ext cx="37902" cy="47992"/>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rot="-5302629">
              <a:off x="2027695" y="2822177"/>
              <a:ext cx="21658" cy="14028"/>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rot="-5302629">
              <a:off x="2074396" y="2880297"/>
              <a:ext cx="16244" cy="7630"/>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rot="-5302629">
              <a:off x="2064167" y="2886329"/>
              <a:ext cx="19197" cy="13782"/>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rot="-5302629">
              <a:off x="1698283" y="2833072"/>
              <a:ext cx="24365" cy="8368"/>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rot="-5302629">
              <a:off x="1497179" y="2885566"/>
              <a:ext cx="21658" cy="12798"/>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rot="-5302629">
              <a:off x="1985557" y="2678836"/>
              <a:ext cx="24365" cy="16490"/>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rot="-5302629">
              <a:off x="662961" y="5319171"/>
              <a:ext cx="8368" cy="16244"/>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rot="-5302629">
              <a:off x="839038" y="4842606"/>
              <a:ext cx="10829" cy="10829"/>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rot="-5302629">
              <a:off x="686605" y="5237052"/>
              <a:ext cx="29780" cy="32487"/>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rot="-5302629">
              <a:off x="988537" y="4773901"/>
              <a:ext cx="83433" cy="102383"/>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rot="-5302629">
              <a:off x="1076102" y="4879449"/>
              <a:ext cx="51192" cy="62021"/>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rot="-5302629">
              <a:off x="1305550" y="4908133"/>
              <a:ext cx="18951" cy="5661"/>
            </a:xfrm>
            <a:custGeom>
              <a:avLst/>
              <a:gdLst/>
              <a:ahLst/>
              <a:cxnLst/>
              <a:rect l="l" t="t" r="r" b="b"/>
              <a:pathLst>
                <a:path w="77" h="23" extrusionOk="0">
                  <a:moveTo>
                    <a:pt x="76" y="0"/>
                  </a:moveTo>
                  <a:cubicBezTo>
                    <a:pt x="44" y="0"/>
                    <a:pt x="22" y="11"/>
                    <a:pt x="0" y="22"/>
                  </a:cubicBezTo>
                  <a:lnTo>
                    <a:pt x="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rot="-5302629">
              <a:off x="1000652" y="4823093"/>
              <a:ext cx="13536" cy="8122"/>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rot="-5302629">
              <a:off x="853128" y="4816123"/>
              <a:ext cx="16244" cy="16490"/>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rot="-5302629">
              <a:off x="1175208" y="4720569"/>
              <a:ext cx="13536" cy="13782"/>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rot="-5302629">
              <a:off x="1631613" y="4137757"/>
              <a:ext cx="11075" cy="1107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rot="-5302629">
              <a:off x="1243992" y="4738982"/>
              <a:ext cx="28549" cy="22889"/>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rot="-5302629">
              <a:off x="1024812" y="4766083"/>
              <a:ext cx="16244" cy="2436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rot="-5302629">
              <a:off x="801410" y="4883307"/>
              <a:ext cx="21904" cy="13536"/>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rot="-5302629">
              <a:off x="684188" y="5038214"/>
              <a:ext cx="24365" cy="27073"/>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rot="-5302629">
              <a:off x="1040744" y="5108603"/>
              <a:ext cx="13536" cy="13536"/>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rot="-5302629">
              <a:off x="1071594" y="5063890"/>
              <a:ext cx="10829" cy="10829"/>
            </a:xfrm>
            <a:custGeom>
              <a:avLst/>
              <a:gdLst/>
              <a:ahLst/>
              <a:cxnLst/>
              <a:rect l="l" t="t" r="r" b="b"/>
              <a:pathLst>
                <a:path w="44" h="44" extrusionOk="0">
                  <a:moveTo>
                    <a:pt x="0" y="0"/>
                  </a:moveTo>
                  <a:lnTo>
                    <a:pt x="33" y="44"/>
                  </a:lnTo>
                  <a:lnTo>
                    <a:pt x="44" y="3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rot="-5302629">
              <a:off x="581046" y="5101822"/>
              <a:ext cx="10829" cy="1993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rot="-5302629">
              <a:off x="955036" y="5244777"/>
              <a:ext cx="29780" cy="21412"/>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rot="-5302629">
              <a:off x="675548" y="5064739"/>
              <a:ext cx="11075" cy="18951"/>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rot="-5302629">
              <a:off x="613037" y="5071624"/>
              <a:ext cx="56606" cy="64728"/>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rot="-5302629">
              <a:off x="1531640" y="4553527"/>
              <a:ext cx="91308" cy="94015"/>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rot="-5302629">
              <a:off x="742439" y="4842492"/>
              <a:ext cx="13536" cy="8368"/>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rot="-5302629">
              <a:off x="740659" y="4868065"/>
              <a:ext cx="40609" cy="22396"/>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rot="-5302629">
              <a:off x="664196" y="4850990"/>
              <a:ext cx="13782" cy="13782"/>
            </a:xfrm>
            <a:custGeom>
              <a:avLst/>
              <a:gdLst/>
              <a:ahLst/>
              <a:cxnLst/>
              <a:rect l="l" t="t" r="r" b="b"/>
              <a:pathLst>
                <a:path w="56" h="56" extrusionOk="0">
                  <a:moveTo>
                    <a:pt x="55" y="1"/>
                  </a:moveTo>
                  <a:lnTo>
                    <a:pt x="1" y="34"/>
                  </a:lnTo>
                  <a:lnTo>
                    <a:pt x="12" y="55"/>
                  </a:lnTo>
                  <a:lnTo>
                    <a:pt x="55" y="23"/>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rot="-5302629">
              <a:off x="652865" y="4968963"/>
              <a:ext cx="21658" cy="21658"/>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rot="-5302629">
              <a:off x="1195976" y="4931563"/>
              <a:ext cx="40363" cy="55376"/>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rot="-5302629">
              <a:off x="692482" y="5320008"/>
              <a:ext cx="8368" cy="16244"/>
            </a:xfrm>
            <a:custGeom>
              <a:avLst/>
              <a:gdLst/>
              <a:ahLst/>
              <a:cxnLst/>
              <a:rect l="l" t="t" r="r" b="b"/>
              <a:pathLst>
                <a:path w="34" h="66" extrusionOk="0">
                  <a:moveTo>
                    <a:pt x="0" y="0"/>
                  </a:moveTo>
                  <a:lnTo>
                    <a:pt x="0" y="66"/>
                  </a:lnTo>
                  <a:lnTo>
                    <a:pt x="33" y="66"/>
                  </a:lnTo>
                  <a:cubicBezTo>
                    <a:pt x="33" y="33"/>
                    <a:pt x="22" y="1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rot="-5302629">
              <a:off x="805982" y="3305557"/>
              <a:ext cx="18951" cy="21658"/>
            </a:xfrm>
            <a:custGeom>
              <a:avLst/>
              <a:gdLst/>
              <a:ahLst/>
              <a:cxnLst/>
              <a:rect l="l" t="t" r="r" b="b"/>
              <a:pathLst>
                <a:path w="77" h="88" extrusionOk="0">
                  <a:moveTo>
                    <a:pt x="11" y="0"/>
                  </a:moveTo>
                  <a:lnTo>
                    <a:pt x="0" y="11"/>
                  </a:lnTo>
                  <a:lnTo>
                    <a:pt x="66" y="87"/>
                  </a:lnTo>
                  <a:lnTo>
                    <a:pt x="76" y="87"/>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rot="-5302629">
              <a:off x="692852" y="3323697"/>
              <a:ext cx="13782" cy="1107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rot="-5302629">
              <a:off x="590752" y="3373209"/>
              <a:ext cx="11075" cy="10829"/>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rot="-5302629">
              <a:off x="1390921" y="3073954"/>
              <a:ext cx="10829" cy="10829"/>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rot="-5302629">
              <a:off x="741232" y="3262314"/>
              <a:ext cx="24365" cy="29780"/>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rot="-5302629">
              <a:off x="1104001" y="3073087"/>
              <a:ext cx="182616" cy="151360"/>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rot="-5302629">
              <a:off x="1309222" y="3038378"/>
              <a:ext cx="43316" cy="62021"/>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rot="-5302629">
              <a:off x="481915" y="3397778"/>
              <a:ext cx="16490" cy="14767"/>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rot="-5302629">
              <a:off x="392095" y="3539274"/>
              <a:ext cx="137085" cy="129948"/>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rot="-5302629">
              <a:off x="557940" y="3727805"/>
              <a:ext cx="10829" cy="18951"/>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rot="-5302629">
              <a:off x="637575" y="3428086"/>
              <a:ext cx="11075" cy="1107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rot="-5302629">
              <a:off x="2552881" y="3105187"/>
              <a:ext cx="13536" cy="11567"/>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rot="-5302629">
              <a:off x="552085" y="3545468"/>
              <a:ext cx="29780" cy="32487"/>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rot="-5302629">
              <a:off x="572193" y="3473843"/>
              <a:ext cx="51192" cy="8614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rot="-5302629">
              <a:off x="616657" y="3475375"/>
              <a:ext cx="19197" cy="20181"/>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rot="-5302629">
              <a:off x="572653" y="3734839"/>
              <a:ext cx="246" cy="246"/>
            </a:xfrm>
            <a:custGeom>
              <a:avLst/>
              <a:gdLst/>
              <a:ahLst/>
              <a:cxnLst/>
              <a:rect l="l" t="t" r="r" b="b"/>
              <a:pathLst>
                <a:path w="1" h="1" extrusionOk="0">
                  <a:moveTo>
                    <a:pt x="1" y="1"/>
                  </a:moveTo>
                  <a:lnTo>
                    <a:pt x="1" y="1"/>
                  </a:ln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rot="-5302629">
              <a:off x="1279056" y="3137830"/>
              <a:ext cx="16244" cy="10829"/>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rot="-5302629">
              <a:off x="2190034" y="2978914"/>
              <a:ext cx="45777" cy="51192"/>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rot="-5302629">
              <a:off x="2056161" y="2932975"/>
              <a:ext cx="8368" cy="16244"/>
            </a:xfrm>
            <a:custGeom>
              <a:avLst/>
              <a:gdLst/>
              <a:ahLst/>
              <a:cxnLst/>
              <a:rect l="l" t="t" r="r" b="b"/>
              <a:pathLst>
                <a:path w="34" h="66" extrusionOk="0">
                  <a:moveTo>
                    <a:pt x="0" y="0"/>
                  </a:moveTo>
                  <a:lnTo>
                    <a:pt x="33" y="66"/>
                  </a:lnTo>
                  <a:lnTo>
                    <a:pt x="33"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rot="-5302629">
              <a:off x="1974400" y="2924318"/>
              <a:ext cx="29780" cy="35194"/>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rot="-5302629">
              <a:off x="2138359" y="3051168"/>
              <a:ext cx="69896" cy="78756"/>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rot="-5302629">
              <a:off x="2433016" y="2986691"/>
              <a:ext cx="13782" cy="1107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rot="-5302629">
              <a:off x="2368001" y="3009101"/>
              <a:ext cx="13782" cy="10829"/>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rot="-5302629">
              <a:off x="2225374" y="2966105"/>
              <a:ext cx="27073" cy="32487"/>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rot="-5302629">
              <a:off x="1511757" y="3022226"/>
              <a:ext cx="10829" cy="13782"/>
            </a:xfrm>
            <a:custGeom>
              <a:avLst/>
              <a:gdLst/>
              <a:ahLst/>
              <a:cxnLst/>
              <a:rect l="l" t="t" r="r" b="b"/>
              <a:pathLst>
                <a:path w="44" h="56" extrusionOk="0">
                  <a:moveTo>
                    <a:pt x="11" y="1"/>
                  </a:moveTo>
                  <a:lnTo>
                    <a:pt x="0" y="55"/>
                  </a:lnTo>
                  <a:lnTo>
                    <a:pt x="33" y="55"/>
                  </a:lnTo>
                  <a:cubicBezTo>
                    <a:pt x="22" y="33"/>
                    <a:pt x="33"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rot="-5302629">
              <a:off x="1487363" y="2930506"/>
              <a:ext cx="24365" cy="16244"/>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rot="-5302629">
              <a:off x="1398061" y="3004389"/>
              <a:ext cx="21904" cy="1107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rot="-5302629">
              <a:off x="1070331" y="3201791"/>
              <a:ext cx="29780" cy="35194"/>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rot="-5302629">
              <a:off x="1449527" y="2927075"/>
              <a:ext cx="48731" cy="35194"/>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rot="-5302629">
              <a:off x="1515626" y="2979847"/>
              <a:ext cx="27073" cy="8122"/>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rot="-5302629">
              <a:off x="563446" y="3719953"/>
              <a:ext cx="19197" cy="1107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rot="-5302629">
              <a:off x="-346451" y="4480668"/>
              <a:ext cx="43070" cy="30026"/>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rot="-5302629">
              <a:off x="-388708" y="4554300"/>
              <a:ext cx="24365" cy="32487"/>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rot="-5302629">
              <a:off x="-309162" y="4547318"/>
              <a:ext cx="24365" cy="18951"/>
            </a:xfrm>
            <a:custGeom>
              <a:avLst/>
              <a:gdLst/>
              <a:ahLst/>
              <a:cxnLst/>
              <a:rect l="l" t="t" r="r" b="b"/>
              <a:pathLst>
                <a:path w="99" h="77" extrusionOk="0">
                  <a:moveTo>
                    <a:pt x="11" y="0"/>
                  </a:moveTo>
                  <a:lnTo>
                    <a:pt x="1" y="11"/>
                  </a:lnTo>
                  <a:lnTo>
                    <a:pt x="88" y="76"/>
                  </a:lnTo>
                  <a:lnTo>
                    <a:pt x="99"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rot="-5302629">
              <a:off x="-442633" y="4417343"/>
              <a:ext cx="40609" cy="46269"/>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rot="-5302629">
              <a:off x="-254167" y="4354220"/>
              <a:ext cx="13782" cy="16244"/>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rot="-5302629">
              <a:off x="-360344" y="4337283"/>
              <a:ext cx="72604" cy="72604"/>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rot="-5302629">
              <a:off x="-311386" y="4399066"/>
              <a:ext cx="43316" cy="55622"/>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rot="-5302629">
              <a:off x="-378271" y="4336005"/>
              <a:ext cx="18951" cy="18951"/>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rot="-5302629">
              <a:off x="1608352" y="4590462"/>
              <a:ext cx="246" cy="246"/>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rot="-5302629">
              <a:off x="504946" y="432579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rot="-5302629">
              <a:off x="508350" y="4321332"/>
              <a:ext cx="8368" cy="12306"/>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rot="-5302629">
              <a:off x="-576828" y="4682626"/>
              <a:ext cx="21904" cy="20181"/>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rot="-5302629">
              <a:off x="-402433" y="4622201"/>
              <a:ext cx="13536" cy="13782"/>
            </a:xfrm>
            <a:custGeom>
              <a:avLst/>
              <a:gdLst/>
              <a:ahLst/>
              <a:cxnLst/>
              <a:rect l="l" t="t" r="r" b="b"/>
              <a:pathLst>
                <a:path w="55" h="56" extrusionOk="0">
                  <a:moveTo>
                    <a:pt x="11" y="1"/>
                  </a:moveTo>
                  <a:lnTo>
                    <a:pt x="0" y="22"/>
                  </a:lnTo>
                  <a:lnTo>
                    <a:pt x="33" y="55"/>
                  </a:lnTo>
                  <a:lnTo>
                    <a:pt x="55" y="22"/>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rot="-5302629">
              <a:off x="-639475" y="4786674"/>
              <a:ext cx="61775" cy="3765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rot="-5302629">
              <a:off x="-621073" y="4899303"/>
              <a:ext cx="24365" cy="16244"/>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rot="-5302629">
              <a:off x="-326082" y="4278677"/>
              <a:ext cx="29780" cy="56114"/>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rot="-5302629">
              <a:off x="488174" y="3818137"/>
              <a:ext cx="69896" cy="45285"/>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rot="-5302629">
              <a:off x="-369932" y="4414006"/>
              <a:ext cx="16244" cy="21658"/>
            </a:xfrm>
            <a:custGeom>
              <a:avLst/>
              <a:gdLst/>
              <a:ahLst/>
              <a:cxnLst/>
              <a:rect l="l" t="t" r="r" b="b"/>
              <a:pathLst>
                <a:path w="66" h="88" extrusionOk="0">
                  <a:moveTo>
                    <a:pt x="66" y="1"/>
                  </a:moveTo>
                  <a:lnTo>
                    <a:pt x="0" y="44"/>
                  </a:lnTo>
                  <a:lnTo>
                    <a:pt x="55" y="88"/>
                  </a:lnTo>
                  <a:cubicBezTo>
                    <a:pt x="55" y="55"/>
                    <a:pt x="66" y="3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rot="-5302629">
              <a:off x="456599" y="3841633"/>
              <a:ext cx="19197" cy="19197"/>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rot="-5302629">
              <a:off x="-10401" y="3946503"/>
              <a:ext cx="13536" cy="13536"/>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rot="-5302629">
              <a:off x="74459" y="3798557"/>
              <a:ext cx="10829" cy="11075"/>
            </a:xfrm>
            <a:custGeom>
              <a:avLst/>
              <a:gdLst/>
              <a:ahLst/>
              <a:cxnLst/>
              <a:rect l="l" t="t" r="r" b="b"/>
              <a:pathLst>
                <a:path w="44" h="45" extrusionOk="0">
                  <a:moveTo>
                    <a:pt x="0" y="0"/>
                  </a:moveTo>
                  <a:lnTo>
                    <a:pt x="0" y="33"/>
                  </a:lnTo>
                  <a:cubicBezTo>
                    <a:pt x="0" y="44"/>
                    <a:pt x="33" y="44"/>
                    <a:pt x="44"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rot="-5302629">
              <a:off x="399707" y="3787136"/>
              <a:ext cx="13782" cy="33718"/>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rot="-5302629">
              <a:off x="300952" y="3800950"/>
              <a:ext cx="13536" cy="16490"/>
            </a:xfrm>
            <a:custGeom>
              <a:avLst/>
              <a:gdLst/>
              <a:ahLst/>
              <a:cxnLst/>
              <a:rect l="l" t="t" r="r" b="b"/>
              <a:pathLst>
                <a:path w="55" h="67" extrusionOk="0">
                  <a:moveTo>
                    <a:pt x="11" y="1"/>
                  </a:moveTo>
                  <a:lnTo>
                    <a:pt x="0" y="23"/>
                  </a:lnTo>
                  <a:lnTo>
                    <a:pt x="44" y="66"/>
                  </a:lnTo>
                  <a:lnTo>
                    <a:pt x="55" y="44"/>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rot="-5302629">
              <a:off x="-52435" y="3954751"/>
              <a:ext cx="19197" cy="27073"/>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rot="-5302629">
              <a:off x="-303822" y="4125865"/>
              <a:ext cx="190492" cy="104844"/>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rot="-5302629">
              <a:off x="214791" y="3713500"/>
              <a:ext cx="43316" cy="34456"/>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rot="-5302629">
              <a:off x="-63886" y="4008760"/>
              <a:ext cx="13782" cy="14767"/>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rot="-5302629">
              <a:off x="-307194" y="4234811"/>
              <a:ext cx="24365" cy="27073"/>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rot="-5302629">
              <a:off x="-169290" y="4250591"/>
              <a:ext cx="11075" cy="10829"/>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rot="-5302629">
              <a:off x="-62871" y="4090257"/>
              <a:ext cx="37655" cy="32487"/>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rot="-5302629">
              <a:off x="-203620" y="2348763"/>
              <a:ext cx="2449078" cy="3535424"/>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rot="-5302629">
              <a:off x="2523457" y="3971231"/>
              <a:ext cx="2953" cy="246"/>
            </a:xfrm>
            <a:custGeom>
              <a:avLst/>
              <a:gdLst/>
              <a:ahLst/>
              <a:cxnLst/>
              <a:rect l="l" t="t" r="r" b="b"/>
              <a:pathLst>
                <a:path w="12" h="1" extrusionOk="0">
                  <a:moveTo>
                    <a:pt x="1" y="0"/>
                  </a:moveTo>
                  <a:lnTo>
                    <a:pt x="12" y="0"/>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rot="-5302629">
              <a:off x="2529038" y="3957911"/>
              <a:ext cx="24365" cy="32979"/>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rot="-5302629">
              <a:off x="2505413" y="3861684"/>
              <a:ext cx="72850" cy="155790"/>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rot="-5302629">
              <a:off x="1992191" y="3984716"/>
              <a:ext cx="35194" cy="56606"/>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rot="-5302629">
              <a:off x="2018503" y="3981168"/>
              <a:ext cx="10829" cy="13536"/>
            </a:xfrm>
            <a:custGeom>
              <a:avLst/>
              <a:gdLst/>
              <a:ahLst/>
              <a:cxnLst/>
              <a:rect l="l" t="t" r="r" b="b"/>
              <a:pathLst>
                <a:path w="44" h="55" extrusionOk="0">
                  <a:moveTo>
                    <a:pt x="11" y="0"/>
                  </a:moveTo>
                  <a:lnTo>
                    <a:pt x="0" y="11"/>
                  </a:lnTo>
                  <a:lnTo>
                    <a:pt x="33" y="55"/>
                  </a:lnTo>
                  <a:lnTo>
                    <a:pt x="44"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rot="-5302629">
              <a:off x="2506591" y="3864367"/>
              <a:ext cx="27073" cy="23135"/>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rot="-5302629">
              <a:off x="1938846" y="3933692"/>
              <a:ext cx="50946" cy="48731"/>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rot="-5302629">
              <a:off x="2784944" y="3629989"/>
              <a:ext cx="18951" cy="21658"/>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rot="-5302629">
              <a:off x="2766106" y="3577443"/>
              <a:ext cx="40363" cy="40363"/>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rot="-5302629">
              <a:off x="2851176" y="3570191"/>
              <a:ext cx="19197" cy="10829"/>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rot="-5302629">
              <a:off x="2611646" y="3363203"/>
              <a:ext cx="8122" cy="13782"/>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rot="-5302629">
              <a:off x="2688402" y="3750076"/>
              <a:ext cx="16490" cy="9352"/>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rot="-5302629">
              <a:off x="2502891" y="3792459"/>
              <a:ext cx="16244" cy="10829"/>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rot="-5302629">
              <a:off x="2251179" y="3033008"/>
              <a:ext cx="48484" cy="67435"/>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rot="-5302629">
              <a:off x="2335507" y="4012963"/>
              <a:ext cx="13536" cy="18951"/>
            </a:xfrm>
            <a:custGeom>
              <a:avLst/>
              <a:gdLst/>
              <a:ahLst/>
              <a:cxnLst/>
              <a:rect l="l" t="t" r="r" b="b"/>
              <a:pathLst>
                <a:path w="55" h="77" extrusionOk="0">
                  <a:moveTo>
                    <a:pt x="22" y="0"/>
                  </a:moveTo>
                  <a:lnTo>
                    <a:pt x="0" y="11"/>
                  </a:lnTo>
                  <a:lnTo>
                    <a:pt x="33" y="77"/>
                  </a:lnTo>
                  <a:lnTo>
                    <a:pt x="55" y="77"/>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rot="-5302629">
              <a:off x="1561567" y="4205852"/>
              <a:ext cx="115427" cy="171787"/>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rot="-5302629">
              <a:off x="2056477" y="4349751"/>
              <a:ext cx="13536" cy="11075"/>
            </a:xfrm>
            <a:custGeom>
              <a:avLst/>
              <a:gdLst/>
              <a:ahLst/>
              <a:cxnLst/>
              <a:rect l="l" t="t" r="r" b="b"/>
              <a:pathLst>
                <a:path w="55" h="45" extrusionOk="0">
                  <a:moveTo>
                    <a:pt x="44" y="1"/>
                  </a:moveTo>
                  <a:lnTo>
                    <a:pt x="0" y="44"/>
                  </a:lnTo>
                  <a:lnTo>
                    <a:pt x="22" y="44"/>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rot="-5302629">
              <a:off x="1961297" y="4298754"/>
              <a:ext cx="61775" cy="71619"/>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rot="-5302629">
              <a:off x="2043020" y="4273792"/>
              <a:ext cx="14028" cy="17966"/>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rot="-5302629">
              <a:off x="2135022" y="4038096"/>
              <a:ext cx="16244" cy="8368"/>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rot="-5302629">
              <a:off x="1697584" y="4555712"/>
              <a:ext cx="18951" cy="19197"/>
            </a:xfrm>
            <a:custGeom>
              <a:avLst/>
              <a:gdLst/>
              <a:ahLst/>
              <a:cxnLst/>
              <a:rect l="l" t="t" r="r" b="b"/>
              <a:pathLst>
                <a:path w="77" h="78" extrusionOk="0">
                  <a:moveTo>
                    <a:pt x="77" y="1"/>
                  </a:moveTo>
                  <a:lnTo>
                    <a:pt x="11" y="12"/>
                  </a:lnTo>
                  <a:lnTo>
                    <a:pt x="1" y="34"/>
                  </a:lnTo>
                  <a:lnTo>
                    <a:pt x="33" y="77"/>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rot="-5302629">
              <a:off x="1973918" y="4466827"/>
              <a:ext cx="13782" cy="8368"/>
            </a:xfrm>
            <a:custGeom>
              <a:avLst/>
              <a:gdLst/>
              <a:ahLst/>
              <a:cxnLst/>
              <a:rect l="l" t="t" r="r" b="b"/>
              <a:pathLst>
                <a:path w="56" h="34" extrusionOk="0">
                  <a:moveTo>
                    <a:pt x="1" y="1"/>
                  </a:moveTo>
                  <a:lnTo>
                    <a:pt x="1" y="33"/>
                  </a:lnTo>
                  <a:lnTo>
                    <a:pt x="55" y="33"/>
                  </a:lnTo>
                  <a:cubicBezTo>
                    <a:pt x="55" y="22"/>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rot="-5302629">
              <a:off x="1610492" y="4549537"/>
              <a:ext cx="35194" cy="27073"/>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rot="-5302629">
              <a:off x="1388280" y="4324727"/>
              <a:ext cx="102137" cy="200090"/>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rot="-5302629">
              <a:off x="2306798" y="4026887"/>
              <a:ext cx="11075" cy="18951"/>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rot="-5302629">
              <a:off x="2058348" y="4045883"/>
              <a:ext cx="32487" cy="26334"/>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rot="-5302629">
              <a:off x="1937408" y="4021299"/>
              <a:ext cx="16490" cy="9352"/>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rot="-5302629">
              <a:off x="2133617" y="4073062"/>
              <a:ext cx="18951" cy="3765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rot="-5302629">
              <a:off x="2081735" y="4067135"/>
              <a:ext cx="179909" cy="2121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rot="-5302629">
              <a:off x="2553490" y="3376446"/>
              <a:ext cx="16490" cy="8368"/>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rot="-5302629">
              <a:off x="2701518" y="3693363"/>
              <a:ext cx="18951" cy="13782"/>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rot="-5302629">
              <a:off x="2000782" y="3322200"/>
              <a:ext cx="29780" cy="18951"/>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rot="-5302629">
              <a:off x="2041043" y="3210302"/>
              <a:ext cx="112966" cy="147914"/>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rot="-5302629">
              <a:off x="1955218" y="3318254"/>
              <a:ext cx="16244" cy="10337"/>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rot="-5302629">
              <a:off x="1886663" y="3325455"/>
              <a:ext cx="27073" cy="29780"/>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rot="-5302629">
              <a:off x="2242011" y="3245498"/>
              <a:ext cx="16244" cy="1107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rot="-5302629">
              <a:off x="2029874" y="3294518"/>
              <a:ext cx="16244" cy="19197"/>
            </a:xfrm>
            <a:custGeom>
              <a:avLst/>
              <a:gdLst/>
              <a:ahLst/>
              <a:cxnLst/>
              <a:rect l="l" t="t" r="r" b="b"/>
              <a:pathLst>
                <a:path w="66" h="78" extrusionOk="0">
                  <a:moveTo>
                    <a:pt x="22" y="1"/>
                  </a:moveTo>
                  <a:lnTo>
                    <a:pt x="22" y="1"/>
                  </a:lnTo>
                  <a:cubicBezTo>
                    <a:pt x="0" y="33"/>
                    <a:pt x="11" y="55"/>
                    <a:pt x="66" y="77"/>
                  </a:cubicBez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rot="-5302629">
              <a:off x="2037767" y="3341990"/>
              <a:ext cx="40609" cy="19197"/>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rot="-5302629">
              <a:off x="2081223" y="3055688"/>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rot="-5302629">
              <a:off x="2616854" y="3217306"/>
              <a:ext cx="13782" cy="16244"/>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rot="-5302629">
              <a:off x="1955682" y="3057573"/>
              <a:ext cx="182616" cy="144961"/>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rot="-5302629">
              <a:off x="2541851" y="3053815"/>
              <a:ext cx="24365" cy="664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rot="-5302629">
              <a:off x="2251310" y="3244657"/>
              <a:ext cx="16490" cy="8122"/>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rot="-5302629">
              <a:off x="2572464" y="3217708"/>
              <a:ext cx="35194" cy="29534"/>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rot="-5302629">
              <a:off x="2648727" y="3176398"/>
              <a:ext cx="51684" cy="21166"/>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rot="-5302629">
              <a:off x="2099407" y="2957244"/>
              <a:ext cx="78018" cy="122565"/>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rot="-5302629">
              <a:off x="2565894" y="3367561"/>
              <a:ext cx="16244" cy="10829"/>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rot="-5302629">
              <a:off x="1867270" y="2960223"/>
              <a:ext cx="32487" cy="34948"/>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rot="-5302629">
              <a:off x="1705844" y="3020738"/>
              <a:ext cx="21658" cy="11813"/>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rot="-5302629">
              <a:off x="1743151" y="3016371"/>
              <a:ext cx="29780" cy="20181"/>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rot="-5302629">
              <a:off x="2411289" y="3253889"/>
              <a:ext cx="120842" cy="116904"/>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rot="-5302629">
              <a:off x="2537751" y="3271680"/>
              <a:ext cx="21658" cy="8122"/>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rot="-5302629">
              <a:off x="2570623" y="3282821"/>
              <a:ext cx="72604" cy="55868"/>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rot="-5302629">
              <a:off x="2653188" y="3316199"/>
              <a:ext cx="13536" cy="8368"/>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rot="-5302629">
              <a:off x="2276916" y="2959368"/>
              <a:ext cx="13536" cy="13782"/>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rot="-5302629">
              <a:off x="2055929" y="3168188"/>
              <a:ext cx="40363" cy="40609"/>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rot="-5302629">
              <a:off x="2471519" y="3187620"/>
              <a:ext cx="16490" cy="1107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rot="-5302629">
              <a:off x="2210287" y="3176316"/>
              <a:ext cx="18951" cy="16490"/>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rot="-5302629">
              <a:off x="2156661" y="3187957"/>
              <a:ext cx="52422" cy="51192"/>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rot="-5302629">
              <a:off x="2536982" y="3199296"/>
              <a:ext cx="40609" cy="16244"/>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rot="-5302629">
              <a:off x="2533748" y="3220244"/>
              <a:ext cx="13782" cy="1107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
          <p:cNvSpPr txBox="1">
            <a:spLocks noGrp="1"/>
          </p:cNvSpPr>
          <p:nvPr>
            <p:ph type="title" hasCustomPrompt="1"/>
          </p:nvPr>
        </p:nvSpPr>
        <p:spPr>
          <a:xfrm>
            <a:off x="3976300" y="1446400"/>
            <a:ext cx="1191300" cy="755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000"/>
              <a:buNone/>
              <a:defRPr sz="5500">
                <a:latin typeface="Courgette"/>
                <a:ea typeface="Courgette"/>
                <a:cs typeface="Courgette"/>
                <a:sym typeface="Courgette"/>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552" name="Google Shape;552;p3"/>
          <p:cNvSpPr txBox="1">
            <a:spLocks noGrp="1"/>
          </p:cNvSpPr>
          <p:nvPr>
            <p:ph type="title" idx="2"/>
          </p:nvPr>
        </p:nvSpPr>
        <p:spPr>
          <a:xfrm>
            <a:off x="2906651" y="2387075"/>
            <a:ext cx="3330600" cy="50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553" name="Google Shape;553;p3"/>
          <p:cNvSpPr txBox="1">
            <a:spLocks noGrp="1"/>
          </p:cNvSpPr>
          <p:nvPr>
            <p:ph type="subTitle" idx="1"/>
          </p:nvPr>
        </p:nvSpPr>
        <p:spPr>
          <a:xfrm>
            <a:off x="2906647" y="3080550"/>
            <a:ext cx="3330600" cy="55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554" name="Google Shape;554;p3"/>
          <p:cNvSpPr/>
          <p:nvPr/>
        </p:nvSpPr>
        <p:spPr>
          <a:xfrm rot="3599965">
            <a:off x="6422641" y="3061117"/>
            <a:ext cx="3279014" cy="4582058"/>
          </a:xfrm>
          <a:custGeom>
            <a:avLst/>
            <a:gdLst/>
            <a:ahLst/>
            <a:cxnLst/>
            <a:rect l="l" t="t" r="r" b="b"/>
            <a:pathLst>
              <a:path w="24478" h="28162" extrusionOk="0">
                <a:moveTo>
                  <a:pt x="19933" y="0"/>
                </a:moveTo>
                <a:cubicBezTo>
                  <a:pt x="18277" y="207"/>
                  <a:pt x="16653" y="741"/>
                  <a:pt x="15531" y="2060"/>
                </a:cubicBezTo>
                <a:cubicBezTo>
                  <a:pt x="14354" y="3455"/>
                  <a:pt x="13928" y="5504"/>
                  <a:pt x="12850" y="7008"/>
                </a:cubicBezTo>
                <a:cubicBezTo>
                  <a:pt x="10921" y="9722"/>
                  <a:pt x="7433" y="10038"/>
                  <a:pt x="4469" y="11051"/>
                </a:cubicBezTo>
                <a:cubicBezTo>
                  <a:pt x="2965" y="11563"/>
                  <a:pt x="1439" y="12402"/>
                  <a:pt x="764" y="13994"/>
                </a:cubicBezTo>
                <a:cubicBezTo>
                  <a:pt x="1" y="15770"/>
                  <a:pt x="535" y="18004"/>
                  <a:pt x="1385" y="19824"/>
                </a:cubicBezTo>
                <a:cubicBezTo>
                  <a:pt x="2725" y="22854"/>
                  <a:pt x="4022" y="24826"/>
                  <a:pt x="4295" y="28161"/>
                </a:cubicBezTo>
                <a:lnTo>
                  <a:pt x="24478" y="24412"/>
                </a:lnTo>
                <a:lnTo>
                  <a:pt x="199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rot="-6641458">
            <a:off x="6266976" y="-2461628"/>
            <a:ext cx="3278954" cy="4582079"/>
          </a:xfrm>
          <a:custGeom>
            <a:avLst/>
            <a:gdLst/>
            <a:ahLst/>
            <a:cxnLst/>
            <a:rect l="l" t="t" r="r" b="b"/>
            <a:pathLst>
              <a:path w="24478" h="28162" extrusionOk="0">
                <a:moveTo>
                  <a:pt x="19933" y="0"/>
                </a:moveTo>
                <a:cubicBezTo>
                  <a:pt x="18277" y="207"/>
                  <a:pt x="16653" y="741"/>
                  <a:pt x="15531" y="2060"/>
                </a:cubicBezTo>
                <a:cubicBezTo>
                  <a:pt x="14354" y="3455"/>
                  <a:pt x="13928" y="5504"/>
                  <a:pt x="12850" y="7008"/>
                </a:cubicBezTo>
                <a:cubicBezTo>
                  <a:pt x="10921" y="9722"/>
                  <a:pt x="7433" y="10038"/>
                  <a:pt x="4469" y="11051"/>
                </a:cubicBezTo>
                <a:cubicBezTo>
                  <a:pt x="2965" y="11563"/>
                  <a:pt x="1439" y="12402"/>
                  <a:pt x="764" y="13994"/>
                </a:cubicBezTo>
                <a:cubicBezTo>
                  <a:pt x="1" y="15770"/>
                  <a:pt x="535" y="18004"/>
                  <a:pt x="1385" y="19824"/>
                </a:cubicBezTo>
                <a:cubicBezTo>
                  <a:pt x="2725" y="22854"/>
                  <a:pt x="4022" y="24826"/>
                  <a:pt x="4295" y="28161"/>
                </a:cubicBezTo>
                <a:lnTo>
                  <a:pt x="24478" y="24412"/>
                </a:lnTo>
                <a:lnTo>
                  <a:pt x="199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 name="Google Shape;556;p3"/>
          <p:cNvGrpSpPr/>
          <p:nvPr/>
        </p:nvGrpSpPr>
        <p:grpSpPr>
          <a:xfrm>
            <a:off x="7202044" y="286860"/>
            <a:ext cx="1999300" cy="505428"/>
            <a:chOff x="11250494" y="3199573"/>
            <a:chExt cx="1999300" cy="505428"/>
          </a:xfrm>
        </p:grpSpPr>
        <p:sp>
          <p:nvSpPr>
            <p:cNvPr id="557" name="Google Shape;557;p3"/>
            <p:cNvSpPr/>
            <p:nvPr/>
          </p:nvSpPr>
          <p:spPr>
            <a:xfrm rot="5400000">
              <a:off x="13208523" y="3202784"/>
              <a:ext cx="44481"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rot="5400000">
              <a:off x="13208523" y="3356432"/>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rot="5400000">
              <a:off x="13207662" y="350922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rot="5400000">
              <a:off x="13207662" y="366286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rot="5400000">
              <a:off x="13078761" y="3202705"/>
              <a:ext cx="44481" cy="382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rot="5400000">
              <a:off x="13078761" y="3356354"/>
              <a:ext cx="44482" cy="38216"/>
            </a:xfrm>
            <a:custGeom>
              <a:avLst/>
              <a:gdLst/>
              <a:ahLst/>
              <a:cxnLst/>
              <a:rect l="l" t="t" r="r" b="b"/>
              <a:pathLst>
                <a:path w="284" h="244" extrusionOk="0">
                  <a:moveTo>
                    <a:pt x="164" y="0"/>
                  </a:moveTo>
                  <a:cubicBezTo>
                    <a:pt x="55" y="0"/>
                    <a:pt x="0" y="131"/>
                    <a:pt x="77" y="208"/>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rot="5400000">
              <a:off x="13077586" y="3508828"/>
              <a:ext cx="46204" cy="38843"/>
            </a:xfrm>
            <a:custGeom>
              <a:avLst/>
              <a:gdLst/>
              <a:ahLst/>
              <a:cxnLst/>
              <a:rect l="l" t="t" r="r" b="b"/>
              <a:pathLst>
                <a:path w="295" h="248" extrusionOk="0">
                  <a:moveTo>
                    <a:pt x="175" y="0"/>
                  </a:moveTo>
                  <a:cubicBezTo>
                    <a:pt x="55" y="0"/>
                    <a:pt x="0" y="131"/>
                    <a:pt x="88" y="208"/>
                  </a:cubicBezTo>
                  <a:cubicBezTo>
                    <a:pt x="112" y="236"/>
                    <a:pt x="143" y="248"/>
                    <a:pt x="172" y="248"/>
                  </a:cubicBezTo>
                  <a:cubicBezTo>
                    <a:pt x="235" y="248"/>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rot="5400000">
              <a:off x="13077586" y="3662477"/>
              <a:ext cx="46204" cy="38843"/>
            </a:xfrm>
            <a:custGeom>
              <a:avLst/>
              <a:gdLst/>
              <a:ahLst/>
              <a:cxnLst/>
              <a:rect l="l" t="t" r="r" b="b"/>
              <a:pathLst>
                <a:path w="295" h="248" extrusionOk="0">
                  <a:moveTo>
                    <a:pt x="175" y="0"/>
                  </a:moveTo>
                  <a:cubicBezTo>
                    <a:pt x="55" y="0"/>
                    <a:pt x="0" y="131"/>
                    <a:pt x="87" y="208"/>
                  </a:cubicBezTo>
                  <a:cubicBezTo>
                    <a:pt x="112" y="236"/>
                    <a:pt x="142" y="248"/>
                    <a:pt x="172" y="248"/>
                  </a:cubicBezTo>
                  <a:cubicBezTo>
                    <a:pt x="235" y="248"/>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rot="5400000">
              <a:off x="12947354" y="3202705"/>
              <a:ext cx="44481"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rot="5400000">
              <a:off x="12947354" y="3356354"/>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rot="5400000">
              <a:off x="12946492" y="3509141"/>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rot="5400000">
              <a:off x="12946492" y="3662790"/>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rot="5400000">
              <a:off x="12817669" y="3202705"/>
              <a:ext cx="44481" cy="382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rot="5400000">
              <a:off x="12817669" y="3356354"/>
              <a:ext cx="44482" cy="38216"/>
            </a:xfrm>
            <a:custGeom>
              <a:avLst/>
              <a:gdLst/>
              <a:ahLst/>
              <a:cxnLst/>
              <a:rect l="l" t="t" r="r" b="b"/>
              <a:pathLst>
                <a:path w="284" h="244" extrusionOk="0">
                  <a:moveTo>
                    <a:pt x="164" y="1"/>
                  </a:moveTo>
                  <a:cubicBezTo>
                    <a:pt x="55" y="1"/>
                    <a:pt x="0" y="132"/>
                    <a:pt x="77" y="208"/>
                  </a:cubicBezTo>
                  <a:cubicBezTo>
                    <a:pt x="102" y="233"/>
                    <a:pt x="133" y="244"/>
                    <a:pt x="163" y="244"/>
                  </a:cubicBezTo>
                  <a:cubicBezTo>
                    <a:pt x="225" y="244"/>
                    <a:pt x="284" y="198"/>
                    <a:pt x="284" y="132"/>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rot="5400000">
              <a:off x="12815946" y="3508280"/>
              <a:ext cx="46204" cy="39939"/>
            </a:xfrm>
            <a:custGeom>
              <a:avLst/>
              <a:gdLst/>
              <a:ahLst/>
              <a:cxnLst/>
              <a:rect l="l" t="t" r="r" b="b"/>
              <a:pathLst>
                <a:path w="295" h="255" extrusionOk="0">
                  <a:moveTo>
                    <a:pt x="175" y="1"/>
                  </a:moveTo>
                  <a:cubicBezTo>
                    <a:pt x="55" y="1"/>
                    <a:pt x="0" y="143"/>
                    <a:pt x="88" y="219"/>
                  </a:cubicBezTo>
                  <a:cubicBezTo>
                    <a:pt x="112" y="243"/>
                    <a:pt x="142" y="254"/>
                    <a:pt x="172" y="254"/>
                  </a:cubicBezTo>
                  <a:cubicBezTo>
                    <a:pt x="235" y="254"/>
                    <a:pt x="295" y="206"/>
                    <a:pt x="295" y="132"/>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rot="5400000">
              <a:off x="12815946" y="3661929"/>
              <a:ext cx="46204" cy="39939"/>
            </a:xfrm>
            <a:custGeom>
              <a:avLst/>
              <a:gdLst/>
              <a:ahLst/>
              <a:cxnLst/>
              <a:rect l="l" t="t" r="r" b="b"/>
              <a:pathLst>
                <a:path w="295" h="255" extrusionOk="0">
                  <a:moveTo>
                    <a:pt x="175" y="1"/>
                  </a:moveTo>
                  <a:cubicBezTo>
                    <a:pt x="55" y="1"/>
                    <a:pt x="0" y="143"/>
                    <a:pt x="87" y="219"/>
                  </a:cubicBezTo>
                  <a:cubicBezTo>
                    <a:pt x="112" y="243"/>
                    <a:pt x="142" y="254"/>
                    <a:pt x="172" y="254"/>
                  </a:cubicBezTo>
                  <a:cubicBezTo>
                    <a:pt x="234" y="254"/>
                    <a:pt x="294" y="206"/>
                    <a:pt x="294" y="132"/>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rot="5400000">
              <a:off x="12686184" y="3202784"/>
              <a:ext cx="44481" cy="3806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rot="5400000">
              <a:off x="12686184" y="3356432"/>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4"/>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rot="5400000">
              <a:off x="12685322" y="350922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4"/>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rot="5400000">
              <a:off x="12685322" y="366286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4"/>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rot="5400000">
              <a:off x="12554777" y="3202784"/>
              <a:ext cx="44481"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rot="5400000">
              <a:off x="12554777" y="3356432"/>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rot="5400000">
              <a:off x="12553915" y="350922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rot="5400000">
              <a:off x="12553915" y="366286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rot="5400000">
              <a:off x="12425014" y="3202705"/>
              <a:ext cx="44481" cy="382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rot="5400000">
              <a:off x="12425014" y="3356354"/>
              <a:ext cx="44482" cy="382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rot="5400000">
              <a:off x="12423839" y="3508828"/>
              <a:ext cx="46204" cy="38843"/>
            </a:xfrm>
            <a:custGeom>
              <a:avLst/>
              <a:gdLst/>
              <a:ahLst/>
              <a:cxnLst/>
              <a:rect l="l" t="t" r="r" b="b"/>
              <a:pathLst>
                <a:path w="295" h="248" extrusionOk="0">
                  <a:moveTo>
                    <a:pt x="175" y="0"/>
                  </a:moveTo>
                  <a:cubicBezTo>
                    <a:pt x="55" y="0"/>
                    <a:pt x="0" y="131"/>
                    <a:pt x="88" y="207"/>
                  </a:cubicBezTo>
                  <a:cubicBezTo>
                    <a:pt x="112" y="236"/>
                    <a:pt x="143" y="248"/>
                    <a:pt x="172" y="248"/>
                  </a:cubicBezTo>
                  <a:cubicBezTo>
                    <a:pt x="235" y="248"/>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rot="5400000">
              <a:off x="12423839" y="3662477"/>
              <a:ext cx="46204" cy="38843"/>
            </a:xfrm>
            <a:custGeom>
              <a:avLst/>
              <a:gdLst/>
              <a:ahLst/>
              <a:cxnLst/>
              <a:rect l="l" t="t" r="r" b="b"/>
              <a:pathLst>
                <a:path w="295" h="248" extrusionOk="0">
                  <a:moveTo>
                    <a:pt x="175" y="0"/>
                  </a:moveTo>
                  <a:cubicBezTo>
                    <a:pt x="55" y="0"/>
                    <a:pt x="0" y="131"/>
                    <a:pt x="87" y="207"/>
                  </a:cubicBezTo>
                  <a:cubicBezTo>
                    <a:pt x="112" y="236"/>
                    <a:pt x="142" y="248"/>
                    <a:pt x="172" y="248"/>
                  </a:cubicBezTo>
                  <a:cubicBezTo>
                    <a:pt x="235" y="248"/>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rot="5400000">
              <a:off x="12293607" y="3202705"/>
              <a:ext cx="44481"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rot="5400000">
              <a:off x="12293607" y="3356354"/>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rot="5400000">
              <a:off x="12292745" y="3509141"/>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rot="5400000">
              <a:off x="12292745" y="3662790"/>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rot="5400000">
              <a:off x="12163688" y="3202470"/>
              <a:ext cx="44481"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rot="5400000">
              <a:off x="12163688" y="3356119"/>
              <a:ext cx="44482" cy="3868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rot="5400000">
              <a:off x="12162200" y="3508280"/>
              <a:ext cx="46204" cy="39939"/>
            </a:xfrm>
            <a:custGeom>
              <a:avLst/>
              <a:gdLst/>
              <a:ahLst/>
              <a:cxnLst/>
              <a:rect l="l" t="t" r="r" b="b"/>
              <a:pathLst>
                <a:path w="295" h="255" extrusionOk="0">
                  <a:moveTo>
                    <a:pt x="175" y="1"/>
                  </a:moveTo>
                  <a:cubicBezTo>
                    <a:pt x="55" y="1"/>
                    <a:pt x="0" y="132"/>
                    <a:pt x="88" y="219"/>
                  </a:cubicBezTo>
                  <a:cubicBezTo>
                    <a:pt x="112" y="243"/>
                    <a:pt x="142" y="254"/>
                    <a:pt x="172" y="254"/>
                  </a:cubicBezTo>
                  <a:cubicBezTo>
                    <a:pt x="235" y="254"/>
                    <a:pt x="295" y="206"/>
                    <a:pt x="295" y="132"/>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rot="5400000">
              <a:off x="12162200" y="3661929"/>
              <a:ext cx="46204" cy="39939"/>
            </a:xfrm>
            <a:custGeom>
              <a:avLst/>
              <a:gdLst/>
              <a:ahLst/>
              <a:cxnLst/>
              <a:rect l="l" t="t" r="r" b="b"/>
              <a:pathLst>
                <a:path w="295" h="255" extrusionOk="0">
                  <a:moveTo>
                    <a:pt x="175" y="1"/>
                  </a:moveTo>
                  <a:cubicBezTo>
                    <a:pt x="55" y="1"/>
                    <a:pt x="0" y="132"/>
                    <a:pt x="87" y="219"/>
                  </a:cubicBezTo>
                  <a:cubicBezTo>
                    <a:pt x="112" y="243"/>
                    <a:pt x="142" y="254"/>
                    <a:pt x="172" y="254"/>
                  </a:cubicBezTo>
                  <a:cubicBezTo>
                    <a:pt x="234" y="254"/>
                    <a:pt x="294" y="206"/>
                    <a:pt x="294" y="132"/>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rot="5400000">
              <a:off x="12032515" y="3202705"/>
              <a:ext cx="44481" cy="38216"/>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rot="5400000">
              <a:off x="12032515" y="3356354"/>
              <a:ext cx="44482" cy="38216"/>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rot="5400000">
              <a:off x="12031654" y="3509141"/>
              <a:ext cx="46204" cy="38216"/>
            </a:xfrm>
            <a:custGeom>
              <a:avLst/>
              <a:gdLst/>
              <a:ahLst/>
              <a:cxnLst/>
              <a:rect l="l" t="t" r="r" b="b"/>
              <a:pathLst>
                <a:path w="295" h="244" extrusionOk="0">
                  <a:moveTo>
                    <a:pt x="175" y="1"/>
                  </a:moveTo>
                  <a:cubicBezTo>
                    <a:pt x="55" y="1"/>
                    <a:pt x="0" y="132"/>
                    <a:pt x="88" y="208"/>
                  </a:cubicBezTo>
                  <a:cubicBezTo>
                    <a:pt x="112" y="233"/>
                    <a:pt x="142" y="244"/>
                    <a:pt x="172" y="244"/>
                  </a:cubicBezTo>
                  <a:cubicBezTo>
                    <a:pt x="235" y="244"/>
                    <a:pt x="295" y="195"/>
                    <a:pt x="295" y="121"/>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rot="5400000">
              <a:off x="12031654" y="3662790"/>
              <a:ext cx="46204" cy="38216"/>
            </a:xfrm>
            <a:custGeom>
              <a:avLst/>
              <a:gdLst/>
              <a:ahLst/>
              <a:cxnLst/>
              <a:rect l="l" t="t" r="r" b="b"/>
              <a:pathLst>
                <a:path w="295" h="244" extrusionOk="0">
                  <a:moveTo>
                    <a:pt x="175" y="1"/>
                  </a:moveTo>
                  <a:cubicBezTo>
                    <a:pt x="55" y="1"/>
                    <a:pt x="0" y="132"/>
                    <a:pt x="87" y="208"/>
                  </a:cubicBezTo>
                  <a:cubicBezTo>
                    <a:pt x="112" y="233"/>
                    <a:pt x="142" y="244"/>
                    <a:pt x="172" y="244"/>
                  </a:cubicBezTo>
                  <a:cubicBezTo>
                    <a:pt x="234" y="244"/>
                    <a:pt x="294" y="195"/>
                    <a:pt x="294" y="121"/>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rot="5400000">
              <a:off x="11901030" y="3202784"/>
              <a:ext cx="44481"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rot="5400000">
              <a:off x="11901030" y="3356432"/>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rot="5400000">
              <a:off x="11900168" y="350922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rot="5400000">
              <a:off x="11900168" y="366286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rot="5400000">
              <a:off x="11771267" y="3202705"/>
              <a:ext cx="44481" cy="382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rot="5400000">
              <a:off x="11771267" y="3356354"/>
              <a:ext cx="44482" cy="382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rot="5400000">
              <a:off x="11770406" y="3509141"/>
              <a:ext cx="46204" cy="38216"/>
            </a:xfrm>
            <a:custGeom>
              <a:avLst/>
              <a:gdLst/>
              <a:ahLst/>
              <a:cxnLst/>
              <a:rect l="l" t="t" r="r" b="b"/>
              <a:pathLst>
                <a:path w="295" h="244"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rot="5400000">
              <a:off x="11770406" y="3662790"/>
              <a:ext cx="46204" cy="38216"/>
            </a:xfrm>
            <a:custGeom>
              <a:avLst/>
              <a:gdLst/>
              <a:ahLst/>
              <a:cxnLst/>
              <a:rect l="l" t="t" r="r" b="b"/>
              <a:pathLst>
                <a:path w="295" h="244"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rot="5400000">
              <a:off x="11639860" y="3202705"/>
              <a:ext cx="44481" cy="38216"/>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rot="5400000">
              <a:off x="11639860" y="3356354"/>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rot="5400000">
              <a:off x="11638999" y="3509141"/>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rot="5400000">
              <a:off x="11638999" y="3662790"/>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rot="5400000">
              <a:off x="11509941" y="3202470"/>
              <a:ext cx="44481"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rot="5400000">
              <a:off x="11509941" y="3356119"/>
              <a:ext cx="44482" cy="3868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rot="5400000">
              <a:off x="11508453" y="3508280"/>
              <a:ext cx="46204" cy="39939"/>
            </a:xfrm>
            <a:custGeom>
              <a:avLst/>
              <a:gdLst/>
              <a:ahLst/>
              <a:cxnLst/>
              <a:rect l="l" t="t" r="r" b="b"/>
              <a:pathLst>
                <a:path w="295" h="255" extrusionOk="0">
                  <a:moveTo>
                    <a:pt x="175" y="1"/>
                  </a:moveTo>
                  <a:cubicBezTo>
                    <a:pt x="55" y="1"/>
                    <a:pt x="0" y="132"/>
                    <a:pt x="88" y="219"/>
                  </a:cubicBezTo>
                  <a:cubicBezTo>
                    <a:pt x="112" y="243"/>
                    <a:pt x="142" y="254"/>
                    <a:pt x="172" y="254"/>
                  </a:cubicBezTo>
                  <a:cubicBezTo>
                    <a:pt x="235" y="254"/>
                    <a:pt x="295" y="205"/>
                    <a:pt x="295" y="132"/>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rot="5400000">
              <a:off x="11508453" y="3661929"/>
              <a:ext cx="46204" cy="39939"/>
            </a:xfrm>
            <a:custGeom>
              <a:avLst/>
              <a:gdLst/>
              <a:ahLst/>
              <a:cxnLst/>
              <a:rect l="l" t="t" r="r" b="b"/>
              <a:pathLst>
                <a:path w="295" h="255" extrusionOk="0">
                  <a:moveTo>
                    <a:pt x="175" y="1"/>
                  </a:moveTo>
                  <a:cubicBezTo>
                    <a:pt x="55" y="1"/>
                    <a:pt x="0" y="132"/>
                    <a:pt x="87" y="219"/>
                  </a:cubicBezTo>
                  <a:cubicBezTo>
                    <a:pt x="112" y="243"/>
                    <a:pt x="142" y="254"/>
                    <a:pt x="172" y="254"/>
                  </a:cubicBezTo>
                  <a:cubicBezTo>
                    <a:pt x="234" y="254"/>
                    <a:pt x="294" y="205"/>
                    <a:pt x="294" y="132"/>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rot="5400000">
              <a:off x="11378769" y="3202705"/>
              <a:ext cx="44481" cy="38216"/>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rot="5400000">
              <a:off x="11378769" y="3356354"/>
              <a:ext cx="44482" cy="38216"/>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rot="5400000">
              <a:off x="11377907" y="3509141"/>
              <a:ext cx="46204" cy="38216"/>
            </a:xfrm>
            <a:custGeom>
              <a:avLst/>
              <a:gdLst/>
              <a:ahLst/>
              <a:cxnLst/>
              <a:rect l="l" t="t" r="r" b="b"/>
              <a:pathLst>
                <a:path w="295" h="244" extrusionOk="0">
                  <a:moveTo>
                    <a:pt x="175" y="1"/>
                  </a:moveTo>
                  <a:cubicBezTo>
                    <a:pt x="55" y="1"/>
                    <a:pt x="0" y="132"/>
                    <a:pt x="88" y="208"/>
                  </a:cubicBezTo>
                  <a:cubicBezTo>
                    <a:pt x="112" y="233"/>
                    <a:pt x="142" y="244"/>
                    <a:pt x="172" y="244"/>
                  </a:cubicBezTo>
                  <a:cubicBezTo>
                    <a:pt x="235" y="244"/>
                    <a:pt x="295" y="195"/>
                    <a:pt x="295" y="121"/>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rot="5400000">
              <a:off x="11377907" y="3662790"/>
              <a:ext cx="46204" cy="38216"/>
            </a:xfrm>
            <a:custGeom>
              <a:avLst/>
              <a:gdLst/>
              <a:ahLst/>
              <a:cxnLst/>
              <a:rect l="l" t="t" r="r" b="b"/>
              <a:pathLst>
                <a:path w="295" h="244" extrusionOk="0">
                  <a:moveTo>
                    <a:pt x="175" y="1"/>
                  </a:moveTo>
                  <a:cubicBezTo>
                    <a:pt x="55" y="1"/>
                    <a:pt x="0" y="132"/>
                    <a:pt x="87" y="208"/>
                  </a:cubicBezTo>
                  <a:cubicBezTo>
                    <a:pt x="112" y="233"/>
                    <a:pt x="142" y="244"/>
                    <a:pt x="172" y="244"/>
                  </a:cubicBezTo>
                  <a:cubicBezTo>
                    <a:pt x="234" y="244"/>
                    <a:pt x="294" y="195"/>
                    <a:pt x="294" y="121"/>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rot="5400000">
              <a:off x="11247283" y="3202784"/>
              <a:ext cx="44481"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rot="5400000">
              <a:off x="11247283" y="3356432"/>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rot="5400000">
              <a:off x="11246422" y="350922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rot="5400000">
              <a:off x="11246422" y="366286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3"/>
          <p:cNvSpPr/>
          <p:nvPr/>
        </p:nvSpPr>
        <p:spPr>
          <a:xfrm rot="5400000">
            <a:off x="505512" y="4205946"/>
            <a:ext cx="432044" cy="1443080"/>
          </a:xfrm>
          <a:custGeom>
            <a:avLst/>
            <a:gdLst/>
            <a:ahLst/>
            <a:cxnLst/>
            <a:rect l="l" t="t" r="r" b="b"/>
            <a:pathLst>
              <a:path w="5897" h="15160" extrusionOk="0">
                <a:moveTo>
                  <a:pt x="5897" y="0"/>
                </a:moveTo>
                <a:cubicBezTo>
                  <a:pt x="5461" y="458"/>
                  <a:pt x="5003" y="905"/>
                  <a:pt x="4556" y="1351"/>
                </a:cubicBezTo>
                <a:cubicBezTo>
                  <a:pt x="3063" y="2834"/>
                  <a:pt x="1570" y="4425"/>
                  <a:pt x="786" y="6386"/>
                </a:cubicBezTo>
                <a:cubicBezTo>
                  <a:pt x="1" y="8337"/>
                  <a:pt x="55" y="10767"/>
                  <a:pt x="1429" y="12380"/>
                </a:cubicBezTo>
                <a:cubicBezTo>
                  <a:pt x="2420" y="13535"/>
                  <a:pt x="3913" y="14091"/>
                  <a:pt x="5265" y="14800"/>
                </a:cubicBezTo>
                <a:cubicBezTo>
                  <a:pt x="5472" y="14909"/>
                  <a:pt x="5690" y="15029"/>
                  <a:pt x="5897" y="15159"/>
                </a:cubicBezTo>
                <a:lnTo>
                  <a:pt x="58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rot="-5400000" flipH="1">
            <a:off x="2205287" y="4500582"/>
            <a:ext cx="205407" cy="1080415"/>
          </a:xfrm>
          <a:custGeom>
            <a:avLst/>
            <a:gdLst/>
            <a:ahLst/>
            <a:cxnLst/>
            <a:rect l="l" t="t" r="r" b="b"/>
            <a:pathLst>
              <a:path w="5897" h="15160" extrusionOk="0">
                <a:moveTo>
                  <a:pt x="5897" y="0"/>
                </a:moveTo>
                <a:cubicBezTo>
                  <a:pt x="5461" y="458"/>
                  <a:pt x="5003" y="905"/>
                  <a:pt x="4556" y="1351"/>
                </a:cubicBezTo>
                <a:cubicBezTo>
                  <a:pt x="3063" y="2834"/>
                  <a:pt x="1570" y="4425"/>
                  <a:pt x="786" y="6386"/>
                </a:cubicBezTo>
                <a:cubicBezTo>
                  <a:pt x="1" y="8337"/>
                  <a:pt x="55" y="10767"/>
                  <a:pt x="1429" y="12380"/>
                </a:cubicBezTo>
                <a:cubicBezTo>
                  <a:pt x="2420" y="13535"/>
                  <a:pt x="3913" y="14091"/>
                  <a:pt x="5265" y="14800"/>
                </a:cubicBezTo>
                <a:cubicBezTo>
                  <a:pt x="5472" y="14909"/>
                  <a:pt x="5690" y="15029"/>
                  <a:pt x="5897" y="15159"/>
                </a:cubicBezTo>
                <a:lnTo>
                  <a:pt x="58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rot="1174231" flipH="1">
            <a:off x="-943040" y="-1284813"/>
            <a:ext cx="4149711" cy="2795923"/>
          </a:xfrm>
          <a:custGeom>
            <a:avLst/>
            <a:gdLst/>
            <a:ahLst/>
            <a:cxnLst/>
            <a:rect l="l" t="t" r="r" b="b"/>
            <a:pathLst>
              <a:path w="63276" h="54078" extrusionOk="0">
                <a:moveTo>
                  <a:pt x="54840" y="1"/>
                </a:moveTo>
                <a:lnTo>
                  <a:pt x="1" y="10202"/>
                </a:lnTo>
                <a:cubicBezTo>
                  <a:pt x="459" y="13918"/>
                  <a:pt x="1657" y="17569"/>
                  <a:pt x="4622" y="20075"/>
                </a:cubicBezTo>
                <a:cubicBezTo>
                  <a:pt x="7749" y="22734"/>
                  <a:pt x="12370" y="23672"/>
                  <a:pt x="15760" y="26091"/>
                </a:cubicBezTo>
                <a:cubicBezTo>
                  <a:pt x="21841" y="30450"/>
                  <a:pt x="22538" y="38275"/>
                  <a:pt x="24827" y="44945"/>
                </a:cubicBezTo>
                <a:cubicBezTo>
                  <a:pt x="25971" y="48301"/>
                  <a:pt x="27857" y="51734"/>
                  <a:pt x="31431" y="53260"/>
                </a:cubicBezTo>
                <a:cubicBezTo>
                  <a:pt x="32783" y="53833"/>
                  <a:pt x="34245" y="54078"/>
                  <a:pt x="35748" y="54078"/>
                </a:cubicBezTo>
                <a:cubicBezTo>
                  <a:pt x="38705" y="54078"/>
                  <a:pt x="41818" y="53130"/>
                  <a:pt x="44542" y="51865"/>
                </a:cubicBezTo>
                <a:cubicBezTo>
                  <a:pt x="51353" y="48846"/>
                  <a:pt x="55778" y="45937"/>
                  <a:pt x="63276" y="45326"/>
                </a:cubicBezTo>
                <a:lnTo>
                  <a:pt x="548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4"/>
        <p:cNvGrpSpPr/>
        <p:nvPr/>
      </p:nvGrpSpPr>
      <p:grpSpPr>
        <a:xfrm>
          <a:off x="0" y="0"/>
          <a:ext cx="0" cy="0"/>
          <a:chOff x="0" y="0"/>
          <a:chExt cx="0" cy="0"/>
        </a:xfrm>
      </p:grpSpPr>
      <p:grpSp>
        <p:nvGrpSpPr>
          <p:cNvPr id="625" name="Google Shape;625;p4"/>
          <p:cNvGrpSpPr/>
          <p:nvPr/>
        </p:nvGrpSpPr>
        <p:grpSpPr>
          <a:xfrm rot="-367282">
            <a:off x="-1200668" y="910333"/>
            <a:ext cx="3237959" cy="1774195"/>
            <a:chOff x="3428200" y="3710725"/>
            <a:chExt cx="280100" cy="370550"/>
          </a:xfrm>
        </p:grpSpPr>
        <p:sp>
          <p:nvSpPr>
            <p:cNvPr id="626" name="Google Shape;626;p4"/>
            <p:cNvSpPr/>
            <p:nvPr/>
          </p:nvSpPr>
          <p:spPr>
            <a:xfrm>
              <a:off x="3603125" y="4064100"/>
              <a:ext cx="275" cy="25"/>
            </a:xfrm>
            <a:custGeom>
              <a:avLst/>
              <a:gdLst/>
              <a:ahLst/>
              <a:cxnLst/>
              <a:rect l="l" t="t" r="r" b="b"/>
              <a:pathLst>
                <a:path w="11" h="1" extrusionOk="0">
                  <a:moveTo>
                    <a:pt x="11" y="0"/>
                  </a:moveTo>
                  <a:lnTo>
                    <a:pt x="11" y="0"/>
                  </a:lnTo>
                  <a:lnTo>
                    <a:pt x="11"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3635000" y="4033025"/>
              <a:ext cx="25" cy="25"/>
            </a:xfrm>
            <a:custGeom>
              <a:avLst/>
              <a:gdLst/>
              <a:ahLst/>
              <a:cxnLst/>
              <a:rect l="l" t="t" r="r" b="b"/>
              <a:pathLst>
                <a:path w="1" h="1" extrusionOk="0">
                  <a:moveTo>
                    <a:pt x="0" y="1"/>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3633075" y="4033025"/>
              <a:ext cx="1950" cy="1400"/>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3635000" y="4033025"/>
              <a:ext cx="25" cy="25"/>
            </a:xfrm>
            <a:custGeom>
              <a:avLst/>
              <a:gdLst/>
              <a:ahLst/>
              <a:cxnLst/>
              <a:rect l="l" t="t" r="r" b="b"/>
              <a:pathLst>
                <a:path w="1" h="1" extrusionOk="0">
                  <a:moveTo>
                    <a:pt x="0" y="1"/>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3629000" y="3989975"/>
              <a:ext cx="25" cy="25"/>
            </a:xfrm>
            <a:custGeom>
              <a:avLst/>
              <a:gdLst/>
              <a:ahLst/>
              <a:cxnLst/>
              <a:rect l="l" t="t" r="r" b="b"/>
              <a:pathLst>
                <a:path w="1" h="1" extrusionOk="0">
                  <a:moveTo>
                    <a:pt x="0" y="1"/>
                  </a:moveTo>
                  <a:lnTo>
                    <a:pt x="0" y="1"/>
                  </a:ln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3629000" y="3988475"/>
              <a:ext cx="4375" cy="7800"/>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3629275" y="3972275"/>
              <a:ext cx="3300" cy="2750"/>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3534450" y="3929225"/>
              <a:ext cx="1400" cy="2200"/>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3560600" y="3989175"/>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3590300" y="3981800"/>
              <a:ext cx="1950" cy="1675"/>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3535275" y="3931400"/>
              <a:ext cx="25" cy="25"/>
            </a:xfrm>
            <a:custGeom>
              <a:avLst/>
              <a:gdLst/>
              <a:ahLst/>
              <a:cxnLst/>
              <a:rect l="l" t="t" r="r" b="b"/>
              <a:pathLst>
                <a:path w="1" h="1" extrusionOk="0">
                  <a:moveTo>
                    <a:pt x="0" y="1"/>
                  </a:moveTo>
                  <a:lnTo>
                    <a:pt x="0" y="1"/>
                  </a:ln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3579400" y="3973900"/>
              <a:ext cx="25" cy="25"/>
            </a:xfrm>
            <a:custGeom>
              <a:avLst/>
              <a:gdLst/>
              <a:ahLst/>
              <a:cxnLst/>
              <a:rect l="l" t="t" r="r" b="b"/>
              <a:pathLst>
                <a:path w="1" h="1" extrusionOk="0">
                  <a:moveTo>
                    <a:pt x="1" y="1"/>
                  </a:moveTo>
                  <a:lnTo>
                    <a:pt x="1" y="1"/>
                  </a:lnTo>
                  <a:lnTo>
                    <a:pt x="1" y="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3559525" y="3989175"/>
              <a:ext cx="3025" cy="3275"/>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3601750" y="4064100"/>
              <a:ext cx="1650" cy="1375"/>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3623000" y="3934125"/>
              <a:ext cx="25" cy="25"/>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3575325" y="3890800"/>
              <a:ext cx="25" cy="25"/>
            </a:xfrm>
            <a:custGeom>
              <a:avLst/>
              <a:gdLst/>
              <a:ahLst/>
              <a:cxnLst/>
              <a:rect l="l" t="t" r="r" b="b"/>
              <a:pathLst>
                <a:path w="1" h="1" extrusionOk="0">
                  <a:moveTo>
                    <a:pt x="0" y="1"/>
                  </a:moveTo>
                  <a:lnTo>
                    <a:pt x="0" y="1"/>
                  </a:lnTo>
                  <a:lnTo>
                    <a:pt x="0" y="1"/>
                  </a:ln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3555975" y="3910700"/>
              <a:ext cx="1675" cy="1375"/>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3575325" y="3888900"/>
              <a:ext cx="3025" cy="4400"/>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3570700" y="3891350"/>
              <a:ext cx="1100" cy="112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3576950" y="3886450"/>
              <a:ext cx="1125" cy="625"/>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3570975" y="3892725"/>
              <a:ext cx="25" cy="25"/>
            </a:xfrm>
            <a:custGeom>
              <a:avLst/>
              <a:gdLst/>
              <a:ahLst/>
              <a:cxnLst/>
              <a:rect l="l" t="t" r="r" b="b"/>
              <a:pathLst>
                <a:path w="1" h="1" extrusionOk="0">
                  <a:moveTo>
                    <a:pt x="0" y="0"/>
                  </a:moveTo>
                  <a:lnTo>
                    <a:pt x="0" y="0"/>
                  </a:lnTo>
                  <a:lnTo>
                    <a:pt x="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3550800" y="3895325"/>
              <a:ext cx="1400" cy="1075"/>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3618375" y="3927875"/>
              <a:ext cx="4100" cy="382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3504225" y="3894900"/>
              <a:ext cx="1375" cy="1100"/>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3548625" y="3896800"/>
              <a:ext cx="1375" cy="1400"/>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3506675" y="3897075"/>
              <a:ext cx="1375" cy="1225"/>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3562525" y="3862750"/>
              <a:ext cx="1100" cy="1100"/>
            </a:xfrm>
            <a:custGeom>
              <a:avLst/>
              <a:gdLst/>
              <a:ahLst/>
              <a:cxnLst/>
              <a:rect l="l" t="t" r="r" b="b"/>
              <a:pathLst>
                <a:path w="44" h="44" extrusionOk="0">
                  <a:moveTo>
                    <a:pt x="22" y="0"/>
                  </a:moveTo>
                  <a:lnTo>
                    <a:pt x="0" y="22"/>
                  </a:lnTo>
                  <a:lnTo>
                    <a:pt x="33" y="44"/>
                  </a:lnTo>
                  <a:lnTo>
                    <a:pt x="44" y="33"/>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3573425" y="3889450"/>
              <a:ext cx="1925" cy="3025"/>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3609100" y="3922950"/>
              <a:ext cx="5475" cy="7675"/>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3486225" y="3803900"/>
              <a:ext cx="1400" cy="1375"/>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3611275" y="3930325"/>
              <a:ext cx="25" cy="300"/>
            </a:xfrm>
            <a:custGeom>
              <a:avLst/>
              <a:gdLst/>
              <a:ahLst/>
              <a:cxnLst/>
              <a:rect l="l" t="t" r="r" b="b"/>
              <a:pathLst>
                <a:path w="1" h="12" extrusionOk="0">
                  <a:moveTo>
                    <a:pt x="1" y="11"/>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3610475" y="3933325"/>
              <a:ext cx="1100" cy="2475"/>
            </a:xfrm>
            <a:custGeom>
              <a:avLst/>
              <a:gdLst/>
              <a:ahLst/>
              <a:cxnLst/>
              <a:rect l="l" t="t" r="r" b="b"/>
              <a:pathLst>
                <a:path w="44" h="99" extrusionOk="0">
                  <a:moveTo>
                    <a:pt x="44" y="0"/>
                  </a:moveTo>
                  <a:cubicBezTo>
                    <a:pt x="0" y="55"/>
                    <a:pt x="0" y="87"/>
                    <a:pt x="44" y="98"/>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3609650" y="3930600"/>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3564425" y="3886825"/>
              <a:ext cx="3850" cy="2900"/>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3609100" y="3930600"/>
              <a:ext cx="2200" cy="2200"/>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3566325" y="3881700"/>
              <a:ext cx="5475" cy="4225"/>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3577775" y="3971925"/>
              <a:ext cx="3025" cy="2000"/>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3530650" y="3973100"/>
              <a:ext cx="1650" cy="1375"/>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3539625" y="3966550"/>
              <a:ext cx="4775" cy="7100"/>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3528200" y="3992425"/>
              <a:ext cx="1650" cy="850"/>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3522475" y="3992700"/>
              <a:ext cx="2475" cy="247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3526550" y="3985350"/>
              <a:ext cx="3850" cy="2750"/>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3535275" y="3999525"/>
              <a:ext cx="1375" cy="825"/>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3527650" y="3957550"/>
              <a:ext cx="1375" cy="1675"/>
            </a:xfrm>
            <a:custGeom>
              <a:avLst/>
              <a:gdLst/>
              <a:ahLst/>
              <a:cxnLst/>
              <a:rect l="l" t="t" r="r" b="b"/>
              <a:pathLst>
                <a:path w="55" h="67" extrusionOk="0">
                  <a:moveTo>
                    <a:pt x="22" y="1"/>
                  </a:moveTo>
                  <a:lnTo>
                    <a:pt x="0" y="12"/>
                  </a:lnTo>
                  <a:lnTo>
                    <a:pt x="44" y="66"/>
                  </a:lnTo>
                  <a:lnTo>
                    <a:pt x="55" y="55"/>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3534725" y="3998150"/>
              <a:ext cx="1400" cy="112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3524925" y="3998425"/>
              <a:ext cx="3825" cy="3300"/>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3523275" y="3941800"/>
              <a:ext cx="9025" cy="24500"/>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3530100" y="3941225"/>
              <a:ext cx="25" cy="25"/>
            </a:xfrm>
            <a:custGeom>
              <a:avLst/>
              <a:gdLst/>
              <a:ahLst/>
              <a:cxnLst/>
              <a:rect l="l" t="t" r="r" b="b"/>
              <a:pathLst>
                <a:path w="1" h="1" extrusionOk="0">
                  <a:moveTo>
                    <a:pt x="0" y="0"/>
                  </a:moveTo>
                  <a:lnTo>
                    <a:pt x="0" y="0"/>
                  </a:lnTo>
                  <a:lnTo>
                    <a:pt x="0" y="0"/>
                  </a:lnTo>
                  <a:lnTo>
                    <a:pt x="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3529825" y="3958100"/>
              <a:ext cx="3025" cy="2150"/>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3529000" y="3941475"/>
              <a:ext cx="1675" cy="1125"/>
            </a:xfrm>
            <a:custGeom>
              <a:avLst/>
              <a:gdLst/>
              <a:ahLst/>
              <a:cxnLst/>
              <a:rect l="l" t="t" r="r" b="b"/>
              <a:pathLst>
                <a:path w="67" h="45" extrusionOk="0">
                  <a:moveTo>
                    <a:pt x="44" y="1"/>
                  </a:moveTo>
                  <a:lnTo>
                    <a:pt x="1" y="45"/>
                  </a:lnTo>
                  <a:lnTo>
                    <a:pt x="33" y="45"/>
                  </a:lnTo>
                  <a:cubicBezTo>
                    <a:pt x="66" y="23"/>
                    <a:pt x="55"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3530375" y="3963075"/>
              <a:ext cx="1100" cy="775"/>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3533650" y="3990250"/>
              <a:ext cx="1925" cy="2225"/>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3530650" y="3963825"/>
              <a:ext cx="4100" cy="3575"/>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3532550" y="3980450"/>
              <a:ext cx="2475" cy="247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3552700" y="3994625"/>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3539900" y="3982075"/>
              <a:ext cx="1125" cy="850"/>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3552175" y="3992700"/>
              <a:ext cx="1100" cy="1950"/>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3550800" y="3990050"/>
              <a:ext cx="3575" cy="2950"/>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3551625" y="3979350"/>
              <a:ext cx="4375" cy="3575"/>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3557625" y="3966825"/>
              <a:ext cx="1375" cy="850"/>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3557350" y="3953750"/>
              <a:ext cx="2200" cy="247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3552700" y="3992975"/>
              <a:ext cx="25" cy="25"/>
            </a:xfrm>
            <a:custGeom>
              <a:avLst/>
              <a:gdLst/>
              <a:ahLst/>
              <a:cxnLst/>
              <a:rect l="l" t="t" r="r" b="b"/>
              <a:pathLst>
                <a:path w="1" h="1" extrusionOk="0">
                  <a:moveTo>
                    <a:pt x="1" y="1"/>
                  </a:moveTo>
                  <a:lnTo>
                    <a:pt x="1" y="1"/>
                  </a:lnTo>
                  <a:lnTo>
                    <a:pt x="1" y="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3541000" y="3988900"/>
              <a:ext cx="1375" cy="1100"/>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3551350" y="3994625"/>
              <a:ext cx="2200" cy="2200"/>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3559250" y="3971175"/>
              <a:ext cx="2750" cy="3850"/>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3541800" y="3993250"/>
              <a:ext cx="2500" cy="6025"/>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3545075" y="3979900"/>
              <a:ext cx="1400" cy="112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3549450" y="3973900"/>
              <a:ext cx="1375" cy="112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3545625" y="3991075"/>
              <a:ext cx="1400" cy="1650"/>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528450" y="3933850"/>
              <a:ext cx="4400" cy="740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503400" y="3936575"/>
              <a:ext cx="1375" cy="1400"/>
            </a:xfrm>
            <a:custGeom>
              <a:avLst/>
              <a:gdLst/>
              <a:ahLst/>
              <a:cxnLst/>
              <a:rect l="l" t="t" r="r" b="b"/>
              <a:pathLst>
                <a:path w="55" h="56" extrusionOk="0">
                  <a:moveTo>
                    <a:pt x="22" y="1"/>
                  </a:moveTo>
                  <a:lnTo>
                    <a:pt x="0" y="12"/>
                  </a:lnTo>
                  <a:lnTo>
                    <a:pt x="33" y="55"/>
                  </a:lnTo>
                  <a:lnTo>
                    <a:pt x="55" y="44"/>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502850" y="3933850"/>
              <a:ext cx="1375" cy="1250"/>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3501500" y="3969825"/>
              <a:ext cx="275" cy="850"/>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3502575" y="3923500"/>
              <a:ext cx="2200" cy="3300"/>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506675" y="3926775"/>
              <a:ext cx="1650" cy="112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3503675" y="3956475"/>
              <a:ext cx="3825" cy="7200"/>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3503675" y="3957550"/>
              <a:ext cx="300" cy="25"/>
            </a:xfrm>
            <a:custGeom>
              <a:avLst/>
              <a:gdLst/>
              <a:ahLst/>
              <a:cxnLst/>
              <a:rect l="l" t="t" r="r" b="b"/>
              <a:pathLst>
                <a:path w="12" h="1" extrusionOk="0">
                  <a:moveTo>
                    <a:pt x="0" y="1"/>
                  </a:moveTo>
                  <a:lnTo>
                    <a:pt x="0" y="1"/>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3496050" y="3913150"/>
              <a:ext cx="1650" cy="3025"/>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3494950" y="3912050"/>
              <a:ext cx="1375" cy="1400"/>
            </a:xfrm>
            <a:custGeom>
              <a:avLst/>
              <a:gdLst/>
              <a:ahLst/>
              <a:cxnLst/>
              <a:rect l="l" t="t" r="r" b="b"/>
              <a:pathLst>
                <a:path w="55" h="56" extrusionOk="0">
                  <a:moveTo>
                    <a:pt x="11" y="1"/>
                  </a:moveTo>
                  <a:lnTo>
                    <a:pt x="0" y="12"/>
                  </a:lnTo>
                  <a:lnTo>
                    <a:pt x="33" y="55"/>
                  </a:lnTo>
                  <a:lnTo>
                    <a:pt x="55" y="45"/>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3497125" y="3916700"/>
              <a:ext cx="1675" cy="1925"/>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3514300" y="3927325"/>
              <a:ext cx="1650" cy="2200"/>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3518100" y="3939300"/>
              <a:ext cx="1675" cy="2750"/>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3515375" y="3964375"/>
              <a:ext cx="1675" cy="1100"/>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3515375" y="3979625"/>
              <a:ext cx="3300" cy="247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3524925" y="3927875"/>
              <a:ext cx="1375" cy="1700"/>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3525725" y="3929500"/>
              <a:ext cx="25" cy="300"/>
            </a:xfrm>
            <a:custGeom>
              <a:avLst/>
              <a:gdLst/>
              <a:ahLst/>
              <a:cxnLst/>
              <a:rect l="l" t="t" r="r" b="b"/>
              <a:pathLst>
                <a:path w="1" h="12" extrusionOk="0">
                  <a:moveTo>
                    <a:pt x="1" y="11"/>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3524925" y="3929775"/>
              <a:ext cx="1375" cy="1375"/>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3512125" y="3949650"/>
              <a:ext cx="1925" cy="2225"/>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3512375" y="3951850"/>
              <a:ext cx="300" cy="25"/>
            </a:xfrm>
            <a:custGeom>
              <a:avLst/>
              <a:gdLst/>
              <a:ahLst/>
              <a:cxnLst/>
              <a:rect l="l" t="t" r="r" b="b"/>
              <a:pathLst>
                <a:path w="12" h="1" extrusionOk="0">
                  <a:moveTo>
                    <a:pt x="12" y="0"/>
                  </a:moveTo>
                  <a:lnTo>
                    <a:pt x="12"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3509925" y="3951850"/>
              <a:ext cx="2475" cy="2750"/>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3505850" y="3986725"/>
              <a:ext cx="1925" cy="1650"/>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3511575" y="3966275"/>
              <a:ext cx="2750" cy="1675"/>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3513200" y="3937400"/>
              <a:ext cx="1675" cy="112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3513200" y="3974400"/>
              <a:ext cx="1275" cy="1175"/>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3460900" y="3910150"/>
              <a:ext cx="1650" cy="2200"/>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3678850" y="3950750"/>
              <a:ext cx="3025" cy="3300"/>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3686200" y="3980450"/>
              <a:ext cx="4675" cy="5750"/>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3679125" y="3984400"/>
              <a:ext cx="5200" cy="5875"/>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3690575" y="3989175"/>
              <a:ext cx="2750" cy="1650"/>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3541800" y="3840125"/>
              <a:ext cx="575" cy="25"/>
            </a:xfrm>
            <a:custGeom>
              <a:avLst/>
              <a:gdLst/>
              <a:ahLst/>
              <a:cxnLst/>
              <a:rect l="l" t="t" r="r" b="b"/>
              <a:pathLst>
                <a:path w="23" h="1" extrusionOk="0">
                  <a:moveTo>
                    <a:pt x="1" y="1"/>
                  </a:moveTo>
                  <a:cubicBezTo>
                    <a:pt x="12" y="1"/>
                    <a:pt x="12" y="1"/>
                    <a:pt x="23" y="1"/>
                  </a:cubicBezTo>
                  <a:lnTo>
                    <a:pt x="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3693850" y="3993125"/>
              <a:ext cx="1375" cy="700"/>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3690850" y="3974450"/>
              <a:ext cx="8200" cy="10400"/>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3430650" y="3877650"/>
              <a:ext cx="1125" cy="1475"/>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3438825" y="3894250"/>
              <a:ext cx="2750" cy="2575"/>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3438550" y="3852500"/>
              <a:ext cx="2200" cy="292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3431475" y="3859475"/>
              <a:ext cx="2475" cy="2750"/>
            </a:xfrm>
            <a:custGeom>
              <a:avLst/>
              <a:gdLst/>
              <a:ahLst/>
              <a:cxnLst/>
              <a:rect l="l" t="t" r="r" b="b"/>
              <a:pathLst>
                <a:path w="99" h="110" extrusionOk="0">
                  <a:moveTo>
                    <a:pt x="66" y="1"/>
                  </a:moveTo>
                  <a:lnTo>
                    <a:pt x="0" y="88"/>
                  </a:lnTo>
                  <a:lnTo>
                    <a:pt x="33" y="110"/>
                  </a:lnTo>
                  <a:cubicBezTo>
                    <a:pt x="98" y="12"/>
                    <a:pt x="98"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3428200" y="3710725"/>
              <a:ext cx="1375" cy="3550"/>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3546175" y="3962200"/>
              <a:ext cx="1650" cy="382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3429025" y="3879650"/>
              <a:ext cx="1100" cy="1375"/>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3685950" y="3978000"/>
              <a:ext cx="1100" cy="1650"/>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3436100" y="3857025"/>
              <a:ext cx="3850" cy="4875"/>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3685125" y="3994375"/>
              <a:ext cx="2200" cy="1425"/>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3679950" y="3999325"/>
              <a:ext cx="1650" cy="775"/>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3706650" y="3995975"/>
              <a:ext cx="1650" cy="1400"/>
            </a:xfrm>
            <a:custGeom>
              <a:avLst/>
              <a:gdLst/>
              <a:ahLst/>
              <a:cxnLst/>
              <a:rect l="l" t="t" r="r" b="b"/>
              <a:pathLst>
                <a:path w="66" h="56" extrusionOk="0">
                  <a:moveTo>
                    <a:pt x="11" y="1"/>
                  </a:moveTo>
                  <a:cubicBezTo>
                    <a:pt x="11" y="11"/>
                    <a:pt x="0" y="33"/>
                    <a:pt x="0" y="44"/>
                  </a:cubicBezTo>
                  <a:cubicBezTo>
                    <a:pt x="0" y="44"/>
                    <a:pt x="22" y="44"/>
                    <a:pt x="33" y="55"/>
                  </a:cubicBezTo>
                  <a:lnTo>
                    <a:pt x="66" y="11"/>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3678850" y="3998150"/>
              <a:ext cx="1950" cy="1400"/>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3683225" y="3961375"/>
              <a:ext cx="2475" cy="850"/>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3677225" y="3940750"/>
              <a:ext cx="2200" cy="1300"/>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3699300" y="3989700"/>
              <a:ext cx="2475" cy="1675"/>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3428200" y="3862200"/>
              <a:ext cx="850" cy="1650"/>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3477250" y="3879100"/>
              <a:ext cx="1100" cy="1100"/>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3434725" y="3864650"/>
              <a:ext cx="3025" cy="3300"/>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3476425" y="3893250"/>
              <a:ext cx="8475" cy="10400"/>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3469600" y="3902800"/>
              <a:ext cx="5200" cy="6300"/>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3471800" y="3927325"/>
              <a:ext cx="1925" cy="575"/>
            </a:xfrm>
            <a:custGeom>
              <a:avLst/>
              <a:gdLst/>
              <a:ahLst/>
              <a:cxnLst/>
              <a:rect l="l" t="t" r="r" b="b"/>
              <a:pathLst>
                <a:path w="77" h="23" extrusionOk="0">
                  <a:moveTo>
                    <a:pt x="76" y="0"/>
                  </a:moveTo>
                  <a:cubicBezTo>
                    <a:pt x="44" y="0"/>
                    <a:pt x="22" y="11"/>
                    <a:pt x="0" y="22"/>
                  </a:cubicBezTo>
                  <a:lnTo>
                    <a:pt x="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3479700" y="3895725"/>
              <a:ext cx="1375" cy="825"/>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3479425" y="3880450"/>
              <a:ext cx="1650" cy="1675"/>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3490325" y="3912875"/>
              <a:ext cx="1375" cy="1400"/>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3551075" y="3957550"/>
              <a:ext cx="1125" cy="112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3487450" y="3920225"/>
              <a:ext cx="2900" cy="2325"/>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3484600" y="3897350"/>
              <a:ext cx="1650" cy="247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3472325" y="3875825"/>
              <a:ext cx="2225" cy="1375"/>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3455450" y="3863825"/>
              <a:ext cx="2475" cy="2750"/>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3450550" y="3900350"/>
              <a:ext cx="1375" cy="1375"/>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3455450" y="3903350"/>
              <a:ext cx="1100" cy="1100"/>
            </a:xfrm>
            <a:custGeom>
              <a:avLst/>
              <a:gdLst/>
              <a:ahLst/>
              <a:cxnLst/>
              <a:rect l="l" t="t" r="r" b="b"/>
              <a:pathLst>
                <a:path w="44" h="44" extrusionOk="0">
                  <a:moveTo>
                    <a:pt x="0" y="0"/>
                  </a:moveTo>
                  <a:lnTo>
                    <a:pt x="33" y="44"/>
                  </a:lnTo>
                  <a:lnTo>
                    <a:pt x="44" y="33"/>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3449725" y="3853200"/>
              <a:ext cx="1100" cy="202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3435275" y="3892475"/>
              <a:ext cx="3025" cy="2175"/>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453800" y="3862750"/>
              <a:ext cx="1125" cy="1925"/>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448350" y="3856475"/>
              <a:ext cx="5750" cy="6575"/>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500400" y="3948575"/>
              <a:ext cx="9275" cy="9550"/>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3476975" y="3869550"/>
              <a:ext cx="1375" cy="850"/>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3472325" y="3870125"/>
              <a:ext cx="4125" cy="2275"/>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3475600" y="3861375"/>
              <a:ext cx="1400" cy="1400"/>
            </a:xfrm>
            <a:custGeom>
              <a:avLst/>
              <a:gdLst/>
              <a:ahLst/>
              <a:cxnLst/>
              <a:rect l="l" t="t" r="r" b="b"/>
              <a:pathLst>
                <a:path w="56" h="56" extrusionOk="0">
                  <a:moveTo>
                    <a:pt x="55" y="1"/>
                  </a:moveTo>
                  <a:lnTo>
                    <a:pt x="1" y="34"/>
                  </a:lnTo>
                  <a:lnTo>
                    <a:pt x="12" y="55"/>
                  </a:lnTo>
                  <a:lnTo>
                    <a:pt x="55" y="23"/>
                  </a:lnTo>
                  <a:lnTo>
                    <a:pt x="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3462800" y="3860575"/>
              <a:ext cx="2200" cy="2200"/>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3465525" y="3914900"/>
              <a:ext cx="4100" cy="5625"/>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3428200" y="3865200"/>
              <a:ext cx="850" cy="1650"/>
            </a:xfrm>
            <a:custGeom>
              <a:avLst/>
              <a:gdLst/>
              <a:ahLst/>
              <a:cxnLst/>
              <a:rect l="l" t="t" r="r" b="b"/>
              <a:pathLst>
                <a:path w="34" h="66" extrusionOk="0">
                  <a:moveTo>
                    <a:pt x="0" y="0"/>
                  </a:moveTo>
                  <a:lnTo>
                    <a:pt x="0" y="66"/>
                  </a:lnTo>
                  <a:lnTo>
                    <a:pt x="33" y="66"/>
                  </a:lnTo>
                  <a:cubicBezTo>
                    <a:pt x="33" y="33"/>
                    <a:pt x="22" y="1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3632275" y="3871200"/>
              <a:ext cx="1925" cy="2200"/>
            </a:xfrm>
            <a:custGeom>
              <a:avLst/>
              <a:gdLst/>
              <a:ahLst/>
              <a:cxnLst/>
              <a:rect l="l" t="t" r="r" b="b"/>
              <a:pathLst>
                <a:path w="77" h="88" extrusionOk="0">
                  <a:moveTo>
                    <a:pt x="11" y="0"/>
                  </a:moveTo>
                  <a:lnTo>
                    <a:pt x="0" y="11"/>
                  </a:lnTo>
                  <a:lnTo>
                    <a:pt x="66" y="87"/>
                  </a:lnTo>
                  <a:lnTo>
                    <a:pt x="76" y="87"/>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3630900" y="3860025"/>
              <a:ext cx="1400" cy="112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3625725" y="3849675"/>
              <a:ext cx="1125" cy="1100"/>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3658425" y="3930050"/>
              <a:ext cx="1100" cy="1100"/>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3635800" y="3864375"/>
              <a:ext cx="2475" cy="3025"/>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3642075" y="3902700"/>
              <a:ext cx="18550" cy="15375"/>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3657600" y="3920775"/>
              <a:ext cx="4400" cy="6300"/>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3622450" y="3838775"/>
              <a:ext cx="1675" cy="1500"/>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3596025" y="3830500"/>
              <a:ext cx="13925" cy="13200"/>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3589225" y="3846950"/>
              <a:ext cx="1100" cy="1925"/>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3620275" y="3854575"/>
              <a:ext cx="1125" cy="112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3658425" y="4048225"/>
              <a:ext cx="1375" cy="1175"/>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3606100" y="3846125"/>
              <a:ext cx="3025" cy="3300"/>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3609650" y="3846400"/>
              <a:ext cx="5200" cy="875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3614550" y="3852550"/>
              <a:ext cx="1950" cy="2050"/>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3590025" y="3848850"/>
              <a:ext cx="25" cy="25"/>
            </a:xfrm>
            <a:custGeom>
              <a:avLst/>
              <a:gdLst/>
              <a:ahLst/>
              <a:cxnLst/>
              <a:rect l="l" t="t" r="r" b="b"/>
              <a:pathLst>
                <a:path w="1" h="1" extrusionOk="0">
                  <a:moveTo>
                    <a:pt x="1" y="1"/>
                  </a:moveTo>
                  <a:lnTo>
                    <a:pt x="1" y="1"/>
                  </a:lnTo>
                  <a:lnTo>
                    <a:pt x="1" y="1"/>
                  </a:lnTo>
                  <a:lnTo>
                    <a:pt x="1" y="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3651350" y="3919150"/>
              <a:ext cx="1650" cy="1100"/>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3666600" y="4010700"/>
              <a:ext cx="4650" cy="5200"/>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
            <p:cNvSpPr/>
            <p:nvPr/>
          </p:nvSpPr>
          <p:spPr>
            <a:xfrm>
              <a:off x="3674500" y="3996800"/>
              <a:ext cx="850" cy="1650"/>
            </a:xfrm>
            <a:custGeom>
              <a:avLst/>
              <a:gdLst/>
              <a:ahLst/>
              <a:cxnLst/>
              <a:rect l="l" t="t" r="r" b="b"/>
              <a:pathLst>
                <a:path w="34" h="66" extrusionOk="0">
                  <a:moveTo>
                    <a:pt x="0" y="0"/>
                  </a:moveTo>
                  <a:lnTo>
                    <a:pt x="33" y="66"/>
                  </a:lnTo>
                  <a:lnTo>
                    <a:pt x="33" y="66"/>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3673125" y="3988625"/>
              <a:ext cx="3025" cy="3575"/>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3656525" y="4005525"/>
              <a:ext cx="7100" cy="8000"/>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3670125" y="4035750"/>
              <a:ext cx="1400" cy="112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3667675" y="4029225"/>
              <a:ext cx="1400" cy="1100"/>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3669875" y="4014225"/>
              <a:ext cx="2750" cy="3300"/>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3663875" y="3942025"/>
              <a:ext cx="1100" cy="1400"/>
            </a:xfrm>
            <a:custGeom>
              <a:avLst/>
              <a:gdLst/>
              <a:ahLst/>
              <a:cxnLst/>
              <a:rect l="l" t="t" r="r" b="b"/>
              <a:pathLst>
                <a:path w="44" h="56" extrusionOk="0">
                  <a:moveTo>
                    <a:pt x="11" y="1"/>
                  </a:moveTo>
                  <a:lnTo>
                    <a:pt x="0" y="55"/>
                  </a:lnTo>
                  <a:lnTo>
                    <a:pt x="33" y="55"/>
                  </a:lnTo>
                  <a:cubicBezTo>
                    <a:pt x="22" y="33"/>
                    <a:pt x="33" y="23"/>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3672325" y="3939850"/>
              <a:ext cx="2475" cy="1650"/>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3664950" y="3931125"/>
              <a:ext cx="2225" cy="112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3642350" y="3897625"/>
              <a:ext cx="3025" cy="3575"/>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3670400" y="3936300"/>
              <a:ext cx="4950" cy="3575"/>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3667675" y="3943400"/>
              <a:ext cx="2750" cy="825"/>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3590025" y="3848300"/>
              <a:ext cx="1950" cy="112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p:nvPr/>
          </p:nvSpPr>
          <p:spPr>
            <a:xfrm>
              <a:off x="3508025" y="3758375"/>
              <a:ext cx="4375" cy="3050"/>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
            <p:cNvSpPr/>
            <p:nvPr/>
          </p:nvSpPr>
          <p:spPr>
            <a:xfrm>
              <a:off x="3501225" y="3753225"/>
              <a:ext cx="2475" cy="3300"/>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
            <p:cNvSpPr/>
            <p:nvPr/>
          </p:nvSpPr>
          <p:spPr>
            <a:xfrm>
              <a:off x="3502850" y="3761950"/>
              <a:ext cx="2475" cy="1925"/>
            </a:xfrm>
            <a:custGeom>
              <a:avLst/>
              <a:gdLst/>
              <a:ahLst/>
              <a:cxnLst/>
              <a:rect l="l" t="t" r="r" b="b"/>
              <a:pathLst>
                <a:path w="99" h="77" extrusionOk="0">
                  <a:moveTo>
                    <a:pt x="11" y="0"/>
                  </a:moveTo>
                  <a:lnTo>
                    <a:pt x="1" y="11"/>
                  </a:lnTo>
                  <a:lnTo>
                    <a:pt x="88" y="76"/>
                  </a:lnTo>
                  <a:lnTo>
                    <a:pt x="99" y="55"/>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3513475" y="3747500"/>
              <a:ext cx="4125" cy="4700"/>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3523275" y="3766575"/>
              <a:ext cx="1400" cy="1650"/>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3518925" y="3755950"/>
              <a:ext cx="7375" cy="7375"/>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3515100" y="3760450"/>
              <a:ext cx="4400" cy="5650"/>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3524375" y="3754050"/>
              <a:ext cx="1925" cy="1925"/>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3506125" y="3956475"/>
              <a:ext cx="25" cy="25"/>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
            <p:cNvSpPr/>
            <p:nvPr/>
          </p:nvSpPr>
          <p:spPr>
            <a:xfrm>
              <a:off x="3529825" y="3843675"/>
              <a:ext cx="25" cy="25"/>
            </a:xfrm>
            <a:custGeom>
              <a:avLst/>
              <a:gdLst/>
              <a:ahLst/>
              <a:cxnLst/>
              <a:rect l="l" t="t" r="r" b="b"/>
              <a:pathLst>
                <a:path w="1" h="1" extrusionOk="0">
                  <a:moveTo>
                    <a:pt x="0" y="1"/>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
            <p:cNvSpPr/>
            <p:nvPr/>
          </p:nvSpPr>
          <p:spPr>
            <a:xfrm>
              <a:off x="3529275" y="3843825"/>
              <a:ext cx="850" cy="1250"/>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3488400" y="3734975"/>
              <a:ext cx="2225" cy="2050"/>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3495775" y="3752400"/>
              <a:ext cx="1375" cy="1400"/>
            </a:xfrm>
            <a:custGeom>
              <a:avLst/>
              <a:gdLst/>
              <a:ahLst/>
              <a:cxnLst/>
              <a:rect l="l" t="t" r="r" b="b"/>
              <a:pathLst>
                <a:path w="55" h="56" extrusionOk="0">
                  <a:moveTo>
                    <a:pt x="11" y="1"/>
                  </a:moveTo>
                  <a:lnTo>
                    <a:pt x="0" y="22"/>
                  </a:lnTo>
                  <a:lnTo>
                    <a:pt x="33" y="55"/>
                  </a:lnTo>
                  <a:lnTo>
                    <a:pt x="55" y="22"/>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3474800" y="3730075"/>
              <a:ext cx="6275" cy="382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
            <p:cNvSpPr/>
            <p:nvPr/>
          </p:nvSpPr>
          <p:spPr>
            <a:xfrm>
              <a:off x="3466350" y="3731425"/>
              <a:ext cx="2475" cy="1650"/>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
            <p:cNvSpPr/>
            <p:nvPr/>
          </p:nvSpPr>
          <p:spPr>
            <a:xfrm>
              <a:off x="3527925" y="3757900"/>
              <a:ext cx="3025" cy="5700"/>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3575600" y="3841825"/>
              <a:ext cx="7100" cy="4600"/>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3516475" y="3754850"/>
              <a:ext cx="1650" cy="2200"/>
            </a:xfrm>
            <a:custGeom>
              <a:avLst/>
              <a:gdLst/>
              <a:ahLst/>
              <a:cxnLst/>
              <a:rect l="l" t="t" r="r" b="b"/>
              <a:pathLst>
                <a:path w="66" h="88" extrusionOk="0">
                  <a:moveTo>
                    <a:pt x="66" y="1"/>
                  </a:moveTo>
                  <a:lnTo>
                    <a:pt x="0" y="44"/>
                  </a:lnTo>
                  <a:lnTo>
                    <a:pt x="55" y="88"/>
                  </a:lnTo>
                  <a:cubicBezTo>
                    <a:pt x="55" y="55"/>
                    <a:pt x="66" y="33"/>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3576950" y="3837400"/>
              <a:ext cx="1950" cy="1950"/>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3565525" y="3790275"/>
              <a:ext cx="1375" cy="1375"/>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3581050" y="3798450"/>
              <a:ext cx="1100" cy="1125"/>
            </a:xfrm>
            <a:custGeom>
              <a:avLst/>
              <a:gdLst/>
              <a:ahLst/>
              <a:cxnLst/>
              <a:rect l="l" t="t" r="r" b="b"/>
              <a:pathLst>
                <a:path w="44" h="45" extrusionOk="0">
                  <a:moveTo>
                    <a:pt x="0" y="0"/>
                  </a:moveTo>
                  <a:lnTo>
                    <a:pt x="0" y="33"/>
                  </a:lnTo>
                  <a:cubicBezTo>
                    <a:pt x="0" y="44"/>
                    <a:pt x="33" y="44"/>
                    <a:pt x="44" y="44"/>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3581850" y="3830475"/>
              <a:ext cx="1400" cy="3425"/>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
            <p:cNvSpPr/>
            <p:nvPr/>
          </p:nvSpPr>
          <p:spPr>
            <a:xfrm>
              <a:off x="3581050" y="3821325"/>
              <a:ext cx="1375" cy="1675"/>
            </a:xfrm>
            <a:custGeom>
              <a:avLst/>
              <a:gdLst/>
              <a:ahLst/>
              <a:cxnLst/>
              <a:rect l="l" t="t" r="r" b="b"/>
              <a:pathLst>
                <a:path w="55" h="67" extrusionOk="0">
                  <a:moveTo>
                    <a:pt x="11" y="1"/>
                  </a:moveTo>
                  <a:lnTo>
                    <a:pt x="0" y="23"/>
                  </a:lnTo>
                  <a:lnTo>
                    <a:pt x="44" y="66"/>
                  </a:lnTo>
                  <a:lnTo>
                    <a:pt x="55" y="44"/>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
            <p:cNvSpPr/>
            <p:nvPr/>
          </p:nvSpPr>
          <p:spPr>
            <a:xfrm>
              <a:off x="3563600" y="3785650"/>
              <a:ext cx="1950" cy="2750"/>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
            <p:cNvSpPr/>
            <p:nvPr/>
          </p:nvSpPr>
          <p:spPr>
            <a:xfrm>
              <a:off x="3533100" y="3765475"/>
              <a:ext cx="19350" cy="10650"/>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3587300" y="3812950"/>
              <a:ext cx="4400" cy="3500"/>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3558975" y="3784975"/>
              <a:ext cx="1400" cy="1500"/>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3534175" y="3760850"/>
              <a:ext cx="2475" cy="2750"/>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3534450" y="3775025"/>
              <a:ext cx="1125" cy="1100"/>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3548625" y="3785650"/>
              <a:ext cx="3825" cy="3300"/>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3428200" y="3715900"/>
              <a:ext cx="248775" cy="359125"/>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3571500" y="4047750"/>
              <a:ext cx="300" cy="25"/>
            </a:xfrm>
            <a:custGeom>
              <a:avLst/>
              <a:gdLst/>
              <a:ahLst/>
              <a:cxnLst/>
              <a:rect l="l" t="t" r="r" b="b"/>
              <a:pathLst>
                <a:path w="12" h="1" extrusionOk="0">
                  <a:moveTo>
                    <a:pt x="1" y="0"/>
                  </a:moveTo>
                  <a:lnTo>
                    <a:pt x="12" y="0"/>
                  </a:ln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3570150" y="4047750"/>
              <a:ext cx="2475" cy="3350"/>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3571225" y="4041475"/>
              <a:ext cx="7400" cy="15825"/>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3564150" y="3992700"/>
              <a:ext cx="3575" cy="5750"/>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3567975" y="3996250"/>
              <a:ext cx="1100" cy="1375"/>
            </a:xfrm>
            <a:custGeom>
              <a:avLst/>
              <a:gdLst/>
              <a:ahLst/>
              <a:cxnLst/>
              <a:rect l="l" t="t" r="r" b="b"/>
              <a:pathLst>
                <a:path w="44" h="55" extrusionOk="0">
                  <a:moveTo>
                    <a:pt x="11" y="0"/>
                  </a:moveTo>
                  <a:lnTo>
                    <a:pt x="0" y="11"/>
                  </a:lnTo>
                  <a:lnTo>
                    <a:pt x="33" y="55"/>
                  </a:lnTo>
                  <a:lnTo>
                    <a:pt x="44" y="55"/>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3579950" y="4045825"/>
              <a:ext cx="2750" cy="2350"/>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3568800" y="3988325"/>
              <a:ext cx="5175" cy="4950"/>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3605025" y="4073075"/>
              <a:ext cx="1925" cy="2200"/>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
            <p:cNvSpPr/>
            <p:nvPr/>
          </p:nvSpPr>
          <p:spPr>
            <a:xfrm>
              <a:off x="3608300" y="4071175"/>
              <a:ext cx="4100" cy="4100"/>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
            <p:cNvSpPr/>
            <p:nvPr/>
          </p:nvSpPr>
          <p:spPr>
            <a:xfrm>
              <a:off x="3611825" y="4080175"/>
              <a:ext cx="1950" cy="1100"/>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3632550" y="4054550"/>
              <a:ext cx="825" cy="1400"/>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3593300" y="4064100"/>
              <a:ext cx="1675" cy="950"/>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
            <p:cNvSpPr/>
            <p:nvPr/>
          </p:nvSpPr>
          <p:spPr>
            <a:xfrm>
              <a:off x="3588400" y="4045300"/>
              <a:ext cx="1650" cy="1100"/>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
            <p:cNvSpPr/>
            <p:nvPr/>
          </p:nvSpPr>
          <p:spPr>
            <a:xfrm>
              <a:off x="3660325" y="4016400"/>
              <a:ext cx="4925" cy="6850"/>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3565250" y="4028400"/>
              <a:ext cx="1375" cy="1925"/>
            </a:xfrm>
            <a:custGeom>
              <a:avLst/>
              <a:gdLst/>
              <a:ahLst/>
              <a:cxnLst/>
              <a:rect l="l" t="t" r="r" b="b"/>
              <a:pathLst>
                <a:path w="55" h="77" extrusionOk="0">
                  <a:moveTo>
                    <a:pt x="22" y="0"/>
                  </a:moveTo>
                  <a:lnTo>
                    <a:pt x="0" y="11"/>
                  </a:lnTo>
                  <a:lnTo>
                    <a:pt x="33" y="77"/>
                  </a:lnTo>
                  <a:lnTo>
                    <a:pt x="55" y="77"/>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3530650" y="3948000"/>
              <a:ext cx="11725" cy="17450"/>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3530650" y="4001425"/>
              <a:ext cx="1375" cy="1125"/>
            </a:xfrm>
            <a:custGeom>
              <a:avLst/>
              <a:gdLst/>
              <a:ahLst/>
              <a:cxnLst/>
              <a:rect l="l" t="t" r="r" b="b"/>
              <a:pathLst>
                <a:path w="55" h="45" extrusionOk="0">
                  <a:moveTo>
                    <a:pt x="44" y="1"/>
                  </a:moveTo>
                  <a:lnTo>
                    <a:pt x="0" y="44"/>
                  </a:lnTo>
                  <a:lnTo>
                    <a:pt x="22" y="44"/>
                  </a:lnTo>
                  <a:lnTo>
                    <a:pt x="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3530100" y="3991075"/>
              <a:ext cx="6275" cy="7275"/>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3537950" y="3999525"/>
              <a:ext cx="1425" cy="1825"/>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3562525" y="4008775"/>
              <a:ext cx="1650" cy="850"/>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
            <p:cNvSpPr/>
            <p:nvPr/>
          </p:nvSpPr>
          <p:spPr>
            <a:xfrm>
              <a:off x="3508025" y="3965450"/>
              <a:ext cx="1925" cy="1950"/>
            </a:xfrm>
            <a:custGeom>
              <a:avLst/>
              <a:gdLst/>
              <a:ahLst/>
              <a:cxnLst/>
              <a:rect l="l" t="t" r="r" b="b"/>
              <a:pathLst>
                <a:path w="77" h="78" extrusionOk="0">
                  <a:moveTo>
                    <a:pt x="77" y="1"/>
                  </a:moveTo>
                  <a:lnTo>
                    <a:pt x="11" y="12"/>
                  </a:lnTo>
                  <a:lnTo>
                    <a:pt x="1" y="34"/>
                  </a:lnTo>
                  <a:lnTo>
                    <a:pt x="33" y="77"/>
                  </a:ln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
            <p:cNvSpPr/>
            <p:nvPr/>
          </p:nvSpPr>
          <p:spPr>
            <a:xfrm>
              <a:off x="3518650" y="3993525"/>
              <a:ext cx="1400" cy="850"/>
            </a:xfrm>
            <a:custGeom>
              <a:avLst/>
              <a:gdLst/>
              <a:ahLst/>
              <a:cxnLst/>
              <a:rect l="l" t="t" r="r" b="b"/>
              <a:pathLst>
                <a:path w="56" h="34" extrusionOk="0">
                  <a:moveTo>
                    <a:pt x="1" y="1"/>
                  </a:moveTo>
                  <a:lnTo>
                    <a:pt x="1" y="33"/>
                  </a:lnTo>
                  <a:lnTo>
                    <a:pt x="55" y="33"/>
                  </a:lnTo>
                  <a:cubicBezTo>
                    <a:pt x="55" y="22"/>
                    <a:pt x="44" y="1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3507200" y="3957025"/>
              <a:ext cx="3575" cy="2750"/>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3517300" y="3928675"/>
              <a:ext cx="10375" cy="20325"/>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3563875" y="4025400"/>
              <a:ext cx="1125" cy="1925"/>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3559800" y="4000950"/>
              <a:ext cx="3300" cy="2675"/>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3563600" y="3988625"/>
              <a:ext cx="1675" cy="950"/>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3557350" y="4007425"/>
              <a:ext cx="1925" cy="382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
            <p:cNvSpPr/>
            <p:nvPr/>
          </p:nvSpPr>
          <p:spPr>
            <a:xfrm>
              <a:off x="3541000" y="4001700"/>
              <a:ext cx="18275" cy="215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3630900" y="4049375"/>
              <a:ext cx="1675" cy="850"/>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
            <p:cNvSpPr/>
            <p:nvPr/>
          </p:nvSpPr>
          <p:spPr>
            <a:xfrm>
              <a:off x="3598750" y="4065175"/>
              <a:ext cx="1925" cy="1400"/>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
            <p:cNvSpPr/>
            <p:nvPr/>
          </p:nvSpPr>
          <p:spPr>
            <a:xfrm>
              <a:off x="3633625" y="3993250"/>
              <a:ext cx="3025" cy="1925"/>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
            <p:cNvSpPr/>
            <p:nvPr/>
          </p:nvSpPr>
          <p:spPr>
            <a:xfrm>
              <a:off x="3634450" y="3994875"/>
              <a:ext cx="11475" cy="15025"/>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
            <p:cNvSpPr/>
            <p:nvPr/>
          </p:nvSpPr>
          <p:spPr>
            <a:xfrm>
              <a:off x="3635000" y="3988350"/>
              <a:ext cx="1650" cy="1050"/>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3632550" y="3981000"/>
              <a:ext cx="2750" cy="3025"/>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
            <p:cNvSpPr/>
            <p:nvPr/>
          </p:nvSpPr>
          <p:spPr>
            <a:xfrm>
              <a:off x="3643175" y="4017225"/>
              <a:ext cx="1650" cy="112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
            <p:cNvSpPr/>
            <p:nvPr/>
          </p:nvSpPr>
          <p:spPr>
            <a:xfrm>
              <a:off x="3637175" y="3995425"/>
              <a:ext cx="1650" cy="1950"/>
            </a:xfrm>
            <a:custGeom>
              <a:avLst/>
              <a:gdLst/>
              <a:ahLst/>
              <a:cxnLst/>
              <a:rect l="l" t="t" r="r" b="b"/>
              <a:pathLst>
                <a:path w="66" h="78" extrusionOk="0">
                  <a:moveTo>
                    <a:pt x="22" y="1"/>
                  </a:moveTo>
                  <a:lnTo>
                    <a:pt x="22" y="1"/>
                  </a:lnTo>
                  <a:cubicBezTo>
                    <a:pt x="0" y="33"/>
                    <a:pt x="11" y="55"/>
                    <a:pt x="66" y="77"/>
                  </a:cubicBez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
            <p:cNvSpPr/>
            <p:nvPr/>
          </p:nvSpPr>
          <p:spPr>
            <a:xfrm>
              <a:off x="3631175" y="3997600"/>
              <a:ext cx="4125" cy="1950"/>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
            <p:cNvSpPr/>
            <p:nvPr/>
          </p:nvSpPr>
          <p:spPr>
            <a:xfrm>
              <a:off x="3663325" y="4000075"/>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
            <p:cNvSpPr/>
            <p:nvPr/>
          </p:nvSpPr>
          <p:spPr>
            <a:xfrm>
              <a:off x="3646975" y="4054825"/>
              <a:ext cx="1400" cy="1650"/>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
            <p:cNvSpPr/>
            <p:nvPr/>
          </p:nvSpPr>
          <p:spPr>
            <a:xfrm>
              <a:off x="3646425" y="3989450"/>
              <a:ext cx="18550" cy="14725"/>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
            <p:cNvSpPr/>
            <p:nvPr/>
          </p:nvSpPr>
          <p:spPr>
            <a:xfrm>
              <a:off x="3663325" y="4047750"/>
              <a:ext cx="2475" cy="67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
            <p:cNvSpPr/>
            <p:nvPr/>
          </p:nvSpPr>
          <p:spPr>
            <a:xfrm>
              <a:off x="3643425" y="4018325"/>
              <a:ext cx="1675" cy="825"/>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
            <p:cNvSpPr/>
            <p:nvPr/>
          </p:nvSpPr>
          <p:spPr>
            <a:xfrm>
              <a:off x="3645075" y="4050750"/>
              <a:ext cx="3575" cy="3000"/>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
            <p:cNvSpPr/>
            <p:nvPr/>
          </p:nvSpPr>
          <p:spPr>
            <a:xfrm>
              <a:off x="3649100" y="4059625"/>
              <a:ext cx="5250" cy="2150"/>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
            <p:cNvSpPr/>
            <p:nvPr/>
          </p:nvSpPr>
          <p:spPr>
            <a:xfrm>
              <a:off x="3663325" y="3999550"/>
              <a:ext cx="7925" cy="12450"/>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
            <p:cNvSpPr/>
            <p:nvPr/>
          </p:nvSpPr>
          <p:spPr>
            <a:xfrm>
              <a:off x="3631725" y="4050475"/>
              <a:ext cx="1650" cy="1100"/>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
            <p:cNvSpPr/>
            <p:nvPr/>
          </p:nvSpPr>
          <p:spPr>
            <a:xfrm>
              <a:off x="3669050" y="3978000"/>
              <a:ext cx="3300" cy="3550"/>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3664150" y="3962375"/>
              <a:ext cx="2200" cy="1200"/>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3663875" y="3966150"/>
              <a:ext cx="3025" cy="2050"/>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3632275" y="4034525"/>
              <a:ext cx="12275" cy="11875"/>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3641250" y="4047750"/>
              <a:ext cx="2200" cy="825"/>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
            <p:cNvSpPr/>
            <p:nvPr/>
          </p:nvSpPr>
          <p:spPr>
            <a:xfrm>
              <a:off x="3635275" y="4051350"/>
              <a:ext cx="7375" cy="5675"/>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
            <p:cNvSpPr/>
            <p:nvPr/>
          </p:nvSpPr>
          <p:spPr>
            <a:xfrm>
              <a:off x="3637450" y="4059175"/>
              <a:ext cx="1375" cy="850"/>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3672325" y="4019675"/>
              <a:ext cx="1375" cy="1400"/>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3647800" y="3997875"/>
              <a:ext cx="4100" cy="4125"/>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3649700" y="4040375"/>
              <a:ext cx="1675" cy="112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3649700" y="4013675"/>
              <a:ext cx="1925" cy="1675"/>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3644950" y="4008250"/>
              <a:ext cx="5325" cy="5200"/>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
            <p:cNvSpPr/>
            <p:nvPr/>
          </p:nvSpPr>
          <p:spPr>
            <a:xfrm>
              <a:off x="3647250" y="4048025"/>
              <a:ext cx="4125" cy="1650"/>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
            <p:cNvSpPr/>
            <p:nvPr/>
          </p:nvSpPr>
          <p:spPr>
            <a:xfrm>
              <a:off x="3646700" y="4046650"/>
              <a:ext cx="1400" cy="112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4" name="Google Shape;894;p4"/>
          <p:cNvSpPr txBox="1">
            <a:spLocks noGrp="1"/>
          </p:cNvSpPr>
          <p:nvPr>
            <p:ph type="title"/>
          </p:nvPr>
        </p:nvSpPr>
        <p:spPr>
          <a:xfrm>
            <a:off x="726100" y="539575"/>
            <a:ext cx="7691700" cy="478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895" name="Google Shape;895;p4"/>
          <p:cNvSpPr txBox="1">
            <a:spLocks noGrp="1"/>
          </p:cNvSpPr>
          <p:nvPr>
            <p:ph type="body" idx="1"/>
          </p:nvPr>
        </p:nvSpPr>
        <p:spPr>
          <a:xfrm>
            <a:off x="726100" y="1187525"/>
            <a:ext cx="7691700" cy="34164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2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96" name="Google Shape;896;p4"/>
          <p:cNvSpPr/>
          <p:nvPr/>
        </p:nvSpPr>
        <p:spPr>
          <a:xfrm rot="10800000">
            <a:off x="6219877" y="4499399"/>
            <a:ext cx="2601223" cy="660092"/>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54"/>
        <p:cNvGrpSpPr/>
        <p:nvPr/>
      </p:nvGrpSpPr>
      <p:grpSpPr>
        <a:xfrm>
          <a:off x="0" y="0"/>
          <a:ext cx="0" cy="0"/>
          <a:chOff x="0" y="0"/>
          <a:chExt cx="0" cy="0"/>
        </a:xfrm>
      </p:grpSpPr>
      <p:sp>
        <p:nvSpPr>
          <p:cNvPr id="2255" name="Google Shape;2255;p9"/>
          <p:cNvSpPr txBox="1">
            <a:spLocks noGrp="1"/>
          </p:cNvSpPr>
          <p:nvPr>
            <p:ph type="title"/>
          </p:nvPr>
        </p:nvSpPr>
        <p:spPr>
          <a:xfrm>
            <a:off x="3573713" y="1908600"/>
            <a:ext cx="4416600" cy="61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256" name="Google Shape;2256;p9"/>
          <p:cNvSpPr txBox="1">
            <a:spLocks noGrp="1"/>
          </p:cNvSpPr>
          <p:nvPr>
            <p:ph type="subTitle" idx="1"/>
          </p:nvPr>
        </p:nvSpPr>
        <p:spPr>
          <a:xfrm>
            <a:off x="3973563" y="2526300"/>
            <a:ext cx="3616800" cy="1235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2257" name="Google Shape;2257;p9"/>
          <p:cNvGrpSpPr/>
          <p:nvPr/>
        </p:nvGrpSpPr>
        <p:grpSpPr>
          <a:xfrm rot="5400000">
            <a:off x="-254170" y="-964223"/>
            <a:ext cx="1680088" cy="2124856"/>
            <a:chOff x="7810675" y="-165181"/>
            <a:chExt cx="1580813" cy="1999300"/>
          </a:xfrm>
        </p:grpSpPr>
        <p:sp>
          <p:nvSpPr>
            <p:cNvPr id="2258" name="Google Shape;2258;p9"/>
            <p:cNvSpPr/>
            <p:nvPr/>
          </p:nvSpPr>
          <p:spPr>
            <a:xfrm>
              <a:off x="7810675" y="-165181"/>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9"/>
            <p:cNvSpPr/>
            <p:nvPr/>
          </p:nvSpPr>
          <p:spPr>
            <a:xfrm>
              <a:off x="7964324" y="-165181"/>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9"/>
            <p:cNvSpPr/>
            <p:nvPr/>
          </p:nvSpPr>
          <p:spPr>
            <a:xfrm>
              <a:off x="8117973" y="-165181"/>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9"/>
            <p:cNvSpPr/>
            <p:nvPr/>
          </p:nvSpPr>
          <p:spPr>
            <a:xfrm>
              <a:off x="8269898" y="-165181"/>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9"/>
            <p:cNvSpPr/>
            <p:nvPr/>
          </p:nvSpPr>
          <p:spPr>
            <a:xfrm>
              <a:off x="8423547" y="-165181"/>
              <a:ext cx="46204" cy="3806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9"/>
            <p:cNvSpPr/>
            <p:nvPr/>
          </p:nvSpPr>
          <p:spPr>
            <a:xfrm>
              <a:off x="8577196" y="-165181"/>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9"/>
            <p:cNvSpPr/>
            <p:nvPr/>
          </p:nvSpPr>
          <p:spPr>
            <a:xfrm>
              <a:off x="8732411" y="-165181"/>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9"/>
            <p:cNvSpPr/>
            <p:nvPr/>
          </p:nvSpPr>
          <p:spPr>
            <a:xfrm>
              <a:off x="8886060" y="-165181"/>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9"/>
            <p:cNvSpPr/>
            <p:nvPr/>
          </p:nvSpPr>
          <p:spPr>
            <a:xfrm>
              <a:off x="9039709" y="-165181"/>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9"/>
            <p:cNvSpPr/>
            <p:nvPr/>
          </p:nvSpPr>
          <p:spPr>
            <a:xfrm>
              <a:off x="9191634" y="-165181"/>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9"/>
            <p:cNvSpPr/>
            <p:nvPr/>
          </p:nvSpPr>
          <p:spPr>
            <a:xfrm>
              <a:off x="9345283" y="-165181"/>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9"/>
            <p:cNvSpPr/>
            <p:nvPr/>
          </p:nvSpPr>
          <p:spPr>
            <a:xfrm>
              <a:off x="7810675" y="-35496"/>
              <a:ext cx="44638" cy="38216"/>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9"/>
            <p:cNvSpPr/>
            <p:nvPr/>
          </p:nvSpPr>
          <p:spPr>
            <a:xfrm>
              <a:off x="7964324" y="-35496"/>
              <a:ext cx="44482" cy="382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9"/>
            <p:cNvSpPr/>
            <p:nvPr/>
          </p:nvSpPr>
          <p:spPr>
            <a:xfrm>
              <a:off x="8117973" y="-35496"/>
              <a:ext cx="44482" cy="38216"/>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9"/>
            <p:cNvSpPr/>
            <p:nvPr/>
          </p:nvSpPr>
          <p:spPr>
            <a:xfrm>
              <a:off x="8269898" y="-35496"/>
              <a:ext cx="46204" cy="38843"/>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9"/>
            <p:cNvSpPr/>
            <p:nvPr/>
          </p:nvSpPr>
          <p:spPr>
            <a:xfrm>
              <a:off x="8430282" y="-35496"/>
              <a:ext cx="39470" cy="37747"/>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9"/>
            <p:cNvSpPr/>
            <p:nvPr/>
          </p:nvSpPr>
          <p:spPr>
            <a:xfrm>
              <a:off x="8577196" y="-35496"/>
              <a:ext cx="46204" cy="38843"/>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9"/>
            <p:cNvSpPr/>
            <p:nvPr/>
          </p:nvSpPr>
          <p:spPr>
            <a:xfrm>
              <a:off x="8732411" y="-35496"/>
              <a:ext cx="44638" cy="38216"/>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9"/>
            <p:cNvSpPr/>
            <p:nvPr/>
          </p:nvSpPr>
          <p:spPr>
            <a:xfrm>
              <a:off x="8886060" y="-35496"/>
              <a:ext cx="44482" cy="382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9"/>
            <p:cNvSpPr/>
            <p:nvPr/>
          </p:nvSpPr>
          <p:spPr>
            <a:xfrm>
              <a:off x="9039709" y="-35496"/>
              <a:ext cx="44482" cy="38216"/>
            </a:xfrm>
            <a:custGeom>
              <a:avLst/>
              <a:gdLst/>
              <a:ahLst/>
              <a:cxnLst/>
              <a:rect l="l" t="t" r="r" b="b"/>
              <a:pathLst>
                <a:path w="284" h="244" extrusionOk="0">
                  <a:moveTo>
                    <a:pt x="164" y="0"/>
                  </a:moveTo>
                  <a:cubicBezTo>
                    <a:pt x="55" y="0"/>
                    <a:pt x="0" y="131"/>
                    <a:pt x="77" y="208"/>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9"/>
            <p:cNvSpPr/>
            <p:nvPr/>
          </p:nvSpPr>
          <p:spPr>
            <a:xfrm>
              <a:off x="9191634" y="-35496"/>
              <a:ext cx="46204" cy="38843"/>
            </a:xfrm>
            <a:custGeom>
              <a:avLst/>
              <a:gdLst/>
              <a:ahLst/>
              <a:cxnLst/>
              <a:rect l="l" t="t" r="r" b="b"/>
              <a:pathLst>
                <a:path w="295" h="248" extrusionOk="0">
                  <a:moveTo>
                    <a:pt x="175" y="0"/>
                  </a:moveTo>
                  <a:cubicBezTo>
                    <a:pt x="55" y="0"/>
                    <a:pt x="0" y="131"/>
                    <a:pt x="88" y="208"/>
                  </a:cubicBezTo>
                  <a:cubicBezTo>
                    <a:pt x="112" y="236"/>
                    <a:pt x="143" y="248"/>
                    <a:pt x="172" y="248"/>
                  </a:cubicBezTo>
                  <a:cubicBezTo>
                    <a:pt x="235" y="248"/>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9"/>
            <p:cNvSpPr/>
            <p:nvPr/>
          </p:nvSpPr>
          <p:spPr>
            <a:xfrm>
              <a:off x="9345283" y="-35496"/>
              <a:ext cx="46204" cy="38843"/>
            </a:xfrm>
            <a:custGeom>
              <a:avLst/>
              <a:gdLst/>
              <a:ahLst/>
              <a:cxnLst/>
              <a:rect l="l" t="t" r="r" b="b"/>
              <a:pathLst>
                <a:path w="295" h="248" extrusionOk="0">
                  <a:moveTo>
                    <a:pt x="175" y="0"/>
                  </a:moveTo>
                  <a:cubicBezTo>
                    <a:pt x="55" y="0"/>
                    <a:pt x="0" y="131"/>
                    <a:pt x="87" y="208"/>
                  </a:cubicBezTo>
                  <a:cubicBezTo>
                    <a:pt x="112" y="236"/>
                    <a:pt x="142" y="248"/>
                    <a:pt x="172" y="248"/>
                  </a:cubicBezTo>
                  <a:cubicBezTo>
                    <a:pt x="235" y="248"/>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9"/>
            <p:cNvSpPr/>
            <p:nvPr/>
          </p:nvSpPr>
          <p:spPr>
            <a:xfrm>
              <a:off x="7810675" y="95911"/>
              <a:ext cx="44638" cy="382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9"/>
            <p:cNvSpPr/>
            <p:nvPr/>
          </p:nvSpPr>
          <p:spPr>
            <a:xfrm>
              <a:off x="7964324" y="95911"/>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9"/>
            <p:cNvSpPr/>
            <p:nvPr/>
          </p:nvSpPr>
          <p:spPr>
            <a:xfrm>
              <a:off x="8117973" y="95911"/>
              <a:ext cx="44482" cy="382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9"/>
            <p:cNvSpPr/>
            <p:nvPr/>
          </p:nvSpPr>
          <p:spPr>
            <a:xfrm>
              <a:off x="8269898" y="95911"/>
              <a:ext cx="46204" cy="382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9"/>
            <p:cNvSpPr/>
            <p:nvPr/>
          </p:nvSpPr>
          <p:spPr>
            <a:xfrm>
              <a:off x="8430282" y="95911"/>
              <a:ext cx="39470" cy="3774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9"/>
            <p:cNvSpPr/>
            <p:nvPr/>
          </p:nvSpPr>
          <p:spPr>
            <a:xfrm>
              <a:off x="8577196" y="95911"/>
              <a:ext cx="46204" cy="382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9"/>
            <p:cNvSpPr/>
            <p:nvPr/>
          </p:nvSpPr>
          <p:spPr>
            <a:xfrm>
              <a:off x="8732411" y="95911"/>
              <a:ext cx="44638" cy="382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9"/>
            <p:cNvSpPr/>
            <p:nvPr/>
          </p:nvSpPr>
          <p:spPr>
            <a:xfrm>
              <a:off x="8886060" y="95911"/>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9"/>
            <p:cNvSpPr/>
            <p:nvPr/>
          </p:nvSpPr>
          <p:spPr>
            <a:xfrm>
              <a:off x="9039709" y="95911"/>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9"/>
            <p:cNvSpPr/>
            <p:nvPr/>
          </p:nvSpPr>
          <p:spPr>
            <a:xfrm>
              <a:off x="9191634" y="95911"/>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9"/>
            <p:cNvSpPr/>
            <p:nvPr/>
          </p:nvSpPr>
          <p:spPr>
            <a:xfrm>
              <a:off x="9345283" y="95911"/>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9"/>
            <p:cNvSpPr/>
            <p:nvPr/>
          </p:nvSpPr>
          <p:spPr>
            <a:xfrm>
              <a:off x="7810675" y="225595"/>
              <a:ext cx="44638" cy="38216"/>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9"/>
            <p:cNvSpPr/>
            <p:nvPr/>
          </p:nvSpPr>
          <p:spPr>
            <a:xfrm>
              <a:off x="7964324" y="225595"/>
              <a:ext cx="44482" cy="382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9"/>
            <p:cNvSpPr/>
            <p:nvPr/>
          </p:nvSpPr>
          <p:spPr>
            <a:xfrm>
              <a:off x="8117973" y="225595"/>
              <a:ext cx="44482" cy="38216"/>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9"/>
            <p:cNvSpPr/>
            <p:nvPr/>
          </p:nvSpPr>
          <p:spPr>
            <a:xfrm>
              <a:off x="8269898" y="225595"/>
              <a:ext cx="46204" cy="39939"/>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9"/>
            <p:cNvSpPr/>
            <p:nvPr/>
          </p:nvSpPr>
          <p:spPr>
            <a:xfrm>
              <a:off x="8423547" y="225595"/>
              <a:ext cx="46204" cy="39939"/>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9"/>
            <p:cNvSpPr/>
            <p:nvPr/>
          </p:nvSpPr>
          <p:spPr>
            <a:xfrm>
              <a:off x="8577196" y="225595"/>
              <a:ext cx="46204" cy="39939"/>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9"/>
            <p:cNvSpPr/>
            <p:nvPr/>
          </p:nvSpPr>
          <p:spPr>
            <a:xfrm>
              <a:off x="8732411" y="225595"/>
              <a:ext cx="44638" cy="38216"/>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9"/>
            <p:cNvSpPr/>
            <p:nvPr/>
          </p:nvSpPr>
          <p:spPr>
            <a:xfrm>
              <a:off x="8886060" y="225595"/>
              <a:ext cx="44482" cy="382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9"/>
            <p:cNvSpPr/>
            <p:nvPr/>
          </p:nvSpPr>
          <p:spPr>
            <a:xfrm>
              <a:off x="9039709" y="225595"/>
              <a:ext cx="44482" cy="38216"/>
            </a:xfrm>
            <a:custGeom>
              <a:avLst/>
              <a:gdLst/>
              <a:ahLst/>
              <a:cxnLst/>
              <a:rect l="l" t="t" r="r" b="b"/>
              <a:pathLst>
                <a:path w="284" h="244" extrusionOk="0">
                  <a:moveTo>
                    <a:pt x="164" y="1"/>
                  </a:moveTo>
                  <a:cubicBezTo>
                    <a:pt x="55" y="1"/>
                    <a:pt x="0" y="132"/>
                    <a:pt x="77" y="208"/>
                  </a:cubicBezTo>
                  <a:cubicBezTo>
                    <a:pt x="102" y="233"/>
                    <a:pt x="133" y="244"/>
                    <a:pt x="163" y="244"/>
                  </a:cubicBezTo>
                  <a:cubicBezTo>
                    <a:pt x="225" y="244"/>
                    <a:pt x="284" y="198"/>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9"/>
            <p:cNvSpPr/>
            <p:nvPr/>
          </p:nvSpPr>
          <p:spPr>
            <a:xfrm>
              <a:off x="9191634" y="225595"/>
              <a:ext cx="46204" cy="39939"/>
            </a:xfrm>
            <a:custGeom>
              <a:avLst/>
              <a:gdLst/>
              <a:ahLst/>
              <a:cxnLst/>
              <a:rect l="l" t="t" r="r" b="b"/>
              <a:pathLst>
                <a:path w="295" h="255" extrusionOk="0">
                  <a:moveTo>
                    <a:pt x="175" y="1"/>
                  </a:moveTo>
                  <a:cubicBezTo>
                    <a:pt x="55" y="1"/>
                    <a:pt x="0" y="143"/>
                    <a:pt x="88" y="219"/>
                  </a:cubicBezTo>
                  <a:cubicBezTo>
                    <a:pt x="112" y="243"/>
                    <a:pt x="142" y="254"/>
                    <a:pt x="172" y="254"/>
                  </a:cubicBezTo>
                  <a:cubicBezTo>
                    <a:pt x="235" y="254"/>
                    <a:pt x="295" y="206"/>
                    <a:pt x="295" y="132"/>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9"/>
            <p:cNvSpPr/>
            <p:nvPr/>
          </p:nvSpPr>
          <p:spPr>
            <a:xfrm>
              <a:off x="9345283" y="225595"/>
              <a:ext cx="46204" cy="39939"/>
            </a:xfrm>
            <a:custGeom>
              <a:avLst/>
              <a:gdLst/>
              <a:ahLst/>
              <a:cxnLst/>
              <a:rect l="l" t="t" r="r" b="b"/>
              <a:pathLst>
                <a:path w="295" h="255" extrusionOk="0">
                  <a:moveTo>
                    <a:pt x="175" y="1"/>
                  </a:moveTo>
                  <a:cubicBezTo>
                    <a:pt x="55" y="1"/>
                    <a:pt x="0" y="143"/>
                    <a:pt x="87" y="219"/>
                  </a:cubicBezTo>
                  <a:cubicBezTo>
                    <a:pt x="112" y="243"/>
                    <a:pt x="142" y="254"/>
                    <a:pt x="172" y="254"/>
                  </a:cubicBezTo>
                  <a:cubicBezTo>
                    <a:pt x="234" y="254"/>
                    <a:pt x="294" y="206"/>
                    <a:pt x="294" y="132"/>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9"/>
            <p:cNvSpPr/>
            <p:nvPr/>
          </p:nvSpPr>
          <p:spPr>
            <a:xfrm>
              <a:off x="7810675" y="357159"/>
              <a:ext cx="44638" cy="38060"/>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9"/>
            <p:cNvSpPr/>
            <p:nvPr/>
          </p:nvSpPr>
          <p:spPr>
            <a:xfrm>
              <a:off x="7964324" y="357159"/>
              <a:ext cx="44482" cy="3806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9"/>
            <p:cNvSpPr/>
            <p:nvPr/>
          </p:nvSpPr>
          <p:spPr>
            <a:xfrm>
              <a:off x="8117973" y="357159"/>
              <a:ext cx="44482" cy="38060"/>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9"/>
            <p:cNvSpPr/>
            <p:nvPr/>
          </p:nvSpPr>
          <p:spPr>
            <a:xfrm>
              <a:off x="8269898" y="357159"/>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9"/>
            <p:cNvSpPr/>
            <p:nvPr/>
          </p:nvSpPr>
          <p:spPr>
            <a:xfrm>
              <a:off x="8430282" y="357159"/>
              <a:ext cx="39470" cy="3759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9"/>
            <p:cNvSpPr/>
            <p:nvPr/>
          </p:nvSpPr>
          <p:spPr>
            <a:xfrm>
              <a:off x="8577196" y="357159"/>
              <a:ext cx="46204" cy="38060"/>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9"/>
            <p:cNvSpPr/>
            <p:nvPr/>
          </p:nvSpPr>
          <p:spPr>
            <a:xfrm>
              <a:off x="8732411" y="357159"/>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9"/>
            <p:cNvSpPr/>
            <p:nvPr/>
          </p:nvSpPr>
          <p:spPr>
            <a:xfrm>
              <a:off x="8886060" y="357159"/>
              <a:ext cx="44482" cy="3806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9"/>
            <p:cNvSpPr/>
            <p:nvPr/>
          </p:nvSpPr>
          <p:spPr>
            <a:xfrm>
              <a:off x="9039709" y="357159"/>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4"/>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9"/>
            <p:cNvSpPr/>
            <p:nvPr/>
          </p:nvSpPr>
          <p:spPr>
            <a:xfrm>
              <a:off x="9191634" y="357159"/>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4"/>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9"/>
            <p:cNvSpPr/>
            <p:nvPr/>
          </p:nvSpPr>
          <p:spPr>
            <a:xfrm>
              <a:off x="9345283" y="35715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4"/>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9"/>
            <p:cNvSpPr/>
            <p:nvPr/>
          </p:nvSpPr>
          <p:spPr>
            <a:xfrm>
              <a:off x="7810675" y="488566"/>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9"/>
            <p:cNvSpPr/>
            <p:nvPr/>
          </p:nvSpPr>
          <p:spPr>
            <a:xfrm>
              <a:off x="7964324" y="488566"/>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9"/>
            <p:cNvSpPr/>
            <p:nvPr/>
          </p:nvSpPr>
          <p:spPr>
            <a:xfrm>
              <a:off x="8117973" y="488566"/>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9"/>
            <p:cNvSpPr/>
            <p:nvPr/>
          </p:nvSpPr>
          <p:spPr>
            <a:xfrm>
              <a:off x="8269898" y="488566"/>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9"/>
            <p:cNvSpPr/>
            <p:nvPr/>
          </p:nvSpPr>
          <p:spPr>
            <a:xfrm>
              <a:off x="8423547" y="488566"/>
              <a:ext cx="46204" cy="3806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9"/>
            <p:cNvSpPr/>
            <p:nvPr/>
          </p:nvSpPr>
          <p:spPr>
            <a:xfrm>
              <a:off x="8577196" y="488566"/>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9"/>
            <p:cNvSpPr/>
            <p:nvPr/>
          </p:nvSpPr>
          <p:spPr>
            <a:xfrm>
              <a:off x="8732411" y="488566"/>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9"/>
            <p:cNvSpPr/>
            <p:nvPr/>
          </p:nvSpPr>
          <p:spPr>
            <a:xfrm>
              <a:off x="8886060" y="488566"/>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9"/>
            <p:cNvSpPr/>
            <p:nvPr/>
          </p:nvSpPr>
          <p:spPr>
            <a:xfrm>
              <a:off x="9039709" y="488566"/>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9"/>
            <p:cNvSpPr/>
            <p:nvPr/>
          </p:nvSpPr>
          <p:spPr>
            <a:xfrm>
              <a:off x="9191634" y="488566"/>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9"/>
            <p:cNvSpPr/>
            <p:nvPr/>
          </p:nvSpPr>
          <p:spPr>
            <a:xfrm>
              <a:off x="9345283" y="488566"/>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9"/>
            <p:cNvSpPr/>
            <p:nvPr/>
          </p:nvSpPr>
          <p:spPr>
            <a:xfrm>
              <a:off x="7810675" y="618250"/>
              <a:ext cx="44638" cy="38216"/>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9"/>
            <p:cNvSpPr/>
            <p:nvPr/>
          </p:nvSpPr>
          <p:spPr>
            <a:xfrm>
              <a:off x="7964324" y="618250"/>
              <a:ext cx="44482" cy="382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9"/>
            <p:cNvSpPr/>
            <p:nvPr/>
          </p:nvSpPr>
          <p:spPr>
            <a:xfrm>
              <a:off x="8117973" y="618250"/>
              <a:ext cx="44482" cy="38216"/>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9"/>
            <p:cNvSpPr/>
            <p:nvPr/>
          </p:nvSpPr>
          <p:spPr>
            <a:xfrm>
              <a:off x="8269898" y="618250"/>
              <a:ext cx="46204" cy="38843"/>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9"/>
            <p:cNvSpPr/>
            <p:nvPr/>
          </p:nvSpPr>
          <p:spPr>
            <a:xfrm>
              <a:off x="8423547" y="618250"/>
              <a:ext cx="46204" cy="38843"/>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9"/>
            <p:cNvSpPr/>
            <p:nvPr/>
          </p:nvSpPr>
          <p:spPr>
            <a:xfrm>
              <a:off x="8577196" y="618250"/>
              <a:ext cx="46204" cy="38843"/>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9"/>
            <p:cNvSpPr/>
            <p:nvPr/>
          </p:nvSpPr>
          <p:spPr>
            <a:xfrm>
              <a:off x="8732411" y="618250"/>
              <a:ext cx="44638" cy="38216"/>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9"/>
            <p:cNvSpPr/>
            <p:nvPr/>
          </p:nvSpPr>
          <p:spPr>
            <a:xfrm>
              <a:off x="8886060" y="618250"/>
              <a:ext cx="44482" cy="382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9"/>
            <p:cNvSpPr/>
            <p:nvPr/>
          </p:nvSpPr>
          <p:spPr>
            <a:xfrm>
              <a:off x="9039709" y="618250"/>
              <a:ext cx="44482" cy="382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9"/>
            <p:cNvSpPr/>
            <p:nvPr/>
          </p:nvSpPr>
          <p:spPr>
            <a:xfrm>
              <a:off x="9191634" y="618250"/>
              <a:ext cx="46204" cy="38843"/>
            </a:xfrm>
            <a:custGeom>
              <a:avLst/>
              <a:gdLst/>
              <a:ahLst/>
              <a:cxnLst/>
              <a:rect l="l" t="t" r="r" b="b"/>
              <a:pathLst>
                <a:path w="295" h="248" extrusionOk="0">
                  <a:moveTo>
                    <a:pt x="175" y="0"/>
                  </a:moveTo>
                  <a:cubicBezTo>
                    <a:pt x="55" y="0"/>
                    <a:pt x="0" y="131"/>
                    <a:pt x="88" y="207"/>
                  </a:cubicBezTo>
                  <a:cubicBezTo>
                    <a:pt x="112" y="236"/>
                    <a:pt x="143" y="248"/>
                    <a:pt x="172" y="248"/>
                  </a:cubicBezTo>
                  <a:cubicBezTo>
                    <a:pt x="235" y="248"/>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9"/>
            <p:cNvSpPr/>
            <p:nvPr/>
          </p:nvSpPr>
          <p:spPr>
            <a:xfrm>
              <a:off x="9345283" y="618250"/>
              <a:ext cx="46204" cy="38843"/>
            </a:xfrm>
            <a:custGeom>
              <a:avLst/>
              <a:gdLst/>
              <a:ahLst/>
              <a:cxnLst/>
              <a:rect l="l" t="t" r="r" b="b"/>
              <a:pathLst>
                <a:path w="295" h="248" extrusionOk="0">
                  <a:moveTo>
                    <a:pt x="175" y="0"/>
                  </a:moveTo>
                  <a:cubicBezTo>
                    <a:pt x="55" y="0"/>
                    <a:pt x="0" y="131"/>
                    <a:pt x="87" y="207"/>
                  </a:cubicBezTo>
                  <a:cubicBezTo>
                    <a:pt x="112" y="236"/>
                    <a:pt x="142" y="248"/>
                    <a:pt x="172" y="248"/>
                  </a:cubicBezTo>
                  <a:cubicBezTo>
                    <a:pt x="235" y="248"/>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9"/>
            <p:cNvSpPr/>
            <p:nvPr/>
          </p:nvSpPr>
          <p:spPr>
            <a:xfrm>
              <a:off x="7810675" y="749657"/>
              <a:ext cx="44638" cy="382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9"/>
            <p:cNvSpPr/>
            <p:nvPr/>
          </p:nvSpPr>
          <p:spPr>
            <a:xfrm>
              <a:off x="7964324" y="749657"/>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9"/>
            <p:cNvSpPr/>
            <p:nvPr/>
          </p:nvSpPr>
          <p:spPr>
            <a:xfrm>
              <a:off x="8117973" y="749657"/>
              <a:ext cx="44482" cy="382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9"/>
            <p:cNvSpPr/>
            <p:nvPr/>
          </p:nvSpPr>
          <p:spPr>
            <a:xfrm>
              <a:off x="8269898" y="749657"/>
              <a:ext cx="46204" cy="382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9"/>
            <p:cNvSpPr/>
            <p:nvPr/>
          </p:nvSpPr>
          <p:spPr>
            <a:xfrm>
              <a:off x="8423547" y="749657"/>
              <a:ext cx="46204" cy="38216"/>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9"/>
            <p:cNvSpPr/>
            <p:nvPr/>
          </p:nvSpPr>
          <p:spPr>
            <a:xfrm>
              <a:off x="8577196" y="749657"/>
              <a:ext cx="46204" cy="382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9"/>
            <p:cNvSpPr/>
            <p:nvPr/>
          </p:nvSpPr>
          <p:spPr>
            <a:xfrm>
              <a:off x="8732411" y="749657"/>
              <a:ext cx="44638" cy="382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9"/>
            <p:cNvSpPr/>
            <p:nvPr/>
          </p:nvSpPr>
          <p:spPr>
            <a:xfrm>
              <a:off x="8886060" y="749657"/>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9"/>
            <p:cNvSpPr/>
            <p:nvPr/>
          </p:nvSpPr>
          <p:spPr>
            <a:xfrm>
              <a:off x="9039709" y="749657"/>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9"/>
            <p:cNvSpPr/>
            <p:nvPr/>
          </p:nvSpPr>
          <p:spPr>
            <a:xfrm>
              <a:off x="9191634" y="749657"/>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9"/>
            <p:cNvSpPr/>
            <p:nvPr/>
          </p:nvSpPr>
          <p:spPr>
            <a:xfrm>
              <a:off x="9345283" y="749657"/>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9"/>
            <p:cNvSpPr/>
            <p:nvPr/>
          </p:nvSpPr>
          <p:spPr>
            <a:xfrm>
              <a:off x="7810675" y="879342"/>
              <a:ext cx="44638" cy="3868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9"/>
            <p:cNvSpPr/>
            <p:nvPr/>
          </p:nvSpPr>
          <p:spPr>
            <a:xfrm>
              <a:off x="7964324" y="879342"/>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9"/>
            <p:cNvSpPr/>
            <p:nvPr/>
          </p:nvSpPr>
          <p:spPr>
            <a:xfrm>
              <a:off x="8117973" y="879342"/>
              <a:ext cx="44482" cy="3868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9"/>
            <p:cNvSpPr/>
            <p:nvPr/>
          </p:nvSpPr>
          <p:spPr>
            <a:xfrm>
              <a:off x="8269898" y="879342"/>
              <a:ext cx="46204" cy="3993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9"/>
            <p:cNvSpPr/>
            <p:nvPr/>
          </p:nvSpPr>
          <p:spPr>
            <a:xfrm>
              <a:off x="8423547" y="879342"/>
              <a:ext cx="46204" cy="3993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9"/>
            <p:cNvSpPr/>
            <p:nvPr/>
          </p:nvSpPr>
          <p:spPr>
            <a:xfrm>
              <a:off x="8577196" y="879342"/>
              <a:ext cx="46204" cy="3993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9"/>
            <p:cNvSpPr/>
            <p:nvPr/>
          </p:nvSpPr>
          <p:spPr>
            <a:xfrm>
              <a:off x="8732411" y="879342"/>
              <a:ext cx="44638" cy="3868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9"/>
            <p:cNvSpPr/>
            <p:nvPr/>
          </p:nvSpPr>
          <p:spPr>
            <a:xfrm>
              <a:off x="8886060" y="879342"/>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9"/>
            <p:cNvSpPr/>
            <p:nvPr/>
          </p:nvSpPr>
          <p:spPr>
            <a:xfrm>
              <a:off x="9039709" y="879342"/>
              <a:ext cx="44482" cy="3868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9"/>
            <p:cNvSpPr/>
            <p:nvPr/>
          </p:nvSpPr>
          <p:spPr>
            <a:xfrm>
              <a:off x="9191634" y="879342"/>
              <a:ext cx="46204" cy="39939"/>
            </a:xfrm>
            <a:custGeom>
              <a:avLst/>
              <a:gdLst/>
              <a:ahLst/>
              <a:cxnLst/>
              <a:rect l="l" t="t" r="r" b="b"/>
              <a:pathLst>
                <a:path w="295" h="255" extrusionOk="0">
                  <a:moveTo>
                    <a:pt x="175" y="1"/>
                  </a:moveTo>
                  <a:cubicBezTo>
                    <a:pt x="55" y="1"/>
                    <a:pt x="0" y="132"/>
                    <a:pt x="88" y="219"/>
                  </a:cubicBezTo>
                  <a:cubicBezTo>
                    <a:pt x="112" y="243"/>
                    <a:pt x="142" y="254"/>
                    <a:pt x="172" y="254"/>
                  </a:cubicBezTo>
                  <a:cubicBezTo>
                    <a:pt x="235" y="254"/>
                    <a:pt x="295" y="206"/>
                    <a:pt x="295" y="132"/>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9"/>
            <p:cNvSpPr/>
            <p:nvPr/>
          </p:nvSpPr>
          <p:spPr>
            <a:xfrm>
              <a:off x="9345283" y="879342"/>
              <a:ext cx="46204" cy="39939"/>
            </a:xfrm>
            <a:custGeom>
              <a:avLst/>
              <a:gdLst/>
              <a:ahLst/>
              <a:cxnLst/>
              <a:rect l="l" t="t" r="r" b="b"/>
              <a:pathLst>
                <a:path w="295" h="255" extrusionOk="0">
                  <a:moveTo>
                    <a:pt x="175" y="1"/>
                  </a:moveTo>
                  <a:cubicBezTo>
                    <a:pt x="55" y="1"/>
                    <a:pt x="0" y="132"/>
                    <a:pt x="87" y="219"/>
                  </a:cubicBezTo>
                  <a:cubicBezTo>
                    <a:pt x="112" y="243"/>
                    <a:pt x="142" y="254"/>
                    <a:pt x="172" y="254"/>
                  </a:cubicBezTo>
                  <a:cubicBezTo>
                    <a:pt x="234" y="254"/>
                    <a:pt x="294" y="206"/>
                    <a:pt x="294" y="132"/>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9"/>
            <p:cNvSpPr/>
            <p:nvPr/>
          </p:nvSpPr>
          <p:spPr>
            <a:xfrm>
              <a:off x="7810675" y="1010749"/>
              <a:ext cx="44638" cy="38217"/>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9"/>
            <p:cNvSpPr/>
            <p:nvPr/>
          </p:nvSpPr>
          <p:spPr>
            <a:xfrm>
              <a:off x="7964324" y="1010749"/>
              <a:ext cx="44482" cy="38217"/>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9"/>
            <p:cNvSpPr/>
            <p:nvPr/>
          </p:nvSpPr>
          <p:spPr>
            <a:xfrm>
              <a:off x="8117973" y="1010749"/>
              <a:ext cx="44482" cy="38217"/>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9"/>
            <p:cNvSpPr/>
            <p:nvPr/>
          </p:nvSpPr>
          <p:spPr>
            <a:xfrm>
              <a:off x="8269898" y="1010749"/>
              <a:ext cx="46204" cy="38217"/>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9"/>
            <p:cNvSpPr/>
            <p:nvPr/>
          </p:nvSpPr>
          <p:spPr>
            <a:xfrm>
              <a:off x="8423547" y="1010749"/>
              <a:ext cx="46204" cy="38217"/>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9"/>
            <p:cNvSpPr/>
            <p:nvPr/>
          </p:nvSpPr>
          <p:spPr>
            <a:xfrm>
              <a:off x="8577196" y="1010749"/>
              <a:ext cx="46204" cy="38217"/>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9"/>
            <p:cNvSpPr/>
            <p:nvPr/>
          </p:nvSpPr>
          <p:spPr>
            <a:xfrm>
              <a:off x="8732411" y="1010749"/>
              <a:ext cx="44638" cy="38217"/>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9"/>
            <p:cNvSpPr/>
            <p:nvPr/>
          </p:nvSpPr>
          <p:spPr>
            <a:xfrm>
              <a:off x="8886060" y="1010749"/>
              <a:ext cx="44482" cy="38217"/>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9"/>
            <p:cNvSpPr/>
            <p:nvPr/>
          </p:nvSpPr>
          <p:spPr>
            <a:xfrm>
              <a:off x="9039709" y="1010749"/>
              <a:ext cx="44482" cy="38217"/>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9"/>
            <p:cNvSpPr/>
            <p:nvPr/>
          </p:nvSpPr>
          <p:spPr>
            <a:xfrm>
              <a:off x="9191634" y="1010749"/>
              <a:ext cx="46204" cy="38217"/>
            </a:xfrm>
            <a:custGeom>
              <a:avLst/>
              <a:gdLst/>
              <a:ahLst/>
              <a:cxnLst/>
              <a:rect l="l" t="t" r="r" b="b"/>
              <a:pathLst>
                <a:path w="295" h="244" extrusionOk="0">
                  <a:moveTo>
                    <a:pt x="175" y="1"/>
                  </a:moveTo>
                  <a:cubicBezTo>
                    <a:pt x="55" y="1"/>
                    <a:pt x="0" y="132"/>
                    <a:pt x="88" y="208"/>
                  </a:cubicBezTo>
                  <a:cubicBezTo>
                    <a:pt x="112" y="233"/>
                    <a:pt x="142" y="244"/>
                    <a:pt x="172" y="244"/>
                  </a:cubicBezTo>
                  <a:cubicBezTo>
                    <a:pt x="235" y="244"/>
                    <a:pt x="295" y="195"/>
                    <a:pt x="295" y="121"/>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9"/>
            <p:cNvSpPr/>
            <p:nvPr/>
          </p:nvSpPr>
          <p:spPr>
            <a:xfrm>
              <a:off x="9345283" y="1010749"/>
              <a:ext cx="46204" cy="38217"/>
            </a:xfrm>
            <a:custGeom>
              <a:avLst/>
              <a:gdLst/>
              <a:ahLst/>
              <a:cxnLst/>
              <a:rect l="l" t="t" r="r" b="b"/>
              <a:pathLst>
                <a:path w="295" h="244" extrusionOk="0">
                  <a:moveTo>
                    <a:pt x="175" y="1"/>
                  </a:moveTo>
                  <a:cubicBezTo>
                    <a:pt x="55" y="1"/>
                    <a:pt x="0" y="132"/>
                    <a:pt x="87" y="208"/>
                  </a:cubicBezTo>
                  <a:cubicBezTo>
                    <a:pt x="112" y="233"/>
                    <a:pt x="142" y="244"/>
                    <a:pt x="172" y="244"/>
                  </a:cubicBezTo>
                  <a:cubicBezTo>
                    <a:pt x="234" y="244"/>
                    <a:pt x="294" y="195"/>
                    <a:pt x="294" y="121"/>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9"/>
            <p:cNvSpPr/>
            <p:nvPr/>
          </p:nvSpPr>
          <p:spPr>
            <a:xfrm>
              <a:off x="7810675" y="1142313"/>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9"/>
            <p:cNvSpPr/>
            <p:nvPr/>
          </p:nvSpPr>
          <p:spPr>
            <a:xfrm>
              <a:off x="7964324" y="1142313"/>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9"/>
            <p:cNvSpPr/>
            <p:nvPr/>
          </p:nvSpPr>
          <p:spPr>
            <a:xfrm>
              <a:off x="8117973" y="1142313"/>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9"/>
            <p:cNvSpPr/>
            <p:nvPr/>
          </p:nvSpPr>
          <p:spPr>
            <a:xfrm>
              <a:off x="8269898" y="1142313"/>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9"/>
            <p:cNvSpPr/>
            <p:nvPr/>
          </p:nvSpPr>
          <p:spPr>
            <a:xfrm>
              <a:off x="8423547" y="1142313"/>
              <a:ext cx="46204" cy="3806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9"/>
            <p:cNvSpPr/>
            <p:nvPr/>
          </p:nvSpPr>
          <p:spPr>
            <a:xfrm>
              <a:off x="8577196" y="1142313"/>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9"/>
            <p:cNvSpPr/>
            <p:nvPr/>
          </p:nvSpPr>
          <p:spPr>
            <a:xfrm>
              <a:off x="8732411" y="1142313"/>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9"/>
            <p:cNvSpPr/>
            <p:nvPr/>
          </p:nvSpPr>
          <p:spPr>
            <a:xfrm>
              <a:off x="8886060" y="1142313"/>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9"/>
            <p:cNvSpPr/>
            <p:nvPr/>
          </p:nvSpPr>
          <p:spPr>
            <a:xfrm>
              <a:off x="9039709" y="1142313"/>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9"/>
            <p:cNvSpPr/>
            <p:nvPr/>
          </p:nvSpPr>
          <p:spPr>
            <a:xfrm>
              <a:off x="9191634" y="1142313"/>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9"/>
            <p:cNvSpPr/>
            <p:nvPr/>
          </p:nvSpPr>
          <p:spPr>
            <a:xfrm>
              <a:off x="9345283" y="1142313"/>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9"/>
            <p:cNvSpPr/>
            <p:nvPr/>
          </p:nvSpPr>
          <p:spPr>
            <a:xfrm>
              <a:off x="7810675" y="1271997"/>
              <a:ext cx="44638" cy="38217"/>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9"/>
            <p:cNvSpPr/>
            <p:nvPr/>
          </p:nvSpPr>
          <p:spPr>
            <a:xfrm>
              <a:off x="7964324" y="1271997"/>
              <a:ext cx="44482" cy="38217"/>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9"/>
            <p:cNvSpPr/>
            <p:nvPr/>
          </p:nvSpPr>
          <p:spPr>
            <a:xfrm>
              <a:off x="8117973" y="1271997"/>
              <a:ext cx="44482" cy="38217"/>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9"/>
            <p:cNvSpPr/>
            <p:nvPr/>
          </p:nvSpPr>
          <p:spPr>
            <a:xfrm>
              <a:off x="8269898" y="1271997"/>
              <a:ext cx="46204" cy="38217"/>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9"/>
            <p:cNvSpPr/>
            <p:nvPr/>
          </p:nvSpPr>
          <p:spPr>
            <a:xfrm>
              <a:off x="8423547" y="1271997"/>
              <a:ext cx="46204" cy="38217"/>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9"/>
            <p:cNvSpPr/>
            <p:nvPr/>
          </p:nvSpPr>
          <p:spPr>
            <a:xfrm>
              <a:off x="8577196" y="1271997"/>
              <a:ext cx="46204" cy="38217"/>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9"/>
            <p:cNvSpPr/>
            <p:nvPr/>
          </p:nvSpPr>
          <p:spPr>
            <a:xfrm>
              <a:off x="8732411" y="1271997"/>
              <a:ext cx="44638" cy="38217"/>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9"/>
            <p:cNvSpPr/>
            <p:nvPr/>
          </p:nvSpPr>
          <p:spPr>
            <a:xfrm>
              <a:off x="8886060" y="1271997"/>
              <a:ext cx="44482" cy="38217"/>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9"/>
            <p:cNvSpPr/>
            <p:nvPr/>
          </p:nvSpPr>
          <p:spPr>
            <a:xfrm>
              <a:off x="9039709" y="1271997"/>
              <a:ext cx="44482" cy="38217"/>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9"/>
            <p:cNvSpPr/>
            <p:nvPr/>
          </p:nvSpPr>
          <p:spPr>
            <a:xfrm>
              <a:off x="9191634" y="1271997"/>
              <a:ext cx="46204" cy="38217"/>
            </a:xfrm>
            <a:custGeom>
              <a:avLst/>
              <a:gdLst/>
              <a:ahLst/>
              <a:cxnLst/>
              <a:rect l="l" t="t" r="r" b="b"/>
              <a:pathLst>
                <a:path w="295" h="244"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9"/>
            <p:cNvSpPr/>
            <p:nvPr/>
          </p:nvSpPr>
          <p:spPr>
            <a:xfrm>
              <a:off x="9345283" y="1271997"/>
              <a:ext cx="46204" cy="38217"/>
            </a:xfrm>
            <a:custGeom>
              <a:avLst/>
              <a:gdLst/>
              <a:ahLst/>
              <a:cxnLst/>
              <a:rect l="l" t="t" r="r" b="b"/>
              <a:pathLst>
                <a:path w="295" h="244"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9"/>
            <p:cNvSpPr/>
            <p:nvPr/>
          </p:nvSpPr>
          <p:spPr>
            <a:xfrm>
              <a:off x="7810675" y="1403404"/>
              <a:ext cx="44638" cy="38217"/>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9"/>
            <p:cNvSpPr/>
            <p:nvPr/>
          </p:nvSpPr>
          <p:spPr>
            <a:xfrm>
              <a:off x="7964324" y="1403404"/>
              <a:ext cx="44482" cy="38217"/>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9"/>
            <p:cNvSpPr/>
            <p:nvPr/>
          </p:nvSpPr>
          <p:spPr>
            <a:xfrm>
              <a:off x="8117973" y="1403404"/>
              <a:ext cx="44482" cy="38217"/>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9"/>
            <p:cNvSpPr/>
            <p:nvPr/>
          </p:nvSpPr>
          <p:spPr>
            <a:xfrm>
              <a:off x="8269898" y="1403404"/>
              <a:ext cx="46204" cy="38217"/>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9"/>
            <p:cNvSpPr/>
            <p:nvPr/>
          </p:nvSpPr>
          <p:spPr>
            <a:xfrm>
              <a:off x="8430282" y="1403404"/>
              <a:ext cx="39470" cy="3774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9"/>
            <p:cNvSpPr/>
            <p:nvPr/>
          </p:nvSpPr>
          <p:spPr>
            <a:xfrm>
              <a:off x="8577196" y="1403404"/>
              <a:ext cx="46204" cy="38217"/>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9"/>
            <p:cNvSpPr/>
            <p:nvPr/>
          </p:nvSpPr>
          <p:spPr>
            <a:xfrm>
              <a:off x="8732411" y="1403404"/>
              <a:ext cx="44638" cy="38217"/>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9"/>
            <p:cNvSpPr/>
            <p:nvPr/>
          </p:nvSpPr>
          <p:spPr>
            <a:xfrm>
              <a:off x="8886060" y="1403404"/>
              <a:ext cx="44482" cy="38217"/>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9"/>
            <p:cNvSpPr/>
            <p:nvPr/>
          </p:nvSpPr>
          <p:spPr>
            <a:xfrm>
              <a:off x="9039709" y="1403404"/>
              <a:ext cx="44482" cy="38217"/>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9"/>
            <p:cNvSpPr/>
            <p:nvPr/>
          </p:nvSpPr>
          <p:spPr>
            <a:xfrm>
              <a:off x="9191634" y="1403404"/>
              <a:ext cx="46204" cy="38217"/>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9"/>
            <p:cNvSpPr/>
            <p:nvPr/>
          </p:nvSpPr>
          <p:spPr>
            <a:xfrm>
              <a:off x="9345283" y="1403404"/>
              <a:ext cx="46204" cy="38217"/>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9"/>
            <p:cNvSpPr/>
            <p:nvPr/>
          </p:nvSpPr>
          <p:spPr>
            <a:xfrm>
              <a:off x="7810675" y="1533089"/>
              <a:ext cx="44638" cy="3868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9"/>
            <p:cNvSpPr/>
            <p:nvPr/>
          </p:nvSpPr>
          <p:spPr>
            <a:xfrm>
              <a:off x="7964324" y="1533089"/>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9"/>
            <p:cNvSpPr/>
            <p:nvPr/>
          </p:nvSpPr>
          <p:spPr>
            <a:xfrm>
              <a:off x="8117973" y="1533089"/>
              <a:ext cx="44482" cy="3868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9"/>
            <p:cNvSpPr/>
            <p:nvPr/>
          </p:nvSpPr>
          <p:spPr>
            <a:xfrm>
              <a:off x="8269898" y="1533089"/>
              <a:ext cx="46204" cy="3993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9"/>
            <p:cNvSpPr/>
            <p:nvPr/>
          </p:nvSpPr>
          <p:spPr>
            <a:xfrm>
              <a:off x="8423547" y="1533089"/>
              <a:ext cx="46204" cy="3993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9"/>
            <p:cNvSpPr/>
            <p:nvPr/>
          </p:nvSpPr>
          <p:spPr>
            <a:xfrm>
              <a:off x="8577196" y="1533089"/>
              <a:ext cx="46204" cy="3993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9"/>
            <p:cNvSpPr/>
            <p:nvPr/>
          </p:nvSpPr>
          <p:spPr>
            <a:xfrm>
              <a:off x="8732411" y="1533089"/>
              <a:ext cx="44638" cy="3868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9"/>
            <p:cNvSpPr/>
            <p:nvPr/>
          </p:nvSpPr>
          <p:spPr>
            <a:xfrm>
              <a:off x="8886060" y="1533089"/>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9"/>
            <p:cNvSpPr/>
            <p:nvPr/>
          </p:nvSpPr>
          <p:spPr>
            <a:xfrm>
              <a:off x="9039709" y="1533089"/>
              <a:ext cx="44482" cy="3868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9"/>
            <p:cNvSpPr/>
            <p:nvPr/>
          </p:nvSpPr>
          <p:spPr>
            <a:xfrm>
              <a:off x="9191634" y="1533089"/>
              <a:ext cx="46204" cy="39939"/>
            </a:xfrm>
            <a:custGeom>
              <a:avLst/>
              <a:gdLst/>
              <a:ahLst/>
              <a:cxnLst/>
              <a:rect l="l" t="t" r="r" b="b"/>
              <a:pathLst>
                <a:path w="295" h="255" extrusionOk="0">
                  <a:moveTo>
                    <a:pt x="175" y="1"/>
                  </a:moveTo>
                  <a:cubicBezTo>
                    <a:pt x="55" y="1"/>
                    <a:pt x="0" y="132"/>
                    <a:pt x="88" y="219"/>
                  </a:cubicBezTo>
                  <a:cubicBezTo>
                    <a:pt x="112" y="243"/>
                    <a:pt x="142" y="254"/>
                    <a:pt x="172" y="254"/>
                  </a:cubicBezTo>
                  <a:cubicBezTo>
                    <a:pt x="235" y="254"/>
                    <a:pt x="295" y="205"/>
                    <a:pt x="295" y="132"/>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9"/>
            <p:cNvSpPr/>
            <p:nvPr/>
          </p:nvSpPr>
          <p:spPr>
            <a:xfrm>
              <a:off x="9345283" y="1533089"/>
              <a:ext cx="46204" cy="39939"/>
            </a:xfrm>
            <a:custGeom>
              <a:avLst/>
              <a:gdLst/>
              <a:ahLst/>
              <a:cxnLst/>
              <a:rect l="l" t="t" r="r" b="b"/>
              <a:pathLst>
                <a:path w="295" h="255" extrusionOk="0">
                  <a:moveTo>
                    <a:pt x="175" y="1"/>
                  </a:moveTo>
                  <a:cubicBezTo>
                    <a:pt x="55" y="1"/>
                    <a:pt x="0" y="132"/>
                    <a:pt x="87" y="219"/>
                  </a:cubicBezTo>
                  <a:cubicBezTo>
                    <a:pt x="112" y="243"/>
                    <a:pt x="142" y="254"/>
                    <a:pt x="172" y="254"/>
                  </a:cubicBezTo>
                  <a:cubicBezTo>
                    <a:pt x="234" y="254"/>
                    <a:pt x="294" y="205"/>
                    <a:pt x="294" y="132"/>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9"/>
            <p:cNvSpPr/>
            <p:nvPr/>
          </p:nvSpPr>
          <p:spPr>
            <a:xfrm>
              <a:off x="7810675" y="1664496"/>
              <a:ext cx="44638" cy="38217"/>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9"/>
            <p:cNvSpPr/>
            <p:nvPr/>
          </p:nvSpPr>
          <p:spPr>
            <a:xfrm>
              <a:off x="7964324" y="1664496"/>
              <a:ext cx="44482" cy="38217"/>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9"/>
            <p:cNvSpPr/>
            <p:nvPr/>
          </p:nvSpPr>
          <p:spPr>
            <a:xfrm>
              <a:off x="8117973" y="1664496"/>
              <a:ext cx="44482" cy="38217"/>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9"/>
            <p:cNvSpPr/>
            <p:nvPr/>
          </p:nvSpPr>
          <p:spPr>
            <a:xfrm>
              <a:off x="8269898" y="1664496"/>
              <a:ext cx="46204" cy="38217"/>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9"/>
            <p:cNvSpPr/>
            <p:nvPr/>
          </p:nvSpPr>
          <p:spPr>
            <a:xfrm>
              <a:off x="8423547" y="1664496"/>
              <a:ext cx="46204" cy="38217"/>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9"/>
            <p:cNvSpPr/>
            <p:nvPr/>
          </p:nvSpPr>
          <p:spPr>
            <a:xfrm>
              <a:off x="8577196" y="1664496"/>
              <a:ext cx="46204" cy="38217"/>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9"/>
            <p:cNvSpPr/>
            <p:nvPr/>
          </p:nvSpPr>
          <p:spPr>
            <a:xfrm>
              <a:off x="8732411" y="1664496"/>
              <a:ext cx="44638" cy="38217"/>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9"/>
            <p:cNvSpPr/>
            <p:nvPr/>
          </p:nvSpPr>
          <p:spPr>
            <a:xfrm>
              <a:off x="8886060" y="1664496"/>
              <a:ext cx="44482" cy="38217"/>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9"/>
            <p:cNvSpPr/>
            <p:nvPr/>
          </p:nvSpPr>
          <p:spPr>
            <a:xfrm>
              <a:off x="9039709" y="1664496"/>
              <a:ext cx="44482" cy="38217"/>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9"/>
            <p:cNvSpPr/>
            <p:nvPr/>
          </p:nvSpPr>
          <p:spPr>
            <a:xfrm>
              <a:off x="9191634" y="1664496"/>
              <a:ext cx="46204" cy="38217"/>
            </a:xfrm>
            <a:custGeom>
              <a:avLst/>
              <a:gdLst/>
              <a:ahLst/>
              <a:cxnLst/>
              <a:rect l="l" t="t" r="r" b="b"/>
              <a:pathLst>
                <a:path w="295" h="244" extrusionOk="0">
                  <a:moveTo>
                    <a:pt x="175" y="1"/>
                  </a:moveTo>
                  <a:cubicBezTo>
                    <a:pt x="55" y="1"/>
                    <a:pt x="0" y="132"/>
                    <a:pt x="88" y="208"/>
                  </a:cubicBezTo>
                  <a:cubicBezTo>
                    <a:pt x="112" y="233"/>
                    <a:pt x="142" y="244"/>
                    <a:pt x="172" y="244"/>
                  </a:cubicBezTo>
                  <a:cubicBezTo>
                    <a:pt x="235" y="244"/>
                    <a:pt x="295" y="195"/>
                    <a:pt x="295" y="121"/>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9"/>
            <p:cNvSpPr/>
            <p:nvPr/>
          </p:nvSpPr>
          <p:spPr>
            <a:xfrm>
              <a:off x="9345283" y="1664496"/>
              <a:ext cx="46204" cy="38217"/>
            </a:xfrm>
            <a:custGeom>
              <a:avLst/>
              <a:gdLst/>
              <a:ahLst/>
              <a:cxnLst/>
              <a:rect l="l" t="t" r="r" b="b"/>
              <a:pathLst>
                <a:path w="295" h="244" extrusionOk="0">
                  <a:moveTo>
                    <a:pt x="175" y="1"/>
                  </a:moveTo>
                  <a:cubicBezTo>
                    <a:pt x="55" y="1"/>
                    <a:pt x="0" y="132"/>
                    <a:pt x="87" y="208"/>
                  </a:cubicBezTo>
                  <a:cubicBezTo>
                    <a:pt x="112" y="233"/>
                    <a:pt x="142" y="244"/>
                    <a:pt x="172" y="244"/>
                  </a:cubicBezTo>
                  <a:cubicBezTo>
                    <a:pt x="234" y="244"/>
                    <a:pt x="294" y="195"/>
                    <a:pt x="294" y="121"/>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9"/>
            <p:cNvSpPr/>
            <p:nvPr/>
          </p:nvSpPr>
          <p:spPr>
            <a:xfrm>
              <a:off x="7810675" y="1796060"/>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9"/>
            <p:cNvSpPr/>
            <p:nvPr/>
          </p:nvSpPr>
          <p:spPr>
            <a:xfrm>
              <a:off x="7964324" y="1796060"/>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9"/>
            <p:cNvSpPr/>
            <p:nvPr/>
          </p:nvSpPr>
          <p:spPr>
            <a:xfrm>
              <a:off x="8117973" y="1796060"/>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9"/>
            <p:cNvSpPr/>
            <p:nvPr/>
          </p:nvSpPr>
          <p:spPr>
            <a:xfrm>
              <a:off x="8269898" y="1796060"/>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9"/>
            <p:cNvSpPr/>
            <p:nvPr/>
          </p:nvSpPr>
          <p:spPr>
            <a:xfrm>
              <a:off x="8430282" y="1796060"/>
              <a:ext cx="39470" cy="3759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9"/>
            <p:cNvSpPr/>
            <p:nvPr/>
          </p:nvSpPr>
          <p:spPr>
            <a:xfrm>
              <a:off x="8577196" y="1796060"/>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9"/>
            <p:cNvSpPr/>
            <p:nvPr/>
          </p:nvSpPr>
          <p:spPr>
            <a:xfrm>
              <a:off x="8732411" y="1796060"/>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9"/>
            <p:cNvSpPr/>
            <p:nvPr/>
          </p:nvSpPr>
          <p:spPr>
            <a:xfrm>
              <a:off x="8886060" y="1796060"/>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9"/>
            <p:cNvSpPr/>
            <p:nvPr/>
          </p:nvSpPr>
          <p:spPr>
            <a:xfrm>
              <a:off x="9039709" y="1796060"/>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9"/>
            <p:cNvSpPr/>
            <p:nvPr/>
          </p:nvSpPr>
          <p:spPr>
            <a:xfrm>
              <a:off x="9191634" y="179606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9"/>
            <p:cNvSpPr/>
            <p:nvPr/>
          </p:nvSpPr>
          <p:spPr>
            <a:xfrm>
              <a:off x="9345283" y="1796060"/>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4" name="Google Shape;2434;p9"/>
          <p:cNvSpPr/>
          <p:nvPr/>
        </p:nvSpPr>
        <p:spPr>
          <a:xfrm rot="-5400000" flipH="1">
            <a:off x="6575261" y="-1015282"/>
            <a:ext cx="1961382" cy="3544446"/>
          </a:xfrm>
          <a:custGeom>
            <a:avLst/>
            <a:gdLst/>
            <a:ahLst/>
            <a:cxnLst/>
            <a:rect l="l" t="t" r="r" b="b"/>
            <a:pathLst>
              <a:path w="55418" h="62667" extrusionOk="0">
                <a:moveTo>
                  <a:pt x="11830" y="1"/>
                </a:moveTo>
                <a:cubicBezTo>
                  <a:pt x="9219" y="1"/>
                  <a:pt x="6625" y="922"/>
                  <a:pt x="4055" y="1539"/>
                </a:cubicBezTo>
                <a:cubicBezTo>
                  <a:pt x="3510" y="1681"/>
                  <a:pt x="2943" y="1790"/>
                  <a:pt x="2376" y="1877"/>
                </a:cubicBezTo>
                <a:lnTo>
                  <a:pt x="1" y="60422"/>
                </a:lnTo>
                <a:lnTo>
                  <a:pt x="55418" y="62667"/>
                </a:lnTo>
                <a:cubicBezTo>
                  <a:pt x="54459" y="61817"/>
                  <a:pt x="53652" y="60814"/>
                  <a:pt x="53009" y="59702"/>
                </a:cubicBezTo>
                <a:cubicBezTo>
                  <a:pt x="51996" y="57893"/>
                  <a:pt x="51582" y="55823"/>
                  <a:pt x="51080" y="53806"/>
                </a:cubicBezTo>
                <a:cubicBezTo>
                  <a:pt x="50089" y="49785"/>
                  <a:pt x="48628" y="45785"/>
                  <a:pt x="46002" y="42581"/>
                </a:cubicBezTo>
                <a:cubicBezTo>
                  <a:pt x="43491" y="39528"/>
                  <a:pt x="39734" y="37292"/>
                  <a:pt x="35790" y="37292"/>
                </a:cubicBezTo>
                <a:cubicBezTo>
                  <a:pt x="35609" y="37292"/>
                  <a:pt x="35427" y="37297"/>
                  <a:pt x="35245" y="37307"/>
                </a:cubicBezTo>
                <a:cubicBezTo>
                  <a:pt x="33887" y="37380"/>
                  <a:pt x="32536" y="37717"/>
                  <a:pt x="31186" y="37717"/>
                </a:cubicBezTo>
                <a:cubicBezTo>
                  <a:pt x="30933" y="37717"/>
                  <a:pt x="30681" y="37705"/>
                  <a:pt x="30428" y="37677"/>
                </a:cubicBezTo>
                <a:cubicBezTo>
                  <a:pt x="27148" y="37329"/>
                  <a:pt x="24630" y="34375"/>
                  <a:pt x="23704" y="31204"/>
                </a:cubicBezTo>
                <a:cubicBezTo>
                  <a:pt x="22778" y="28043"/>
                  <a:pt x="23105" y="24665"/>
                  <a:pt x="23344" y="21374"/>
                </a:cubicBezTo>
                <a:cubicBezTo>
                  <a:pt x="23650" y="17047"/>
                  <a:pt x="23791" y="12590"/>
                  <a:pt x="22353" y="8492"/>
                </a:cubicBezTo>
                <a:cubicBezTo>
                  <a:pt x="20914" y="4405"/>
                  <a:pt x="17557" y="722"/>
                  <a:pt x="13264" y="101"/>
                </a:cubicBezTo>
                <a:cubicBezTo>
                  <a:pt x="12785" y="31"/>
                  <a:pt x="12307" y="1"/>
                  <a:pt x="1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9"/>
          <p:cNvSpPr/>
          <p:nvPr/>
        </p:nvSpPr>
        <p:spPr>
          <a:xfrm rot="10800000">
            <a:off x="59584" y="4351207"/>
            <a:ext cx="5660741" cy="792293"/>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6" name="Google Shape;2436;p9"/>
          <p:cNvGrpSpPr/>
          <p:nvPr/>
        </p:nvGrpSpPr>
        <p:grpSpPr>
          <a:xfrm rot="-2143343" flipH="1">
            <a:off x="7289340" y="2731692"/>
            <a:ext cx="3013706" cy="2213262"/>
            <a:chOff x="-831688" y="2674670"/>
            <a:chExt cx="3698146" cy="2715914"/>
          </a:xfrm>
        </p:grpSpPr>
        <p:sp>
          <p:nvSpPr>
            <p:cNvPr id="2437" name="Google Shape;2437;p9"/>
            <p:cNvSpPr/>
            <p:nvPr/>
          </p:nvSpPr>
          <p:spPr>
            <a:xfrm rot="-5302629">
              <a:off x="2693286" y="3664705"/>
              <a:ext cx="2707" cy="246"/>
            </a:xfrm>
            <a:custGeom>
              <a:avLst/>
              <a:gdLst/>
              <a:ahLst/>
              <a:cxnLst/>
              <a:rect l="l" t="t" r="r" b="b"/>
              <a:pathLst>
                <a:path w="11" h="1" extrusionOk="0">
                  <a:moveTo>
                    <a:pt x="11" y="0"/>
                  </a:moveTo>
                  <a:lnTo>
                    <a:pt x="11" y="0"/>
                  </a:lnTo>
                  <a:lnTo>
                    <a:pt x="11"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9"/>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9"/>
            <p:cNvSpPr/>
            <p:nvPr/>
          </p:nvSpPr>
          <p:spPr>
            <a:xfrm rot="-5302629">
              <a:off x="2394594" y="3346501"/>
              <a:ext cx="19197" cy="13782"/>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9"/>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9"/>
            <p:cNvSpPr/>
            <p:nvPr/>
          </p:nvSpPr>
          <p:spPr>
            <a:xfrm rot="-5302629">
              <a:off x="1972265" y="3390648"/>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9"/>
            <p:cNvSpPr/>
            <p:nvPr/>
          </p:nvSpPr>
          <p:spPr>
            <a:xfrm rot="-5302629">
              <a:off x="1974954" y="3331639"/>
              <a:ext cx="43070" cy="76787"/>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9"/>
            <p:cNvSpPr/>
            <p:nvPr/>
          </p:nvSpPr>
          <p:spPr>
            <a:xfrm rot="-5302629">
              <a:off x="1795908" y="3353860"/>
              <a:ext cx="32487" cy="27073"/>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9"/>
            <p:cNvSpPr/>
            <p:nvPr/>
          </p:nvSpPr>
          <p:spPr>
            <a:xfrm rot="-5302629">
              <a:off x="1352219" y="4286965"/>
              <a:ext cx="13782" cy="21658"/>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9"/>
            <p:cNvSpPr/>
            <p:nvPr/>
          </p:nvSpPr>
          <p:spPr>
            <a:xfrm rot="-5302629">
              <a:off x="1945324" y="406351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9"/>
            <p:cNvSpPr/>
            <p:nvPr/>
          </p:nvSpPr>
          <p:spPr>
            <a:xfrm rot="-5302629">
              <a:off x="1879941" y="3751833"/>
              <a:ext cx="19197" cy="16490"/>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9"/>
            <p:cNvSpPr/>
            <p:nvPr/>
          </p:nvSpPr>
          <p:spPr>
            <a:xfrm rot="-5302629">
              <a:off x="1369727" y="4296621"/>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9"/>
            <p:cNvSpPr/>
            <p:nvPr/>
          </p:nvSpPr>
          <p:spPr>
            <a:xfrm rot="-5302629">
              <a:off x="1800251" y="387425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9"/>
            <p:cNvSpPr/>
            <p:nvPr/>
          </p:nvSpPr>
          <p:spPr>
            <a:xfrm rot="-5302629">
              <a:off x="1946667" y="4043789"/>
              <a:ext cx="29780" cy="32241"/>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9"/>
            <p:cNvSpPr/>
            <p:nvPr/>
          </p:nvSpPr>
          <p:spPr>
            <a:xfrm rot="-5302629">
              <a:off x="2692968" y="3665014"/>
              <a:ext cx="16244" cy="13536"/>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9"/>
            <p:cNvSpPr/>
            <p:nvPr/>
          </p:nvSpPr>
          <p:spPr>
            <a:xfrm rot="-5302629">
              <a:off x="1420998" y="3434121"/>
              <a:ext cx="246" cy="24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9"/>
            <p:cNvSpPr/>
            <p:nvPr/>
          </p:nvSpPr>
          <p:spPr>
            <a:xfrm rot="-5302629">
              <a:off x="981366" y="3891190"/>
              <a:ext cx="246" cy="246"/>
            </a:xfrm>
            <a:custGeom>
              <a:avLst/>
              <a:gdLst/>
              <a:ahLst/>
              <a:cxnLst/>
              <a:rect l="l" t="t" r="r" b="b"/>
              <a:pathLst>
                <a:path w="1" h="1" extrusionOk="0">
                  <a:moveTo>
                    <a:pt x="0" y="1"/>
                  </a:moveTo>
                  <a:lnTo>
                    <a:pt x="0" y="1"/>
                  </a:ln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9"/>
            <p:cNvSpPr/>
            <p:nvPr/>
          </p:nvSpPr>
          <p:spPr>
            <a:xfrm rot="-5302629">
              <a:off x="1170549" y="4072576"/>
              <a:ext cx="16490" cy="13536"/>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9"/>
            <p:cNvSpPr/>
            <p:nvPr/>
          </p:nvSpPr>
          <p:spPr>
            <a:xfrm rot="-5302629">
              <a:off x="969847" y="3854974"/>
              <a:ext cx="29780" cy="43316"/>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9"/>
            <p:cNvSpPr/>
            <p:nvPr/>
          </p:nvSpPr>
          <p:spPr>
            <a:xfrm rot="-5302629">
              <a:off x="985760" y="3926305"/>
              <a:ext cx="10829" cy="1107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9"/>
            <p:cNvSpPr/>
            <p:nvPr/>
          </p:nvSpPr>
          <p:spPr>
            <a:xfrm rot="-5302629">
              <a:off x="936704" y="3865704"/>
              <a:ext cx="11075" cy="6153"/>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9"/>
            <p:cNvSpPr/>
            <p:nvPr/>
          </p:nvSpPr>
          <p:spPr>
            <a:xfrm rot="-5302629">
              <a:off x="999096" y="3934532"/>
              <a:ext cx="246" cy="246"/>
            </a:xfrm>
            <a:custGeom>
              <a:avLst/>
              <a:gdLst/>
              <a:ahLst/>
              <a:cxnLst/>
              <a:rect l="l" t="t" r="r" b="b"/>
              <a:pathLst>
                <a:path w="1"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9"/>
            <p:cNvSpPr/>
            <p:nvPr/>
          </p:nvSpPr>
          <p:spPr>
            <a:xfrm rot="-5302629">
              <a:off x="1017647" y="4122002"/>
              <a:ext cx="13782" cy="10583"/>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9"/>
            <p:cNvSpPr/>
            <p:nvPr/>
          </p:nvSpPr>
          <p:spPr>
            <a:xfrm rot="-5302629">
              <a:off x="1357412" y="3439666"/>
              <a:ext cx="40363" cy="3765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9"/>
            <p:cNvSpPr/>
            <p:nvPr/>
          </p:nvSpPr>
          <p:spPr>
            <a:xfrm rot="-5302629">
              <a:off x="1000723" y="4580209"/>
              <a:ext cx="13536" cy="10829"/>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9"/>
            <p:cNvSpPr/>
            <p:nvPr/>
          </p:nvSpPr>
          <p:spPr>
            <a:xfrm rot="-5302629">
              <a:off x="1033274" y="4142385"/>
              <a:ext cx="13536" cy="13782"/>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9"/>
            <p:cNvSpPr/>
            <p:nvPr/>
          </p:nvSpPr>
          <p:spPr>
            <a:xfrm rot="-5302629">
              <a:off x="1023425" y="4556109"/>
              <a:ext cx="13536" cy="12060"/>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9"/>
            <p:cNvSpPr/>
            <p:nvPr/>
          </p:nvSpPr>
          <p:spPr>
            <a:xfrm rot="-5302629">
              <a:off x="701918" y="3998898"/>
              <a:ext cx="10829" cy="10829"/>
            </a:xfrm>
            <a:custGeom>
              <a:avLst/>
              <a:gdLst/>
              <a:ahLst/>
              <a:cxnLst/>
              <a:rect l="l" t="t" r="r" b="b"/>
              <a:pathLst>
                <a:path w="44" h="44" extrusionOk="0">
                  <a:moveTo>
                    <a:pt x="22" y="0"/>
                  </a:moveTo>
                  <a:lnTo>
                    <a:pt x="0" y="22"/>
                  </a:lnTo>
                  <a:lnTo>
                    <a:pt x="33" y="44"/>
                  </a:lnTo>
                  <a:lnTo>
                    <a:pt x="44" y="33"/>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9"/>
            <p:cNvSpPr/>
            <p:nvPr/>
          </p:nvSpPr>
          <p:spPr>
            <a:xfrm rot="-5302629">
              <a:off x="973225" y="3885813"/>
              <a:ext cx="18951" cy="29780"/>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9"/>
            <p:cNvSpPr/>
            <p:nvPr/>
          </p:nvSpPr>
          <p:spPr>
            <a:xfrm rot="-5302629">
              <a:off x="1318729" y="3504384"/>
              <a:ext cx="53899" cy="75557"/>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9"/>
            <p:cNvSpPr/>
            <p:nvPr/>
          </p:nvSpPr>
          <p:spPr>
            <a:xfrm rot="-5302629">
              <a:off x="101450" y="4730532"/>
              <a:ext cx="13782" cy="13536"/>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9"/>
            <p:cNvSpPr/>
            <p:nvPr/>
          </p:nvSpPr>
          <p:spPr>
            <a:xfrm rot="-5302629">
              <a:off x="1381688" y="3547126"/>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9"/>
            <p:cNvSpPr/>
            <p:nvPr/>
          </p:nvSpPr>
          <p:spPr>
            <a:xfrm rot="-5302629">
              <a:off x="1416547" y="3540143"/>
              <a:ext cx="10829" cy="24365"/>
            </a:xfrm>
            <a:custGeom>
              <a:avLst/>
              <a:gdLst/>
              <a:ahLst/>
              <a:cxnLst/>
              <a:rect l="l" t="t" r="r" b="b"/>
              <a:pathLst>
                <a:path w="44" h="99" extrusionOk="0">
                  <a:moveTo>
                    <a:pt x="44" y="0"/>
                  </a:moveTo>
                  <a:cubicBezTo>
                    <a:pt x="0" y="55"/>
                    <a:pt x="0" y="87"/>
                    <a:pt x="44" y="98"/>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9"/>
            <p:cNvSpPr/>
            <p:nvPr/>
          </p:nvSpPr>
          <p:spPr>
            <a:xfrm rot="-5302629">
              <a:off x="1382588" y="3564509"/>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9"/>
            <p:cNvSpPr/>
            <p:nvPr/>
          </p:nvSpPr>
          <p:spPr>
            <a:xfrm rot="-5302629">
              <a:off x="935062" y="3964772"/>
              <a:ext cx="37902" cy="28549"/>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9"/>
            <p:cNvSpPr/>
            <p:nvPr/>
          </p:nvSpPr>
          <p:spPr>
            <a:xfrm rot="-5302629">
              <a:off x="1382734" y="3548817"/>
              <a:ext cx="21658" cy="21658"/>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9"/>
            <p:cNvSpPr/>
            <p:nvPr/>
          </p:nvSpPr>
          <p:spPr>
            <a:xfrm rot="-5302629">
              <a:off x="883907" y="3930314"/>
              <a:ext cx="53899" cy="41593"/>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9"/>
            <p:cNvSpPr/>
            <p:nvPr/>
          </p:nvSpPr>
          <p:spPr>
            <a:xfrm rot="-5302629">
              <a:off x="1775732" y="3865489"/>
              <a:ext cx="29780" cy="19689"/>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9"/>
            <p:cNvSpPr/>
            <p:nvPr/>
          </p:nvSpPr>
          <p:spPr>
            <a:xfrm rot="-5302629">
              <a:off x="1777658" y="4339306"/>
              <a:ext cx="16244" cy="13536"/>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9"/>
            <p:cNvSpPr/>
            <p:nvPr/>
          </p:nvSpPr>
          <p:spPr>
            <a:xfrm rot="-5302629">
              <a:off x="1728927" y="4206403"/>
              <a:ext cx="47008" cy="69896"/>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9"/>
            <p:cNvSpPr/>
            <p:nvPr/>
          </p:nvSpPr>
          <p:spPr>
            <a:xfrm rot="-5302629">
              <a:off x="1964560" y="4371314"/>
              <a:ext cx="16244" cy="8368"/>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9"/>
            <p:cNvSpPr/>
            <p:nvPr/>
          </p:nvSpPr>
          <p:spPr>
            <a:xfrm rot="-5302629">
              <a:off x="1969720" y="4415896"/>
              <a:ext cx="24365" cy="2436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9"/>
            <p:cNvSpPr/>
            <p:nvPr/>
          </p:nvSpPr>
          <p:spPr>
            <a:xfrm rot="-5302629">
              <a:off x="1893305" y="4365666"/>
              <a:ext cx="37902" cy="27073"/>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9"/>
            <p:cNvSpPr/>
            <p:nvPr/>
          </p:nvSpPr>
          <p:spPr>
            <a:xfrm rot="-5302629">
              <a:off x="2037593" y="4305144"/>
              <a:ext cx="13536" cy="8122"/>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9"/>
            <p:cNvSpPr/>
            <p:nvPr/>
          </p:nvSpPr>
          <p:spPr>
            <a:xfrm rot="-5302629">
              <a:off x="1626593" y="4364411"/>
              <a:ext cx="13536" cy="16490"/>
            </a:xfrm>
            <a:custGeom>
              <a:avLst/>
              <a:gdLst/>
              <a:ahLst/>
              <a:cxnLst/>
              <a:rect l="l" t="t" r="r" b="b"/>
              <a:pathLst>
                <a:path w="55" h="67" extrusionOk="0">
                  <a:moveTo>
                    <a:pt x="22" y="1"/>
                  </a:moveTo>
                  <a:lnTo>
                    <a:pt x="0" y="12"/>
                  </a:lnTo>
                  <a:lnTo>
                    <a:pt x="44" y="66"/>
                  </a:lnTo>
                  <a:lnTo>
                    <a:pt x="55" y="55"/>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9"/>
            <p:cNvSpPr/>
            <p:nvPr/>
          </p:nvSpPr>
          <p:spPr>
            <a:xfrm rot="-5302629">
              <a:off x="2025265" y="4308615"/>
              <a:ext cx="13782" cy="1107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9"/>
            <p:cNvSpPr/>
            <p:nvPr/>
          </p:nvSpPr>
          <p:spPr>
            <a:xfrm rot="-5302629">
              <a:off x="2024343" y="4382794"/>
              <a:ext cx="37655" cy="32487"/>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9"/>
            <p:cNvSpPr/>
            <p:nvPr/>
          </p:nvSpPr>
          <p:spPr>
            <a:xfrm rot="-5302629">
              <a:off x="1546101" y="4256263"/>
              <a:ext cx="88847" cy="241191"/>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9"/>
            <p:cNvSpPr/>
            <p:nvPr/>
          </p:nvSpPr>
          <p:spPr>
            <a:xfrm rot="-5302629">
              <a:off x="1464967" y="4350284"/>
              <a:ext cx="246" cy="246"/>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9"/>
            <p:cNvSpPr/>
            <p:nvPr/>
          </p:nvSpPr>
          <p:spPr>
            <a:xfrm rot="-5302629">
              <a:off x="1627057" y="4332770"/>
              <a:ext cx="29780" cy="21166"/>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9"/>
            <p:cNvSpPr/>
            <p:nvPr/>
          </p:nvSpPr>
          <p:spPr>
            <a:xfrm rot="-5302629">
              <a:off x="1464641" y="4347799"/>
              <a:ext cx="16490" cy="11075"/>
            </a:xfrm>
            <a:custGeom>
              <a:avLst/>
              <a:gdLst/>
              <a:ahLst/>
              <a:cxnLst/>
              <a:rect l="l" t="t" r="r" b="b"/>
              <a:pathLst>
                <a:path w="67" h="45" extrusionOk="0">
                  <a:moveTo>
                    <a:pt x="44" y="1"/>
                  </a:moveTo>
                  <a:lnTo>
                    <a:pt x="1" y="45"/>
                  </a:lnTo>
                  <a:lnTo>
                    <a:pt x="33" y="45"/>
                  </a:lnTo>
                  <a:cubicBezTo>
                    <a:pt x="66" y="23"/>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9"/>
            <p:cNvSpPr/>
            <p:nvPr/>
          </p:nvSpPr>
          <p:spPr>
            <a:xfrm rot="-5302629">
              <a:off x="1678608" y="4344793"/>
              <a:ext cx="10829" cy="7630"/>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9"/>
            <p:cNvSpPr/>
            <p:nvPr/>
          </p:nvSpPr>
          <p:spPr>
            <a:xfrm rot="-5302629">
              <a:off x="1950127" y="4309147"/>
              <a:ext cx="18951" cy="21904"/>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9"/>
            <p:cNvSpPr/>
            <p:nvPr/>
          </p:nvSpPr>
          <p:spPr>
            <a:xfrm rot="-5302629">
              <a:off x="1685494" y="4314143"/>
              <a:ext cx="40363" cy="35194"/>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9"/>
            <p:cNvSpPr/>
            <p:nvPr/>
          </p:nvSpPr>
          <p:spPr>
            <a:xfrm rot="-5302629">
              <a:off x="1851982" y="4313338"/>
              <a:ext cx="24365" cy="2436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9"/>
            <p:cNvSpPr/>
            <p:nvPr/>
          </p:nvSpPr>
          <p:spPr>
            <a:xfrm rot="-5302629">
              <a:off x="1996753" y="414277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9"/>
            <p:cNvSpPr/>
            <p:nvPr/>
          </p:nvSpPr>
          <p:spPr>
            <a:xfrm rot="-5302629">
              <a:off x="1868483" y="4255877"/>
              <a:ext cx="11075" cy="8368"/>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9"/>
            <p:cNvSpPr/>
            <p:nvPr/>
          </p:nvSpPr>
          <p:spPr>
            <a:xfrm rot="-5302629">
              <a:off x="1981993" y="4132909"/>
              <a:ext cx="10829" cy="19197"/>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9"/>
            <p:cNvSpPr/>
            <p:nvPr/>
          </p:nvSpPr>
          <p:spPr>
            <a:xfrm rot="-5302629">
              <a:off x="1948615" y="4128740"/>
              <a:ext cx="35194" cy="29041"/>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9"/>
            <p:cNvSpPr/>
            <p:nvPr/>
          </p:nvSpPr>
          <p:spPr>
            <a:xfrm rot="-5302629">
              <a:off x="1842800" y="4110713"/>
              <a:ext cx="43070" cy="35194"/>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9"/>
            <p:cNvSpPr/>
            <p:nvPr/>
          </p:nvSpPr>
          <p:spPr>
            <a:xfrm rot="-5302629">
              <a:off x="1722161" y="4075973"/>
              <a:ext cx="13536" cy="8368"/>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9"/>
            <p:cNvSpPr/>
            <p:nvPr/>
          </p:nvSpPr>
          <p:spPr>
            <a:xfrm rot="-5302629">
              <a:off x="1597469" y="4063202"/>
              <a:ext cx="21658" cy="2436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9"/>
            <p:cNvSpPr/>
            <p:nvPr/>
          </p:nvSpPr>
          <p:spPr>
            <a:xfrm rot="-5302629">
              <a:off x="1980516" y="414231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9"/>
            <p:cNvSpPr/>
            <p:nvPr/>
          </p:nvSpPr>
          <p:spPr>
            <a:xfrm rot="-5302629">
              <a:off x="1935986" y="4244530"/>
              <a:ext cx="13536" cy="10829"/>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9"/>
            <p:cNvSpPr/>
            <p:nvPr/>
          </p:nvSpPr>
          <p:spPr>
            <a:xfrm rot="-5302629">
              <a:off x="1996675" y="4134956"/>
              <a:ext cx="21658" cy="21658"/>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9"/>
            <p:cNvSpPr/>
            <p:nvPr/>
          </p:nvSpPr>
          <p:spPr>
            <a:xfrm rot="-5302629">
              <a:off x="1773605" y="4040080"/>
              <a:ext cx="27073" cy="37902"/>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9"/>
            <p:cNvSpPr/>
            <p:nvPr/>
          </p:nvSpPr>
          <p:spPr>
            <a:xfrm rot="-5302629">
              <a:off x="1997867" y="4208779"/>
              <a:ext cx="24611" cy="59313"/>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9"/>
            <p:cNvSpPr/>
            <p:nvPr/>
          </p:nvSpPr>
          <p:spPr>
            <a:xfrm rot="-5302629">
              <a:off x="1848561" y="4201678"/>
              <a:ext cx="13782" cy="1107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9"/>
            <p:cNvSpPr/>
            <p:nvPr/>
          </p:nvSpPr>
          <p:spPr>
            <a:xfrm rot="-5302629">
              <a:off x="1790857" y="4157076"/>
              <a:ext cx="13536" cy="1107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9"/>
            <p:cNvSpPr/>
            <p:nvPr/>
          </p:nvSpPr>
          <p:spPr>
            <a:xfrm rot="-5302629">
              <a:off x="1961265" y="4196870"/>
              <a:ext cx="13782" cy="16244"/>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9"/>
            <p:cNvSpPr/>
            <p:nvPr/>
          </p:nvSpPr>
          <p:spPr>
            <a:xfrm rot="-5302629">
              <a:off x="1407296" y="4307665"/>
              <a:ext cx="43316" cy="7285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9"/>
            <p:cNvSpPr/>
            <p:nvPr/>
          </p:nvSpPr>
          <p:spPr>
            <a:xfrm rot="-5302629">
              <a:off x="1412074" y="4598511"/>
              <a:ext cx="13536" cy="13782"/>
            </a:xfrm>
            <a:custGeom>
              <a:avLst/>
              <a:gdLst/>
              <a:ahLst/>
              <a:cxnLst/>
              <a:rect l="l" t="t" r="r" b="b"/>
              <a:pathLst>
                <a:path w="55" h="56" extrusionOk="0">
                  <a:moveTo>
                    <a:pt x="22" y="1"/>
                  </a:moveTo>
                  <a:lnTo>
                    <a:pt x="0" y="12"/>
                  </a:lnTo>
                  <a:lnTo>
                    <a:pt x="33" y="55"/>
                  </a:lnTo>
                  <a:lnTo>
                    <a:pt x="55"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9"/>
            <p:cNvSpPr/>
            <p:nvPr/>
          </p:nvSpPr>
          <p:spPr>
            <a:xfrm rot="-5302629">
              <a:off x="1384367" y="4603881"/>
              <a:ext cx="13536" cy="12306"/>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9"/>
            <p:cNvSpPr/>
            <p:nvPr/>
          </p:nvSpPr>
          <p:spPr>
            <a:xfrm rot="-5302629">
              <a:off x="1741297" y="4634520"/>
              <a:ext cx="2707" cy="8368"/>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9"/>
            <p:cNvSpPr/>
            <p:nvPr/>
          </p:nvSpPr>
          <p:spPr>
            <a:xfrm rot="-5302629">
              <a:off x="1288582" y="4589838"/>
              <a:ext cx="21658" cy="32487"/>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9"/>
            <p:cNvSpPr/>
            <p:nvPr/>
          </p:nvSpPr>
          <p:spPr>
            <a:xfrm rot="-5302629">
              <a:off x="1313881" y="4563514"/>
              <a:ext cx="16244" cy="1107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9"/>
            <p:cNvSpPr/>
            <p:nvPr/>
          </p:nvSpPr>
          <p:spPr>
            <a:xfrm rot="-5302629">
              <a:off x="1624797" y="4561557"/>
              <a:ext cx="37655" cy="70881"/>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9"/>
            <p:cNvSpPr/>
            <p:nvPr/>
          </p:nvSpPr>
          <p:spPr>
            <a:xfrm rot="-5302629">
              <a:off x="1616932" y="4613518"/>
              <a:ext cx="2953" cy="246"/>
            </a:xfrm>
            <a:custGeom>
              <a:avLst/>
              <a:gdLst/>
              <a:ahLst/>
              <a:cxnLst/>
              <a:rect l="l" t="t" r="r" b="b"/>
              <a:pathLst>
                <a:path w="12" h="1" extrusionOk="0">
                  <a:moveTo>
                    <a:pt x="0" y="1"/>
                  </a:moveTo>
                  <a:lnTo>
                    <a:pt x="0" y="1"/>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9"/>
            <p:cNvSpPr/>
            <p:nvPr/>
          </p:nvSpPr>
          <p:spPr>
            <a:xfrm rot="-5302629">
              <a:off x="1186190" y="4655183"/>
              <a:ext cx="16244" cy="29780"/>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9"/>
            <p:cNvSpPr/>
            <p:nvPr/>
          </p:nvSpPr>
          <p:spPr>
            <a:xfrm rot="-5302629">
              <a:off x="1168379" y="4674826"/>
              <a:ext cx="13536" cy="13782"/>
            </a:xfrm>
            <a:custGeom>
              <a:avLst/>
              <a:gdLst/>
              <a:ahLst/>
              <a:cxnLst/>
              <a:rect l="l" t="t" r="r" b="b"/>
              <a:pathLst>
                <a:path w="55" h="56" extrusionOk="0">
                  <a:moveTo>
                    <a:pt x="11" y="1"/>
                  </a:moveTo>
                  <a:lnTo>
                    <a:pt x="0" y="12"/>
                  </a:lnTo>
                  <a:lnTo>
                    <a:pt x="33" y="55"/>
                  </a:lnTo>
                  <a:lnTo>
                    <a:pt x="55" y="45"/>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9"/>
            <p:cNvSpPr/>
            <p:nvPr/>
          </p:nvSpPr>
          <p:spPr>
            <a:xfrm rot="-5302629">
              <a:off x="1215892" y="4650733"/>
              <a:ext cx="16490" cy="18951"/>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9"/>
            <p:cNvSpPr/>
            <p:nvPr/>
          </p:nvSpPr>
          <p:spPr>
            <a:xfrm rot="-5302629">
              <a:off x="1326709" y="4483491"/>
              <a:ext cx="16244" cy="21658"/>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9"/>
            <p:cNvSpPr/>
            <p:nvPr/>
          </p:nvSpPr>
          <p:spPr>
            <a:xfrm rot="-5302629">
              <a:off x="1448195" y="4446682"/>
              <a:ext cx="16490" cy="27073"/>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9"/>
            <p:cNvSpPr/>
            <p:nvPr/>
          </p:nvSpPr>
          <p:spPr>
            <a:xfrm rot="-5302629">
              <a:off x="1686068" y="4488380"/>
              <a:ext cx="16490" cy="10829"/>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9"/>
            <p:cNvSpPr/>
            <p:nvPr/>
          </p:nvSpPr>
          <p:spPr>
            <a:xfrm rot="-5302629">
              <a:off x="1835130" y="4478059"/>
              <a:ext cx="32487" cy="2436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9"/>
            <p:cNvSpPr/>
            <p:nvPr/>
          </p:nvSpPr>
          <p:spPr>
            <a:xfrm rot="-5302629">
              <a:off x="1333938" y="4382834"/>
              <a:ext cx="13536" cy="16736"/>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9"/>
            <p:cNvSpPr/>
            <p:nvPr/>
          </p:nvSpPr>
          <p:spPr>
            <a:xfrm rot="-5302629">
              <a:off x="1349720" y="4388753"/>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9"/>
            <p:cNvSpPr/>
            <p:nvPr/>
          </p:nvSpPr>
          <p:spPr>
            <a:xfrm rot="-5302629">
              <a:off x="1351036" y="4384918"/>
              <a:ext cx="13536" cy="13536"/>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9"/>
            <p:cNvSpPr/>
            <p:nvPr/>
          </p:nvSpPr>
          <p:spPr>
            <a:xfrm rot="-5302629">
              <a:off x="1544600" y="4509646"/>
              <a:ext cx="18951" cy="21904"/>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9"/>
            <p:cNvSpPr/>
            <p:nvPr/>
          </p:nvSpPr>
          <p:spPr>
            <a:xfrm rot="-5302629">
              <a:off x="1563266" y="4526317"/>
              <a:ext cx="2953" cy="246"/>
            </a:xfrm>
            <a:custGeom>
              <a:avLst/>
              <a:gdLst/>
              <a:ahLst/>
              <a:cxnLst/>
              <a:rect l="l" t="t" r="r" b="b"/>
              <a:pathLst>
                <a:path w="12" h="1" extrusionOk="0">
                  <a:moveTo>
                    <a:pt x="12" y="0"/>
                  </a:moveTo>
                  <a:lnTo>
                    <a:pt x="12"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9"/>
            <p:cNvSpPr/>
            <p:nvPr/>
          </p:nvSpPr>
          <p:spPr>
            <a:xfrm rot="-5302629">
              <a:off x="1565588" y="4526691"/>
              <a:ext cx="24365" cy="27073"/>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9"/>
            <p:cNvSpPr/>
            <p:nvPr/>
          </p:nvSpPr>
          <p:spPr>
            <a:xfrm rot="-5302629">
              <a:off x="1904860" y="4584481"/>
              <a:ext cx="18951" cy="16244"/>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9"/>
            <p:cNvSpPr/>
            <p:nvPr/>
          </p:nvSpPr>
          <p:spPr>
            <a:xfrm rot="-5302629">
              <a:off x="1701394" y="4518264"/>
              <a:ext cx="27073" cy="16490"/>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9"/>
            <p:cNvSpPr/>
            <p:nvPr/>
          </p:nvSpPr>
          <p:spPr>
            <a:xfrm rot="-5302629">
              <a:off x="1420136" y="4502143"/>
              <a:ext cx="16490" cy="1107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9"/>
            <p:cNvSpPr/>
            <p:nvPr/>
          </p:nvSpPr>
          <p:spPr>
            <a:xfrm rot="-5302629">
              <a:off x="1786396" y="4514187"/>
              <a:ext cx="12552" cy="11567"/>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9"/>
            <p:cNvSpPr/>
            <p:nvPr/>
          </p:nvSpPr>
          <p:spPr>
            <a:xfrm rot="-5302629">
              <a:off x="1142811" y="5004187"/>
              <a:ext cx="16244" cy="21658"/>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9"/>
            <p:cNvSpPr/>
            <p:nvPr/>
          </p:nvSpPr>
          <p:spPr>
            <a:xfrm rot="-5302629">
              <a:off x="1601932" y="2858738"/>
              <a:ext cx="29780" cy="32487"/>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9"/>
            <p:cNvSpPr/>
            <p:nvPr/>
          </p:nvSpPr>
          <p:spPr>
            <a:xfrm rot="-5302629">
              <a:off x="1900408" y="2774853"/>
              <a:ext cx="46023" cy="56606"/>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9"/>
            <p:cNvSpPr/>
            <p:nvPr/>
          </p:nvSpPr>
          <p:spPr>
            <a:xfrm rot="-5302629">
              <a:off x="1935410" y="2842395"/>
              <a:ext cx="51192" cy="57837"/>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9"/>
            <p:cNvSpPr/>
            <p:nvPr/>
          </p:nvSpPr>
          <p:spPr>
            <a:xfrm rot="-5302629">
              <a:off x="1976520" y="2763315"/>
              <a:ext cx="27073" cy="16244"/>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9"/>
            <p:cNvSpPr/>
            <p:nvPr/>
          </p:nvSpPr>
          <p:spPr>
            <a:xfrm rot="-5302629">
              <a:off x="470720" y="4204260"/>
              <a:ext cx="5661" cy="246"/>
            </a:xfrm>
            <a:custGeom>
              <a:avLst/>
              <a:gdLst/>
              <a:ahLst/>
              <a:cxnLst/>
              <a:rect l="l" t="t" r="r" b="b"/>
              <a:pathLst>
                <a:path w="23" h="1" extrusionOk="0">
                  <a:moveTo>
                    <a:pt x="1" y="1"/>
                  </a:moveTo>
                  <a:cubicBezTo>
                    <a:pt x="12" y="1"/>
                    <a:pt x="12" y="1"/>
                    <a:pt x="23" y="1"/>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9"/>
            <p:cNvSpPr/>
            <p:nvPr/>
          </p:nvSpPr>
          <p:spPr>
            <a:xfrm rot="-5302629">
              <a:off x="2018206" y="2743497"/>
              <a:ext cx="13536" cy="6891"/>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9"/>
            <p:cNvSpPr/>
            <p:nvPr/>
          </p:nvSpPr>
          <p:spPr>
            <a:xfrm rot="-5302629">
              <a:off x="1848681" y="2687838"/>
              <a:ext cx="80725" cy="102383"/>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9"/>
            <p:cNvSpPr/>
            <p:nvPr/>
          </p:nvSpPr>
          <p:spPr>
            <a:xfrm rot="-5302629">
              <a:off x="813504" y="5298853"/>
              <a:ext cx="11075" cy="14521"/>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9"/>
            <p:cNvSpPr/>
            <p:nvPr/>
          </p:nvSpPr>
          <p:spPr>
            <a:xfrm rot="-5302629">
              <a:off x="976776" y="5209778"/>
              <a:ext cx="27073" cy="25350"/>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9"/>
            <p:cNvSpPr/>
            <p:nvPr/>
          </p:nvSpPr>
          <p:spPr>
            <a:xfrm rot="-5302629">
              <a:off x="570209" y="5201877"/>
              <a:ext cx="21658" cy="2879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9"/>
            <p:cNvSpPr/>
            <p:nvPr/>
          </p:nvSpPr>
          <p:spPr>
            <a:xfrm rot="-5302629">
              <a:off x="634698" y="5272927"/>
              <a:ext cx="24365" cy="27073"/>
            </a:xfrm>
            <a:custGeom>
              <a:avLst/>
              <a:gdLst/>
              <a:ahLst/>
              <a:cxnLst/>
              <a:rect l="l" t="t" r="r" b="b"/>
              <a:pathLst>
                <a:path w="99" h="110" extrusionOk="0">
                  <a:moveTo>
                    <a:pt x="66" y="1"/>
                  </a:moveTo>
                  <a:lnTo>
                    <a:pt x="0" y="88"/>
                  </a:lnTo>
                  <a:lnTo>
                    <a:pt x="33" y="110"/>
                  </a:lnTo>
                  <a:cubicBezTo>
                    <a:pt x="98" y="12"/>
                    <a:pt x="98"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9"/>
            <p:cNvSpPr/>
            <p:nvPr/>
          </p:nvSpPr>
          <p:spPr>
            <a:xfrm rot="-5302629">
              <a:off x="-820797" y="5265273"/>
              <a:ext cx="13536" cy="34948"/>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9"/>
            <p:cNvSpPr/>
            <p:nvPr/>
          </p:nvSpPr>
          <p:spPr>
            <a:xfrm rot="-5302629">
              <a:off x="1686779" y="4171775"/>
              <a:ext cx="16244" cy="3765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9"/>
            <p:cNvSpPr/>
            <p:nvPr/>
          </p:nvSpPr>
          <p:spPr>
            <a:xfrm rot="-5302629">
              <a:off x="832359" y="5316003"/>
              <a:ext cx="10829" cy="13536"/>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9"/>
            <p:cNvSpPr/>
            <p:nvPr/>
          </p:nvSpPr>
          <p:spPr>
            <a:xfrm rot="-5302629">
              <a:off x="1873155" y="2813830"/>
              <a:ext cx="10829" cy="16244"/>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9"/>
            <p:cNvSpPr/>
            <p:nvPr/>
          </p:nvSpPr>
          <p:spPr>
            <a:xfrm rot="-5302629">
              <a:off x="615758" y="5209803"/>
              <a:ext cx="37902" cy="47992"/>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9"/>
            <p:cNvSpPr/>
            <p:nvPr/>
          </p:nvSpPr>
          <p:spPr>
            <a:xfrm rot="-5302629">
              <a:off x="2027695" y="2822177"/>
              <a:ext cx="21658" cy="14028"/>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9"/>
            <p:cNvSpPr/>
            <p:nvPr/>
          </p:nvSpPr>
          <p:spPr>
            <a:xfrm rot="-5302629">
              <a:off x="2074396" y="2880297"/>
              <a:ext cx="16244" cy="7630"/>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9"/>
            <p:cNvSpPr/>
            <p:nvPr/>
          </p:nvSpPr>
          <p:spPr>
            <a:xfrm rot="-5302629">
              <a:off x="2064167" y="2886329"/>
              <a:ext cx="19197" cy="13782"/>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9"/>
            <p:cNvSpPr/>
            <p:nvPr/>
          </p:nvSpPr>
          <p:spPr>
            <a:xfrm rot="-5302629">
              <a:off x="1698283" y="2833072"/>
              <a:ext cx="24365" cy="8368"/>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9"/>
            <p:cNvSpPr/>
            <p:nvPr/>
          </p:nvSpPr>
          <p:spPr>
            <a:xfrm rot="-5302629">
              <a:off x="1497179" y="2885566"/>
              <a:ext cx="21658" cy="12798"/>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9"/>
            <p:cNvSpPr/>
            <p:nvPr/>
          </p:nvSpPr>
          <p:spPr>
            <a:xfrm rot="-5302629">
              <a:off x="1985557" y="2678836"/>
              <a:ext cx="24365" cy="16490"/>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9"/>
            <p:cNvSpPr/>
            <p:nvPr/>
          </p:nvSpPr>
          <p:spPr>
            <a:xfrm rot="-5302629">
              <a:off x="662961" y="5319171"/>
              <a:ext cx="8368" cy="16244"/>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9"/>
            <p:cNvSpPr/>
            <p:nvPr/>
          </p:nvSpPr>
          <p:spPr>
            <a:xfrm rot="-5302629">
              <a:off x="839038" y="4842606"/>
              <a:ext cx="10829" cy="10829"/>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9"/>
            <p:cNvSpPr/>
            <p:nvPr/>
          </p:nvSpPr>
          <p:spPr>
            <a:xfrm rot="-5302629">
              <a:off x="686605" y="5237052"/>
              <a:ext cx="29780" cy="32487"/>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9"/>
            <p:cNvSpPr/>
            <p:nvPr/>
          </p:nvSpPr>
          <p:spPr>
            <a:xfrm rot="-5302629">
              <a:off x="988537" y="4773901"/>
              <a:ext cx="83433" cy="102383"/>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9"/>
            <p:cNvSpPr/>
            <p:nvPr/>
          </p:nvSpPr>
          <p:spPr>
            <a:xfrm rot="-5302629">
              <a:off x="1076102" y="4879449"/>
              <a:ext cx="51192" cy="62021"/>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9"/>
            <p:cNvSpPr/>
            <p:nvPr/>
          </p:nvSpPr>
          <p:spPr>
            <a:xfrm rot="-5302629">
              <a:off x="1305550" y="4908133"/>
              <a:ext cx="18951" cy="5661"/>
            </a:xfrm>
            <a:custGeom>
              <a:avLst/>
              <a:gdLst/>
              <a:ahLst/>
              <a:cxnLst/>
              <a:rect l="l" t="t" r="r" b="b"/>
              <a:pathLst>
                <a:path w="77" h="23" extrusionOk="0">
                  <a:moveTo>
                    <a:pt x="76" y="0"/>
                  </a:moveTo>
                  <a:cubicBezTo>
                    <a:pt x="44" y="0"/>
                    <a:pt x="22" y="11"/>
                    <a:pt x="0" y="22"/>
                  </a:cubicBezTo>
                  <a:lnTo>
                    <a:pt x="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9"/>
            <p:cNvSpPr/>
            <p:nvPr/>
          </p:nvSpPr>
          <p:spPr>
            <a:xfrm rot="-5302629">
              <a:off x="1000652" y="4823093"/>
              <a:ext cx="13536" cy="8122"/>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9"/>
            <p:cNvSpPr/>
            <p:nvPr/>
          </p:nvSpPr>
          <p:spPr>
            <a:xfrm rot="-5302629">
              <a:off x="853128" y="4816123"/>
              <a:ext cx="16244" cy="16490"/>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9"/>
            <p:cNvSpPr/>
            <p:nvPr/>
          </p:nvSpPr>
          <p:spPr>
            <a:xfrm rot="-5302629">
              <a:off x="1175208" y="4720569"/>
              <a:ext cx="13536" cy="13782"/>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9"/>
            <p:cNvSpPr/>
            <p:nvPr/>
          </p:nvSpPr>
          <p:spPr>
            <a:xfrm rot="-5302629">
              <a:off x="1631613" y="4137757"/>
              <a:ext cx="11075" cy="1107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9"/>
            <p:cNvSpPr/>
            <p:nvPr/>
          </p:nvSpPr>
          <p:spPr>
            <a:xfrm rot="-5302629">
              <a:off x="1243992" y="4738982"/>
              <a:ext cx="28549" cy="22889"/>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9"/>
            <p:cNvSpPr/>
            <p:nvPr/>
          </p:nvSpPr>
          <p:spPr>
            <a:xfrm rot="-5302629">
              <a:off x="1024812" y="4766083"/>
              <a:ext cx="16244" cy="2436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9"/>
            <p:cNvSpPr/>
            <p:nvPr/>
          </p:nvSpPr>
          <p:spPr>
            <a:xfrm rot="-5302629">
              <a:off x="801410" y="4883307"/>
              <a:ext cx="21904" cy="13536"/>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9"/>
            <p:cNvSpPr/>
            <p:nvPr/>
          </p:nvSpPr>
          <p:spPr>
            <a:xfrm rot="-5302629">
              <a:off x="684188" y="5038214"/>
              <a:ext cx="24365" cy="27073"/>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9"/>
            <p:cNvSpPr/>
            <p:nvPr/>
          </p:nvSpPr>
          <p:spPr>
            <a:xfrm rot="-5302629">
              <a:off x="1040744" y="5108603"/>
              <a:ext cx="13536" cy="13536"/>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9"/>
            <p:cNvSpPr/>
            <p:nvPr/>
          </p:nvSpPr>
          <p:spPr>
            <a:xfrm rot="-5302629">
              <a:off x="1071594" y="5063890"/>
              <a:ext cx="10829" cy="10829"/>
            </a:xfrm>
            <a:custGeom>
              <a:avLst/>
              <a:gdLst/>
              <a:ahLst/>
              <a:cxnLst/>
              <a:rect l="l" t="t" r="r" b="b"/>
              <a:pathLst>
                <a:path w="44" h="44" extrusionOk="0">
                  <a:moveTo>
                    <a:pt x="0" y="0"/>
                  </a:moveTo>
                  <a:lnTo>
                    <a:pt x="33" y="44"/>
                  </a:lnTo>
                  <a:lnTo>
                    <a:pt x="44" y="3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9"/>
            <p:cNvSpPr/>
            <p:nvPr/>
          </p:nvSpPr>
          <p:spPr>
            <a:xfrm rot="-5302629">
              <a:off x="581046" y="5101822"/>
              <a:ext cx="10829" cy="1993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9"/>
            <p:cNvSpPr/>
            <p:nvPr/>
          </p:nvSpPr>
          <p:spPr>
            <a:xfrm rot="-5302629">
              <a:off x="955036" y="5244777"/>
              <a:ext cx="29780" cy="21412"/>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9"/>
            <p:cNvSpPr/>
            <p:nvPr/>
          </p:nvSpPr>
          <p:spPr>
            <a:xfrm rot="-5302629">
              <a:off x="675548" y="5064739"/>
              <a:ext cx="11075" cy="18951"/>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9"/>
            <p:cNvSpPr/>
            <p:nvPr/>
          </p:nvSpPr>
          <p:spPr>
            <a:xfrm rot="-5302629">
              <a:off x="613037" y="5071624"/>
              <a:ext cx="56606" cy="64728"/>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9"/>
            <p:cNvSpPr/>
            <p:nvPr/>
          </p:nvSpPr>
          <p:spPr>
            <a:xfrm rot="-5302629">
              <a:off x="1531640" y="4553527"/>
              <a:ext cx="91308" cy="94015"/>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9"/>
            <p:cNvSpPr/>
            <p:nvPr/>
          </p:nvSpPr>
          <p:spPr>
            <a:xfrm rot="-5302629">
              <a:off x="742439" y="4842492"/>
              <a:ext cx="13536" cy="8368"/>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9"/>
            <p:cNvSpPr/>
            <p:nvPr/>
          </p:nvSpPr>
          <p:spPr>
            <a:xfrm rot="-5302629">
              <a:off x="740659" y="4868065"/>
              <a:ext cx="40609" cy="22396"/>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9"/>
            <p:cNvSpPr/>
            <p:nvPr/>
          </p:nvSpPr>
          <p:spPr>
            <a:xfrm rot="-5302629">
              <a:off x="664196" y="4850990"/>
              <a:ext cx="13782" cy="13782"/>
            </a:xfrm>
            <a:custGeom>
              <a:avLst/>
              <a:gdLst/>
              <a:ahLst/>
              <a:cxnLst/>
              <a:rect l="l" t="t" r="r" b="b"/>
              <a:pathLst>
                <a:path w="56" h="56" extrusionOk="0">
                  <a:moveTo>
                    <a:pt x="55" y="1"/>
                  </a:moveTo>
                  <a:lnTo>
                    <a:pt x="1" y="34"/>
                  </a:lnTo>
                  <a:lnTo>
                    <a:pt x="12" y="55"/>
                  </a:lnTo>
                  <a:lnTo>
                    <a:pt x="55" y="23"/>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9"/>
            <p:cNvSpPr/>
            <p:nvPr/>
          </p:nvSpPr>
          <p:spPr>
            <a:xfrm rot="-5302629">
              <a:off x="652865" y="4968963"/>
              <a:ext cx="21658" cy="21658"/>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9"/>
            <p:cNvSpPr/>
            <p:nvPr/>
          </p:nvSpPr>
          <p:spPr>
            <a:xfrm rot="-5302629">
              <a:off x="1195976" y="4931563"/>
              <a:ext cx="40363" cy="55376"/>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9"/>
            <p:cNvSpPr/>
            <p:nvPr/>
          </p:nvSpPr>
          <p:spPr>
            <a:xfrm rot="-5302629">
              <a:off x="692482" y="5320008"/>
              <a:ext cx="8368" cy="16244"/>
            </a:xfrm>
            <a:custGeom>
              <a:avLst/>
              <a:gdLst/>
              <a:ahLst/>
              <a:cxnLst/>
              <a:rect l="l" t="t" r="r" b="b"/>
              <a:pathLst>
                <a:path w="34" h="66" extrusionOk="0">
                  <a:moveTo>
                    <a:pt x="0" y="0"/>
                  </a:moveTo>
                  <a:lnTo>
                    <a:pt x="0" y="66"/>
                  </a:lnTo>
                  <a:lnTo>
                    <a:pt x="33" y="66"/>
                  </a:lnTo>
                  <a:cubicBezTo>
                    <a:pt x="33" y="33"/>
                    <a:pt x="22" y="1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9"/>
            <p:cNvSpPr/>
            <p:nvPr/>
          </p:nvSpPr>
          <p:spPr>
            <a:xfrm rot="-5302629">
              <a:off x="805982" y="3305557"/>
              <a:ext cx="18951" cy="21658"/>
            </a:xfrm>
            <a:custGeom>
              <a:avLst/>
              <a:gdLst/>
              <a:ahLst/>
              <a:cxnLst/>
              <a:rect l="l" t="t" r="r" b="b"/>
              <a:pathLst>
                <a:path w="77" h="88" extrusionOk="0">
                  <a:moveTo>
                    <a:pt x="11" y="0"/>
                  </a:moveTo>
                  <a:lnTo>
                    <a:pt x="0" y="11"/>
                  </a:lnTo>
                  <a:lnTo>
                    <a:pt x="66" y="87"/>
                  </a:lnTo>
                  <a:lnTo>
                    <a:pt x="76" y="87"/>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9"/>
            <p:cNvSpPr/>
            <p:nvPr/>
          </p:nvSpPr>
          <p:spPr>
            <a:xfrm rot="-5302629">
              <a:off x="692852" y="3323697"/>
              <a:ext cx="13782" cy="1107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9"/>
            <p:cNvSpPr/>
            <p:nvPr/>
          </p:nvSpPr>
          <p:spPr>
            <a:xfrm rot="-5302629">
              <a:off x="590752" y="3373209"/>
              <a:ext cx="11075" cy="10829"/>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9"/>
            <p:cNvSpPr/>
            <p:nvPr/>
          </p:nvSpPr>
          <p:spPr>
            <a:xfrm rot="-5302629">
              <a:off x="1390921" y="3073954"/>
              <a:ext cx="10829" cy="10829"/>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9"/>
            <p:cNvSpPr/>
            <p:nvPr/>
          </p:nvSpPr>
          <p:spPr>
            <a:xfrm rot="-5302629">
              <a:off x="741232" y="3262314"/>
              <a:ext cx="24365" cy="29780"/>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9"/>
            <p:cNvSpPr/>
            <p:nvPr/>
          </p:nvSpPr>
          <p:spPr>
            <a:xfrm rot="-5302629">
              <a:off x="1104001" y="3073087"/>
              <a:ext cx="182616" cy="151360"/>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9"/>
            <p:cNvSpPr/>
            <p:nvPr/>
          </p:nvSpPr>
          <p:spPr>
            <a:xfrm rot="-5302629">
              <a:off x="1309222" y="3038378"/>
              <a:ext cx="43316" cy="62021"/>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9"/>
            <p:cNvSpPr/>
            <p:nvPr/>
          </p:nvSpPr>
          <p:spPr>
            <a:xfrm rot="-5302629">
              <a:off x="481915" y="3397778"/>
              <a:ext cx="16490" cy="14767"/>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9"/>
            <p:cNvSpPr/>
            <p:nvPr/>
          </p:nvSpPr>
          <p:spPr>
            <a:xfrm rot="-5302629">
              <a:off x="392095" y="3539274"/>
              <a:ext cx="137085" cy="129948"/>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9"/>
            <p:cNvSpPr/>
            <p:nvPr/>
          </p:nvSpPr>
          <p:spPr>
            <a:xfrm rot="-5302629">
              <a:off x="557940" y="3727805"/>
              <a:ext cx="10829" cy="18951"/>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9"/>
            <p:cNvSpPr/>
            <p:nvPr/>
          </p:nvSpPr>
          <p:spPr>
            <a:xfrm rot="-5302629">
              <a:off x="637575" y="3428086"/>
              <a:ext cx="11075" cy="1107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9"/>
            <p:cNvSpPr/>
            <p:nvPr/>
          </p:nvSpPr>
          <p:spPr>
            <a:xfrm rot="-5302629">
              <a:off x="2552881" y="3105187"/>
              <a:ext cx="13536" cy="11567"/>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9"/>
            <p:cNvSpPr/>
            <p:nvPr/>
          </p:nvSpPr>
          <p:spPr>
            <a:xfrm rot="-5302629">
              <a:off x="552085" y="3545468"/>
              <a:ext cx="29780" cy="32487"/>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9"/>
            <p:cNvSpPr/>
            <p:nvPr/>
          </p:nvSpPr>
          <p:spPr>
            <a:xfrm rot="-5302629">
              <a:off x="572193" y="3473843"/>
              <a:ext cx="51192" cy="8614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9"/>
            <p:cNvSpPr/>
            <p:nvPr/>
          </p:nvSpPr>
          <p:spPr>
            <a:xfrm rot="-5302629">
              <a:off x="616657" y="3475375"/>
              <a:ext cx="19197" cy="20181"/>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9"/>
            <p:cNvSpPr/>
            <p:nvPr/>
          </p:nvSpPr>
          <p:spPr>
            <a:xfrm rot="-5302629">
              <a:off x="572653" y="3734839"/>
              <a:ext cx="246" cy="246"/>
            </a:xfrm>
            <a:custGeom>
              <a:avLst/>
              <a:gdLst/>
              <a:ahLst/>
              <a:cxnLst/>
              <a:rect l="l" t="t" r="r" b="b"/>
              <a:pathLst>
                <a:path w="1" h="1" extrusionOk="0">
                  <a:moveTo>
                    <a:pt x="1" y="1"/>
                  </a:moveTo>
                  <a:lnTo>
                    <a:pt x="1" y="1"/>
                  </a:ln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9"/>
            <p:cNvSpPr/>
            <p:nvPr/>
          </p:nvSpPr>
          <p:spPr>
            <a:xfrm rot="-5302629">
              <a:off x="1279056" y="3137830"/>
              <a:ext cx="16244" cy="10829"/>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9"/>
            <p:cNvSpPr/>
            <p:nvPr/>
          </p:nvSpPr>
          <p:spPr>
            <a:xfrm rot="-5302629">
              <a:off x="2190034" y="2978914"/>
              <a:ext cx="45777" cy="51192"/>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9"/>
            <p:cNvSpPr/>
            <p:nvPr/>
          </p:nvSpPr>
          <p:spPr>
            <a:xfrm rot="-5302629">
              <a:off x="2056161" y="2932975"/>
              <a:ext cx="8368" cy="16244"/>
            </a:xfrm>
            <a:custGeom>
              <a:avLst/>
              <a:gdLst/>
              <a:ahLst/>
              <a:cxnLst/>
              <a:rect l="l" t="t" r="r" b="b"/>
              <a:pathLst>
                <a:path w="34" h="66" extrusionOk="0">
                  <a:moveTo>
                    <a:pt x="0" y="0"/>
                  </a:moveTo>
                  <a:lnTo>
                    <a:pt x="33" y="66"/>
                  </a:lnTo>
                  <a:lnTo>
                    <a:pt x="33"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9"/>
            <p:cNvSpPr/>
            <p:nvPr/>
          </p:nvSpPr>
          <p:spPr>
            <a:xfrm rot="-5302629">
              <a:off x="1974400" y="2924318"/>
              <a:ext cx="29780" cy="35194"/>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9"/>
            <p:cNvSpPr/>
            <p:nvPr/>
          </p:nvSpPr>
          <p:spPr>
            <a:xfrm rot="-5302629">
              <a:off x="2138359" y="3051168"/>
              <a:ext cx="69896" cy="78756"/>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9"/>
            <p:cNvSpPr/>
            <p:nvPr/>
          </p:nvSpPr>
          <p:spPr>
            <a:xfrm rot="-5302629">
              <a:off x="2433016" y="2986691"/>
              <a:ext cx="13782" cy="1107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9"/>
            <p:cNvSpPr/>
            <p:nvPr/>
          </p:nvSpPr>
          <p:spPr>
            <a:xfrm rot="-5302629">
              <a:off x="2368001" y="3009101"/>
              <a:ext cx="13782" cy="10829"/>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9"/>
            <p:cNvSpPr/>
            <p:nvPr/>
          </p:nvSpPr>
          <p:spPr>
            <a:xfrm rot="-5302629">
              <a:off x="2225374" y="2966105"/>
              <a:ext cx="27073" cy="32487"/>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9"/>
            <p:cNvSpPr/>
            <p:nvPr/>
          </p:nvSpPr>
          <p:spPr>
            <a:xfrm rot="-5302629">
              <a:off x="1511757" y="3022226"/>
              <a:ext cx="10829" cy="13782"/>
            </a:xfrm>
            <a:custGeom>
              <a:avLst/>
              <a:gdLst/>
              <a:ahLst/>
              <a:cxnLst/>
              <a:rect l="l" t="t" r="r" b="b"/>
              <a:pathLst>
                <a:path w="44" h="56" extrusionOk="0">
                  <a:moveTo>
                    <a:pt x="11" y="1"/>
                  </a:moveTo>
                  <a:lnTo>
                    <a:pt x="0" y="55"/>
                  </a:lnTo>
                  <a:lnTo>
                    <a:pt x="33" y="55"/>
                  </a:lnTo>
                  <a:cubicBezTo>
                    <a:pt x="22" y="33"/>
                    <a:pt x="33"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9"/>
            <p:cNvSpPr/>
            <p:nvPr/>
          </p:nvSpPr>
          <p:spPr>
            <a:xfrm rot="-5302629">
              <a:off x="1487363" y="2930506"/>
              <a:ext cx="24365" cy="16244"/>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9"/>
            <p:cNvSpPr/>
            <p:nvPr/>
          </p:nvSpPr>
          <p:spPr>
            <a:xfrm rot="-5302629">
              <a:off x="1398061" y="3004389"/>
              <a:ext cx="21904" cy="1107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9"/>
            <p:cNvSpPr/>
            <p:nvPr/>
          </p:nvSpPr>
          <p:spPr>
            <a:xfrm rot="-5302629">
              <a:off x="1070331" y="3201791"/>
              <a:ext cx="29780" cy="35194"/>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9"/>
            <p:cNvSpPr/>
            <p:nvPr/>
          </p:nvSpPr>
          <p:spPr>
            <a:xfrm rot="-5302629">
              <a:off x="1449527" y="2927075"/>
              <a:ext cx="48731" cy="35194"/>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9"/>
            <p:cNvSpPr/>
            <p:nvPr/>
          </p:nvSpPr>
          <p:spPr>
            <a:xfrm rot="-5302629">
              <a:off x="1515626" y="2979847"/>
              <a:ext cx="27073" cy="8122"/>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9"/>
            <p:cNvSpPr/>
            <p:nvPr/>
          </p:nvSpPr>
          <p:spPr>
            <a:xfrm rot="-5302629">
              <a:off x="563446" y="3719953"/>
              <a:ext cx="19197" cy="1107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9"/>
            <p:cNvSpPr/>
            <p:nvPr/>
          </p:nvSpPr>
          <p:spPr>
            <a:xfrm rot="-5302629">
              <a:off x="-346451" y="4480668"/>
              <a:ext cx="43070" cy="30026"/>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9"/>
            <p:cNvSpPr/>
            <p:nvPr/>
          </p:nvSpPr>
          <p:spPr>
            <a:xfrm rot="-5302629">
              <a:off x="-388708" y="4554300"/>
              <a:ext cx="24365" cy="32487"/>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9"/>
            <p:cNvSpPr/>
            <p:nvPr/>
          </p:nvSpPr>
          <p:spPr>
            <a:xfrm rot="-5302629">
              <a:off x="-309162" y="4547318"/>
              <a:ext cx="24365" cy="18951"/>
            </a:xfrm>
            <a:custGeom>
              <a:avLst/>
              <a:gdLst/>
              <a:ahLst/>
              <a:cxnLst/>
              <a:rect l="l" t="t" r="r" b="b"/>
              <a:pathLst>
                <a:path w="99" h="77" extrusionOk="0">
                  <a:moveTo>
                    <a:pt x="11" y="0"/>
                  </a:moveTo>
                  <a:lnTo>
                    <a:pt x="1" y="11"/>
                  </a:lnTo>
                  <a:lnTo>
                    <a:pt x="88" y="76"/>
                  </a:lnTo>
                  <a:lnTo>
                    <a:pt x="99"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9"/>
            <p:cNvSpPr/>
            <p:nvPr/>
          </p:nvSpPr>
          <p:spPr>
            <a:xfrm rot="-5302629">
              <a:off x="-442633" y="4417343"/>
              <a:ext cx="40609" cy="46269"/>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9"/>
            <p:cNvSpPr/>
            <p:nvPr/>
          </p:nvSpPr>
          <p:spPr>
            <a:xfrm rot="-5302629">
              <a:off x="-254167" y="4354220"/>
              <a:ext cx="13782" cy="16244"/>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9"/>
            <p:cNvSpPr/>
            <p:nvPr/>
          </p:nvSpPr>
          <p:spPr>
            <a:xfrm rot="-5302629">
              <a:off x="-360344" y="4337283"/>
              <a:ext cx="72604" cy="72604"/>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9"/>
            <p:cNvSpPr/>
            <p:nvPr/>
          </p:nvSpPr>
          <p:spPr>
            <a:xfrm rot="-5302629">
              <a:off x="-311386" y="4399066"/>
              <a:ext cx="43316" cy="55622"/>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9"/>
            <p:cNvSpPr/>
            <p:nvPr/>
          </p:nvSpPr>
          <p:spPr>
            <a:xfrm rot="-5302629">
              <a:off x="-378271" y="4336005"/>
              <a:ext cx="18951" cy="18951"/>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9"/>
            <p:cNvSpPr/>
            <p:nvPr/>
          </p:nvSpPr>
          <p:spPr>
            <a:xfrm rot="-5302629">
              <a:off x="1608352" y="4590462"/>
              <a:ext cx="246" cy="246"/>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9"/>
            <p:cNvSpPr/>
            <p:nvPr/>
          </p:nvSpPr>
          <p:spPr>
            <a:xfrm rot="-5302629">
              <a:off x="504946" y="432579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9"/>
            <p:cNvSpPr/>
            <p:nvPr/>
          </p:nvSpPr>
          <p:spPr>
            <a:xfrm rot="-5302629">
              <a:off x="508350" y="4321332"/>
              <a:ext cx="8368" cy="12306"/>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9"/>
            <p:cNvSpPr/>
            <p:nvPr/>
          </p:nvSpPr>
          <p:spPr>
            <a:xfrm rot="-5302629">
              <a:off x="-576828" y="4682626"/>
              <a:ext cx="21904" cy="20181"/>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9"/>
            <p:cNvSpPr/>
            <p:nvPr/>
          </p:nvSpPr>
          <p:spPr>
            <a:xfrm rot="-5302629">
              <a:off x="-402433" y="4622201"/>
              <a:ext cx="13536" cy="13782"/>
            </a:xfrm>
            <a:custGeom>
              <a:avLst/>
              <a:gdLst/>
              <a:ahLst/>
              <a:cxnLst/>
              <a:rect l="l" t="t" r="r" b="b"/>
              <a:pathLst>
                <a:path w="55" h="56" extrusionOk="0">
                  <a:moveTo>
                    <a:pt x="11" y="1"/>
                  </a:moveTo>
                  <a:lnTo>
                    <a:pt x="0" y="22"/>
                  </a:lnTo>
                  <a:lnTo>
                    <a:pt x="33" y="55"/>
                  </a:lnTo>
                  <a:lnTo>
                    <a:pt x="55" y="22"/>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9"/>
            <p:cNvSpPr/>
            <p:nvPr/>
          </p:nvSpPr>
          <p:spPr>
            <a:xfrm rot="-5302629">
              <a:off x="-639475" y="4786674"/>
              <a:ext cx="61775" cy="3765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9"/>
            <p:cNvSpPr/>
            <p:nvPr/>
          </p:nvSpPr>
          <p:spPr>
            <a:xfrm rot="-5302629">
              <a:off x="-621073" y="4899303"/>
              <a:ext cx="24365" cy="16244"/>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9"/>
            <p:cNvSpPr/>
            <p:nvPr/>
          </p:nvSpPr>
          <p:spPr>
            <a:xfrm rot="-5302629">
              <a:off x="-326082" y="4278677"/>
              <a:ext cx="29780" cy="56114"/>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9"/>
            <p:cNvSpPr/>
            <p:nvPr/>
          </p:nvSpPr>
          <p:spPr>
            <a:xfrm rot="-5302629">
              <a:off x="488174" y="3818137"/>
              <a:ext cx="69896" cy="45285"/>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9"/>
            <p:cNvSpPr/>
            <p:nvPr/>
          </p:nvSpPr>
          <p:spPr>
            <a:xfrm rot="-5302629">
              <a:off x="-369932" y="4414006"/>
              <a:ext cx="16244" cy="21658"/>
            </a:xfrm>
            <a:custGeom>
              <a:avLst/>
              <a:gdLst/>
              <a:ahLst/>
              <a:cxnLst/>
              <a:rect l="l" t="t" r="r" b="b"/>
              <a:pathLst>
                <a:path w="66" h="88" extrusionOk="0">
                  <a:moveTo>
                    <a:pt x="66" y="1"/>
                  </a:moveTo>
                  <a:lnTo>
                    <a:pt x="0" y="44"/>
                  </a:lnTo>
                  <a:lnTo>
                    <a:pt x="55" y="88"/>
                  </a:lnTo>
                  <a:cubicBezTo>
                    <a:pt x="55" y="55"/>
                    <a:pt x="66" y="3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9"/>
            <p:cNvSpPr/>
            <p:nvPr/>
          </p:nvSpPr>
          <p:spPr>
            <a:xfrm rot="-5302629">
              <a:off x="456599" y="3841633"/>
              <a:ext cx="19197" cy="19197"/>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9"/>
            <p:cNvSpPr/>
            <p:nvPr/>
          </p:nvSpPr>
          <p:spPr>
            <a:xfrm rot="-5302629">
              <a:off x="-10401" y="3946503"/>
              <a:ext cx="13536" cy="13536"/>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9"/>
            <p:cNvSpPr/>
            <p:nvPr/>
          </p:nvSpPr>
          <p:spPr>
            <a:xfrm rot="-5302629">
              <a:off x="74459" y="3798557"/>
              <a:ext cx="10829" cy="11075"/>
            </a:xfrm>
            <a:custGeom>
              <a:avLst/>
              <a:gdLst/>
              <a:ahLst/>
              <a:cxnLst/>
              <a:rect l="l" t="t" r="r" b="b"/>
              <a:pathLst>
                <a:path w="44" h="45" extrusionOk="0">
                  <a:moveTo>
                    <a:pt x="0" y="0"/>
                  </a:moveTo>
                  <a:lnTo>
                    <a:pt x="0" y="33"/>
                  </a:lnTo>
                  <a:cubicBezTo>
                    <a:pt x="0" y="44"/>
                    <a:pt x="33" y="44"/>
                    <a:pt x="44"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9"/>
            <p:cNvSpPr/>
            <p:nvPr/>
          </p:nvSpPr>
          <p:spPr>
            <a:xfrm rot="-5302629">
              <a:off x="399707" y="3787136"/>
              <a:ext cx="13782" cy="33718"/>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9"/>
            <p:cNvSpPr/>
            <p:nvPr/>
          </p:nvSpPr>
          <p:spPr>
            <a:xfrm rot="-5302629">
              <a:off x="300952" y="3800950"/>
              <a:ext cx="13536" cy="16490"/>
            </a:xfrm>
            <a:custGeom>
              <a:avLst/>
              <a:gdLst/>
              <a:ahLst/>
              <a:cxnLst/>
              <a:rect l="l" t="t" r="r" b="b"/>
              <a:pathLst>
                <a:path w="55" h="67" extrusionOk="0">
                  <a:moveTo>
                    <a:pt x="11" y="1"/>
                  </a:moveTo>
                  <a:lnTo>
                    <a:pt x="0" y="23"/>
                  </a:lnTo>
                  <a:lnTo>
                    <a:pt x="44" y="66"/>
                  </a:lnTo>
                  <a:lnTo>
                    <a:pt x="55" y="44"/>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9"/>
            <p:cNvSpPr/>
            <p:nvPr/>
          </p:nvSpPr>
          <p:spPr>
            <a:xfrm rot="-5302629">
              <a:off x="-52435" y="3954751"/>
              <a:ext cx="19197" cy="27073"/>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9"/>
            <p:cNvSpPr/>
            <p:nvPr/>
          </p:nvSpPr>
          <p:spPr>
            <a:xfrm rot="-5302629">
              <a:off x="-303822" y="4125865"/>
              <a:ext cx="190492" cy="104844"/>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9"/>
            <p:cNvSpPr/>
            <p:nvPr/>
          </p:nvSpPr>
          <p:spPr>
            <a:xfrm rot="-5302629">
              <a:off x="214791" y="3713500"/>
              <a:ext cx="43316" cy="34456"/>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9"/>
            <p:cNvSpPr/>
            <p:nvPr/>
          </p:nvSpPr>
          <p:spPr>
            <a:xfrm rot="-5302629">
              <a:off x="-63886" y="4008760"/>
              <a:ext cx="13782" cy="14767"/>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9"/>
            <p:cNvSpPr/>
            <p:nvPr/>
          </p:nvSpPr>
          <p:spPr>
            <a:xfrm rot="-5302629">
              <a:off x="-307194" y="4234811"/>
              <a:ext cx="24365" cy="27073"/>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9"/>
            <p:cNvSpPr/>
            <p:nvPr/>
          </p:nvSpPr>
          <p:spPr>
            <a:xfrm rot="-5302629">
              <a:off x="-169290" y="4250591"/>
              <a:ext cx="11075" cy="10829"/>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9"/>
            <p:cNvSpPr/>
            <p:nvPr/>
          </p:nvSpPr>
          <p:spPr>
            <a:xfrm rot="-5302629">
              <a:off x="-62871" y="4090257"/>
              <a:ext cx="37655" cy="32487"/>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9"/>
            <p:cNvSpPr/>
            <p:nvPr/>
          </p:nvSpPr>
          <p:spPr>
            <a:xfrm rot="-5302629">
              <a:off x="-203620" y="2348763"/>
              <a:ext cx="2449078" cy="3535424"/>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9"/>
            <p:cNvSpPr/>
            <p:nvPr/>
          </p:nvSpPr>
          <p:spPr>
            <a:xfrm rot="-5302629">
              <a:off x="2523457" y="3971231"/>
              <a:ext cx="2953" cy="246"/>
            </a:xfrm>
            <a:custGeom>
              <a:avLst/>
              <a:gdLst/>
              <a:ahLst/>
              <a:cxnLst/>
              <a:rect l="l" t="t" r="r" b="b"/>
              <a:pathLst>
                <a:path w="12" h="1" extrusionOk="0">
                  <a:moveTo>
                    <a:pt x="1" y="0"/>
                  </a:moveTo>
                  <a:lnTo>
                    <a:pt x="12" y="0"/>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9"/>
            <p:cNvSpPr/>
            <p:nvPr/>
          </p:nvSpPr>
          <p:spPr>
            <a:xfrm rot="-5302629">
              <a:off x="2529038" y="3957911"/>
              <a:ext cx="24365" cy="32979"/>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9"/>
            <p:cNvSpPr/>
            <p:nvPr/>
          </p:nvSpPr>
          <p:spPr>
            <a:xfrm rot="-5302629">
              <a:off x="2505413" y="3861684"/>
              <a:ext cx="72850" cy="155790"/>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9"/>
            <p:cNvSpPr/>
            <p:nvPr/>
          </p:nvSpPr>
          <p:spPr>
            <a:xfrm rot="-5302629">
              <a:off x="1992191" y="3984716"/>
              <a:ext cx="35194" cy="56606"/>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9"/>
            <p:cNvSpPr/>
            <p:nvPr/>
          </p:nvSpPr>
          <p:spPr>
            <a:xfrm rot="-5302629">
              <a:off x="2018503" y="3981168"/>
              <a:ext cx="10829" cy="13536"/>
            </a:xfrm>
            <a:custGeom>
              <a:avLst/>
              <a:gdLst/>
              <a:ahLst/>
              <a:cxnLst/>
              <a:rect l="l" t="t" r="r" b="b"/>
              <a:pathLst>
                <a:path w="44" h="55" extrusionOk="0">
                  <a:moveTo>
                    <a:pt x="11" y="0"/>
                  </a:moveTo>
                  <a:lnTo>
                    <a:pt x="0" y="11"/>
                  </a:lnTo>
                  <a:lnTo>
                    <a:pt x="33" y="55"/>
                  </a:lnTo>
                  <a:lnTo>
                    <a:pt x="44"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9"/>
            <p:cNvSpPr/>
            <p:nvPr/>
          </p:nvSpPr>
          <p:spPr>
            <a:xfrm rot="-5302629">
              <a:off x="2506591" y="3864367"/>
              <a:ext cx="27073" cy="23135"/>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9"/>
            <p:cNvSpPr/>
            <p:nvPr/>
          </p:nvSpPr>
          <p:spPr>
            <a:xfrm rot="-5302629">
              <a:off x="1938846" y="3933692"/>
              <a:ext cx="50946" cy="48731"/>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9"/>
            <p:cNvSpPr/>
            <p:nvPr/>
          </p:nvSpPr>
          <p:spPr>
            <a:xfrm rot="-5302629">
              <a:off x="2784944" y="3629989"/>
              <a:ext cx="18951" cy="21658"/>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9"/>
            <p:cNvSpPr/>
            <p:nvPr/>
          </p:nvSpPr>
          <p:spPr>
            <a:xfrm rot="-5302629">
              <a:off x="2766106" y="3577443"/>
              <a:ext cx="40363" cy="40363"/>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9"/>
            <p:cNvSpPr/>
            <p:nvPr/>
          </p:nvSpPr>
          <p:spPr>
            <a:xfrm rot="-5302629">
              <a:off x="2851176" y="3570191"/>
              <a:ext cx="19197" cy="10829"/>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9"/>
            <p:cNvSpPr/>
            <p:nvPr/>
          </p:nvSpPr>
          <p:spPr>
            <a:xfrm rot="-5302629">
              <a:off x="2611646" y="3363203"/>
              <a:ext cx="8122" cy="13782"/>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9"/>
            <p:cNvSpPr/>
            <p:nvPr/>
          </p:nvSpPr>
          <p:spPr>
            <a:xfrm rot="-5302629">
              <a:off x="2688402" y="3750076"/>
              <a:ext cx="16490" cy="9352"/>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9"/>
            <p:cNvSpPr/>
            <p:nvPr/>
          </p:nvSpPr>
          <p:spPr>
            <a:xfrm rot="-5302629">
              <a:off x="2502891" y="3792459"/>
              <a:ext cx="16244" cy="10829"/>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9"/>
            <p:cNvSpPr/>
            <p:nvPr/>
          </p:nvSpPr>
          <p:spPr>
            <a:xfrm rot="-5302629">
              <a:off x="2251179" y="3033008"/>
              <a:ext cx="48484" cy="67435"/>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9"/>
            <p:cNvSpPr/>
            <p:nvPr/>
          </p:nvSpPr>
          <p:spPr>
            <a:xfrm rot="-5302629">
              <a:off x="2335507" y="4012963"/>
              <a:ext cx="13536" cy="18951"/>
            </a:xfrm>
            <a:custGeom>
              <a:avLst/>
              <a:gdLst/>
              <a:ahLst/>
              <a:cxnLst/>
              <a:rect l="l" t="t" r="r" b="b"/>
              <a:pathLst>
                <a:path w="55" h="77" extrusionOk="0">
                  <a:moveTo>
                    <a:pt x="22" y="0"/>
                  </a:moveTo>
                  <a:lnTo>
                    <a:pt x="0" y="11"/>
                  </a:lnTo>
                  <a:lnTo>
                    <a:pt x="33" y="77"/>
                  </a:lnTo>
                  <a:lnTo>
                    <a:pt x="55" y="77"/>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9"/>
            <p:cNvSpPr/>
            <p:nvPr/>
          </p:nvSpPr>
          <p:spPr>
            <a:xfrm rot="-5302629">
              <a:off x="1561567" y="4205852"/>
              <a:ext cx="115427" cy="171787"/>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9"/>
            <p:cNvSpPr/>
            <p:nvPr/>
          </p:nvSpPr>
          <p:spPr>
            <a:xfrm rot="-5302629">
              <a:off x="2056477" y="4349751"/>
              <a:ext cx="13536" cy="11075"/>
            </a:xfrm>
            <a:custGeom>
              <a:avLst/>
              <a:gdLst/>
              <a:ahLst/>
              <a:cxnLst/>
              <a:rect l="l" t="t" r="r" b="b"/>
              <a:pathLst>
                <a:path w="55" h="45" extrusionOk="0">
                  <a:moveTo>
                    <a:pt x="44" y="1"/>
                  </a:moveTo>
                  <a:lnTo>
                    <a:pt x="0" y="44"/>
                  </a:lnTo>
                  <a:lnTo>
                    <a:pt x="22" y="44"/>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9"/>
            <p:cNvSpPr/>
            <p:nvPr/>
          </p:nvSpPr>
          <p:spPr>
            <a:xfrm rot="-5302629">
              <a:off x="1961297" y="4298754"/>
              <a:ext cx="61775" cy="71619"/>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9"/>
            <p:cNvSpPr/>
            <p:nvPr/>
          </p:nvSpPr>
          <p:spPr>
            <a:xfrm rot="-5302629">
              <a:off x="2043020" y="4273792"/>
              <a:ext cx="14028" cy="17966"/>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9"/>
            <p:cNvSpPr/>
            <p:nvPr/>
          </p:nvSpPr>
          <p:spPr>
            <a:xfrm rot="-5302629">
              <a:off x="2135022" y="4038096"/>
              <a:ext cx="16244" cy="8368"/>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9"/>
            <p:cNvSpPr/>
            <p:nvPr/>
          </p:nvSpPr>
          <p:spPr>
            <a:xfrm rot="-5302629">
              <a:off x="1697584" y="4555712"/>
              <a:ext cx="18951" cy="19197"/>
            </a:xfrm>
            <a:custGeom>
              <a:avLst/>
              <a:gdLst/>
              <a:ahLst/>
              <a:cxnLst/>
              <a:rect l="l" t="t" r="r" b="b"/>
              <a:pathLst>
                <a:path w="77" h="78" extrusionOk="0">
                  <a:moveTo>
                    <a:pt x="77" y="1"/>
                  </a:moveTo>
                  <a:lnTo>
                    <a:pt x="11" y="12"/>
                  </a:lnTo>
                  <a:lnTo>
                    <a:pt x="1" y="34"/>
                  </a:lnTo>
                  <a:lnTo>
                    <a:pt x="33" y="77"/>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9"/>
            <p:cNvSpPr/>
            <p:nvPr/>
          </p:nvSpPr>
          <p:spPr>
            <a:xfrm rot="-5302629">
              <a:off x="1973918" y="4466827"/>
              <a:ext cx="13782" cy="8368"/>
            </a:xfrm>
            <a:custGeom>
              <a:avLst/>
              <a:gdLst/>
              <a:ahLst/>
              <a:cxnLst/>
              <a:rect l="l" t="t" r="r" b="b"/>
              <a:pathLst>
                <a:path w="56" h="34" extrusionOk="0">
                  <a:moveTo>
                    <a:pt x="1" y="1"/>
                  </a:moveTo>
                  <a:lnTo>
                    <a:pt x="1" y="33"/>
                  </a:lnTo>
                  <a:lnTo>
                    <a:pt x="55" y="33"/>
                  </a:lnTo>
                  <a:cubicBezTo>
                    <a:pt x="55" y="22"/>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9"/>
            <p:cNvSpPr/>
            <p:nvPr/>
          </p:nvSpPr>
          <p:spPr>
            <a:xfrm rot="-5302629">
              <a:off x="1610492" y="4549537"/>
              <a:ext cx="35194" cy="27073"/>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9"/>
            <p:cNvSpPr/>
            <p:nvPr/>
          </p:nvSpPr>
          <p:spPr>
            <a:xfrm rot="-5302629">
              <a:off x="1388280" y="4324727"/>
              <a:ext cx="102137" cy="200090"/>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9"/>
            <p:cNvSpPr/>
            <p:nvPr/>
          </p:nvSpPr>
          <p:spPr>
            <a:xfrm rot="-5302629">
              <a:off x="2306798" y="4026887"/>
              <a:ext cx="11075" cy="18951"/>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9"/>
            <p:cNvSpPr/>
            <p:nvPr/>
          </p:nvSpPr>
          <p:spPr>
            <a:xfrm rot="-5302629">
              <a:off x="2058348" y="4045883"/>
              <a:ext cx="32487" cy="26334"/>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9"/>
            <p:cNvSpPr/>
            <p:nvPr/>
          </p:nvSpPr>
          <p:spPr>
            <a:xfrm rot="-5302629">
              <a:off x="1937408" y="4021299"/>
              <a:ext cx="16490" cy="9352"/>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9"/>
            <p:cNvSpPr/>
            <p:nvPr/>
          </p:nvSpPr>
          <p:spPr>
            <a:xfrm rot="-5302629">
              <a:off x="2133617" y="4073062"/>
              <a:ext cx="18951" cy="3765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9"/>
            <p:cNvSpPr/>
            <p:nvPr/>
          </p:nvSpPr>
          <p:spPr>
            <a:xfrm rot="-5302629">
              <a:off x="2081735" y="4067135"/>
              <a:ext cx="179909" cy="2121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9"/>
            <p:cNvSpPr/>
            <p:nvPr/>
          </p:nvSpPr>
          <p:spPr>
            <a:xfrm rot="-5302629">
              <a:off x="2553490" y="3376446"/>
              <a:ext cx="16490" cy="8368"/>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9"/>
            <p:cNvSpPr/>
            <p:nvPr/>
          </p:nvSpPr>
          <p:spPr>
            <a:xfrm rot="-5302629">
              <a:off x="2701518" y="3693363"/>
              <a:ext cx="18951" cy="13782"/>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9"/>
            <p:cNvSpPr/>
            <p:nvPr/>
          </p:nvSpPr>
          <p:spPr>
            <a:xfrm rot="-5302629">
              <a:off x="2000782" y="3322200"/>
              <a:ext cx="29780" cy="18951"/>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9"/>
            <p:cNvSpPr/>
            <p:nvPr/>
          </p:nvSpPr>
          <p:spPr>
            <a:xfrm rot="-5302629">
              <a:off x="2041043" y="3210302"/>
              <a:ext cx="112966" cy="147914"/>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9"/>
            <p:cNvSpPr/>
            <p:nvPr/>
          </p:nvSpPr>
          <p:spPr>
            <a:xfrm rot="-5302629">
              <a:off x="1955218" y="3318254"/>
              <a:ext cx="16244" cy="10337"/>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9"/>
            <p:cNvSpPr/>
            <p:nvPr/>
          </p:nvSpPr>
          <p:spPr>
            <a:xfrm rot="-5302629">
              <a:off x="1886663" y="3325455"/>
              <a:ext cx="27073" cy="29780"/>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9"/>
            <p:cNvSpPr/>
            <p:nvPr/>
          </p:nvSpPr>
          <p:spPr>
            <a:xfrm rot="-5302629">
              <a:off x="2242011" y="3245498"/>
              <a:ext cx="16244" cy="1107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9"/>
            <p:cNvSpPr/>
            <p:nvPr/>
          </p:nvSpPr>
          <p:spPr>
            <a:xfrm rot="-5302629">
              <a:off x="2029874" y="3294518"/>
              <a:ext cx="16244" cy="19197"/>
            </a:xfrm>
            <a:custGeom>
              <a:avLst/>
              <a:gdLst/>
              <a:ahLst/>
              <a:cxnLst/>
              <a:rect l="l" t="t" r="r" b="b"/>
              <a:pathLst>
                <a:path w="66" h="78" extrusionOk="0">
                  <a:moveTo>
                    <a:pt x="22" y="1"/>
                  </a:moveTo>
                  <a:lnTo>
                    <a:pt x="22" y="1"/>
                  </a:lnTo>
                  <a:cubicBezTo>
                    <a:pt x="0" y="33"/>
                    <a:pt x="11" y="55"/>
                    <a:pt x="66" y="77"/>
                  </a:cubicBez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9"/>
            <p:cNvSpPr/>
            <p:nvPr/>
          </p:nvSpPr>
          <p:spPr>
            <a:xfrm rot="-5302629">
              <a:off x="2037767" y="3341990"/>
              <a:ext cx="40609" cy="19197"/>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9"/>
            <p:cNvSpPr/>
            <p:nvPr/>
          </p:nvSpPr>
          <p:spPr>
            <a:xfrm rot="-5302629">
              <a:off x="2081223" y="3055688"/>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9"/>
            <p:cNvSpPr/>
            <p:nvPr/>
          </p:nvSpPr>
          <p:spPr>
            <a:xfrm rot="-5302629">
              <a:off x="2616854" y="3217306"/>
              <a:ext cx="13782" cy="16244"/>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9"/>
            <p:cNvSpPr/>
            <p:nvPr/>
          </p:nvSpPr>
          <p:spPr>
            <a:xfrm rot="-5302629">
              <a:off x="1955682" y="3057573"/>
              <a:ext cx="182616" cy="144961"/>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9"/>
            <p:cNvSpPr/>
            <p:nvPr/>
          </p:nvSpPr>
          <p:spPr>
            <a:xfrm rot="-5302629">
              <a:off x="2541851" y="3053815"/>
              <a:ext cx="24365" cy="664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9"/>
            <p:cNvSpPr/>
            <p:nvPr/>
          </p:nvSpPr>
          <p:spPr>
            <a:xfrm rot="-5302629">
              <a:off x="2251310" y="3244657"/>
              <a:ext cx="16490" cy="8122"/>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9"/>
            <p:cNvSpPr/>
            <p:nvPr/>
          </p:nvSpPr>
          <p:spPr>
            <a:xfrm rot="-5302629">
              <a:off x="2572464" y="3217708"/>
              <a:ext cx="35194" cy="29534"/>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9"/>
            <p:cNvSpPr/>
            <p:nvPr/>
          </p:nvSpPr>
          <p:spPr>
            <a:xfrm rot="-5302629">
              <a:off x="2648727" y="3176398"/>
              <a:ext cx="51684" cy="21166"/>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9"/>
            <p:cNvSpPr/>
            <p:nvPr/>
          </p:nvSpPr>
          <p:spPr>
            <a:xfrm rot="-5302629">
              <a:off x="2099407" y="2957244"/>
              <a:ext cx="78018" cy="122565"/>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9"/>
            <p:cNvSpPr/>
            <p:nvPr/>
          </p:nvSpPr>
          <p:spPr>
            <a:xfrm rot="-5302629">
              <a:off x="2565894" y="3367561"/>
              <a:ext cx="16244" cy="10829"/>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9"/>
            <p:cNvSpPr/>
            <p:nvPr/>
          </p:nvSpPr>
          <p:spPr>
            <a:xfrm rot="-5302629">
              <a:off x="1867270" y="2960223"/>
              <a:ext cx="32487" cy="34948"/>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9"/>
            <p:cNvSpPr/>
            <p:nvPr/>
          </p:nvSpPr>
          <p:spPr>
            <a:xfrm rot="-5302629">
              <a:off x="1705844" y="3020738"/>
              <a:ext cx="21658" cy="11813"/>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9"/>
            <p:cNvSpPr/>
            <p:nvPr/>
          </p:nvSpPr>
          <p:spPr>
            <a:xfrm rot="-5302629">
              <a:off x="1743151" y="3016371"/>
              <a:ext cx="29780" cy="20181"/>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9"/>
            <p:cNvSpPr/>
            <p:nvPr/>
          </p:nvSpPr>
          <p:spPr>
            <a:xfrm rot="-5302629">
              <a:off x="2411289" y="3253889"/>
              <a:ext cx="120842" cy="116904"/>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9"/>
            <p:cNvSpPr/>
            <p:nvPr/>
          </p:nvSpPr>
          <p:spPr>
            <a:xfrm rot="-5302629">
              <a:off x="2537751" y="3271680"/>
              <a:ext cx="21658" cy="8122"/>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9"/>
            <p:cNvSpPr/>
            <p:nvPr/>
          </p:nvSpPr>
          <p:spPr>
            <a:xfrm rot="-5302629">
              <a:off x="2570623" y="3282821"/>
              <a:ext cx="72604" cy="55868"/>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9"/>
            <p:cNvSpPr/>
            <p:nvPr/>
          </p:nvSpPr>
          <p:spPr>
            <a:xfrm rot="-5302629">
              <a:off x="2653188" y="3316199"/>
              <a:ext cx="13536" cy="8368"/>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9"/>
            <p:cNvSpPr/>
            <p:nvPr/>
          </p:nvSpPr>
          <p:spPr>
            <a:xfrm rot="-5302629">
              <a:off x="2276916" y="2959368"/>
              <a:ext cx="13536" cy="13782"/>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9"/>
            <p:cNvSpPr/>
            <p:nvPr/>
          </p:nvSpPr>
          <p:spPr>
            <a:xfrm rot="-5302629">
              <a:off x="2055929" y="3168188"/>
              <a:ext cx="40363" cy="40609"/>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9"/>
            <p:cNvSpPr/>
            <p:nvPr/>
          </p:nvSpPr>
          <p:spPr>
            <a:xfrm rot="-5302629">
              <a:off x="2471519" y="3187620"/>
              <a:ext cx="16490" cy="1107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9"/>
            <p:cNvSpPr/>
            <p:nvPr/>
          </p:nvSpPr>
          <p:spPr>
            <a:xfrm rot="-5302629">
              <a:off x="2210287" y="3176316"/>
              <a:ext cx="18951" cy="16490"/>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9"/>
            <p:cNvSpPr/>
            <p:nvPr/>
          </p:nvSpPr>
          <p:spPr>
            <a:xfrm rot="-5302629">
              <a:off x="2156661" y="3187957"/>
              <a:ext cx="52422" cy="51192"/>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9"/>
            <p:cNvSpPr/>
            <p:nvPr/>
          </p:nvSpPr>
          <p:spPr>
            <a:xfrm rot="-5302629">
              <a:off x="2536982" y="3199296"/>
              <a:ext cx="40609" cy="16244"/>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9"/>
            <p:cNvSpPr/>
            <p:nvPr/>
          </p:nvSpPr>
          <p:spPr>
            <a:xfrm rot="-5302629">
              <a:off x="2533748" y="3220244"/>
              <a:ext cx="13782" cy="1107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284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4901"/>
        <p:cNvGrpSpPr/>
        <p:nvPr/>
      </p:nvGrpSpPr>
      <p:grpSpPr>
        <a:xfrm>
          <a:off x="0" y="0"/>
          <a:ext cx="0" cy="0"/>
          <a:chOff x="0" y="0"/>
          <a:chExt cx="0" cy="0"/>
        </a:xfrm>
      </p:grpSpPr>
      <p:sp>
        <p:nvSpPr>
          <p:cNvPr id="4902" name="Google Shape;4902;p21"/>
          <p:cNvSpPr txBox="1">
            <a:spLocks noGrp="1"/>
          </p:cNvSpPr>
          <p:nvPr>
            <p:ph type="title" hasCustomPrompt="1"/>
          </p:nvPr>
        </p:nvSpPr>
        <p:spPr>
          <a:xfrm>
            <a:off x="5677988" y="2725950"/>
            <a:ext cx="2065200" cy="59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Font typeface="Courgette"/>
              <a:buNone/>
              <a:defRPr>
                <a:latin typeface="Courgette"/>
                <a:ea typeface="Courgette"/>
                <a:cs typeface="Courgette"/>
                <a:sym typeface="Courgette"/>
              </a:defRPr>
            </a:lvl1pPr>
            <a:lvl2pPr lvl="1" algn="ctr" rtl="0">
              <a:spcBef>
                <a:spcPts val="0"/>
              </a:spcBef>
              <a:spcAft>
                <a:spcPts val="0"/>
              </a:spcAft>
              <a:buSzPts val="6000"/>
              <a:buFont typeface="Courgette"/>
              <a:buNone/>
              <a:defRPr sz="6000">
                <a:latin typeface="Courgette"/>
                <a:ea typeface="Courgette"/>
                <a:cs typeface="Courgette"/>
                <a:sym typeface="Courgette"/>
              </a:defRPr>
            </a:lvl2pPr>
            <a:lvl3pPr lvl="2" algn="ctr" rtl="0">
              <a:spcBef>
                <a:spcPts val="0"/>
              </a:spcBef>
              <a:spcAft>
                <a:spcPts val="0"/>
              </a:spcAft>
              <a:buSzPts val="6000"/>
              <a:buFont typeface="Courgette"/>
              <a:buNone/>
              <a:defRPr sz="6000">
                <a:latin typeface="Courgette"/>
                <a:ea typeface="Courgette"/>
                <a:cs typeface="Courgette"/>
                <a:sym typeface="Courgette"/>
              </a:defRPr>
            </a:lvl3pPr>
            <a:lvl4pPr lvl="3" algn="ctr" rtl="0">
              <a:spcBef>
                <a:spcPts val="0"/>
              </a:spcBef>
              <a:spcAft>
                <a:spcPts val="0"/>
              </a:spcAft>
              <a:buSzPts val="6000"/>
              <a:buFont typeface="Courgette"/>
              <a:buNone/>
              <a:defRPr sz="6000">
                <a:latin typeface="Courgette"/>
                <a:ea typeface="Courgette"/>
                <a:cs typeface="Courgette"/>
                <a:sym typeface="Courgette"/>
              </a:defRPr>
            </a:lvl4pPr>
            <a:lvl5pPr lvl="4" algn="ctr" rtl="0">
              <a:spcBef>
                <a:spcPts val="0"/>
              </a:spcBef>
              <a:spcAft>
                <a:spcPts val="0"/>
              </a:spcAft>
              <a:buSzPts val="6000"/>
              <a:buFont typeface="Courgette"/>
              <a:buNone/>
              <a:defRPr sz="6000">
                <a:latin typeface="Courgette"/>
                <a:ea typeface="Courgette"/>
                <a:cs typeface="Courgette"/>
                <a:sym typeface="Courgette"/>
              </a:defRPr>
            </a:lvl5pPr>
            <a:lvl6pPr lvl="5" algn="ctr" rtl="0">
              <a:spcBef>
                <a:spcPts val="0"/>
              </a:spcBef>
              <a:spcAft>
                <a:spcPts val="0"/>
              </a:spcAft>
              <a:buSzPts val="6000"/>
              <a:buFont typeface="Courgette"/>
              <a:buNone/>
              <a:defRPr sz="6000">
                <a:latin typeface="Courgette"/>
                <a:ea typeface="Courgette"/>
                <a:cs typeface="Courgette"/>
                <a:sym typeface="Courgette"/>
              </a:defRPr>
            </a:lvl6pPr>
            <a:lvl7pPr lvl="6" algn="ctr" rtl="0">
              <a:spcBef>
                <a:spcPts val="0"/>
              </a:spcBef>
              <a:spcAft>
                <a:spcPts val="0"/>
              </a:spcAft>
              <a:buSzPts val="6000"/>
              <a:buFont typeface="Courgette"/>
              <a:buNone/>
              <a:defRPr sz="6000">
                <a:latin typeface="Courgette"/>
                <a:ea typeface="Courgette"/>
                <a:cs typeface="Courgette"/>
                <a:sym typeface="Courgette"/>
              </a:defRPr>
            </a:lvl7pPr>
            <a:lvl8pPr lvl="7" algn="ctr" rtl="0">
              <a:spcBef>
                <a:spcPts val="0"/>
              </a:spcBef>
              <a:spcAft>
                <a:spcPts val="0"/>
              </a:spcAft>
              <a:buSzPts val="6000"/>
              <a:buFont typeface="Courgette"/>
              <a:buNone/>
              <a:defRPr sz="6000">
                <a:latin typeface="Courgette"/>
                <a:ea typeface="Courgette"/>
                <a:cs typeface="Courgette"/>
                <a:sym typeface="Courgette"/>
              </a:defRPr>
            </a:lvl8pPr>
            <a:lvl9pPr lvl="8" algn="ctr" rtl="0">
              <a:spcBef>
                <a:spcPts val="0"/>
              </a:spcBef>
              <a:spcAft>
                <a:spcPts val="0"/>
              </a:spcAft>
              <a:buSzPts val="6000"/>
              <a:buFont typeface="Courgette"/>
              <a:buNone/>
              <a:defRPr sz="6000">
                <a:latin typeface="Courgette"/>
                <a:ea typeface="Courgette"/>
                <a:cs typeface="Courgette"/>
                <a:sym typeface="Courgette"/>
              </a:defRPr>
            </a:lvl9pPr>
          </a:lstStyle>
          <a:p>
            <a:r>
              <a:t>xx%</a:t>
            </a:r>
          </a:p>
        </p:txBody>
      </p:sp>
      <p:sp>
        <p:nvSpPr>
          <p:cNvPr id="4903" name="Google Shape;4903;p21"/>
          <p:cNvSpPr txBox="1">
            <a:spLocks noGrp="1"/>
          </p:cNvSpPr>
          <p:nvPr>
            <p:ph type="subTitle" idx="1"/>
          </p:nvPr>
        </p:nvSpPr>
        <p:spPr>
          <a:xfrm>
            <a:off x="5677988" y="3316650"/>
            <a:ext cx="2065200" cy="59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1600"/>
              <a:buNone/>
              <a:defRPr>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4904" name="Google Shape;4904;p21"/>
          <p:cNvSpPr txBox="1">
            <a:spLocks noGrp="1"/>
          </p:cNvSpPr>
          <p:nvPr>
            <p:ph type="title" idx="2" hasCustomPrompt="1"/>
          </p:nvPr>
        </p:nvSpPr>
        <p:spPr>
          <a:xfrm>
            <a:off x="1400788" y="1818000"/>
            <a:ext cx="2065200" cy="942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Font typeface="Courgette"/>
              <a:buNone/>
              <a:defRPr sz="5500">
                <a:latin typeface="Courgette"/>
                <a:ea typeface="Courgette"/>
                <a:cs typeface="Courgette"/>
                <a:sym typeface="Courgette"/>
              </a:defRPr>
            </a:lvl1pPr>
            <a:lvl2pPr lvl="1" algn="ctr" rtl="0">
              <a:spcBef>
                <a:spcPts val="0"/>
              </a:spcBef>
              <a:spcAft>
                <a:spcPts val="0"/>
              </a:spcAft>
              <a:buSzPts val="6000"/>
              <a:buFont typeface="Courgette"/>
              <a:buNone/>
              <a:defRPr sz="6000">
                <a:latin typeface="Courgette"/>
                <a:ea typeface="Courgette"/>
                <a:cs typeface="Courgette"/>
                <a:sym typeface="Courgette"/>
              </a:defRPr>
            </a:lvl2pPr>
            <a:lvl3pPr lvl="2" algn="ctr" rtl="0">
              <a:spcBef>
                <a:spcPts val="0"/>
              </a:spcBef>
              <a:spcAft>
                <a:spcPts val="0"/>
              </a:spcAft>
              <a:buSzPts val="6000"/>
              <a:buFont typeface="Courgette"/>
              <a:buNone/>
              <a:defRPr sz="6000">
                <a:latin typeface="Courgette"/>
                <a:ea typeface="Courgette"/>
                <a:cs typeface="Courgette"/>
                <a:sym typeface="Courgette"/>
              </a:defRPr>
            </a:lvl3pPr>
            <a:lvl4pPr lvl="3" algn="ctr" rtl="0">
              <a:spcBef>
                <a:spcPts val="0"/>
              </a:spcBef>
              <a:spcAft>
                <a:spcPts val="0"/>
              </a:spcAft>
              <a:buSzPts val="6000"/>
              <a:buFont typeface="Courgette"/>
              <a:buNone/>
              <a:defRPr sz="6000">
                <a:latin typeface="Courgette"/>
                <a:ea typeface="Courgette"/>
                <a:cs typeface="Courgette"/>
                <a:sym typeface="Courgette"/>
              </a:defRPr>
            </a:lvl4pPr>
            <a:lvl5pPr lvl="4" algn="ctr" rtl="0">
              <a:spcBef>
                <a:spcPts val="0"/>
              </a:spcBef>
              <a:spcAft>
                <a:spcPts val="0"/>
              </a:spcAft>
              <a:buSzPts val="6000"/>
              <a:buFont typeface="Courgette"/>
              <a:buNone/>
              <a:defRPr sz="6000">
                <a:latin typeface="Courgette"/>
                <a:ea typeface="Courgette"/>
                <a:cs typeface="Courgette"/>
                <a:sym typeface="Courgette"/>
              </a:defRPr>
            </a:lvl5pPr>
            <a:lvl6pPr lvl="5" algn="ctr" rtl="0">
              <a:spcBef>
                <a:spcPts val="0"/>
              </a:spcBef>
              <a:spcAft>
                <a:spcPts val="0"/>
              </a:spcAft>
              <a:buSzPts val="6000"/>
              <a:buFont typeface="Courgette"/>
              <a:buNone/>
              <a:defRPr sz="6000">
                <a:latin typeface="Courgette"/>
                <a:ea typeface="Courgette"/>
                <a:cs typeface="Courgette"/>
                <a:sym typeface="Courgette"/>
              </a:defRPr>
            </a:lvl6pPr>
            <a:lvl7pPr lvl="6" algn="ctr" rtl="0">
              <a:spcBef>
                <a:spcPts val="0"/>
              </a:spcBef>
              <a:spcAft>
                <a:spcPts val="0"/>
              </a:spcAft>
              <a:buSzPts val="6000"/>
              <a:buFont typeface="Courgette"/>
              <a:buNone/>
              <a:defRPr sz="6000">
                <a:latin typeface="Courgette"/>
                <a:ea typeface="Courgette"/>
                <a:cs typeface="Courgette"/>
                <a:sym typeface="Courgette"/>
              </a:defRPr>
            </a:lvl7pPr>
            <a:lvl8pPr lvl="7" algn="ctr" rtl="0">
              <a:spcBef>
                <a:spcPts val="0"/>
              </a:spcBef>
              <a:spcAft>
                <a:spcPts val="0"/>
              </a:spcAft>
              <a:buSzPts val="6000"/>
              <a:buFont typeface="Courgette"/>
              <a:buNone/>
              <a:defRPr sz="6000">
                <a:latin typeface="Courgette"/>
                <a:ea typeface="Courgette"/>
                <a:cs typeface="Courgette"/>
                <a:sym typeface="Courgette"/>
              </a:defRPr>
            </a:lvl8pPr>
            <a:lvl9pPr lvl="8" algn="ctr" rtl="0">
              <a:spcBef>
                <a:spcPts val="0"/>
              </a:spcBef>
              <a:spcAft>
                <a:spcPts val="0"/>
              </a:spcAft>
              <a:buSzPts val="6000"/>
              <a:buFont typeface="Courgette"/>
              <a:buNone/>
              <a:defRPr sz="6000">
                <a:latin typeface="Courgette"/>
                <a:ea typeface="Courgette"/>
                <a:cs typeface="Courgette"/>
                <a:sym typeface="Courgette"/>
              </a:defRPr>
            </a:lvl9pPr>
          </a:lstStyle>
          <a:p>
            <a:r>
              <a:t>xx%</a:t>
            </a:r>
          </a:p>
        </p:txBody>
      </p:sp>
      <p:sp>
        <p:nvSpPr>
          <p:cNvPr id="4905" name="Google Shape;4905;p21"/>
          <p:cNvSpPr txBox="1">
            <a:spLocks noGrp="1"/>
          </p:cNvSpPr>
          <p:nvPr>
            <p:ph type="subTitle" idx="3"/>
          </p:nvPr>
        </p:nvSpPr>
        <p:spPr>
          <a:xfrm>
            <a:off x="1400788" y="2760300"/>
            <a:ext cx="2065200" cy="594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1600"/>
              <a:buNone/>
              <a:defRPr sz="16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4906" name="Google Shape;4906;p21"/>
          <p:cNvSpPr txBox="1">
            <a:spLocks noGrp="1"/>
          </p:cNvSpPr>
          <p:nvPr>
            <p:ph type="title" idx="4" hasCustomPrompt="1"/>
          </p:nvPr>
        </p:nvSpPr>
        <p:spPr>
          <a:xfrm>
            <a:off x="5677988" y="1236150"/>
            <a:ext cx="2065200" cy="64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Font typeface="Courgette"/>
              <a:buNone/>
              <a:defRPr>
                <a:latin typeface="Courgette"/>
                <a:ea typeface="Courgette"/>
                <a:cs typeface="Courgette"/>
                <a:sym typeface="Courgette"/>
              </a:defRPr>
            </a:lvl1pPr>
            <a:lvl2pPr lvl="1" algn="ctr" rtl="0">
              <a:spcBef>
                <a:spcPts val="0"/>
              </a:spcBef>
              <a:spcAft>
                <a:spcPts val="0"/>
              </a:spcAft>
              <a:buSzPts val="6000"/>
              <a:buFont typeface="Courgette"/>
              <a:buNone/>
              <a:defRPr sz="6000">
                <a:latin typeface="Courgette"/>
                <a:ea typeface="Courgette"/>
                <a:cs typeface="Courgette"/>
                <a:sym typeface="Courgette"/>
              </a:defRPr>
            </a:lvl2pPr>
            <a:lvl3pPr lvl="2" algn="ctr" rtl="0">
              <a:spcBef>
                <a:spcPts val="0"/>
              </a:spcBef>
              <a:spcAft>
                <a:spcPts val="0"/>
              </a:spcAft>
              <a:buSzPts val="6000"/>
              <a:buFont typeface="Courgette"/>
              <a:buNone/>
              <a:defRPr sz="6000">
                <a:latin typeface="Courgette"/>
                <a:ea typeface="Courgette"/>
                <a:cs typeface="Courgette"/>
                <a:sym typeface="Courgette"/>
              </a:defRPr>
            </a:lvl3pPr>
            <a:lvl4pPr lvl="3" algn="ctr" rtl="0">
              <a:spcBef>
                <a:spcPts val="0"/>
              </a:spcBef>
              <a:spcAft>
                <a:spcPts val="0"/>
              </a:spcAft>
              <a:buSzPts val="6000"/>
              <a:buFont typeface="Courgette"/>
              <a:buNone/>
              <a:defRPr sz="6000">
                <a:latin typeface="Courgette"/>
                <a:ea typeface="Courgette"/>
                <a:cs typeface="Courgette"/>
                <a:sym typeface="Courgette"/>
              </a:defRPr>
            </a:lvl4pPr>
            <a:lvl5pPr lvl="4" algn="ctr" rtl="0">
              <a:spcBef>
                <a:spcPts val="0"/>
              </a:spcBef>
              <a:spcAft>
                <a:spcPts val="0"/>
              </a:spcAft>
              <a:buSzPts val="6000"/>
              <a:buFont typeface="Courgette"/>
              <a:buNone/>
              <a:defRPr sz="6000">
                <a:latin typeface="Courgette"/>
                <a:ea typeface="Courgette"/>
                <a:cs typeface="Courgette"/>
                <a:sym typeface="Courgette"/>
              </a:defRPr>
            </a:lvl5pPr>
            <a:lvl6pPr lvl="5" algn="ctr" rtl="0">
              <a:spcBef>
                <a:spcPts val="0"/>
              </a:spcBef>
              <a:spcAft>
                <a:spcPts val="0"/>
              </a:spcAft>
              <a:buSzPts val="6000"/>
              <a:buFont typeface="Courgette"/>
              <a:buNone/>
              <a:defRPr sz="6000">
                <a:latin typeface="Courgette"/>
                <a:ea typeface="Courgette"/>
                <a:cs typeface="Courgette"/>
                <a:sym typeface="Courgette"/>
              </a:defRPr>
            </a:lvl6pPr>
            <a:lvl7pPr lvl="6" algn="ctr" rtl="0">
              <a:spcBef>
                <a:spcPts val="0"/>
              </a:spcBef>
              <a:spcAft>
                <a:spcPts val="0"/>
              </a:spcAft>
              <a:buSzPts val="6000"/>
              <a:buFont typeface="Courgette"/>
              <a:buNone/>
              <a:defRPr sz="6000">
                <a:latin typeface="Courgette"/>
                <a:ea typeface="Courgette"/>
                <a:cs typeface="Courgette"/>
                <a:sym typeface="Courgette"/>
              </a:defRPr>
            </a:lvl7pPr>
            <a:lvl8pPr lvl="7" algn="ctr" rtl="0">
              <a:spcBef>
                <a:spcPts val="0"/>
              </a:spcBef>
              <a:spcAft>
                <a:spcPts val="0"/>
              </a:spcAft>
              <a:buSzPts val="6000"/>
              <a:buFont typeface="Courgette"/>
              <a:buNone/>
              <a:defRPr sz="6000">
                <a:latin typeface="Courgette"/>
                <a:ea typeface="Courgette"/>
                <a:cs typeface="Courgette"/>
                <a:sym typeface="Courgette"/>
              </a:defRPr>
            </a:lvl8pPr>
            <a:lvl9pPr lvl="8" algn="ctr" rtl="0">
              <a:spcBef>
                <a:spcPts val="0"/>
              </a:spcBef>
              <a:spcAft>
                <a:spcPts val="0"/>
              </a:spcAft>
              <a:buSzPts val="6000"/>
              <a:buFont typeface="Courgette"/>
              <a:buNone/>
              <a:defRPr sz="6000">
                <a:latin typeface="Courgette"/>
                <a:ea typeface="Courgette"/>
                <a:cs typeface="Courgette"/>
                <a:sym typeface="Courgette"/>
              </a:defRPr>
            </a:lvl9pPr>
          </a:lstStyle>
          <a:p>
            <a:r>
              <a:t>xx%</a:t>
            </a:r>
          </a:p>
        </p:txBody>
      </p:sp>
      <p:sp>
        <p:nvSpPr>
          <p:cNvPr id="4907" name="Google Shape;4907;p21"/>
          <p:cNvSpPr txBox="1">
            <a:spLocks noGrp="1"/>
          </p:cNvSpPr>
          <p:nvPr>
            <p:ph type="subTitle" idx="5"/>
          </p:nvPr>
        </p:nvSpPr>
        <p:spPr>
          <a:xfrm>
            <a:off x="5677988" y="1882050"/>
            <a:ext cx="2065200" cy="59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1600"/>
              <a:buNone/>
              <a:defRPr>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4908" name="Google Shape;4908;p21"/>
          <p:cNvSpPr/>
          <p:nvPr/>
        </p:nvSpPr>
        <p:spPr>
          <a:xfrm rot="-8237627" flipH="1">
            <a:off x="607954" y="-1594907"/>
            <a:ext cx="3394993" cy="3119977"/>
          </a:xfrm>
          <a:custGeom>
            <a:avLst/>
            <a:gdLst/>
            <a:ahLst/>
            <a:cxnLst/>
            <a:rect l="l" t="t" r="r" b="b"/>
            <a:pathLst>
              <a:path w="55418" h="62667" extrusionOk="0">
                <a:moveTo>
                  <a:pt x="11830" y="1"/>
                </a:moveTo>
                <a:cubicBezTo>
                  <a:pt x="9219" y="1"/>
                  <a:pt x="6625" y="922"/>
                  <a:pt x="4055" y="1539"/>
                </a:cubicBezTo>
                <a:cubicBezTo>
                  <a:pt x="3510" y="1681"/>
                  <a:pt x="2943" y="1790"/>
                  <a:pt x="2376" y="1877"/>
                </a:cubicBezTo>
                <a:lnTo>
                  <a:pt x="1" y="60422"/>
                </a:lnTo>
                <a:lnTo>
                  <a:pt x="55418" y="62667"/>
                </a:lnTo>
                <a:cubicBezTo>
                  <a:pt x="54459" y="61817"/>
                  <a:pt x="53652" y="60814"/>
                  <a:pt x="53009" y="59702"/>
                </a:cubicBezTo>
                <a:cubicBezTo>
                  <a:pt x="51996" y="57893"/>
                  <a:pt x="51582" y="55823"/>
                  <a:pt x="51080" y="53806"/>
                </a:cubicBezTo>
                <a:cubicBezTo>
                  <a:pt x="50089" y="49785"/>
                  <a:pt x="48628" y="45785"/>
                  <a:pt x="46002" y="42581"/>
                </a:cubicBezTo>
                <a:cubicBezTo>
                  <a:pt x="43491" y="39528"/>
                  <a:pt x="39734" y="37292"/>
                  <a:pt x="35790" y="37292"/>
                </a:cubicBezTo>
                <a:cubicBezTo>
                  <a:pt x="35609" y="37292"/>
                  <a:pt x="35427" y="37297"/>
                  <a:pt x="35245" y="37307"/>
                </a:cubicBezTo>
                <a:cubicBezTo>
                  <a:pt x="33887" y="37380"/>
                  <a:pt x="32536" y="37717"/>
                  <a:pt x="31186" y="37717"/>
                </a:cubicBezTo>
                <a:cubicBezTo>
                  <a:pt x="30933" y="37717"/>
                  <a:pt x="30681" y="37705"/>
                  <a:pt x="30428" y="37677"/>
                </a:cubicBezTo>
                <a:cubicBezTo>
                  <a:pt x="27148" y="37329"/>
                  <a:pt x="24630" y="34375"/>
                  <a:pt x="23704" y="31204"/>
                </a:cubicBezTo>
                <a:cubicBezTo>
                  <a:pt x="22778" y="28043"/>
                  <a:pt x="23105" y="24665"/>
                  <a:pt x="23344" y="21374"/>
                </a:cubicBezTo>
                <a:cubicBezTo>
                  <a:pt x="23650" y="17047"/>
                  <a:pt x="23791" y="12590"/>
                  <a:pt x="22353" y="8492"/>
                </a:cubicBezTo>
                <a:cubicBezTo>
                  <a:pt x="20914" y="4405"/>
                  <a:pt x="17557" y="722"/>
                  <a:pt x="13264" y="101"/>
                </a:cubicBezTo>
                <a:cubicBezTo>
                  <a:pt x="12785" y="31"/>
                  <a:pt x="12307" y="1"/>
                  <a:pt x="1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21"/>
          <p:cNvSpPr/>
          <p:nvPr/>
        </p:nvSpPr>
        <p:spPr>
          <a:xfrm rot="10800000">
            <a:off x="3189532" y="4278992"/>
            <a:ext cx="5893905" cy="1046507"/>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0" name="Google Shape;4910;p21"/>
          <p:cNvGrpSpPr/>
          <p:nvPr/>
        </p:nvGrpSpPr>
        <p:grpSpPr>
          <a:xfrm rot="5400000" flipH="1">
            <a:off x="8197116" y="-1097949"/>
            <a:ext cx="1239020" cy="2212026"/>
            <a:chOff x="6668877" y="-1279127"/>
            <a:chExt cx="1239020" cy="2212026"/>
          </a:xfrm>
        </p:grpSpPr>
        <p:sp>
          <p:nvSpPr>
            <p:cNvPr id="4911" name="Google Shape;4911;p21"/>
            <p:cNvSpPr/>
            <p:nvPr/>
          </p:nvSpPr>
          <p:spPr>
            <a:xfrm>
              <a:off x="6668877" y="-1279127"/>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21"/>
            <p:cNvSpPr/>
            <p:nvPr/>
          </p:nvSpPr>
          <p:spPr>
            <a:xfrm>
              <a:off x="6838874" y="-1279127"/>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21"/>
            <p:cNvSpPr/>
            <p:nvPr/>
          </p:nvSpPr>
          <p:spPr>
            <a:xfrm>
              <a:off x="7008871" y="-1279127"/>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21"/>
            <p:cNvSpPr/>
            <p:nvPr/>
          </p:nvSpPr>
          <p:spPr>
            <a:xfrm>
              <a:off x="7176962" y="-1279127"/>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21"/>
            <p:cNvSpPr/>
            <p:nvPr/>
          </p:nvSpPr>
          <p:spPr>
            <a:xfrm>
              <a:off x="7346959" y="-1279127"/>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21"/>
            <p:cNvSpPr/>
            <p:nvPr/>
          </p:nvSpPr>
          <p:spPr>
            <a:xfrm>
              <a:off x="7516956" y="-1279127"/>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21"/>
            <p:cNvSpPr/>
            <p:nvPr/>
          </p:nvSpPr>
          <p:spPr>
            <a:xfrm>
              <a:off x="7688685" y="-1279127"/>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21"/>
            <p:cNvSpPr/>
            <p:nvPr/>
          </p:nvSpPr>
          <p:spPr>
            <a:xfrm>
              <a:off x="7858682" y="-1279127"/>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21"/>
            <p:cNvSpPr/>
            <p:nvPr/>
          </p:nvSpPr>
          <p:spPr>
            <a:xfrm>
              <a:off x="6668877" y="-1135645"/>
              <a:ext cx="49388" cy="42283"/>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21"/>
            <p:cNvSpPr/>
            <p:nvPr/>
          </p:nvSpPr>
          <p:spPr>
            <a:xfrm>
              <a:off x="6838874" y="-1135645"/>
              <a:ext cx="49214" cy="42283"/>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21"/>
            <p:cNvSpPr/>
            <p:nvPr/>
          </p:nvSpPr>
          <p:spPr>
            <a:xfrm>
              <a:off x="7008871" y="-1135645"/>
              <a:ext cx="49214" cy="42283"/>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21"/>
            <p:cNvSpPr/>
            <p:nvPr/>
          </p:nvSpPr>
          <p:spPr>
            <a:xfrm>
              <a:off x="7176962" y="-1135645"/>
              <a:ext cx="51121" cy="42976"/>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21"/>
            <p:cNvSpPr/>
            <p:nvPr/>
          </p:nvSpPr>
          <p:spPr>
            <a:xfrm>
              <a:off x="7354410" y="-1135645"/>
              <a:ext cx="43669" cy="41763"/>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21"/>
            <p:cNvSpPr/>
            <p:nvPr/>
          </p:nvSpPr>
          <p:spPr>
            <a:xfrm>
              <a:off x="7516956" y="-1135645"/>
              <a:ext cx="51121" cy="42976"/>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21"/>
            <p:cNvSpPr/>
            <p:nvPr/>
          </p:nvSpPr>
          <p:spPr>
            <a:xfrm>
              <a:off x="7688685" y="-1135645"/>
              <a:ext cx="49388" cy="42283"/>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21"/>
            <p:cNvSpPr/>
            <p:nvPr/>
          </p:nvSpPr>
          <p:spPr>
            <a:xfrm>
              <a:off x="7858682" y="-1135645"/>
              <a:ext cx="49214" cy="42283"/>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21"/>
            <p:cNvSpPr/>
            <p:nvPr/>
          </p:nvSpPr>
          <p:spPr>
            <a:xfrm>
              <a:off x="6668877" y="-990256"/>
              <a:ext cx="49388" cy="42283"/>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21"/>
            <p:cNvSpPr/>
            <p:nvPr/>
          </p:nvSpPr>
          <p:spPr>
            <a:xfrm>
              <a:off x="6838874" y="-990256"/>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21"/>
            <p:cNvSpPr/>
            <p:nvPr/>
          </p:nvSpPr>
          <p:spPr>
            <a:xfrm>
              <a:off x="7008871" y="-990256"/>
              <a:ext cx="49214" cy="42283"/>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21"/>
            <p:cNvSpPr/>
            <p:nvPr/>
          </p:nvSpPr>
          <p:spPr>
            <a:xfrm>
              <a:off x="7176962" y="-990256"/>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21"/>
            <p:cNvSpPr/>
            <p:nvPr/>
          </p:nvSpPr>
          <p:spPr>
            <a:xfrm>
              <a:off x="7354410" y="-990256"/>
              <a:ext cx="43669" cy="41763"/>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21"/>
            <p:cNvSpPr/>
            <p:nvPr/>
          </p:nvSpPr>
          <p:spPr>
            <a:xfrm>
              <a:off x="7516956" y="-990256"/>
              <a:ext cx="51121" cy="42283"/>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21"/>
            <p:cNvSpPr/>
            <p:nvPr/>
          </p:nvSpPr>
          <p:spPr>
            <a:xfrm>
              <a:off x="7688685" y="-990256"/>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21"/>
            <p:cNvSpPr/>
            <p:nvPr/>
          </p:nvSpPr>
          <p:spPr>
            <a:xfrm>
              <a:off x="7858682" y="-990256"/>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21"/>
            <p:cNvSpPr/>
            <p:nvPr/>
          </p:nvSpPr>
          <p:spPr>
            <a:xfrm>
              <a:off x="6668877" y="-846773"/>
              <a:ext cx="49388" cy="42283"/>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21"/>
            <p:cNvSpPr/>
            <p:nvPr/>
          </p:nvSpPr>
          <p:spPr>
            <a:xfrm>
              <a:off x="6838874" y="-846773"/>
              <a:ext cx="49214" cy="42283"/>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21"/>
            <p:cNvSpPr/>
            <p:nvPr/>
          </p:nvSpPr>
          <p:spPr>
            <a:xfrm>
              <a:off x="7008871" y="-846773"/>
              <a:ext cx="49214" cy="42283"/>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21"/>
            <p:cNvSpPr/>
            <p:nvPr/>
          </p:nvSpPr>
          <p:spPr>
            <a:xfrm>
              <a:off x="7176962" y="-846773"/>
              <a:ext cx="51121" cy="44189"/>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21"/>
            <p:cNvSpPr/>
            <p:nvPr/>
          </p:nvSpPr>
          <p:spPr>
            <a:xfrm>
              <a:off x="7346959" y="-846773"/>
              <a:ext cx="51121" cy="44189"/>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21"/>
            <p:cNvSpPr/>
            <p:nvPr/>
          </p:nvSpPr>
          <p:spPr>
            <a:xfrm>
              <a:off x="7516956" y="-846773"/>
              <a:ext cx="51121" cy="44189"/>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21"/>
            <p:cNvSpPr/>
            <p:nvPr/>
          </p:nvSpPr>
          <p:spPr>
            <a:xfrm>
              <a:off x="7688685" y="-846773"/>
              <a:ext cx="49388" cy="42283"/>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21"/>
            <p:cNvSpPr/>
            <p:nvPr/>
          </p:nvSpPr>
          <p:spPr>
            <a:xfrm>
              <a:off x="7858682" y="-846773"/>
              <a:ext cx="49214" cy="42283"/>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21"/>
            <p:cNvSpPr/>
            <p:nvPr/>
          </p:nvSpPr>
          <p:spPr>
            <a:xfrm>
              <a:off x="6668877" y="-701211"/>
              <a:ext cx="49388" cy="42109"/>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21"/>
            <p:cNvSpPr/>
            <p:nvPr/>
          </p:nvSpPr>
          <p:spPr>
            <a:xfrm>
              <a:off x="6838874" y="-701211"/>
              <a:ext cx="49214" cy="42109"/>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21"/>
            <p:cNvSpPr/>
            <p:nvPr/>
          </p:nvSpPr>
          <p:spPr>
            <a:xfrm>
              <a:off x="7008871" y="-701211"/>
              <a:ext cx="49214" cy="42109"/>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21"/>
            <p:cNvSpPr/>
            <p:nvPr/>
          </p:nvSpPr>
          <p:spPr>
            <a:xfrm>
              <a:off x="7176962" y="-701211"/>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21"/>
            <p:cNvSpPr/>
            <p:nvPr/>
          </p:nvSpPr>
          <p:spPr>
            <a:xfrm>
              <a:off x="7354410" y="-701211"/>
              <a:ext cx="43669" cy="4159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21"/>
            <p:cNvSpPr/>
            <p:nvPr/>
          </p:nvSpPr>
          <p:spPr>
            <a:xfrm>
              <a:off x="7516956" y="-701211"/>
              <a:ext cx="51121" cy="42109"/>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21"/>
            <p:cNvSpPr/>
            <p:nvPr/>
          </p:nvSpPr>
          <p:spPr>
            <a:xfrm>
              <a:off x="7688685" y="-701211"/>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21"/>
            <p:cNvSpPr/>
            <p:nvPr/>
          </p:nvSpPr>
          <p:spPr>
            <a:xfrm>
              <a:off x="7858682" y="-701211"/>
              <a:ext cx="49214" cy="42109"/>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21"/>
            <p:cNvSpPr/>
            <p:nvPr/>
          </p:nvSpPr>
          <p:spPr>
            <a:xfrm>
              <a:off x="6668877" y="-555822"/>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21"/>
            <p:cNvSpPr/>
            <p:nvPr/>
          </p:nvSpPr>
          <p:spPr>
            <a:xfrm>
              <a:off x="6838874" y="-555822"/>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21"/>
            <p:cNvSpPr/>
            <p:nvPr/>
          </p:nvSpPr>
          <p:spPr>
            <a:xfrm>
              <a:off x="7008871" y="-555822"/>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21"/>
            <p:cNvSpPr/>
            <p:nvPr/>
          </p:nvSpPr>
          <p:spPr>
            <a:xfrm>
              <a:off x="7176962" y="-555822"/>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21"/>
            <p:cNvSpPr/>
            <p:nvPr/>
          </p:nvSpPr>
          <p:spPr>
            <a:xfrm>
              <a:off x="7346959" y="-555822"/>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21"/>
            <p:cNvSpPr/>
            <p:nvPr/>
          </p:nvSpPr>
          <p:spPr>
            <a:xfrm>
              <a:off x="7516956" y="-555822"/>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21"/>
            <p:cNvSpPr/>
            <p:nvPr/>
          </p:nvSpPr>
          <p:spPr>
            <a:xfrm>
              <a:off x="7688685" y="-555822"/>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21"/>
            <p:cNvSpPr/>
            <p:nvPr/>
          </p:nvSpPr>
          <p:spPr>
            <a:xfrm>
              <a:off x="7858682" y="-555822"/>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21"/>
            <p:cNvSpPr/>
            <p:nvPr/>
          </p:nvSpPr>
          <p:spPr>
            <a:xfrm>
              <a:off x="6668877" y="-412339"/>
              <a:ext cx="49388" cy="42283"/>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21"/>
            <p:cNvSpPr/>
            <p:nvPr/>
          </p:nvSpPr>
          <p:spPr>
            <a:xfrm>
              <a:off x="6838874" y="-412339"/>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21"/>
            <p:cNvSpPr/>
            <p:nvPr/>
          </p:nvSpPr>
          <p:spPr>
            <a:xfrm>
              <a:off x="7008871" y="-412339"/>
              <a:ext cx="49214" cy="42283"/>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21"/>
            <p:cNvSpPr/>
            <p:nvPr/>
          </p:nvSpPr>
          <p:spPr>
            <a:xfrm>
              <a:off x="7176962" y="-412339"/>
              <a:ext cx="51121" cy="42976"/>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21"/>
            <p:cNvSpPr/>
            <p:nvPr/>
          </p:nvSpPr>
          <p:spPr>
            <a:xfrm>
              <a:off x="7346959" y="-412339"/>
              <a:ext cx="51121" cy="42976"/>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21"/>
            <p:cNvSpPr/>
            <p:nvPr/>
          </p:nvSpPr>
          <p:spPr>
            <a:xfrm>
              <a:off x="7516956" y="-412339"/>
              <a:ext cx="51121" cy="42976"/>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21"/>
            <p:cNvSpPr/>
            <p:nvPr/>
          </p:nvSpPr>
          <p:spPr>
            <a:xfrm>
              <a:off x="7688685" y="-412339"/>
              <a:ext cx="49388" cy="42283"/>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21"/>
            <p:cNvSpPr/>
            <p:nvPr/>
          </p:nvSpPr>
          <p:spPr>
            <a:xfrm>
              <a:off x="7858682" y="-412339"/>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21"/>
            <p:cNvSpPr/>
            <p:nvPr/>
          </p:nvSpPr>
          <p:spPr>
            <a:xfrm>
              <a:off x="6668877" y="-266950"/>
              <a:ext cx="49388" cy="42283"/>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21"/>
            <p:cNvSpPr/>
            <p:nvPr/>
          </p:nvSpPr>
          <p:spPr>
            <a:xfrm>
              <a:off x="6838874" y="-266950"/>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21"/>
            <p:cNvSpPr/>
            <p:nvPr/>
          </p:nvSpPr>
          <p:spPr>
            <a:xfrm>
              <a:off x="7008871" y="-266950"/>
              <a:ext cx="49214" cy="42283"/>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21"/>
            <p:cNvSpPr/>
            <p:nvPr/>
          </p:nvSpPr>
          <p:spPr>
            <a:xfrm>
              <a:off x="7176962" y="-266950"/>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21"/>
            <p:cNvSpPr/>
            <p:nvPr/>
          </p:nvSpPr>
          <p:spPr>
            <a:xfrm>
              <a:off x="7346959" y="-266950"/>
              <a:ext cx="51121" cy="42283"/>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21"/>
            <p:cNvSpPr/>
            <p:nvPr/>
          </p:nvSpPr>
          <p:spPr>
            <a:xfrm>
              <a:off x="7516956" y="-266950"/>
              <a:ext cx="51121" cy="42283"/>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21"/>
            <p:cNvSpPr/>
            <p:nvPr/>
          </p:nvSpPr>
          <p:spPr>
            <a:xfrm>
              <a:off x="7688685" y="-266950"/>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21"/>
            <p:cNvSpPr/>
            <p:nvPr/>
          </p:nvSpPr>
          <p:spPr>
            <a:xfrm>
              <a:off x="7858682" y="-266950"/>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21"/>
            <p:cNvSpPr/>
            <p:nvPr/>
          </p:nvSpPr>
          <p:spPr>
            <a:xfrm>
              <a:off x="6668877" y="-123468"/>
              <a:ext cx="49388" cy="42803"/>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21"/>
            <p:cNvSpPr/>
            <p:nvPr/>
          </p:nvSpPr>
          <p:spPr>
            <a:xfrm>
              <a:off x="6838874" y="-12346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21"/>
            <p:cNvSpPr/>
            <p:nvPr/>
          </p:nvSpPr>
          <p:spPr>
            <a:xfrm>
              <a:off x="7008871" y="-123468"/>
              <a:ext cx="49214" cy="42803"/>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21"/>
            <p:cNvSpPr/>
            <p:nvPr/>
          </p:nvSpPr>
          <p:spPr>
            <a:xfrm>
              <a:off x="7176962" y="-123468"/>
              <a:ext cx="51121" cy="4418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21"/>
            <p:cNvSpPr/>
            <p:nvPr/>
          </p:nvSpPr>
          <p:spPr>
            <a:xfrm>
              <a:off x="7346959" y="-123468"/>
              <a:ext cx="51121" cy="4418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21"/>
            <p:cNvSpPr/>
            <p:nvPr/>
          </p:nvSpPr>
          <p:spPr>
            <a:xfrm>
              <a:off x="7516956" y="-123468"/>
              <a:ext cx="51121" cy="4418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21"/>
            <p:cNvSpPr/>
            <p:nvPr/>
          </p:nvSpPr>
          <p:spPr>
            <a:xfrm>
              <a:off x="7688685" y="-123468"/>
              <a:ext cx="49388" cy="42803"/>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21"/>
            <p:cNvSpPr/>
            <p:nvPr/>
          </p:nvSpPr>
          <p:spPr>
            <a:xfrm>
              <a:off x="7858682" y="-12346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21"/>
            <p:cNvSpPr/>
            <p:nvPr/>
          </p:nvSpPr>
          <p:spPr>
            <a:xfrm>
              <a:off x="6668877" y="21921"/>
              <a:ext cx="49388" cy="42283"/>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21"/>
            <p:cNvSpPr/>
            <p:nvPr/>
          </p:nvSpPr>
          <p:spPr>
            <a:xfrm>
              <a:off x="6838874" y="21921"/>
              <a:ext cx="49214" cy="42283"/>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21"/>
            <p:cNvSpPr/>
            <p:nvPr/>
          </p:nvSpPr>
          <p:spPr>
            <a:xfrm>
              <a:off x="7008871" y="21921"/>
              <a:ext cx="49214" cy="42283"/>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21"/>
            <p:cNvSpPr/>
            <p:nvPr/>
          </p:nvSpPr>
          <p:spPr>
            <a:xfrm>
              <a:off x="7176962" y="21921"/>
              <a:ext cx="51121" cy="42283"/>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21"/>
            <p:cNvSpPr/>
            <p:nvPr/>
          </p:nvSpPr>
          <p:spPr>
            <a:xfrm>
              <a:off x="7346959" y="21921"/>
              <a:ext cx="51121" cy="42283"/>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21"/>
            <p:cNvSpPr/>
            <p:nvPr/>
          </p:nvSpPr>
          <p:spPr>
            <a:xfrm>
              <a:off x="7516956" y="21921"/>
              <a:ext cx="51121" cy="42283"/>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21"/>
            <p:cNvSpPr/>
            <p:nvPr/>
          </p:nvSpPr>
          <p:spPr>
            <a:xfrm>
              <a:off x="7688685" y="21921"/>
              <a:ext cx="49388" cy="42283"/>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21"/>
            <p:cNvSpPr/>
            <p:nvPr/>
          </p:nvSpPr>
          <p:spPr>
            <a:xfrm>
              <a:off x="7858682" y="21921"/>
              <a:ext cx="49214" cy="42283"/>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21"/>
            <p:cNvSpPr/>
            <p:nvPr/>
          </p:nvSpPr>
          <p:spPr>
            <a:xfrm>
              <a:off x="6668877" y="167484"/>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21"/>
            <p:cNvSpPr/>
            <p:nvPr/>
          </p:nvSpPr>
          <p:spPr>
            <a:xfrm>
              <a:off x="6838874" y="167484"/>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21"/>
            <p:cNvSpPr/>
            <p:nvPr/>
          </p:nvSpPr>
          <p:spPr>
            <a:xfrm>
              <a:off x="7008871" y="167484"/>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21"/>
            <p:cNvSpPr/>
            <p:nvPr/>
          </p:nvSpPr>
          <p:spPr>
            <a:xfrm>
              <a:off x="7176962" y="167484"/>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21"/>
            <p:cNvSpPr/>
            <p:nvPr/>
          </p:nvSpPr>
          <p:spPr>
            <a:xfrm>
              <a:off x="7346959" y="167484"/>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21"/>
            <p:cNvSpPr/>
            <p:nvPr/>
          </p:nvSpPr>
          <p:spPr>
            <a:xfrm>
              <a:off x="7516956" y="167484"/>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21"/>
            <p:cNvSpPr/>
            <p:nvPr/>
          </p:nvSpPr>
          <p:spPr>
            <a:xfrm>
              <a:off x="7688685" y="167484"/>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21"/>
            <p:cNvSpPr/>
            <p:nvPr/>
          </p:nvSpPr>
          <p:spPr>
            <a:xfrm>
              <a:off x="7858682" y="167484"/>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21"/>
            <p:cNvSpPr/>
            <p:nvPr/>
          </p:nvSpPr>
          <p:spPr>
            <a:xfrm>
              <a:off x="6668877" y="310966"/>
              <a:ext cx="49388" cy="42283"/>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21"/>
            <p:cNvSpPr/>
            <p:nvPr/>
          </p:nvSpPr>
          <p:spPr>
            <a:xfrm>
              <a:off x="6838874" y="310966"/>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21"/>
            <p:cNvSpPr/>
            <p:nvPr/>
          </p:nvSpPr>
          <p:spPr>
            <a:xfrm>
              <a:off x="7008871" y="310966"/>
              <a:ext cx="49214" cy="42283"/>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21"/>
            <p:cNvSpPr/>
            <p:nvPr/>
          </p:nvSpPr>
          <p:spPr>
            <a:xfrm>
              <a:off x="7176962" y="310966"/>
              <a:ext cx="51121" cy="42283"/>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21"/>
            <p:cNvSpPr/>
            <p:nvPr/>
          </p:nvSpPr>
          <p:spPr>
            <a:xfrm>
              <a:off x="7346959" y="310966"/>
              <a:ext cx="51121" cy="42283"/>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21"/>
            <p:cNvSpPr/>
            <p:nvPr/>
          </p:nvSpPr>
          <p:spPr>
            <a:xfrm>
              <a:off x="7516956" y="310966"/>
              <a:ext cx="51121" cy="42283"/>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21"/>
            <p:cNvSpPr/>
            <p:nvPr/>
          </p:nvSpPr>
          <p:spPr>
            <a:xfrm>
              <a:off x="7688685" y="310966"/>
              <a:ext cx="49388" cy="42283"/>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21"/>
            <p:cNvSpPr/>
            <p:nvPr/>
          </p:nvSpPr>
          <p:spPr>
            <a:xfrm>
              <a:off x="7858682" y="310966"/>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21"/>
            <p:cNvSpPr/>
            <p:nvPr/>
          </p:nvSpPr>
          <p:spPr>
            <a:xfrm>
              <a:off x="6668877" y="456355"/>
              <a:ext cx="49388" cy="42283"/>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21"/>
            <p:cNvSpPr/>
            <p:nvPr/>
          </p:nvSpPr>
          <p:spPr>
            <a:xfrm>
              <a:off x="6838874" y="456355"/>
              <a:ext cx="49214" cy="42283"/>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21"/>
            <p:cNvSpPr/>
            <p:nvPr/>
          </p:nvSpPr>
          <p:spPr>
            <a:xfrm>
              <a:off x="7008871" y="456355"/>
              <a:ext cx="49214" cy="42283"/>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21"/>
            <p:cNvSpPr/>
            <p:nvPr/>
          </p:nvSpPr>
          <p:spPr>
            <a:xfrm>
              <a:off x="7176962" y="456355"/>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21"/>
            <p:cNvSpPr/>
            <p:nvPr/>
          </p:nvSpPr>
          <p:spPr>
            <a:xfrm>
              <a:off x="7354410" y="456355"/>
              <a:ext cx="43669" cy="41763"/>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21"/>
            <p:cNvSpPr/>
            <p:nvPr/>
          </p:nvSpPr>
          <p:spPr>
            <a:xfrm>
              <a:off x="7516956" y="456355"/>
              <a:ext cx="51121" cy="42283"/>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21"/>
            <p:cNvSpPr/>
            <p:nvPr/>
          </p:nvSpPr>
          <p:spPr>
            <a:xfrm>
              <a:off x="7688685" y="456355"/>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21"/>
            <p:cNvSpPr/>
            <p:nvPr/>
          </p:nvSpPr>
          <p:spPr>
            <a:xfrm>
              <a:off x="7858682" y="456355"/>
              <a:ext cx="49214" cy="42283"/>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21"/>
            <p:cNvSpPr/>
            <p:nvPr/>
          </p:nvSpPr>
          <p:spPr>
            <a:xfrm>
              <a:off x="6668877" y="599838"/>
              <a:ext cx="49388" cy="42803"/>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21"/>
            <p:cNvSpPr/>
            <p:nvPr/>
          </p:nvSpPr>
          <p:spPr>
            <a:xfrm>
              <a:off x="6838874" y="59983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21"/>
            <p:cNvSpPr/>
            <p:nvPr/>
          </p:nvSpPr>
          <p:spPr>
            <a:xfrm>
              <a:off x="7008871" y="599838"/>
              <a:ext cx="49214" cy="42803"/>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21"/>
            <p:cNvSpPr/>
            <p:nvPr/>
          </p:nvSpPr>
          <p:spPr>
            <a:xfrm>
              <a:off x="7176962" y="599838"/>
              <a:ext cx="51121" cy="4418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21"/>
            <p:cNvSpPr/>
            <p:nvPr/>
          </p:nvSpPr>
          <p:spPr>
            <a:xfrm>
              <a:off x="7346959" y="599838"/>
              <a:ext cx="51121" cy="4418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21"/>
            <p:cNvSpPr/>
            <p:nvPr/>
          </p:nvSpPr>
          <p:spPr>
            <a:xfrm>
              <a:off x="7516956" y="599838"/>
              <a:ext cx="51121" cy="4418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21"/>
            <p:cNvSpPr/>
            <p:nvPr/>
          </p:nvSpPr>
          <p:spPr>
            <a:xfrm>
              <a:off x="7688685" y="599838"/>
              <a:ext cx="49388" cy="42803"/>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21"/>
            <p:cNvSpPr/>
            <p:nvPr/>
          </p:nvSpPr>
          <p:spPr>
            <a:xfrm>
              <a:off x="7858682" y="59983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21"/>
            <p:cNvSpPr/>
            <p:nvPr/>
          </p:nvSpPr>
          <p:spPr>
            <a:xfrm>
              <a:off x="6668877" y="745227"/>
              <a:ext cx="49388" cy="42283"/>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21"/>
            <p:cNvSpPr/>
            <p:nvPr/>
          </p:nvSpPr>
          <p:spPr>
            <a:xfrm>
              <a:off x="6838874" y="745227"/>
              <a:ext cx="49214" cy="42283"/>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21"/>
            <p:cNvSpPr/>
            <p:nvPr/>
          </p:nvSpPr>
          <p:spPr>
            <a:xfrm>
              <a:off x="7008871" y="745227"/>
              <a:ext cx="49214" cy="42283"/>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21"/>
            <p:cNvSpPr/>
            <p:nvPr/>
          </p:nvSpPr>
          <p:spPr>
            <a:xfrm>
              <a:off x="7176962" y="745227"/>
              <a:ext cx="51121" cy="42283"/>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21"/>
            <p:cNvSpPr/>
            <p:nvPr/>
          </p:nvSpPr>
          <p:spPr>
            <a:xfrm>
              <a:off x="7346959" y="745227"/>
              <a:ext cx="51121" cy="42283"/>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21"/>
            <p:cNvSpPr/>
            <p:nvPr/>
          </p:nvSpPr>
          <p:spPr>
            <a:xfrm>
              <a:off x="7516956" y="745227"/>
              <a:ext cx="51121" cy="42283"/>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21"/>
            <p:cNvSpPr/>
            <p:nvPr/>
          </p:nvSpPr>
          <p:spPr>
            <a:xfrm>
              <a:off x="7688685" y="745227"/>
              <a:ext cx="49388" cy="42283"/>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21"/>
            <p:cNvSpPr/>
            <p:nvPr/>
          </p:nvSpPr>
          <p:spPr>
            <a:xfrm>
              <a:off x="7858682" y="745227"/>
              <a:ext cx="49214" cy="42283"/>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21"/>
            <p:cNvSpPr/>
            <p:nvPr/>
          </p:nvSpPr>
          <p:spPr>
            <a:xfrm>
              <a:off x="6668877" y="890789"/>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21"/>
            <p:cNvSpPr/>
            <p:nvPr/>
          </p:nvSpPr>
          <p:spPr>
            <a:xfrm>
              <a:off x="6838874" y="890789"/>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21"/>
            <p:cNvSpPr/>
            <p:nvPr/>
          </p:nvSpPr>
          <p:spPr>
            <a:xfrm>
              <a:off x="7008871" y="890789"/>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21"/>
            <p:cNvSpPr/>
            <p:nvPr/>
          </p:nvSpPr>
          <p:spPr>
            <a:xfrm>
              <a:off x="7176962" y="890789"/>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21"/>
            <p:cNvSpPr/>
            <p:nvPr/>
          </p:nvSpPr>
          <p:spPr>
            <a:xfrm>
              <a:off x="7354410" y="890789"/>
              <a:ext cx="43669" cy="4159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21"/>
            <p:cNvSpPr/>
            <p:nvPr/>
          </p:nvSpPr>
          <p:spPr>
            <a:xfrm>
              <a:off x="7516956" y="890789"/>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21"/>
            <p:cNvSpPr/>
            <p:nvPr/>
          </p:nvSpPr>
          <p:spPr>
            <a:xfrm>
              <a:off x="7688685" y="890789"/>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21"/>
            <p:cNvSpPr/>
            <p:nvPr/>
          </p:nvSpPr>
          <p:spPr>
            <a:xfrm>
              <a:off x="7858682" y="890789"/>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9" name="Google Shape;5039;p21"/>
          <p:cNvGrpSpPr/>
          <p:nvPr/>
        </p:nvGrpSpPr>
        <p:grpSpPr>
          <a:xfrm>
            <a:off x="532285" y="3316621"/>
            <a:ext cx="2707413" cy="1988321"/>
            <a:chOff x="-831688" y="2674670"/>
            <a:chExt cx="3698146" cy="2715914"/>
          </a:xfrm>
        </p:grpSpPr>
        <p:sp>
          <p:nvSpPr>
            <p:cNvPr id="5040" name="Google Shape;5040;p21"/>
            <p:cNvSpPr/>
            <p:nvPr/>
          </p:nvSpPr>
          <p:spPr>
            <a:xfrm rot="-5302629">
              <a:off x="2693286" y="3664705"/>
              <a:ext cx="2707" cy="246"/>
            </a:xfrm>
            <a:custGeom>
              <a:avLst/>
              <a:gdLst/>
              <a:ahLst/>
              <a:cxnLst/>
              <a:rect l="l" t="t" r="r" b="b"/>
              <a:pathLst>
                <a:path w="11" h="1" extrusionOk="0">
                  <a:moveTo>
                    <a:pt x="11" y="0"/>
                  </a:moveTo>
                  <a:lnTo>
                    <a:pt x="11" y="0"/>
                  </a:lnTo>
                  <a:lnTo>
                    <a:pt x="11"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21"/>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21"/>
            <p:cNvSpPr/>
            <p:nvPr/>
          </p:nvSpPr>
          <p:spPr>
            <a:xfrm rot="-5302629">
              <a:off x="2394594" y="3346501"/>
              <a:ext cx="19197" cy="13782"/>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21"/>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21"/>
            <p:cNvSpPr/>
            <p:nvPr/>
          </p:nvSpPr>
          <p:spPr>
            <a:xfrm rot="-5302629">
              <a:off x="1972265" y="3390648"/>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21"/>
            <p:cNvSpPr/>
            <p:nvPr/>
          </p:nvSpPr>
          <p:spPr>
            <a:xfrm rot="-5302629">
              <a:off x="1974954" y="3331639"/>
              <a:ext cx="43070" cy="76787"/>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21"/>
            <p:cNvSpPr/>
            <p:nvPr/>
          </p:nvSpPr>
          <p:spPr>
            <a:xfrm rot="-5302629">
              <a:off x="1795908" y="3353860"/>
              <a:ext cx="32487" cy="27073"/>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21"/>
            <p:cNvSpPr/>
            <p:nvPr/>
          </p:nvSpPr>
          <p:spPr>
            <a:xfrm rot="-5302629">
              <a:off x="1352219" y="4286965"/>
              <a:ext cx="13782" cy="21658"/>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21"/>
            <p:cNvSpPr/>
            <p:nvPr/>
          </p:nvSpPr>
          <p:spPr>
            <a:xfrm rot="-5302629">
              <a:off x="1945324" y="406351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21"/>
            <p:cNvSpPr/>
            <p:nvPr/>
          </p:nvSpPr>
          <p:spPr>
            <a:xfrm rot="-5302629">
              <a:off x="1879941" y="3751833"/>
              <a:ext cx="19197" cy="16490"/>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21"/>
            <p:cNvSpPr/>
            <p:nvPr/>
          </p:nvSpPr>
          <p:spPr>
            <a:xfrm rot="-5302629">
              <a:off x="1369727" y="4296621"/>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21"/>
            <p:cNvSpPr/>
            <p:nvPr/>
          </p:nvSpPr>
          <p:spPr>
            <a:xfrm rot="-5302629">
              <a:off x="1800251" y="387425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21"/>
            <p:cNvSpPr/>
            <p:nvPr/>
          </p:nvSpPr>
          <p:spPr>
            <a:xfrm rot="-5302629">
              <a:off x="1946667" y="4043789"/>
              <a:ext cx="29780" cy="32241"/>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21"/>
            <p:cNvSpPr/>
            <p:nvPr/>
          </p:nvSpPr>
          <p:spPr>
            <a:xfrm rot="-5302629">
              <a:off x="2692968" y="3665014"/>
              <a:ext cx="16244" cy="13536"/>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21"/>
            <p:cNvSpPr/>
            <p:nvPr/>
          </p:nvSpPr>
          <p:spPr>
            <a:xfrm rot="-5302629">
              <a:off x="1420998" y="3434121"/>
              <a:ext cx="246" cy="24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21"/>
            <p:cNvSpPr/>
            <p:nvPr/>
          </p:nvSpPr>
          <p:spPr>
            <a:xfrm rot="-5302629">
              <a:off x="981366" y="3891190"/>
              <a:ext cx="246" cy="246"/>
            </a:xfrm>
            <a:custGeom>
              <a:avLst/>
              <a:gdLst/>
              <a:ahLst/>
              <a:cxnLst/>
              <a:rect l="l" t="t" r="r" b="b"/>
              <a:pathLst>
                <a:path w="1" h="1" extrusionOk="0">
                  <a:moveTo>
                    <a:pt x="0" y="1"/>
                  </a:moveTo>
                  <a:lnTo>
                    <a:pt x="0" y="1"/>
                  </a:ln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21"/>
            <p:cNvSpPr/>
            <p:nvPr/>
          </p:nvSpPr>
          <p:spPr>
            <a:xfrm rot="-5302629">
              <a:off x="1170549" y="4072576"/>
              <a:ext cx="16490" cy="13536"/>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21"/>
            <p:cNvSpPr/>
            <p:nvPr/>
          </p:nvSpPr>
          <p:spPr>
            <a:xfrm rot="-5302629">
              <a:off x="969847" y="3854974"/>
              <a:ext cx="29780" cy="43316"/>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21"/>
            <p:cNvSpPr/>
            <p:nvPr/>
          </p:nvSpPr>
          <p:spPr>
            <a:xfrm rot="-5302629">
              <a:off x="985760" y="3926305"/>
              <a:ext cx="10829" cy="1107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21"/>
            <p:cNvSpPr/>
            <p:nvPr/>
          </p:nvSpPr>
          <p:spPr>
            <a:xfrm rot="-5302629">
              <a:off x="936704" y="3865704"/>
              <a:ext cx="11075" cy="6153"/>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21"/>
            <p:cNvSpPr/>
            <p:nvPr/>
          </p:nvSpPr>
          <p:spPr>
            <a:xfrm rot="-5302629">
              <a:off x="999096" y="3934532"/>
              <a:ext cx="246" cy="246"/>
            </a:xfrm>
            <a:custGeom>
              <a:avLst/>
              <a:gdLst/>
              <a:ahLst/>
              <a:cxnLst/>
              <a:rect l="l" t="t" r="r" b="b"/>
              <a:pathLst>
                <a:path w="1"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21"/>
            <p:cNvSpPr/>
            <p:nvPr/>
          </p:nvSpPr>
          <p:spPr>
            <a:xfrm rot="-5302629">
              <a:off x="1017647" y="4122002"/>
              <a:ext cx="13782" cy="10583"/>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21"/>
            <p:cNvSpPr/>
            <p:nvPr/>
          </p:nvSpPr>
          <p:spPr>
            <a:xfrm rot="-5302629">
              <a:off x="1357412" y="3439666"/>
              <a:ext cx="40363" cy="3765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21"/>
            <p:cNvSpPr/>
            <p:nvPr/>
          </p:nvSpPr>
          <p:spPr>
            <a:xfrm rot="-5302629">
              <a:off x="1000723" y="4580209"/>
              <a:ext cx="13536" cy="10829"/>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21"/>
            <p:cNvSpPr/>
            <p:nvPr/>
          </p:nvSpPr>
          <p:spPr>
            <a:xfrm rot="-5302629">
              <a:off x="1033274" y="4142385"/>
              <a:ext cx="13536" cy="13782"/>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21"/>
            <p:cNvSpPr/>
            <p:nvPr/>
          </p:nvSpPr>
          <p:spPr>
            <a:xfrm rot="-5302629">
              <a:off x="1023425" y="4556109"/>
              <a:ext cx="13536" cy="12060"/>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21"/>
            <p:cNvSpPr/>
            <p:nvPr/>
          </p:nvSpPr>
          <p:spPr>
            <a:xfrm rot="-5302629">
              <a:off x="701918" y="3998898"/>
              <a:ext cx="10829" cy="10829"/>
            </a:xfrm>
            <a:custGeom>
              <a:avLst/>
              <a:gdLst/>
              <a:ahLst/>
              <a:cxnLst/>
              <a:rect l="l" t="t" r="r" b="b"/>
              <a:pathLst>
                <a:path w="44" h="44" extrusionOk="0">
                  <a:moveTo>
                    <a:pt x="22" y="0"/>
                  </a:moveTo>
                  <a:lnTo>
                    <a:pt x="0" y="22"/>
                  </a:lnTo>
                  <a:lnTo>
                    <a:pt x="33" y="44"/>
                  </a:lnTo>
                  <a:lnTo>
                    <a:pt x="44" y="33"/>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21"/>
            <p:cNvSpPr/>
            <p:nvPr/>
          </p:nvSpPr>
          <p:spPr>
            <a:xfrm rot="-5302629">
              <a:off x="973225" y="3885813"/>
              <a:ext cx="18951" cy="29780"/>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21"/>
            <p:cNvSpPr/>
            <p:nvPr/>
          </p:nvSpPr>
          <p:spPr>
            <a:xfrm rot="-5302629">
              <a:off x="1318729" y="3504384"/>
              <a:ext cx="53899" cy="75557"/>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21"/>
            <p:cNvSpPr/>
            <p:nvPr/>
          </p:nvSpPr>
          <p:spPr>
            <a:xfrm rot="-5302629">
              <a:off x="101450" y="4730532"/>
              <a:ext cx="13782" cy="13536"/>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21"/>
            <p:cNvSpPr/>
            <p:nvPr/>
          </p:nvSpPr>
          <p:spPr>
            <a:xfrm rot="-5302629">
              <a:off x="1381688" y="3547126"/>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21"/>
            <p:cNvSpPr/>
            <p:nvPr/>
          </p:nvSpPr>
          <p:spPr>
            <a:xfrm rot="-5302629">
              <a:off x="1416547" y="3540143"/>
              <a:ext cx="10829" cy="24365"/>
            </a:xfrm>
            <a:custGeom>
              <a:avLst/>
              <a:gdLst/>
              <a:ahLst/>
              <a:cxnLst/>
              <a:rect l="l" t="t" r="r" b="b"/>
              <a:pathLst>
                <a:path w="44" h="99" extrusionOk="0">
                  <a:moveTo>
                    <a:pt x="44" y="0"/>
                  </a:moveTo>
                  <a:cubicBezTo>
                    <a:pt x="0" y="55"/>
                    <a:pt x="0" y="87"/>
                    <a:pt x="44" y="98"/>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21"/>
            <p:cNvSpPr/>
            <p:nvPr/>
          </p:nvSpPr>
          <p:spPr>
            <a:xfrm rot="-5302629">
              <a:off x="1382588" y="3564509"/>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21"/>
            <p:cNvSpPr/>
            <p:nvPr/>
          </p:nvSpPr>
          <p:spPr>
            <a:xfrm rot="-5302629">
              <a:off x="935062" y="3964772"/>
              <a:ext cx="37902" cy="28549"/>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21"/>
            <p:cNvSpPr/>
            <p:nvPr/>
          </p:nvSpPr>
          <p:spPr>
            <a:xfrm rot="-5302629">
              <a:off x="1382734" y="3548817"/>
              <a:ext cx="21658" cy="21658"/>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21"/>
            <p:cNvSpPr/>
            <p:nvPr/>
          </p:nvSpPr>
          <p:spPr>
            <a:xfrm rot="-5302629">
              <a:off x="883907" y="3930314"/>
              <a:ext cx="53899" cy="41593"/>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21"/>
            <p:cNvSpPr/>
            <p:nvPr/>
          </p:nvSpPr>
          <p:spPr>
            <a:xfrm rot="-5302629">
              <a:off x="1775732" y="3865489"/>
              <a:ext cx="29780" cy="19689"/>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21"/>
            <p:cNvSpPr/>
            <p:nvPr/>
          </p:nvSpPr>
          <p:spPr>
            <a:xfrm rot="-5302629">
              <a:off x="1777658" y="4339306"/>
              <a:ext cx="16244" cy="13536"/>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21"/>
            <p:cNvSpPr/>
            <p:nvPr/>
          </p:nvSpPr>
          <p:spPr>
            <a:xfrm rot="-5302629">
              <a:off x="1728927" y="4206403"/>
              <a:ext cx="47008" cy="69896"/>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21"/>
            <p:cNvSpPr/>
            <p:nvPr/>
          </p:nvSpPr>
          <p:spPr>
            <a:xfrm rot="-5302629">
              <a:off x="1964560" y="4371314"/>
              <a:ext cx="16244" cy="8368"/>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21"/>
            <p:cNvSpPr/>
            <p:nvPr/>
          </p:nvSpPr>
          <p:spPr>
            <a:xfrm rot="-5302629">
              <a:off x="1969720" y="4415896"/>
              <a:ext cx="24365" cy="2436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21"/>
            <p:cNvSpPr/>
            <p:nvPr/>
          </p:nvSpPr>
          <p:spPr>
            <a:xfrm rot="-5302629">
              <a:off x="1893305" y="4365666"/>
              <a:ext cx="37902" cy="27073"/>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21"/>
            <p:cNvSpPr/>
            <p:nvPr/>
          </p:nvSpPr>
          <p:spPr>
            <a:xfrm rot="-5302629">
              <a:off x="2037593" y="4305144"/>
              <a:ext cx="13536" cy="8122"/>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21"/>
            <p:cNvSpPr/>
            <p:nvPr/>
          </p:nvSpPr>
          <p:spPr>
            <a:xfrm rot="-5302629">
              <a:off x="1626593" y="4364411"/>
              <a:ext cx="13536" cy="16490"/>
            </a:xfrm>
            <a:custGeom>
              <a:avLst/>
              <a:gdLst/>
              <a:ahLst/>
              <a:cxnLst/>
              <a:rect l="l" t="t" r="r" b="b"/>
              <a:pathLst>
                <a:path w="55" h="67" extrusionOk="0">
                  <a:moveTo>
                    <a:pt x="22" y="1"/>
                  </a:moveTo>
                  <a:lnTo>
                    <a:pt x="0" y="12"/>
                  </a:lnTo>
                  <a:lnTo>
                    <a:pt x="44" y="66"/>
                  </a:lnTo>
                  <a:lnTo>
                    <a:pt x="55" y="55"/>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21"/>
            <p:cNvSpPr/>
            <p:nvPr/>
          </p:nvSpPr>
          <p:spPr>
            <a:xfrm rot="-5302629">
              <a:off x="2025265" y="4308615"/>
              <a:ext cx="13782" cy="1107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21"/>
            <p:cNvSpPr/>
            <p:nvPr/>
          </p:nvSpPr>
          <p:spPr>
            <a:xfrm rot="-5302629">
              <a:off x="2024343" y="4382794"/>
              <a:ext cx="37655" cy="32487"/>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21"/>
            <p:cNvSpPr/>
            <p:nvPr/>
          </p:nvSpPr>
          <p:spPr>
            <a:xfrm rot="-5302629">
              <a:off x="1546101" y="4256263"/>
              <a:ext cx="88847" cy="241191"/>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21"/>
            <p:cNvSpPr/>
            <p:nvPr/>
          </p:nvSpPr>
          <p:spPr>
            <a:xfrm rot="-5302629">
              <a:off x="1464967" y="4350284"/>
              <a:ext cx="246" cy="246"/>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21"/>
            <p:cNvSpPr/>
            <p:nvPr/>
          </p:nvSpPr>
          <p:spPr>
            <a:xfrm rot="-5302629">
              <a:off x="1627057" y="4332770"/>
              <a:ext cx="29780" cy="21166"/>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21"/>
            <p:cNvSpPr/>
            <p:nvPr/>
          </p:nvSpPr>
          <p:spPr>
            <a:xfrm rot="-5302629">
              <a:off x="1464641" y="4347799"/>
              <a:ext cx="16490" cy="11075"/>
            </a:xfrm>
            <a:custGeom>
              <a:avLst/>
              <a:gdLst/>
              <a:ahLst/>
              <a:cxnLst/>
              <a:rect l="l" t="t" r="r" b="b"/>
              <a:pathLst>
                <a:path w="67" h="45" extrusionOk="0">
                  <a:moveTo>
                    <a:pt x="44" y="1"/>
                  </a:moveTo>
                  <a:lnTo>
                    <a:pt x="1" y="45"/>
                  </a:lnTo>
                  <a:lnTo>
                    <a:pt x="33" y="45"/>
                  </a:lnTo>
                  <a:cubicBezTo>
                    <a:pt x="66" y="23"/>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21"/>
            <p:cNvSpPr/>
            <p:nvPr/>
          </p:nvSpPr>
          <p:spPr>
            <a:xfrm rot="-5302629">
              <a:off x="1678608" y="4344793"/>
              <a:ext cx="10829" cy="7630"/>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21"/>
            <p:cNvSpPr/>
            <p:nvPr/>
          </p:nvSpPr>
          <p:spPr>
            <a:xfrm rot="-5302629">
              <a:off x="1950127" y="4309147"/>
              <a:ext cx="18951" cy="21904"/>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21"/>
            <p:cNvSpPr/>
            <p:nvPr/>
          </p:nvSpPr>
          <p:spPr>
            <a:xfrm rot="-5302629">
              <a:off x="1685494" y="4314143"/>
              <a:ext cx="40363" cy="35194"/>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21"/>
            <p:cNvSpPr/>
            <p:nvPr/>
          </p:nvSpPr>
          <p:spPr>
            <a:xfrm rot="-5302629">
              <a:off x="1851982" y="4313338"/>
              <a:ext cx="24365" cy="2436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21"/>
            <p:cNvSpPr/>
            <p:nvPr/>
          </p:nvSpPr>
          <p:spPr>
            <a:xfrm rot="-5302629">
              <a:off x="1996753" y="414277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21"/>
            <p:cNvSpPr/>
            <p:nvPr/>
          </p:nvSpPr>
          <p:spPr>
            <a:xfrm rot="-5302629">
              <a:off x="1868483" y="4255877"/>
              <a:ext cx="11075" cy="8368"/>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21"/>
            <p:cNvSpPr/>
            <p:nvPr/>
          </p:nvSpPr>
          <p:spPr>
            <a:xfrm rot="-5302629">
              <a:off x="1981993" y="4132909"/>
              <a:ext cx="10829" cy="19197"/>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21"/>
            <p:cNvSpPr/>
            <p:nvPr/>
          </p:nvSpPr>
          <p:spPr>
            <a:xfrm rot="-5302629">
              <a:off x="1948615" y="4128740"/>
              <a:ext cx="35194" cy="29041"/>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21"/>
            <p:cNvSpPr/>
            <p:nvPr/>
          </p:nvSpPr>
          <p:spPr>
            <a:xfrm rot="-5302629">
              <a:off x="1842800" y="4110713"/>
              <a:ext cx="43070" cy="35194"/>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21"/>
            <p:cNvSpPr/>
            <p:nvPr/>
          </p:nvSpPr>
          <p:spPr>
            <a:xfrm rot="-5302629">
              <a:off x="1722161" y="4075973"/>
              <a:ext cx="13536" cy="8368"/>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21"/>
            <p:cNvSpPr/>
            <p:nvPr/>
          </p:nvSpPr>
          <p:spPr>
            <a:xfrm rot="-5302629">
              <a:off x="1597469" y="4063202"/>
              <a:ext cx="21658" cy="2436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21"/>
            <p:cNvSpPr/>
            <p:nvPr/>
          </p:nvSpPr>
          <p:spPr>
            <a:xfrm rot="-5302629">
              <a:off x="1980516" y="414231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21"/>
            <p:cNvSpPr/>
            <p:nvPr/>
          </p:nvSpPr>
          <p:spPr>
            <a:xfrm rot="-5302629">
              <a:off x="1935986" y="4244530"/>
              <a:ext cx="13536" cy="10829"/>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21"/>
            <p:cNvSpPr/>
            <p:nvPr/>
          </p:nvSpPr>
          <p:spPr>
            <a:xfrm rot="-5302629">
              <a:off x="1996675" y="4134956"/>
              <a:ext cx="21658" cy="21658"/>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21"/>
            <p:cNvSpPr/>
            <p:nvPr/>
          </p:nvSpPr>
          <p:spPr>
            <a:xfrm rot="-5302629">
              <a:off x="1773605" y="4040080"/>
              <a:ext cx="27073" cy="37902"/>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21"/>
            <p:cNvSpPr/>
            <p:nvPr/>
          </p:nvSpPr>
          <p:spPr>
            <a:xfrm rot="-5302629">
              <a:off x="1997867" y="4208779"/>
              <a:ext cx="24611" cy="59313"/>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21"/>
            <p:cNvSpPr/>
            <p:nvPr/>
          </p:nvSpPr>
          <p:spPr>
            <a:xfrm rot="-5302629">
              <a:off x="1848561" y="4201678"/>
              <a:ext cx="13782" cy="1107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21"/>
            <p:cNvSpPr/>
            <p:nvPr/>
          </p:nvSpPr>
          <p:spPr>
            <a:xfrm rot="-5302629">
              <a:off x="1790857" y="4157076"/>
              <a:ext cx="13536" cy="1107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21"/>
            <p:cNvSpPr/>
            <p:nvPr/>
          </p:nvSpPr>
          <p:spPr>
            <a:xfrm rot="-5302629">
              <a:off x="1961265" y="4196870"/>
              <a:ext cx="13782" cy="16244"/>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21"/>
            <p:cNvSpPr/>
            <p:nvPr/>
          </p:nvSpPr>
          <p:spPr>
            <a:xfrm rot="-5302629">
              <a:off x="1407296" y="4307665"/>
              <a:ext cx="43316" cy="7285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21"/>
            <p:cNvSpPr/>
            <p:nvPr/>
          </p:nvSpPr>
          <p:spPr>
            <a:xfrm rot="-5302629">
              <a:off x="1412074" y="4598511"/>
              <a:ext cx="13536" cy="13782"/>
            </a:xfrm>
            <a:custGeom>
              <a:avLst/>
              <a:gdLst/>
              <a:ahLst/>
              <a:cxnLst/>
              <a:rect l="l" t="t" r="r" b="b"/>
              <a:pathLst>
                <a:path w="55" h="56" extrusionOk="0">
                  <a:moveTo>
                    <a:pt x="22" y="1"/>
                  </a:moveTo>
                  <a:lnTo>
                    <a:pt x="0" y="12"/>
                  </a:lnTo>
                  <a:lnTo>
                    <a:pt x="33" y="55"/>
                  </a:lnTo>
                  <a:lnTo>
                    <a:pt x="55"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21"/>
            <p:cNvSpPr/>
            <p:nvPr/>
          </p:nvSpPr>
          <p:spPr>
            <a:xfrm rot="-5302629">
              <a:off x="1384367" y="4603881"/>
              <a:ext cx="13536" cy="12306"/>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21"/>
            <p:cNvSpPr/>
            <p:nvPr/>
          </p:nvSpPr>
          <p:spPr>
            <a:xfrm rot="-5302629">
              <a:off x="1741297" y="4634520"/>
              <a:ext cx="2707" cy="8368"/>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21"/>
            <p:cNvSpPr/>
            <p:nvPr/>
          </p:nvSpPr>
          <p:spPr>
            <a:xfrm rot="-5302629">
              <a:off x="1288582" y="4589838"/>
              <a:ext cx="21658" cy="32487"/>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21"/>
            <p:cNvSpPr/>
            <p:nvPr/>
          </p:nvSpPr>
          <p:spPr>
            <a:xfrm rot="-5302629">
              <a:off x="1313881" y="4563514"/>
              <a:ext cx="16244" cy="1107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21"/>
            <p:cNvSpPr/>
            <p:nvPr/>
          </p:nvSpPr>
          <p:spPr>
            <a:xfrm rot="-5302629">
              <a:off x="1624797" y="4561557"/>
              <a:ext cx="37655" cy="70881"/>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21"/>
            <p:cNvSpPr/>
            <p:nvPr/>
          </p:nvSpPr>
          <p:spPr>
            <a:xfrm rot="-5302629">
              <a:off x="1616932" y="4613518"/>
              <a:ext cx="2953" cy="246"/>
            </a:xfrm>
            <a:custGeom>
              <a:avLst/>
              <a:gdLst/>
              <a:ahLst/>
              <a:cxnLst/>
              <a:rect l="l" t="t" r="r" b="b"/>
              <a:pathLst>
                <a:path w="12" h="1" extrusionOk="0">
                  <a:moveTo>
                    <a:pt x="0" y="1"/>
                  </a:moveTo>
                  <a:lnTo>
                    <a:pt x="0" y="1"/>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21"/>
            <p:cNvSpPr/>
            <p:nvPr/>
          </p:nvSpPr>
          <p:spPr>
            <a:xfrm rot="-5302629">
              <a:off x="1186190" y="4655183"/>
              <a:ext cx="16244" cy="29780"/>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21"/>
            <p:cNvSpPr/>
            <p:nvPr/>
          </p:nvSpPr>
          <p:spPr>
            <a:xfrm rot="-5302629">
              <a:off x="1168379" y="4674826"/>
              <a:ext cx="13536" cy="13782"/>
            </a:xfrm>
            <a:custGeom>
              <a:avLst/>
              <a:gdLst/>
              <a:ahLst/>
              <a:cxnLst/>
              <a:rect l="l" t="t" r="r" b="b"/>
              <a:pathLst>
                <a:path w="55" h="56" extrusionOk="0">
                  <a:moveTo>
                    <a:pt x="11" y="1"/>
                  </a:moveTo>
                  <a:lnTo>
                    <a:pt x="0" y="12"/>
                  </a:lnTo>
                  <a:lnTo>
                    <a:pt x="33" y="55"/>
                  </a:lnTo>
                  <a:lnTo>
                    <a:pt x="55" y="45"/>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21"/>
            <p:cNvSpPr/>
            <p:nvPr/>
          </p:nvSpPr>
          <p:spPr>
            <a:xfrm rot="-5302629">
              <a:off x="1215892" y="4650733"/>
              <a:ext cx="16490" cy="18951"/>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21"/>
            <p:cNvSpPr/>
            <p:nvPr/>
          </p:nvSpPr>
          <p:spPr>
            <a:xfrm rot="-5302629">
              <a:off x="1326709" y="4483491"/>
              <a:ext cx="16244" cy="21658"/>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21"/>
            <p:cNvSpPr/>
            <p:nvPr/>
          </p:nvSpPr>
          <p:spPr>
            <a:xfrm rot="-5302629">
              <a:off x="1448195" y="4446682"/>
              <a:ext cx="16490" cy="27073"/>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21"/>
            <p:cNvSpPr/>
            <p:nvPr/>
          </p:nvSpPr>
          <p:spPr>
            <a:xfrm rot="-5302629">
              <a:off x="1686068" y="4488380"/>
              <a:ext cx="16490" cy="10829"/>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21"/>
            <p:cNvSpPr/>
            <p:nvPr/>
          </p:nvSpPr>
          <p:spPr>
            <a:xfrm rot="-5302629">
              <a:off x="1835130" y="4478059"/>
              <a:ext cx="32487" cy="2436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21"/>
            <p:cNvSpPr/>
            <p:nvPr/>
          </p:nvSpPr>
          <p:spPr>
            <a:xfrm rot="-5302629">
              <a:off x="1333938" y="4382834"/>
              <a:ext cx="13536" cy="16736"/>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21"/>
            <p:cNvSpPr/>
            <p:nvPr/>
          </p:nvSpPr>
          <p:spPr>
            <a:xfrm rot="-5302629">
              <a:off x="1349720" y="4388753"/>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21"/>
            <p:cNvSpPr/>
            <p:nvPr/>
          </p:nvSpPr>
          <p:spPr>
            <a:xfrm rot="-5302629">
              <a:off x="1351036" y="4384918"/>
              <a:ext cx="13536" cy="13536"/>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21"/>
            <p:cNvSpPr/>
            <p:nvPr/>
          </p:nvSpPr>
          <p:spPr>
            <a:xfrm rot="-5302629">
              <a:off x="1544600" y="4509646"/>
              <a:ext cx="18951" cy="21904"/>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21"/>
            <p:cNvSpPr/>
            <p:nvPr/>
          </p:nvSpPr>
          <p:spPr>
            <a:xfrm rot="-5302629">
              <a:off x="1563266" y="4526317"/>
              <a:ext cx="2953" cy="246"/>
            </a:xfrm>
            <a:custGeom>
              <a:avLst/>
              <a:gdLst/>
              <a:ahLst/>
              <a:cxnLst/>
              <a:rect l="l" t="t" r="r" b="b"/>
              <a:pathLst>
                <a:path w="12" h="1" extrusionOk="0">
                  <a:moveTo>
                    <a:pt x="12" y="0"/>
                  </a:moveTo>
                  <a:lnTo>
                    <a:pt x="12"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21"/>
            <p:cNvSpPr/>
            <p:nvPr/>
          </p:nvSpPr>
          <p:spPr>
            <a:xfrm rot="-5302629">
              <a:off x="1565588" y="4526691"/>
              <a:ext cx="24365" cy="27073"/>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21"/>
            <p:cNvSpPr/>
            <p:nvPr/>
          </p:nvSpPr>
          <p:spPr>
            <a:xfrm rot="-5302629">
              <a:off x="1904860" y="4584481"/>
              <a:ext cx="18951" cy="16244"/>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21"/>
            <p:cNvSpPr/>
            <p:nvPr/>
          </p:nvSpPr>
          <p:spPr>
            <a:xfrm rot="-5302629">
              <a:off x="1701394" y="4518264"/>
              <a:ext cx="27073" cy="16490"/>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21"/>
            <p:cNvSpPr/>
            <p:nvPr/>
          </p:nvSpPr>
          <p:spPr>
            <a:xfrm rot="-5302629">
              <a:off x="1420136" y="4502143"/>
              <a:ext cx="16490" cy="1107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21"/>
            <p:cNvSpPr/>
            <p:nvPr/>
          </p:nvSpPr>
          <p:spPr>
            <a:xfrm rot="-5302629">
              <a:off x="1786396" y="4514187"/>
              <a:ext cx="12552" cy="11567"/>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21"/>
            <p:cNvSpPr/>
            <p:nvPr/>
          </p:nvSpPr>
          <p:spPr>
            <a:xfrm rot="-5302629">
              <a:off x="1142811" y="5004187"/>
              <a:ext cx="16244" cy="21658"/>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21"/>
            <p:cNvSpPr/>
            <p:nvPr/>
          </p:nvSpPr>
          <p:spPr>
            <a:xfrm rot="-5302629">
              <a:off x="1601932" y="2858738"/>
              <a:ext cx="29780" cy="32487"/>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21"/>
            <p:cNvSpPr/>
            <p:nvPr/>
          </p:nvSpPr>
          <p:spPr>
            <a:xfrm rot="-5302629">
              <a:off x="1900408" y="2774853"/>
              <a:ext cx="46023" cy="56606"/>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21"/>
            <p:cNvSpPr/>
            <p:nvPr/>
          </p:nvSpPr>
          <p:spPr>
            <a:xfrm rot="-5302629">
              <a:off x="1935410" y="2842395"/>
              <a:ext cx="51192" cy="57837"/>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21"/>
            <p:cNvSpPr/>
            <p:nvPr/>
          </p:nvSpPr>
          <p:spPr>
            <a:xfrm rot="-5302629">
              <a:off x="1976520" y="2763315"/>
              <a:ext cx="27073" cy="16244"/>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21"/>
            <p:cNvSpPr/>
            <p:nvPr/>
          </p:nvSpPr>
          <p:spPr>
            <a:xfrm rot="-5302629">
              <a:off x="470720" y="4204260"/>
              <a:ext cx="5661" cy="246"/>
            </a:xfrm>
            <a:custGeom>
              <a:avLst/>
              <a:gdLst/>
              <a:ahLst/>
              <a:cxnLst/>
              <a:rect l="l" t="t" r="r" b="b"/>
              <a:pathLst>
                <a:path w="23" h="1" extrusionOk="0">
                  <a:moveTo>
                    <a:pt x="1" y="1"/>
                  </a:moveTo>
                  <a:cubicBezTo>
                    <a:pt x="12" y="1"/>
                    <a:pt x="12" y="1"/>
                    <a:pt x="23" y="1"/>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21"/>
            <p:cNvSpPr/>
            <p:nvPr/>
          </p:nvSpPr>
          <p:spPr>
            <a:xfrm rot="-5302629">
              <a:off x="2018206" y="2743497"/>
              <a:ext cx="13536" cy="6891"/>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21"/>
            <p:cNvSpPr/>
            <p:nvPr/>
          </p:nvSpPr>
          <p:spPr>
            <a:xfrm rot="-5302629">
              <a:off x="1848681" y="2687838"/>
              <a:ext cx="80725" cy="102383"/>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21"/>
            <p:cNvSpPr/>
            <p:nvPr/>
          </p:nvSpPr>
          <p:spPr>
            <a:xfrm rot="-5302629">
              <a:off x="813504" y="5298853"/>
              <a:ext cx="11075" cy="14521"/>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21"/>
            <p:cNvSpPr/>
            <p:nvPr/>
          </p:nvSpPr>
          <p:spPr>
            <a:xfrm rot="-5302629">
              <a:off x="976776" y="5209778"/>
              <a:ext cx="27073" cy="25350"/>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21"/>
            <p:cNvSpPr/>
            <p:nvPr/>
          </p:nvSpPr>
          <p:spPr>
            <a:xfrm rot="-5302629">
              <a:off x="570209" y="5201877"/>
              <a:ext cx="21658" cy="2879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21"/>
            <p:cNvSpPr/>
            <p:nvPr/>
          </p:nvSpPr>
          <p:spPr>
            <a:xfrm rot="-5302629">
              <a:off x="634698" y="5272927"/>
              <a:ext cx="24365" cy="27073"/>
            </a:xfrm>
            <a:custGeom>
              <a:avLst/>
              <a:gdLst/>
              <a:ahLst/>
              <a:cxnLst/>
              <a:rect l="l" t="t" r="r" b="b"/>
              <a:pathLst>
                <a:path w="99" h="110" extrusionOk="0">
                  <a:moveTo>
                    <a:pt x="66" y="1"/>
                  </a:moveTo>
                  <a:lnTo>
                    <a:pt x="0" y="88"/>
                  </a:lnTo>
                  <a:lnTo>
                    <a:pt x="33" y="110"/>
                  </a:lnTo>
                  <a:cubicBezTo>
                    <a:pt x="98" y="12"/>
                    <a:pt x="98"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21"/>
            <p:cNvSpPr/>
            <p:nvPr/>
          </p:nvSpPr>
          <p:spPr>
            <a:xfrm rot="-5302629">
              <a:off x="-820797" y="5265273"/>
              <a:ext cx="13536" cy="34948"/>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21"/>
            <p:cNvSpPr/>
            <p:nvPr/>
          </p:nvSpPr>
          <p:spPr>
            <a:xfrm rot="-5302629">
              <a:off x="1686779" y="4171775"/>
              <a:ext cx="16244" cy="3765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21"/>
            <p:cNvSpPr/>
            <p:nvPr/>
          </p:nvSpPr>
          <p:spPr>
            <a:xfrm rot="-5302629">
              <a:off x="832359" y="5316003"/>
              <a:ext cx="10829" cy="13536"/>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21"/>
            <p:cNvSpPr/>
            <p:nvPr/>
          </p:nvSpPr>
          <p:spPr>
            <a:xfrm rot="-5302629">
              <a:off x="1873155" y="2813830"/>
              <a:ext cx="10829" cy="16244"/>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21"/>
            <p:cNvSpPr/>
            <p:nvPr/>
          </p:nvSpPr>
          <p:spPr>
            <a:xfrm rot="-5302629">
              <a:off x="615758" y="5209803"/>
              <a:ext cx="37902" cy="47992"/>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21"/>
            <p:cNvSpPr/>
            <p:nvPr/>
          </p:nvSpPr>
          <p:spPr>
            <a:xfrm rot="-5302629">
              <a:off x="2027695" y="2822177"/>
              <a:ext cx="21658" cy="14028"/>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21"/>
            <p:cNvSpPr/>
            <p:nvPr/>
          </p:nvSpPr>
          <p:spPr>
            <a:xfrm rot="-5302629">
              <a:off x="2074396" y="2880297"/>
              <a:ext cx="16244" cy="7630"/>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21"/>
            <p:cNvSpPr/>
            <p:nvPr/>
          </p:nvSpPr>
          <p:spPr>
            <a:xfrm rot="-5302629">
              <a:off x="2064167" y="2886329"/>
              <a:ext cx="19197" cy="13782"/>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21"/>
            <p:cNvSpPr/>
            <p:nvPr/>
          </p:nvSpPr>
          <p:spPr>
            <a:xfrm rot="-5302629">
              <a:off x="1698283" y="2833072"/>
              <a:ext cx="24365" cy="8368"/>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21"/>
            <p:cNvSpPr/>
            <p:nvPr/>
          </p:nvSpPr>
          <p:spPr>
            <a:xfrm rot="-5302629">
              <a:off x="1497179" y="2885566"/>
              <a:ext cx="21658" cy="12798"/>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21"/>
            <p:cNvSpPr/>
            <p:nvPr/>
          </p:nvSpPr>
          <p:spPr>
            <a:xfrm rot="-5302629">
              <a:off x="1985557" y="2678836"/>
              <a:ext cx="24365" cy="16490"/>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21"/>
            <p:cNvSpPr/>
            <p:nvPr/>
          </p:nvSpPr>
          <p:spPr>
            <a:xfrm rot="-5302629">
              <a:off x="662961" y="5319171"/>
              <a:ext cx="8368" cy="16244"/>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21"/>
            <p:cNvSpPr/>
            <p:nvPr/>
          </p:nvSpPr>
          <p:spPr>
            <a:xfrm rot="-5302629">
              <a:off x="839038" y="4842606"/>
              <a:ext cx="10829" cy="10829"/>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21"/>
            <p:cNvSpPr/>
            <p:nvPr/>
          </p:nvSpPr>
          <p:spPr>
            <a:xfrm rot="-5302629">
              <a:off x="686605" y="5237052"/>
              <a:ext cx="29780" cy="32487"/>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21"/>
            <p:cNvSpPr/>
            <p:nvPr/>
          </p:nvSpPr>
          <p:spPr>
            <a:xfrm rot="-5302629">
              <a:off x="988537" y="4773901"/>
              <a:ext cx="83433" cy="102383"/>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21"/>
            <p:cNvSpPr/>
            <p:nvPr/>
          </p:nvSpPr>
          <p:spPr>
            <a:xfrm rot="-5302629">
              <a:off x="1076102" y="4879449"/>
              <a:ext cx="51192" cy="62021"/>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21"/>
            <p:cNvSpPr/>
            <p:nvPr/>
          </p:nvSpPr>
          <p:spPr>
            <a:xfrm rot="-5302629">
              <a:off x="1305550" y="4908133"/>
              <a:ext cx="18951" cy="5661"/>
            </a:xfrm>
            <a:custGeom>
              <a:avLst/>
              <a:gdLst/>
              <a:ahLst/>
              <a:cxnLst/>
              <a:rect l="l" t="t" r="r" b="b"/>
              <a:pathLst>
                <a:path w="77" h="23" extrusionOk="0">
                  <a:moveTo>
                    <a:pt x="76" y="0"/>
                  </a:moveTo>
                  <a:cubicBezTo>
                    <a:pt x="44" y="0"/>
                    <a:pt x="22" y="11"/>
                    <a:pt x="0" y="22"/>
                  </a:cubicBezTo>
                  <a:lnTo>
                    <a:pt x="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21"/>
            <p:cNvSpPr/>
            <p:nvPr/>
          </p:nvSpPr>
          <p:spPr>
            <a:xfrm rot="-5302629">
              <a:off x="1000652" y="4823093"/>
              <a:ext cx="13536" cy="8122"/>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21"/>
            <p:cNvSpPr/>
            <p:nvPr/>
          </p:nvSpPr>
          <p:spPr>
            <a:xfrm rot="-5302629">
              <a:off x="853128" y="4816123"/>
              <a:ext cx="16244" cy="16490"/>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21"/>
            <p:cNvSpPr/>
            <p:nvPr/>
          </p:nvSpPr>
          <p:spPr>
            <a:xfrm rot="-5302629">
              <a:off x="1175208" y="4720569"/>
              <a:ext cx="13536" cy="13782"/>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21"/>
            <p:cNvSpPr/>
            <p:nvPr/>
          </p:nvSpPr>
          <p:spPr>
            <a:xfrm rot="-5302629">
              <a:off x="1631613" y="4137757"/>
              <a:ext cx="11075" cy="1107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21"/>
            <p:cNvSpPr/>
            <p:nvPr/>
          </p:nvSpPr>
          <p:spPr>
            <a:xfrm rot="-5302629">
              <a:off x="1243992" y="4738982"/>
              <a:ext cx="28549" cy="22889"/>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21"/>
            <p:cNvSpPr/>
            <p:nvPr/>
          </p:nvSpPr>
          <p:spPr>
            <a:xfrm rot="-5302629">
              <a:off x="1024812" y="4766083"/>
              <a:ext cx="16244" cy="2436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21"/>
            <p:cNvSpPr/>
            <p:nvPr/>
          </p:nvSpPr>
          <p:spPr>
            <a:xfrm rot="-5302629">
              <a:off x="801410" y="4883307"/>
              <a:ext cx="21904" cy="13536"/>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21"/>
            <p:cNvSpPr/>
            <p:nvPr/>
          </p:nvSpPr>
          <p:spPr>
            <a:xfrm rot="-5302629">
              <a:off x="684188" y="5038214"/>
              <a:ext cx="24365" cy="27073"/>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21"/>
            <p:cNvSpPr/>
            <p:nvPr/>
          </p:nvSpPr>
          <p:spPr>
            <a:xfrm rot="-5302629">
              <a:off x="1040744" y="5108603"/>
              <a:ext cx="13536" cy="13536"/>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21"/>
            <p:cNvSpPr/>
            <p:nvPr/>
          </p:nvSpPr>
          <p:spPr>
            <a:xfrm rot="-5302629">
              <a:off x="1071594" y="5063890"/>
              <a:ext cx="10829" cy="10829"/>
            </a:xfrm>
            <a:custGeom>
              <a:avLst/>
              <a:gdLst/>
              <a:ahLst/>
              <a:cxnLst/>
              <a:rect l="l" t="t" r="r" b="b"/>
              <a:pathLst>
                <a:path w="44" h="44" extrusionOk="0">
                  <a:moveTo>
                    <a:pt x="0" y="0"/>
                  </a:moveTo>
                  <a:lnTo>
                    <a:pt x="33" y="44"/>
                  </a:lnTo>
                  <a:lnTo>
                    <a:pt x="44" y="3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21"/>
            <p:cNvSpPr/>
            <p:nvPr/>
          </p:nvSpPr>
          <p:spPr>
            <a:xfrm rot="-5302629">
              <a:off x="581046" y="5101822"/>
              <a:ext cx="10829" cy="1993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21"/>
            <p:cNvSpPr/>
            <p:nvPr/>
          </p:nvSpPr>
          <p:spPr>
            <a:xfrm rot="-5302629">
              <a:off x="955036" y="5244777"/>
              <a:ext cx="29780" cy="21412"/>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21"/>
            <p:cNvSpPr/>
            <p:nvPr/>
          </p:nvSpPr>
          <p:spPr>
            <a:xfrm rot="-5302629">
              <a:off x="675548" y="5064739"/>
              <a:ext cx="11075" cy="18951"/>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21"/>
            <p:cNvSpPr/>
            <p:nvPr/>
          </p:nvSpPr>
          <p:spPr>
            <a:xfrm rot="-5302629">
              <a:off x="613037" y="5071624"/>
              <a:ext cx="56606" cy="64728"/>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21"/>
            <p:cNvSpPr/>
            <p:nvPr/>
          </p:nvSpPr>
          <p:spPr>
            <a:xfrm rot="-5302629">
              <a:off x="1531640" y="4553527"/>
              <a:ext cx="91308" cy="94015"/>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21"/>
            <p:cNvSpPr/>
            <p:nvPr/>
          </p:nvSpPr>
          <p:spPr>
            <a:xfrm rot="-5302629">
              <a:off x="742439" y="4842492"/>
              <a:ext cx="13536" cy="8368"/>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21"/>
            <p:cNvSpPr/>
            <p:nvPr/>
          </p:nvSpPr>
          <p:spPr>
            <a:xfrm rot="-5302629">
              <a:off x="740659" y="4868065"/>
              <a:ext cx="40609" cy="22396"/>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21"/>
            <p:cNvSpPr/>
            <p:nvPr/>
          </p:nvSpPr>
          <p:spPr>
            <a:xfrm rot="-5302629">
              <a:off x="664196" y="4850990"/>
              <a:ext cx="13782" cy="13782"/>
            </a:xfrm>
            <a:custGeom>
              <a:avLst/>
              <a:gdLst/>
              <a:ahLst/>
              <a:cxnLst/>
              <a:rect l="l" t="t" r="r" b="b"/>
              <a:pathLst>
                <a:path w="56" h="56" extrusionOk="0">
                  <a:moveTo>
                    <a:pt x="55" y="1"/>
                  </a:moveTo>
                  <a:lnTo>
                    <a:pt x="1" y="34"/>
                  </a:lnTo>
                  <a:lnTo>
                    <a:pt x="12" y="55"/>
                  </a:lnTo>
                  <a:lnTo>
                    <a:pt x="55" y="23"/>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21"/>
            <p:cNvSpPr/>
            <p:nvPr/>
          </p:nvSpPr>
          <p:spPr>
            <a:xfrm rot="-5302629">
              <a:off x="652865" y="4968963"/>
              <a:ext cx="21658" cy="21658"/>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21"/>
            <p:cNvSpPr/>
            <p:nvPr/>
          </p:nvSpPr>
          <p:spPr>
            <a:xfrm rot="-5302629">
              <a:off x="1195976" y="4931563"/>
              <a:ext cx="40363" cy="55376"/>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21"/>
            <p:cNvSpPr/>
            <p:nvPr/>
          </p:nvSpPr>
          <p:spPr>
            <a:xfrm rot="-5302629">
              <a:off x="692482" y="5320008"/>
              <a:ext cx="8368" cy="16244"/>
            </a:xfrm>
            <a:custGeom>
              <a:avLst/>
              <a:gdLst/>
              <a:ahLst/>
              <a:cxnLst/>
              <a:rect l="l" t="t" r="r" b="b"/>
              <a:pathLst>
                <a:path w="34" h="66" extrusionOk="0">
                  <a:moveTo>
                    <a:pt x="0" y="0"/>
                  </a:moveTo>
                  <a:lnTo>
                    <a:pt x="0" y="66"/>
                  </a:lnTo>
                  <a:lnTo>
                    <a:pt x="33" y="66"/>
                  </a:lnTo>
                  <a:cubicBezTo>
                    <a:pt x="33" y="33"/>
                    <a:pt x="22" y="1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21"/>
            <p:cNvSpPr/>
            <p:nvPr/>
          </p:nvSpPr>
          <p:spPr>
            <a:xfrm rot="-5302629">
              <a:off x="805982" y="3305557"/>
              <a:ext cx="18951" cy="21658"/>
            </a:xfrm>
            <a:custGeom>
              <a:avLst/>
              <a:gdLst/>
              <a:ahLst/>
              <a:cxnLst/>
              <a:rect l="l" t="t" r="r" b="b"/>
              <a:pathLst>
                <a:path w="77" h="88" extrusionOk="0">
                  <a:moveTo>
                    <a:pt x="11" y="0"/>
                  </a:moveTo>
                  <a:lnTo>
                    <a:pt x="0" y="11"/>
                  </a:lnTo>
                  <a:lnTo>
                    <a:pt x="66" y="87"/>
                  </a:lnTo>
                  <a:lnTo>
                    <a:pt x="76" y="87"/>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21"/>
            <p:cNvSpPr/>
            <p:nvPr/>
          </p:nvSpPr>
          <p:spPr>
            <a:xfrm rot="-5302629">
              <a:off x="692852" y="3323697"/>
              <a:ext cx="13782" cy="1107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21"/>
            <p:cNvSpPr/>
            <p:nvPr/>
          </p:nvSpPr>
          <p:spPr>
            <a:xfrm rot="-5302629">
              <a:off x="590752" y="3373209"/>
              <a:ext cx="11075" cy="10829"/>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21"/>
            <p:cNvSpPr/>
            <p:nvPr/>
          </p:nvSpPr>
          <p:spPr>
            <a:xfrm rot="-5302629">
              <a:off x="1390921" y="3073954"/>
              <a:ext cx="10829" cy="10829"/>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21"/>
            <p:cNvSpPr/>
            <p:nvPr/>
          </p:nvSpPr>
          <p:spPr>
            <a:xfrm rot="-5302629">
              <a:off x="741232" y="3262314"/>
              <a:ext cx="24365" cy="29780"/>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21"/>
            <p:cNvSpPr/>
            <p:nvPr/>
          </p:nvSpPr>
          <p:spPr>
            <a:xfrm rot="-5302629">
              <a:off x="1104001" y="3073087"/>
              <a:ext cx="182616" cy="151360"/>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21"/>
            <p:cNvSpPr/>
            <p:nvPr/>
          </p:nvSpPr>
          <p:spPr>
            <a:xfrm rot="-5302629">
              <a:off x="1309222" y="3038378"/>
              <a:ext cx="43316" cy="62021"/>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21"/>
            <p:cNvSpPr/>
            <p:nvPr/>
          </p:nvSpPr>
          <p:spPr>
            <a:xfrm rot="-5302629">
              <a:off x="481915" y="3397778"/>
              <a:ext cx="16490" cy="14767"/>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21"/>
            <p:cNvSpPr/>
            <p:nvPr/>
          </p:nvSpPr>
          <p:spPr>
            <a:xfrm rot="-5302629">
              <a:off x="392095" y="3539274"/>
              <a:ext cx="137085" cy="129948"/>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21"/>
            <p:cNvSpPr/>
            <p:nvPr/>
          </p:nvSpPr>
          <p:spPr>
            <a:xfrm rot="-5302629">
              <a:off x="557940" y="3727805"/>
              <a:ext cx="10829" cy="18951"/>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21"/>
            <p:cNvSpPr/>
            <p:nvPr/>
          </p:nvSpPr>
          <p:spPr>
            <a:xfrm rot="-5302629">
              <a:off x="637575" y="3428086"/>
              <a:ext cx="11075" cy="1107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21"/>
            <p:cNvSpPr/>
            <p:nvPr/>
          </p:nvSpPr>
          <p:spPr>
            <a:xfrm rot="-5302629">
              <a:off x="2552881" y="3105187"/>
              <a:ext cx="13536" cy="11567"/>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21"/>
            <p:cNvSpPr/>
            <p:nvPr/>
          </p:nvSpPr>
          <p:spPr>
            <a:xfrm rot="-5302629">
              <a:off x="552085" y="3545468"/>
              <a:ext cx="29780" cy="32487"/>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21"/>
            <p:cNvSpPr/>
            <p:nvPr/>
          </p:nvSpPr>
          <p:spPr>
            <a:xfrm rot="-5302629">
              <a:off x="572193" y="3473843"/>
              <a:ext cx="51192" cy="8614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21"/>
            <p:cNvSpPr/>
            <p:nvPr/>
          </p:nvSpPr>
          <p:spPr>
            <a:xfrm rot="-5302629">
              <a:off x="616657" y="3475375"/>
              <a:ext cx="19197" cy="20181"/>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21"/>
            <p:cNvSpPr/>
            <p:nvPr/>
          </p:nvSpPr>
          <p:spPr>
            <a:xfrm rot="-5302629">
              <a:off x="572653" y="3734839"/>
              <a:ext cx="246" cy="246"/>
            </a:xfrm>
            <a:custGeom>
              <a:avLst/>
              <a:gdLst/>
              <a:ahLst/>
              <a:cxnLst/>
              <a:rect l="l" t="t" r="r" b="b"/>
              <a:pathLst>
                <a:path w="1" h="1" extrusionOk="0">
                  <a:moveTo>
                    <a:pt x="1" y="1"/>
                  </a:moveTo>
                  <a:lnTo>
                    <a:pt x="1" y="1"/>
                  </a:ln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21"/>
            <p:cNvSpPr/>
            <p:nvPr/>
          </p:nvSpPr>
          <p:spPr>
            <a:xfrm rot="-5302629">
              <a:off x="1279056" y="3137830"/>
              <a:ext cx="16244" cy="10829"/>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21"/>
            <p:cNvSpPr/>
            <p:nvPr/>
          </p:nvSpPr>
          <p:spPr>
            <a:xfrm rot="-5302629">
              <a:off x="2190034" y="2978914"/>
              <a:ext cx="45777" cy="51192"/>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21"/>
            <p:cNvSpPr/>
            <p:nvPr/>
          </p:nvSpPr>
          <p:spPr>
            <a:xfrm rot="-5302629">
              <a:off x="2056161" y="2932975"/>
              <a:ext cx="8368" cy="16244"/>
            </a:xfrm>
            <a:custGeom>
              <a:avLst/>
              <a:gdLst/>
              <a:ahLst/>
              <a:cxnLst/>
              <a:rect l="l" t="t" r="r" b="b"/>
              <a:pathLst>
                <a:path w="34" h="66" extrusionOk="0">
                  <a:moveTo>
                    <a:pt x="0" y="0"/>
                  </a:moveTo>
                  <a:lnTo>
                    <a:pt x="33" y="66"/>
                  </a:lnTo>
                  <a:lnTo>
                    <a:pt x="33"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21"/>
            <p:cNvSpPr/>
            <p:nvPr/>
          </p:nvSpPr>
          <p:spPr>
            <a:xfrm rot="-5302629">
              <a:off x="1974400" y="2924318"/>
              <a:ext cx="29780" cy="35194"/>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21"/>
            <p:cNvSpPr/>
            <p:nvPr/>
          </p:nvSpPr>
          <p:spPr>
            <a:xfrm rot="-5302629">
              <a:off x="2138359" y="3051168"/>
              <a:ext cx="69896" cy="78756"/>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21"/>
            <p:cNvSpPr/>
            <p:nvPr/>
          </p:nvSpPr>
          <p:spPr>
            <a:xfrm rot="-5302629">
              <a:off x="2433016" y="2986691"/>
              <a:ext cx="13782" cy="1107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21"/>
            <p:cNvSpPr/>
            <p:nvPr/>
          </p:nvSpPr>
          <p:spPr>
            <a:xfrm rot="-5302629">
              <a:off x="2368001" y="3009101"/>
              <a:ext cx="13782" cy="10829"/>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21"/>
            <p:cNvSpPr/>
            <p:nvPr/>
          </p:nvSpPr>
          <p:spPr>
            <a:xfrm rot="-5302629">
              <a:off x="2225374" y="2966105"/>
              <a:ext cx="27073" cy="32487"/>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21"/>
            <p:cNvSpPr/>
            <p:nvPr/>
          </p:nvSpPr>
          <p:spPr>
            <a:xfrm rot="-5302629">
              <a:off x="1511757" y="3022226"/>
              <a:ext cx="10829" cy="13782"/>
            </a:xfrm>
            <a:custGeom>
              <a:avLst/>
              <a:gdLst/>
              <a:ahLst/>
              <a:cxnLst/>
              <a:rect l="l" t="t" r="r" b="b"/>
              <a:pathLst>
                <a:path w="44" h="56" extrusionOk="0">
                  <a:moveTo>
                    <a:pt x="11" y="1"/>
                  </a:moveTo>
                  <a:lnTo>
                    <a:pt x="0" y="55"/>
                  </a:lnTo>
                  <a:lnTo>
                    <a:pt x="33" y="55"/>
                  </a:lnTo>
                  <a:cubicBezTo>
                    <a:pt x="22" y="33"/>
                    <a:pt x="33"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21"/>
            <p:cNvSpPr/>
            <p:nvPr/>
          </p:nvSpPr>
          <p:spPr>
            <a:xfrm rot="-5302629">
              <a:off x="1487363" y="2930506"/>
              <a:ext cx="24365" cy="16244"/>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21"/>
            <p:cNvSpPr/>
            <p:nvPr/>
          </p:nvSpPr>
          <p:spPr>
            <a:xfrm rot="-5302629">
              <a:off x="1398061" y="3004389"/>
              <a:ext cx="21904" cy="1107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21"/>
            <p:cNvSpPr/>
            <p:nvPr/>
          </p:nvSpPr>
          <p:spPr>
            <a:xfrm rot="-5302629">
              <a:off x="1070331" y="3201791"/>
              <a:ext cx="29780" cy="35194"/>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21"/>
            <p:cNvSpPr/>
            <p:nvPr/>
          </p:nvSpPr>
          <p:spPr>
            <a:xfrm rot="-5302629">
              <a:off x="1449527" y="2927075"/>
              <a:ext cx="48731" cy="35194"/>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21"/>
            <p:cNvSpPr/>
            <p:nvPr/>
          </p:nvSpPr>
          <p:spPr>
            <a:xfrm rot="-5302629">
              <a:off x="1515626" y="2979847"/>
              <a:ext cx="27073" cy="8122"/>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21"/>
            <p:cNvSpPr/>
            <p:nvPr/>
          </p:nvSpPr>
          <p:spPr>
            <a:xfrm rot="-5302629">
              <a:off x="563446" y="3719953"/>
              <a:ext cx="19197" cy="1107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21"/>
            <p:cNvSpPr/>
            <p:nvPr/>
          </p:nvSpPr>
          <p:spPr>
            <a:xfrm rot="-5302629">
              <a:off x="-346451" y="4480668"/>
              <a:ext cx="43070" cy="30026"/>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21"/>
            <p:cNvSpPr/>
            <p:nvPr/>
          </p:nvSpPr>
          <p:spPr>
            <a:xfrm rot="-5302629">
              <a:off x="-388708" y="4554300"/>
              <a:ext cx="24365" cy="32487"/>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21"/>
            <p:cNvSpPr/>
            <p:nvPr/>
          </p:nvSpPr>
          <p:spPr>
            <a:xfrm rot="-5302629">
              <a:off x="-309162" y="4547318"/>
              <a:ext cx="24365" cy="18951"/>
            </a:xfrm>
            <a:custGeom>
              <a:avLst/>
              <a:gdLst/>
              <a:ahLst/>
              <a:cxnLst/>
              <a:rect l="l" t="t" r="r" b="b"/>
              <a:pathLst>
                <a:path w="99" h="77" extrusionOk="0">
                  <a:moveTo>
                    <a:pt x="11" y="0"/>
                  </a:moveTo>
                  <a:lnTo>
                    <a:pt x="1" y="11"/>
                  </a:lnTo>
                  <a:lnTo>
                    <a:pt x="88" y="76"/>
                  </a:lnTo>
                  <a:lnTo>
                    <a:pt x="99"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21"/>
            <p:cNvSpPr/>
            <p:nvPr/>
          </p:nvSpPr>
          <p:spPr>
            <a:xfrm rot="-5302629">
              <a:off x="-442633" y="4417343"/>
              <a:ext cx="40609" cy="46269"/>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21"/>
            <p:cNvSpPr/>
            <p:nvPr/>
          </p:nvSpPr>
          <p:spPr>
            <a:xfrm rot="-5302629">
              <a:off x="-254167" y="4354220"/>
              <a:ext cx="13782" cy="16244"/>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21"/>
            <p:cNvSpPr/>
            <p:nvPr/>
          </p:nvSpPr>
          <p:spPr>
            <a:xfrm rot="-5302629">
              <a:off x="-360344" y="4337283"/>
              <a:ext cx="72604" cy="72604"/>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21"/>
            <p:cNvSpPr/>
            <p:nvPr/>
          </p:nvSpPr>
          <p:spPr>
            <a:xfrm rot="-5302629">
              <a:off x="-311386" y="4399066"/>
              <a:ext cx="43316" cy="55622"/>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21"/>
            <p:cNvSpPr/>
            <p:nvPr/>
          </p:nvSpPr>
          <p:spPr>
            <a:xfrm rot="-5302629">
              <a:off x="-378271" y="4336005"/>
              <a:ext cx="18951" cy="18951"/>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21"/>
            <p:cNvSpPr/>
            <p:nvPr/>
          </p:nvSpPr>
          <p:spPr>
            <a:xfrm rot="-5302629">
              <a:off x="1608352" y="4590462"/>
              <a:ext cx="246" cy="246"/>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21"/>
            <p:cNvSpPr/>
            <p:nvPr/>
          </p:nvSpPr>
          <p:spPr>
            <a:xfrm rot="-5302629">
              <a:off x="504946" y="432579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21"/>
            <p:cNvSpPr/>
            <p:nvPr/>
          </p:nvSpPr>
          <p:spPr>
            <a:xfrm rot="-5302629">
              <a:off x="508350" y="4321332"/>
              <a:ext cx="8368" cy="12306"/>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21"/>
            <p:cNvSpPr/>
            <p:nvPr/>
          </p:nvSpPr>
          <p:spPr>
            <a:xfrm rot="-5302629">
              <a:off x="-576828" y="4682626"/>
              <a:ext cx="21904" cy="20181"/>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21"/>
            <p:cNvSpPr/>
            <p:nvPr/>
          </p:nvSpPr>
          <p:spPr>
            <a:xfrm rot="-5302629">
              <a:off x="-402433" y="4622201"/>
              <a:ext cx="13536" cy="13782"/>
            </a:xfrm>
            <a:custGeom>
              <a:avLst/>
              <a:gdLst/>
              <a:ahLst/>
              <a:cxnLst/>
              <a:rect l="l" t="t" r="r" b="b"/>
              <a:pathLst>
                <a:path w="55" h="56" extrusionOk="0">
                  <a:moveTo>
                    <a:pt x="11" y="1"/>
                  </a:moveTo>
                  <a:lnTo>
                    <a:pt x="0" y="22"/>
                  </a:lnTo>
                  <a:lnTo>
                    <a:pt x="33" y="55"/>
                  </a:lnTo>
                  <a:lnTo>
                    <a:pt x="55" y="22"/>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21"/>
            <p:cNvSpPr/>
            <p:nvPr/>
          </p:nvSpPr>
          <p:spPr>
            <a:xfrm rot="-5302629">
              <a:off x="-639475" y="4786674"/>
              <a:ext cx="61775" cy="3765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21"/>
            <p:cNvSpPr/>
            <p:nvPr/>
          </p:nvSpPr>
          <p:spPr>
            <a:xfrm rot="-5302629">
              <a:off x="-621073" y="4899303"/>
              <a:ext cx="24365" cy="16244"/>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21"/>
            <p:cNvSpPr/>
            <p:nvPr/>
          </p:nvSpPr>
          <p:spPr>
            <a:xfrm rot="-5302629">
              <a:off x="-326082" y="4278677"/>
              <a:ext cx="29780" cy="56114"/>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21"/>
            <p:cNvSpPr/>
            <p:nvPr/>
          </p:nvSpPr>
          <p:spPr>
            <a:xfrm rot="-5302629">
              <a:off x="488174" y="3818137"/>
              <a:ext cx="69896" cy="45285"/>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21"/>
            <p:cNvSpPr/>
            <p:nvPr/>
          </p:nvSpPr>
          <p:spPr>
            <a:xfrm rot="-5302629">
              <a:off x="-369932" y="4414006"/>
              <a:ext cx="16244" cy="21658"/>
            </a:xfrm>
            <a:custGeom>
              <a:avLst/>
              <a:gdLst/>
              <a:ahLst/>
              <a:cxnLst/>
              <a:rect l="l" t="t" r="r" b="b"/>
              <a:pathLst>
                <a:path w="66" h="88" extrusionOk="0">
                  <a:moveTo>
                    <a:pt x="66" y="1"/>
                  </a:moveTo>
                  <a:lnTo>
                    <a:pt x="0" y="44"/>
                  </a:lnTo>
                  <a:lnTo>
                    <a:pt x="55" y="88"/>
                  </a:lnTo>
                  <a:cubicBezTo>
                    <a:pt x="55" y="55"/>
                    <a:pt x="66" y="3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21"/>
            <p:cNvSpPr/>
            <p:nvPr/>
          </p:nvSpPr>
          <p:spPr>
            <a:xfrm rot="-5302629">
              <a:off x="456599" y="3841633"/>
              <a:ext cx="19197" cy="19197"/>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21"/>
            <p:cNvSpPr/>
            <p:nvPr/>
          </p:nvSpPr>
          <p:spPr>
            <a:xfrm rot="-5302629">
              <a:off x="-10401" y="3946503"/>
              <a:ext cx="13536" cy="13536"/>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21"/>
            <p:cNvSpPr/>
            <p:nvPr/>
          </p:nvSpPr>
          <p:spPr>
            <a:xfrm rot="-5302629">
              <a:off x="74459" y="3798557"/>
              <a:ext cx="10829" cy="11075"/>
            </a:xfrm>
            <a:custGeom>
              <a:avLst/>
              <a:gdLst/>
              <a:ahLst/>
              <a:cxnLst/>
              <a:rect l="l" t="t" r="r" b="b"/>
              <a:pathLst>
                <a:path w="44" h="45" extrusionOk="0">
                  <a:moveTo>
                    <a:pt x="0" y="0"/>
                  </a:moveTo>
                  <a:lnTo>
                    <a:pt x="0" y="33"/>
                  </a:lnTo>
                  <a:cubicBezTo>
                    <a:pt x="0" y="44"/>
                    <a:pt x="33" y="44"/>
                    <a:pt x="44"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21"/>
            <p:cNvSpPr/>
            <p:nvPr/>
          </p:nvSpPr>
          <p:spPr>
            <a:xfrm rot="-5302629">
              <a:off x="399707" y="3787136"/>
              <a:ext cx="13782" cy="33718"/>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21"/>
            <p:cNvSpPr/>
            <p:nvPr/>
          </p:nvSpPr>
          <p:spPr>
            <a:xfrm rot="-5302629">
              <a:off x="300952" y="3800950"/>
              <a:ext cx="13536" cy="16490"/>
            </a:xfrm>
            <a:custGeom>
              <a:avLst/>
              <a:gdLst/>
              <a:ahLst/>
              <a:cxnLst/>
              <a:rect l="l" t="t" r="r" b="b"/>
              <a:pathLst>
                <a:path w="55" h="67" extrusionOk="0">
                  <a:moveTo>
                    <a:pt x="11" y="1"/>
                  </a:moveTo>
                  <a:lnTo>
                    <a:pt x="0" y="23"/>
                  </a:lnTo>
                  <a:lnTo>
                    <a:pt x="44" y="66"/>
                  </a:lnTo>
                  <a:lnTo>
                    <a:pt x="55" y="44"/>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21"/>
            <p:cNvSpPr/>
            <p:nvPr/>
          </p:nvSpPr>
          <p:spPr>
            <a:xfrm rot="-5302629">
              <a:off x="-52435" y="3954751"/>
              <a:ext cx="19197" cy="27073"/>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21"/>
            <p:cNvSpPr/>
            <p:nvPr/>
          </p:nvSpPr>
          <p:spPr>
            <a:xfrm rot="-5302629">
              <a:off x="-303822" y="4125865"/>
              <a:ext cx="190492" cy="104844"/>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21"/>
            <p:cNvSpPr/>
            <p:nvPr/>
          </p:nvSpPr>
          <p:spPr>
            <a:xfrm rot="-5302629">
              <a:off x="214791" y="3713500"/>
              <a:ext cx="43316" cy="34456"/>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21"/>
            <p:cNvSpPr/>
            <p:nvPr/>
          </p:nvSpPr>
          <p:spPr>
            <a:xfrm rot="-5302629">
              <a:off x="-63886" y="4008760"/>
              <a:ext cx="13782" cy="14767"/>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21"/>
            <p:cNvSpPr/>
            <p:nvPr/>
          </p:nvSpPr>
          <p:spPr>
            <a:xfrm rot="-5302629">
              <a:off x="-307194" y="4234811"/>
              <a:ext cx="24365" cy="27073"/>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21"/>
            <p:cNvSpPr/>
            <p:nvPr/>
          </p:nvSpPr>
          <p:spPr>
            <a:xfrm rot="-5302629">
              <a:off x="-169290" y="4250591"/>
              <a:ext cx="11075" cy="10829"/>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21"/>
            <p:cNvSpPr/>
            <p:nvPr/>
          </p:nvSpPr>
          <p:spPr>
            <a:xfrm rot="-5302629">
              <a:off x="-62871" y="4090257"/>
              <a:ext cx="37655" cy="32487"/>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21"/>
            <p:cNvSpPr/>
            <p:nvPr/>
          </p:nvSpPr>
          <p:spPr>
            <a:xfrm rot="-5302629">
              <a:off x="-203620" y="2348763"/>
              <a:ext cx="2449078" cy="3535424"/>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21"/>
            <p:cNvSpPr/>
            <p:nvPr/>
          </p:nvSpPr>
          <p:spPr>
            <a:xfrm rot="-5302629">
              <a:off x="2523457" y="3971231"/>
              <a:ext cx="2953" cy="246"/>
            </a:xfrm>
            <a:custGeom>
              <a:avLst/>
              <a:gdLst/>
              <a:ahLst/>
              <a:cxnLst/>
              <a:rect l="l" t="t" r="r" b="b"/>
              <a:pathLst>
                <a:path w="12" h="1" extrusionOk="0">
                  <a:moveTo>
                    <a:pt x="1" y="0"/>
                  </a:moveTo>
                  <a:lnTo>
                    <a:pt x="12" y="0"/>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21"/>
            <p:cNvSpPr/>
            <p:nvPr/>
          </p:nvSpPr>
          <p:spPr>
            <a:xfrm rot="-5302629">
              <a:off x="2529038" y="3957911"/>
              <a:ext cx="24365" cy="32979"/>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21"/>
            <p:cNvSpPr/>
            <p:nvPr/>
          </p:nvSpPr>
          <p:spPr>
            <a:xfrm rot="-5302629">
              <a:off x="2505413" y="3861684"/>
              <a:ext cx="72850" cy="155790"/>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21"/>
            <p:cNvSpPr/>
            <p:nvPr/>
          </p:nvSpPr>
          <p:spPr>
            <a:xfrm rot="-5302629">
              <a:off x="1992191" y="3984716"/>
              <a:ext cx="35194" cy="56606"/>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21"/>
            <p:cNvSpPr/>
            <p:nvPr/>
          </p:nvSpPr>
          <p:spPr>
            <a:xfrm rot="-5302629">
              <a:off x="2018503" y="3981168"/>
              <a:ext cx="10829" cy="13536"/>
            </a:xfrm>
            <a:custGeom>
              <a:avLst/>
              <a:gdLst/>
              <a:ahLst/>
              <a:cxnLst/>
              <a:rect l="l" t="t" r="r" b="b"/>
              <a:pathLst>
                <a:path w="44" h="55" extrusionOk="0">
                  <a:moveTo>
                    <a:pt x="11" y="0"/>
                  </a:moveTo>
                  <a:lnTo>
                    <a:pt x="0" y="11"/>
                  </a:lnTo>
                  <a:lnTo>
                    <a:pt x="33" y="55"/>
                  </a:lnTo>
                  <a:lnTo>
                    <a:pt x="44"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21"/>
            <p:cNvSpPr/>
            <p:nvPr/>
          </p:nvSpPr>
          <p:spPr>
            <a:xfrm rot="-5302629">
              <a:off x="2506591" y="3864367"/>
              <a:ext cx="27073" cy="23135"/>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21"/>
            <p:cNvSpPr/>
            <p:nvPr/>
          </p:nvSpPr>
          <p:spPr>
            <a:xfrm rot="-5302629">
              <a:off x="1938846" y="3933692"/>
              <a:ext cx="50946" cy="48731"/>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21"/>
            <p:cNvSpPr/>
            <p:nvPr/>
          </p:nvSpPr>
          <p:spPr>
            <a:xfrm rot="-5302629">
              <a:off x="2784944" y="3629989"/>
              <a:ext cx="18951" cy="21658"/>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21"/>
            <p:cNvSpPr/>
            <p:nvPr/>
          </p:nvSpPr>
          <p:spPr>
            <a:xfrm rot="-5302629">
              <a:off x="2766106" y="3577443"/>
              <a:ext cx="40363" cy="40363"/>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21"/>
            <p:cNvSpPr/>
            <p:nvPr/>
          </p:nvSpPr>
          <p:spPr>
            <a:xfrm rot="-5302629">
              <a:off x="2851176" y="3570191"/>
              <a:ext cx="19197" cy="10829"/>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21"/>
            <p:cNvSpPr/>
            <p:nvPr/>
          </p:nvSpPr>
          <p:spPr>
            <a:xfrm rot="-5302629">
              <a:off x="2611646" y="3363203"/>
              <a:ext cx="8122" cy="13782"/>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21"/>
            <p:cNvSpPr/>
            <p:nvPr/>
          </p:nvSpPr>
          <p:spPr>
            <a:xfrm rot="-5302629">
              <a:off x="2688402" y="3750076"/>
              <a:ext cx="16490" cy="9352"/>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21"/>
            <p:cNvSpPr/>
            <p:nvPr/>
          </p:nvSpPr>
          <p:spPr>
            <a:xfrm rot="-5302629">
              <a:off x="2502891" y="3792459"/>
              <a:ext cx="16244" cy="10829"/>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21"/>
            <p:cNvSpPr/>
            <p:nvPr/>
          </p:nvSpPr>
          <p:spPr>
            <a:xfrm rot="-5302629">
              <a:off x="2251179" y="3033008"/>
              <a:ext cx="48484" cy="67435"/>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21"/>
            <p:cNvSpPr/>
            <p:nvPr/>
          </p:nvSpPr>
          <p:spPr>
            <a:xfrm rot="-5302629">
              <a:off x="2335507" y="4012963"/>
              <a:ext cx="13536" cy="18951"/>
            </a:xfrm>
            <a:custGeom>
              <a:avLst/>
              <a:gdLst/>
              <a:ahLst/>
              <a:cxnLst/>
              <a:rect l="l" t="t" r="r" b="b"/>
              <a:pathLst>
                <a:path w="55" h="77" extrusionOk="0">
                  <a:moveTo>
                    <a:pt x="22" y="0"/>
                  </a:moveTo>
                  <a:lnTo>
                    <a:pt x="0" y="11"/>
                  </a:lnTo>
                  <a:lnTo>
                    <a:pt x="33" y="77"/>
                  </a:lnTo>
                  <a:lnTo>
                    <a:pt x="55" y="77"/>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21"/>
            <p:cNvSpPr/>
            <p:nvPr/>
          </p:nvSpPr>
          <p:spPr>
            <a:xfrm rot="-5302629">
              <a:off x="1561567" y="4205852"/>
              <a:ext cx="115427" cy="171787"/>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21"/>
            <p:cNvSpPr/>
            <p:nvPr/>
          </p:nvSpPr>
          <p:spPr>
            <a:xfrm rot="-5302629">
              <a:off x="2056477" y="4349751"/>
              <a:ext cx="13536" cy="11075"/>
            </a:xfrm>
            <a:custGeom>
              <a:avLst/>
              <a:gdLst/>
              <a:ahLst/>
              <a:cxnLst/>
              <a:rect l="l" t="t" r="r" b="b"/>
              <a:pathLst>
                <a:path w="55" h="45" extrusionOk="0">
                  <a:moveTo>
                    <a:pt x="44" y="1"/>
                  </a:moveTo>
                  <a:lnTo>
                    <a:pt x="0" y="44"/>
                  </a:lnTo>
                  <a:lnTo>
                    <a:pt x="22" y="44"/>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21"/>
            <p:cNvSpPr/>
            <p:nvPr/>
          </p:nvSpPr>
          <p:spPr>
            <a:xfrm rot="-5302629">
              <a:off x="1961297" y="4298754"/>
              <a:ext cx="61775" cy="71619"/>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21"/>
            <p:cNvSpPr/>
            <p:nvPr/>
          </p:nvSpPr>
          <p:spPr>
            <a:xfrm rot="-5302629">
              <a:off x="2043020" y="4273792"/>
              <a:ext cx="14028" cy="17966"/>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21"/>
            <p:cNvSpPr/>
            <p:nvPr/>
          </p:nvSpPr>
          <p:spPr>
            <a:xfrm rot="-5302629">
              <a:off x="2135022" y="4038096"/>
              <a:ext cx="16244" cy="8368"/>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21"/>
            <p:cNvSpPr/>
            <p:nvPr/>
          </p:nvSpPr>
          <p:spPr>
            <a:xfrm rot="-5302629">
              <a:off x="1697584" y="4555712"/>
              <a:ext cx="18951" cy="19197"/>
            </a:xfrm>
            <a:custGeom>
              <a:avLst/>
              <a:gdLst/>
              <a:ahLst/>
              <a:cxnLst/>
              <a:rect l="l" t="t" r="r" b="b"/>
              <a:pathLst>
                <a:path w="77" h="78" extrusionOk="0">
                  <a:moveTo>
                    <a:pt x="77" y="1"/>
                  </a:moveTo>
                  <a:lnTo>
                    <a:pt x="11" y="12"/>
                  </a:lnTo>
                  <a:lnTo>
                    <a:pt x="1" y="34"/>
                  </a:lnTo>
                  <a:lnTo>
                    <a:pt x="33" y="77"/>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21"/>
            <p:cNvSpPr/>
            <p:nvPr/>
          </p:nvSpPr>
          <p:spPr>
            <a:xfrm rot="-5302629">
              <a:off x="1973918" y="4466827"/>
              <a:ext cx="13782" cy="8368"/>
            </a:xfrm>
            <a:custGeom>
              <a:avLst/>
              <a:gdLst/>
              <a:ahLst/>
              <a:cxnLst/>
              <a:rect l="l" t="t" r="r" b="b"/>
              <a:pathLst>
                <a:path w="56" h="34" extrusionOk="0">
                  <a:moveTo>
                    <a:pt x="1" y="1"/>
                  </a:moveTo>
                  <a:lnTo>
                    <a:pt x="1" y="33"/>
                  </a:lnTo>
                  <a:lnTo>
                    <a:pt x="55" y="33"/>
                  </a:lnTo>
                  <a:cubicBezTo>
                    <a:pt x="55" y="22"/>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21"/>
            <p:cNvSpPr/>
            <p:nvPr/>
          </p:nvSpPr>
          <p:spPr>
            <a:xfrm rot="-5302629">
              <a:off x="1610492" y="4549537"/>
              <a:ext cx="35194" cy="27073"/>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21"/>
            <p:cNvSpPr/>
            <p:nvPr/>
          </p:nvSpPr>
          <p:spPr>
            <a:xfrm rot="-5302629">
              <a:off x="1388280" y="4324727"/>
              <a:ext cx="102137" cy="200090"/>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21"/>
            <p:cNvSpPr/>
            <p:nvPr/>
          </p:nvSpPr>
          <p:spPr>
            <a:xfrm rot="-5302629">
              <a:off x="2306798" y="4026887"/>
              <a:ext cx="11075" cy="18951"/>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21"/>
            <p:cNvSpPr/>
            <p:nvPr/>
          </p:nvSpPr>
          <p:spPr>
            <a:xfrm rot="-5302629">
              <a:off x="2058348" y="4045883"/>
              <a:ext cx="32487" cy="26334"/>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21"/>
            <p:cNvSpPr/>
            <p:nvPr/>
          </p:nvSpPr>
          <p:spPr>
            <a:xfrm rot="-5302629">
              <a:off x="1937408" y="4021299"/>
              <a:ext cx="16490" cy="9352"/>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21"/>
            <p:cNvSpPr/>
            <p:nvPr/>
          </p:nvSpPr>
          <p:spPr>
            <a:xfrm rot="-5302629">
              <a:off x="2133617" y="4073062"/>
              <a:ext cx="18951" cy="3765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21"/>
            <p:cNvSpPr/>
            <p:nvPr/>
          </p:nvSpPr>
          <p:spPr>
            <a:xfrm rot="-5302629">
              <a:off x="2081735" y="4067135"/>
              <a:ext cx="179909" cy="2121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21"/>
            <p:cNvSpPr/>
            <p:nvPr/>
          </p:nvSpPr>
          <p:spPr>
            <a:xfrm rot="-5302629">
              <a:off x="2553490" y="3376446"/>
              <a:ext cx="16490" cy="8368"/>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21"/>
            <p:cNvSpPr/>
            <p:nvPr/>
          </p:nvSpPr>
          <p:spPr>
            <a:xfrm rot="-5302629">
              <a:off x="2701518" y="3693363"/>
              <a:ext cx="18951" cy="13782"/>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21"/>
            <p:cNvSpPr/>
            <p:nvPr/>
          </p:nvSpPr>
          <p:spPr>
            <a:xfrm rot="-5302629">
              <a:off x="2000782" y="3322200"/>
              <a:ext cx="29780" cy="18951"/>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21"/>
            <p:cNvSpPr/>
            <p:nvPr/>
          </p:nvSpPr>
          <p:spPr>
            <a:xfrm rot="-5302629">
              <a:off x="2041043" y="3210302"/>
              <a:ext cx="112966" cy="147914"/>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21"/>
            <p:cNvSpPr/>
            <p:nvPr/>
          </p:nvSpPr>
          <p:spPr>
            <a:xfrm rot="-5302629">
              <a:off x="1955218" y="3318254"/>
              <a:ext cx="16244" cy="10337"/>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21"/>
            <p:cNvSpPr/>
            <p:nvPr/>
          </p:nvSpPr>
          <p:spPr>
            <a:xfrm rot="-5302629">
              <a:off x="1886663" y="3325455"/>
              <a:ext cx="27073" cy="29780"/>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21"/>
            <p:cNvSpPr/>
            <p:nvPr/>
          </p:nvSpPr>
          <p:spPr>
            <a:xfrm rot="-5302629">
              <a:off x="2242011" y="3245498"/>
              <a:ext cx="16244" cy="1107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21"/>
            <p:cNvSpPr/>
            <p:nvPr/>
          </p:nvSpPr>
          <p:spPr>
            <a:xfrm rot="-5302629">
              <a:off x="2029874" y="3294518"/>
              <a:ext cx="16244" cy="19197"/>
            </a:xfrm>
            <a:custGeom>
              <a:avLst/>
              <a:gdLst/>
              <a:ahLst/>
              <a:cxnLst/>
              <a:rect l="l" t="t" r="r" b="b"/>
              <a:pathLst>
                <a:path w="66" h="78" extrusionOk="0">
                  <a:moveTo>
                    <a:pt x="22" y="1"/>
                  </a:moveTo>
                  <a:lnTo>
                    <a:pt x="22" y="1"/>
                  </a:lnTo>
                  <a:cubicBezTo>
                    <a:pt x="0" y="33"/>
                    <a:pt x="11" y="55"/>
                    <a:pt x="66" y="77"/>
                  </a:cubicBez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21"/>
            <p:cNvSpPr/>
            <p:nvPr/>
          </p:nvSpPr>
          <p:spPr>
            <a:xfrm rot="-5302629">
              <a:off x="2037767" y="3341990"/>
              <a:ext cx="40609" cy="19197"/>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21"/>
            <p:cNvSpPr/>
            <p:nvPr/>
          </p:nvSpPr>
          <p:spPr>
            <a:xfrm rot="-5302629">
              <a:off x="2081223" y="3055688"/>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21"/>
            <p:cNvSpPr/>
            <p:nvPr/>
          </p:nvSpPr>
          <p:spPr>
            <a:xfrm rot="-5302629">
              <a:off x="2616854" y="3217306"/>
              <a:ext cx="13782" cy="16244"/>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21"/>
            <p:cNvSpPr/>
            <p:nvPr/>
          </p:nvSpPr>
          <p:spPr>
            <a:xfrm rot="-5302629">
              <a:off x="1955682" y="3057573"/>
              <a:ext cx="182616" cy="144961"/>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21"/>
            <p:cNvSpPr/>
            <p:nvPr/>
          </p:nvSpPr>
          <p:spPr>
            <a:xfrm rot="-5302629">
              <a:off x="2541851" y="3053815"/>
              <a:ext cx="24365" cy="664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21"/>
            <p:cNvSpPr/>
            <p:nvPr/>
          </p:nvSpPr>
          <p:spPr>
            <a:xfrm rot="-5302629">
              <a:off x="2251310" y="3244657"/>
              <a:ext cx="16490" cy="8122"/>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21"/>
            <p:cNvSpPr/>
            <p:nvPr/>
          </p:nvSpPr>
          <p:spPr>
            <a:xfrm rot="-5302629">
              <a:off x="2572464" y="3217708"/>
              <a:ext cx="35194" cy="29534"/>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21"/>
            <p:cNvSpPr/>
            <p:nvPr/>
          </p:nvSpPr>
          <p:spPr>
            <a:xfrm rot="-5302629">
              <a:off x="2648727" y="3176398"/>
              <a:ext cx="51684" cy="21166"/>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21"/>
            <p:cNvSpPr/>
            <p:nvPr/>
          </p:nvSpPr>
          <p:spPr>
            <a:xfrm rot="-5302629">
              <a:off x="2099407" y="2957244"/>
              <a:ext cx="78018" cy="122565"/>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21"/>
            <p:cNvSpPr/>
            <p:nvPr/>
          </p:nvSpPr>
          <p:spPr>
            <a:xfrm rot="-5302629">
              <a:off x="2565894" y="3367561"/>
              <a:ext cx="16244" cy="10829"/>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21"/>
            <p:cNvSpPr/>
            <p:nvPr/>
          </p:nvSpPr>
          <p:spPr>
            <a:xfrm rot="-5302629">
              <a:off x="1867270" y="2960223"/>
              <a:ext cx="32487" cy="34948"/>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21"/>
            <p:cNvSpPr/>
            <p:nvPr/>
          </p:nvSpPr>
          <p:spPr>
            <a:xfrm rot="-5302629">
              <a:off x="1705844" y="3020738"/>
              <a:ext cx="21658" cy="11813"/>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21"/>
            <p:cNvSpPr/>
            <p:nvPr/>
          </p:nvSpPr>
          <p:spPr>
            <a:xfrm rot="-5302629">
              <a:off x="1743151" y="3016371"/>
              <a:ext cx="29780" cy="20181"/>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21"/>
            <p:cNvSpPr/>
            <p:nvPr/>
          </p:nvSpPr>
          <p:spPr>
            <a:xfrm rot="-5302629">
              <a:off x="2411289" y="3253889"/>
              <a:ext cx="120842" cy="116904"/>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21"/>
            <p:cNvSpPr/>
            <p:nvPr/>
          </p:nvSpPr>
          <p:spPr>
            <a:xfrm rot="-5302629">
              <a:off x="2537751" y="3271680"/>
              <a:ext cx="21658" cy="8122"/>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21"/>
            <p:cNvSpPr/>
            <p:nvPr/>
          </p:nvSpPr>
          <p:spPr>
            <a:xfrm rot="-5302629">
              <a:off x="2570623" y="3282821"/>
              <a:ext cx="72604" cy="55868"/>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21"/>
            <p:cNvSpPr/>
            <p:nvPr/>
          </p:nvSpPr>
          <p:spPr>
            <a:xfrm rot="-5302629">
              <a:off x="2653188" y="3316199"/>
              <a:ext cx="13536" cy="8368"/>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21"/>
            <p:cNvSpPr/>
            <p:nvPr/>
          </p:nvSpPr>
          <p:spPr>
            <a:xfrm rot="-5302629">
              <a:off x="2276916" y="2959368"/>
              <a:ext cx="13536" cy="13782"/>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21"/>
            <p:cNvSpPr/>
            <p:nvPr/>
          </p:nvSpPr>
          <p:spPr>
            <a:xfrm rot="-5302629">
              <a:off x="2055929" y="3168188"/>
              <a:ext cx="40363" cy="40609"/>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21"/>
            <p:cNvSpPr/>
            <p:nvPr/>
          </p:nvSpPr>
          <p:spPr>
            <a:xfrm rot="-5302629">
              <a:off x="2471519" y="3187620"/>
              <a:ext cx="16490" cy="1107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21"/>
            <p:cNvSpPr/>
            <p:nvPr/>
          </p:nvSpPr>
          <p:spPr>
            <a:xfrm rot="-5302629">
              <a:off x="2210287" y="3176316"/>
              <a:ext cx="18951" cy="16490"/>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21"/>
            <p:cNvSpPr/>
            <p:nvPr/>
          </p:nvSpPr>
          <p:spPr>
            <a:xfrm rot="-5302629">
              <a:off x="2156661" y="3187957"/>
              <a:ext cx="52422" cy="51192"/>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21"/>
            <p:cNvSpPr/>
            <p:nvPr/>
          </p:nvSpPr>
          <p:spPr>
            <a:xfrm rot="-5302629">
              <a:off x="2536982" y="3199296"/>
              <a:ext cx="40609" cy="16244"/>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21"/>
            <p:cNvSpPr/>
            <p:nvPr/>
          </p:nvSpPr>
          <p:spPr>
            <a:xfrm rot="-5302629">
              <a:off x="2533748" y="3220244"/>
              <a:ext cx="13782" cy="1107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81"/>
        <p:cNvGrpSpPr/>
        <p:nvPr/>
      </p:nvGrpSpPr>
      <p:grpSpPr>
        <a:xfrm>
          <a:off x="0" y="0"/>
          <a:ext cx="0" cy="0"/>
          <a:chOff x="0" y="0"/>
          <a:chExt cx="0" cy="0"/>
        </a:xfrm>
      </p:grpSpPr>
      <p:sp>
        <p:nvSpPr>
          <p:cNvPr id="6182" name="Google Shape;6182;p30"/>
          <p:cNvSpPr/>
          <p:nvPr/>
        </p:nvSpPr>
        <p:spPr>
          <a:xfrm flipH="1">
            <a:off x="7219502" y="-139624"/>
            <a:ext cx="2043030" cy="2050274"/>
          </a:xfrm>
          <a:custGeom>
            <a:avLst/>
            <a:gdLst/>
            <a:ahLst/>
            <a:cxnLst/>
            <a:rect l="l" t="t" r="r" b="b"/>
            <a:pathLst>
              <a:path w="28053" h="24685" extrusionOk="0">
                <a:moveTo>
                  <a:pt x="1003" y="0"/>
                </a:moveTo>
                <a:lnTo>
                  <a:pt x="0" y="24684"/>
                </a:lnTo>
                <a:cubicBezTo>
                  <a:pt x="382" y="24248"/>
                  <a:pt x="829" y="23889"/>
                  <a:pt x="1319" y="23605"/>
                </a:cubicBezTo>
                <a:cubicBezTo>
                  <a:pt x="2126" y="23148"/>
                  <a:pt x="3052" y="22973"/>
                  <a:pt x="3946" y="22744"/>
                </a:cubicBezTo>
                <a:cubicBezTo>
                  <a:pt x="5733" y="22298"/>
                  <a:pt x="7520" y="21655"/>
                  <a:pt x="8948" y="20489"/>
                </a:cubicBezTo>
                <a:cubicBezTo>
                  <a:pt x="10365" y="19312"/>
                  <a:pt x="11400" y="17535"/>
                  <a:pt x="11291" y="15693"/>
                </a:cubicBezTo>
                <a:cubicBezTo>
                  <a:pt x="11258" y="14985"/>
                  <a:pt x="11051" y="14266"/>
                  <a:pt x="11127" y="13557"/>
                </a:cubicBezTo>
                <a:cubicBezTo>
                  <a:pt x="11280" y="12097"/>
                  <a:pt x="12599" y="10975"/>
                  <a:pt x="14005" y="10560"/>
                </a:cubicBezTo>
                <a:cubicBezTo>
                  <a:pt x="14720" y="10346"/>
                  <a:pt x="15455" y="10278"/>
                  <a:pt x="16197" y="10278"/>
                </a:cubicBezTo>
                <a:cubicBezTo>
                  <a:pt x="16924" y="10278"/>
                  <a:pt x="17658" y="10343"/>
                  <a:pt x="18386" y="10397"/>
                </a:cubicBezTo>
                <a:cubicBezTo>
                  <a:pt x="19081" y="10444"/>
                  <a:pt x="19784" y="10483"/>
                  <a:pt x="20483" y="10483"/>
                </a:cubicBezTo>
                <a:cubicBezTo>
                  <a:pt x="21724" y="10483"/>
                  <a:pt x="22954" y="10361"/>
                  <a:pt x="24118" y="9950"/>
                </a:cubicBezTo>
                <a:cubicBezTo>
                  <a:pt x="25938" y="9307"/>
                  <a:pt x="27573" y="7814"/>
                  <a:pt x="27856" y="5907"/>
                </a:cubicBezTo>
                <a:cubicBezTo>
                  <a:pt x="28052" y="4523"/>
                  <a:pt x="27540" y="3161"/>
                  <a:pt x="27213" y="1809"/>
                </a:cubicBezTo>
                <a:cubicBezTo>
                  <a:pt x="27148" y="1559"/>
                  <a:pt x="27104" y="1308"/>
                  <a:pt x="27061" y="1057"/>
                </a:cubicBezTo>
                <a:lnTo>
                  <a:pt x="10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30"/>
          <p:cNvSpPr/>
          <p:nvPr/>
        </p:nvSpPr>
        <p:spPr>
          <a:xfrm rot="10800000">
            <a:off x="-162726" y="4120721"/>
            <a:ext cx="2746226" cy="1055054"/>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4" name="Google Shape;6184;p30"/>
          <p:cNvGrpSpPr/>
          <p:nvPr/>
        </p:nvGrpSpPr>
        <p:grpSpPr>
          <a:xfrm>
            <a:off x="847080" y="-1183198"/>
            <a:ext cx="1353492" cy="2124856"/>
            <a:chOff x="381580" y="-941748"/>
            <a:chExt cx="1353492" cy="2124856"/>
          </a:xfrm>
        </p:grpSpPr>
        <p:sp>
          <p:nvSpPr>
            <p:cNvPr id="6185" name="Google Shape;6185;p30"/>
            <p:cNvSpPr/>
            <p:nvPr/>
          </p:nvSpPr>
          <p:spPr>
            <a:xfrm>
              <a:off x="381580" y="-941748"/>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30"/>
            <p:cNvSpPr/>
            <p:nvPr/>
          </p:nvSpPr>
          <p:spPr>
            <a:xfrm>
              <a:off x="544878" y="-94174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30"/>
            <p:cNvSpPr/>
            <p:nvPr/>
          </p:nvSpPr>
          <p:spPr>
            <a:xfrm>
              <a:off x="708176" y="-941748"/>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30"/>
            <p:cNvSpPr/>
            <p:nvPr/>
          </p:nvSpPr>
          <p:spPr>
            <a:xfrm>
              <a:off x="869643" y="-941748"/>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30"/>
            <p:cNvSpPr/>
            <p:nvPr/>
          </p:nvSpPr>
          <p:spPr>
            <a:xfrm>
              <a:off x="1032941" y="-941748"/>
              <a:ext cx="49106" cy="4045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30"/>
            <p:cNvSpPr/>
            <p:nvPr/>
          </p:nvSpPr>
          <p:spPr>
            <a:xfrm>
              <a:off x="1196239" y="-941748"/>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30"/>
            <p:cNvSpPr/>
            <p:nvPr/>
          </p:nvSpPr>
          <p:spPr>
            <a:xfrm>
              <a:off x="1361201" y="-941748"/>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30"/>
            <p:cNvSpPr/>
            <p:nvPr/>
          </p:nvSpPr>
          <p:spPr>
            <a:xfrm>
              <a:off x="1524499" y="-94174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30"/>
            <p:cNvSpPr/>
            <p:nvPr/>
          </p:nvSpPr>
          <p:spPr>
            <a:xfrm>
              <a:off x="1687797" y="-941748"/>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30"/>
            <p:cNvSpPr/>
            <p:nvPr/>
          </p:nvSpPr>
          <p:spPr>
            <a:xfrm>
              <a:off x="381580" y="-803920"/>
              <a:ext cx="47441" cy="40616"/>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30"/>
            <p:cNvSpPr/>
            <p:nvPr/>
          </p:nvSpPr>
          <p:spPr>
            <a:xfrm>
              <a:off x="544878" y="-803920"/>
              <a:ext cx="47275" cy="406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30"/>
            <p:cNvSpPr/>
            <p:nvPr/>
          </p:nvSpPr>
          <p:spPr>
            <a:xfrm>
              <a:off x="708176" y="-803920"/>
              <a:ext cx="47275" cy="40616"/>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30"/>
            <p:cNvSpPr/>
            <p:nvPr/>
          </p:nvSpPr>
          <p:spPr>
            <a:xfrm>
              <a:off x="869643" y="-803920"/>
              <a:ext cx="49106" cy="41282"/>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30"/>
            <p:cNvSpPr/>
            <p:nvPr/>
          </p:nvSpPr>
          <p:spPr>
            <a:xfrm>
              <a:off x="1040099" y="-803920"/>
              <a:ext cx="41948" cy="40117"/>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30"/>
            <p:cNvSpPr/>
            <p:nvPr/>
          </p:nvSpPr>
          <p:spPr>
            <a:xfrm>
              <a:off x="1196239" y="-803920"/>
              <a:ext cx="49106" cy="41282"/>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30"/>
            <p:cNvSpPr/>
            <p:nvPr/>
          </p:nvSpPr>
          <p:spPr>
            <a:xfrm>
              <a:off x="1361201" y="-803920"/>
              <a:ext cx="47441" cy="40616"/>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30"/>
            <p:cNvSpPr/>
            <p:nvPr/>
          </p:nvSpPr>
          <p:spPr>
            <a:xfrm>
              <a:off x="1524499" y="-803920"/>
              <a:ext cx="47275" cy="406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30"/>
            <p:cNvSpPr/>
            <p:nvPr/>
          </p:nvSpPr>
          <p:spPr>
            <a:xfrm>
              <a:off x="1687797" y="-803920"/>
              <a:ext cx="47275" cy="40616"/>
            </a:xfrm>
            <a:custGeom>
              <a:avLst/>
              <a:gdLst/>
              <a:ahLst/>
              <a:cxnLst/>
              <a:rect l="l" t="t" r="r" b="b"/>
              <a:pathLst>
                <a:path w="284" h="244" extrusionOk="0">
                  <a:moveTo>
                    <a:pt x="164" y="0"/>
                  </a:moveTo>
                  <a:cubicBezTo>
                    <a:pt x="55" y="0"/>
                    <a:pt x="0" y="131"/>
                    <a:pt x="77" y="208"/>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30"/>
            <p:cNvSpPr/>
            <p:nvPr/>
          </p:nvSpPr>
          <p:spPr>
            <a:xfrm>
              <a:off x="381580" y="-664260"/>
              <a:ext cx="47441" cy="406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30"/>
            <p:cNvSpPr/>
            <p:nvPr/>
          </p:nvSpPr>
          <p:spPr>
            <a:xfrm>
              <a:off x="544878" y="-664260"/>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30"/>
            <p:cNvSpPr/>
            <p:nvPr/>
          </p:nvSpPr>
          <p:spPr>
            <a:xfrm>
              <a:off x="708176" y="-664260"/>
              <a:ext cx="47275" cy="406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30"/>
            <p:cNvSpPr/>
            <p:nvPr/>
          </p:nvSpPr>
          <p:spPr>
            <a:xfrm>
              <a:off x="869643" y="-664260"/>
              <a:ext cx="49106" cy="406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30"/>
            <p:cNvSpPr/>
            <p:nvPr/>
          </p:nvSpPr>
          <p:spPr>
            <a:xfrm>
              <a:off x="1040099" y="-664260"/>
              <a:ext cx="41948" cy="4011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30"/>
            <p:cNvSpPr/>
            <p:nvPr/>
          </p:nvSpPr>
          <p:spPr>
            <a:xfrm>
              <a:off x="1196239" y="-664260"/>
              <a:ext cx="49106" cy="406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30"/>
            <p:cNvSpPr/>
            <p:nvPr/>
          </p:nvSpPr>
          <p:spPr>
            <a:xfrm>
              <a:off x="1361201" y="-664260"/>
              <a:ext cx="47441" cy="406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30"/>
            <p:cNvSpPr/>
            <p:nvPr/>
          </p:nvSpPr>
          <p:spPr>
            <a:xfrm>
              <a:off x="1524499" y="-664260"/>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30"/>
            <p:cNvSpPr/>
            <p:nvPr/>
          </p:nvSpPr>
          <p:spPr>
            <a:xfrm>
              <a:off x="1687797" y="-664260"/>
              <a:ext cx="47275" cy="406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30"/>
            <p:cNvSpPr/>
            <p:nvPr/>
          </p:nvSpPr>
          <p:spPr>
            <a:xfrm>
              <a:off x="381580" y="-526432"/>
              <a:ext cx="47441" cy="40616"/>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30"/>
            <p:cNvSpPr/>
            <p:nvPr/>
          </p:nvSpPr>
          <p:spPr>
            <a:xfrm>
              <a:off x="544878" y="-526432"/>
              <a:ext cx="47275" cy="406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30"/>
            <p:cNvSpPr/>
            <p:nvPr/>
          </p:nvSpPr>
          <p:spPr>
            <a:xfrm>
              <a:off x="708176" y="-526432"/>
              <a:ext cx="47275" cy="40616"/>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30"/>
            <p:cNvSpPr/>
            <p:nvPr/>
          </p:nvSpPr>
          <p:spPr>
            <a:xfrm>
              <a:off x="869643" y="-526432"/>
              <a:ext cx="49106" cy="42447"/>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30"/>
            <p:cNvSpPr/>
            <p:nvPr/>
          </p:nvSpPr>
          <p:spPr>
            <a:xfrm>
              <a:off x="1032941" y="-526432"/>
              <a:ext cx="49106" cy="42447"/>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30"/>
            <p:cNvSpPr/>
            <p:nvPr/>
          </p:nvSpPr>
          <p:spPr>
            <a:xfrm>
              <a:off x="1196239" y="-526432"/>
              <a:ext cx="49106" cy="42447"/>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30"/>
            <p:cNvSpPr/>
            <p:nvPr/>
          </p:nvSpPr>
          <p:spPr>
            <a:xfrm>
              <a:off x="1361201" y="-526432"/>
              <a:ext cx="47441" cy="40616"/>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30"/>
            <p:cNvSpPr/>
            <p:nvPr/>
          </p:nvSpPr>
          <p:spPr>
            <a:xfrm>
              <a:off x="1524499" y="-526432"/>
              <a:ext cx="47275" cy="406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30"/>
            <p:cNvSpPr/>
            <p:nvPr/>
          </p:nvSpPr>
          <p:spPr>
            <a:xfrm>
              <a:off x="1687797" y="-526432"/>
              <a:ext cx="47275" cy="40616"/>
            </a:xfrm>
            <a:custGeom>
              <a:avLst/>
              <a:gdLst/>
              <a:ahLst/>
              <a:cxnLst/>
              <a:rect l="l" t="t" r="r" b="b"/>
              <a:pathLst>
                <a:path w="284" h="244" extrusionOk="0">
                  <a:moveTo>
                    <a:pt x="164" y="1"/>
                  </a:moveTo>
                  <a:cubicBezTo>
                    <a:pt x="55" y="1"/>
                    <a:pt x="0" y="132"/>
                    <a:pt x="77" y="208"/>
                  </a:cubicBezTo>
                  <a:cubicBezTo>
                    <a:pt x="102" y="233"/>
                    <a:pt x="133" y="244"/>
                    <a:pt x="163" y="244"/>
                  </a:cubicBezTo>
                  <a:cubicBezTo>
                    <a:pt x="225" y="244"/>
                    <a:pt x="284" y="198"/>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30"/>
            <p:cNvSpPr/>
            <p:nvPr/>
          </p:nvSpPr>
          <p:spPr>
            <a:xfrm>
              <a:off x="381580" y="-386606"/>
              <a:ext cx="47441" cy="40450"/>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30"/>
            <p:cNvSpPr/>
            <p:nvPr/>
          </p:nvSpPr>
          <p:spPr>
            <a:xfrm>
              <a:off x="544878" y="-386606"/>
              <a:ext cx="47275" cy="4045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30"/>
            <p:cNvSpPr/>
            <p:nvPr/>
          </p:nvSpPr>
          <p:spPr>
            <a:xfrm>
              <a:off x="708176" y="-386606"/>
              <a:ext cx="47275" cy="40450"/>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30"/>
            <p:cNvSpPr/>
            <p:nvPr/>
          </p:nvSpPr>
          <p:spPr>
            <a:xfrm>
              <a:off x="869643" y="-386606"/>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30"/>
            <p:cNvSpPr/>
            <p:nvPr/>
          </p:nvSpPr>
          <p:spPr>
            <a:xfrm>
              <a:off x="1040099" y="-386606"/>
              <a:ext cx="41948" cy="3995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30"/>
            <p:cNvSpPr/>
            <p:nvPr/>
          </p:nvSpPr>
          <p:spPr>
            <a:xfrm>
              <a:off x="1196239" y="-386606"/>
              <a:ext cx="49106" cy="40450"/>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30"/>
            <p:cNvSpPr/>
            <p:nvPr/>
          </p:nvSpPr>
          <p:spPr>
            <a:xfrm>
              <a:off x="1361201" y="-386606"/>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30"/>
            <p:cNvSpPr/>
            <p:nvPr/>
          </p:nvSpPr>
          <p:spPr>
            <a:xfrm>
              <a:off x="1524499" y="-386606"/>
              <a:ext cx="47275" cy="4045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30"/>
            <p:cNvSpPr/>
            <p:nvPr/>
          </p:nvSpPr>
          <p:spPr>
            <a:xfrm>
              <a:off x="1687797" y="-386606"/>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4"/>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30"/>
            <p:cNvSpPr/>
            <p:nvPr/>
          </p:nvSpPr>
          <p:spPr>
            <a:xfrm>
              <a:off x="381580" y="-246946"/>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30"/>
            <p:cNvSpPr/>
            <p:nvPr/>
          </p:nvSpPr>
          <p:spPr>
            <a:xfrm>
              <a:off x="544878" y="-24694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30"/>
            <p:cNvSpPr/>
            <p:nvPr/>
          </p:nvSpPr>
          <p:spPr>
            <a:xfrm>
              <a:off x="708176" y="-246946"/>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30"/>
            <p:cNvSpPr/>
            <p:nvPr/>
          </p:nvSpPr>
          <p:spPr>
            <a:xfrm>
              <a:off x="869643" y="-246946"/>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30"/>
            <p:cNvSpPr/>
            <p:nvPr/>
          </p:nvSpPr>
          <p:spPr>
            <a:xfrm>
              <a:off x="1032941" y="-246946"/>
              <a:ext cx="49106" cy="4045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30"/>
            <p:cNvSpPr/>
            <p:nvPr/>
          </p:nvSpPr>
          <p:spPr>
            <a:xfrm>
              <a:off x="1196239" y="-246946"/>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30"/>
            <p:cNvSpPr/>
            <p:nvPr/>
          </p:nvSpPr>
          <p:spPr>
            <a:xfrm>
              <a:off x="1361201" y="-246946"/>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30"/>
            <p:cNvSpPr/>
            <p:nvPr/>
          </p:nvSpPr>
          <p:spPr>
            <a:xfrm>
              <a:off x="1524499" y="-24694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30"/>
            <p:cNvSpPr/>
            <p:nvPr/>
          </p:nvSpPr>
          <p:spPr>
            <a:xfrm>
              <a:off x="1687797" y="-246946"/>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30"/>
            <p:cNvSpPr/>
            <p:nvPr/>
          </p:nvSpPr>
          <p:spPr>
            <a:xfrm>
              <a:off x="381580" y="-109118"/>
              <a:ext cx="47441" cy="40616"/>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30"/>
            <p:cNvSpPr/>
            <p:nvPr/>
          </p:nvSpPr>
          <p:spPr>
            <a:xfrm>
              <a:off x="544878" y="-109118"/>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30"/>
            <p:cNvSpPr/>
            <p:nvPr/>
          </p:nvSpPr>
          <p:spPr>
            <a:xfrm>
              <a:off x="708176" y="-109118"/>
              <a:ext cx="47275" cy="40616"/>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30"/>
            <p:cNvSpPr/>
            <p:nvPr/>
          </p:nvSpPr>
          <p:spPr>
            <a:xfrm>
              <a:off x="869643" y="-109118"/>
              <a:ext cx="49106" cy="41282"/>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30"/>
            <p:cNvSpPr/>
            <p:nvPr/>
          </p:nvSpPr>
          <p:spPr>
            <a:xfrm>
              <a:off x="1032941" y="-109118"/>
              <a:ext cx="49106" cy="41282"/>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30"/>
            <p:cNvSpPr/>
            <p:nvPr/>
          </p:nvSpPr>
          <p:spPr>
            <a:xfrm>
              <a:off x="1196239" y="-109118"/>
              <a:ext cx="49106" cy="41282"/>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30"/>
            <p:cNvSpPr/>
            <p:nvPr/>
          </p:nvSpPr>
          <p:spPr>
            <a:xfrm>
              <a:off x="1361201" y="-109118"/>
              <a:ext cx="47441" cy="40616"/>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30"/>
            <p:cNvSpPr/>
            <p:nvPr/>
          </p:nvSpPr>
          <p:spPr>
            <a:xfrm>
              <a:off x="1524499" y="-109118"/>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30"/>
            <p:cNvSpPr/>
            <p:nvPr/>
          </p:nvSpPr>
          <p:spPr>
            <a:xfrm>
              <a:off x="1687797" y="-109118"/>
              <a:ext cx="47275" cy="406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30"/>
            <p:cNvSpPr/>
            <p:nvPr/>
          </p:nvSpPr>
          <p:spPr>
            <a:xfrm>
              <a:off x="381580" y="30542"/>
              <a:ext cx="47441" cy="406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30"/>
            <p:cNvSpPr/>
            <p:nvPr/>
          </p:nvSpPr>
          <p:spPr>
            <a:xfrm>
              <a:off x="544878" y="30542"/>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30"/>
            <p:cNvSpPr/>
            <p:nvPr/>
          </p:nvSpPr>
          <p:spPr>
            <a:xfrm>
              <a:off x="708176" y="30542"/>
              <a:ext cx="47275" cy="406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30"/>
            <p:cNvSpPr/>
            <p:nvPr/>
          </p:nvSpPr>
          <p:spPr>
            <a:xfrm>
              <a:off x="869643" y="30542"/>
              <a:ext cx="49106" cy="406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30"/>
            <p:cNvSpPr/>
            <p:nvPr/>
          </p:nvSpPr>
          <p:spPr>
            <a:xfrm>
              <a:off x="1032941" y="30542"/>
              <a:ext cx="49106" cy="40616"/>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30"/>
            <p:cNvSpPr/>
            <p:nvPr/>
          </p:nvSpPr>
          <p:spPr>
            <a:xfrm>
              <a:off x="1196239" y="30542"/>
              <a:ext cx="49106" cy="406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30"/>
            <p:cNvSpPr/>
            <p:nvPr/>
          </p:nvSpPr>
          <p:spPr>
            <a:xfrm>
              <a:off x="1361201" y="30542"/>
              <a:ext cx="47441" cy="406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30"/>
            <p:cNvSpPr/>
            <p:nvPr/>
          </p:nvSpPr>
          <p:spPr>
            <a:xfrm>
              <a:off x="1524499" y="30542"/>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30"/>
            <p:cNvSpPr/>
            <p:nvPr/>
          </p:nvSpPr>
          <p:spPr>
            <a:xfrm>
              <a:off x="1687797" y="30542"/>
              <a:ext cx="47275" cy="406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30"/>
            <p:cNvSpPr/>
            <p:nvPr/>
          </p:nvSpPr>
          <p:spPr>
            <a:xfrm>
              <a:off x="381580" y="168370"/>
              <a:ext cx="47441" cy="4111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30"/>
            <p:cNvSpPr/>
            <p:nvPr/>
          </p:nvSpPr>
          <p:spPr>
            <a:xfrm>
              <a:off x="544878" y="168370"/>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30"/>
            <p:cNvSpPr/>
            <p:nvPr/>
          </p:nvSpPr>
          <p:spPr>
            <a:xfrm>
              <a:off x="708176" y="168370"/>
              <a:ext cx="47275" cy="4111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30"/>
            <p:cNvSpPr/>
            <p:nvPr/>
          </p:nvSpPr>
          <p:spPr>
            <a:xfrm>
              <a:off x="869643" y="168370"/>
              <a:ext cx="49106" cy="42447"/>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30"/>
            <p:cNvSpPr/>
            <p:nvPr/>
          </p:nvSpPr>
          <p:spPr>
            <a:xfrm>
              <a:off x="1032941" y="168370"/>
              <a:ext cx="49106" cy="42447"/>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30"/>
            <p:cNvSpPr/>
            <p:nvPr/>
          </p:nvSpPr>
          <p:spPr>
            <a:xfrm>
              <a:off x="1196239" y="168370"/>
              <a:ext cx="49106" cy="42447"/>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30"/>
            <p:cNvSpPr/>
            <p:nvPr/>
          </p:nvSpPr>
          <p:spPr>
            <a:xfrm>
              <a:off x="1361201" y="168370"/>
              <a:ext cx="47441" cy="4111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30"/>
            <p:cNvSpPr/>
            <p:nvPr/>
          </p:nvSpPr>
          <p:spPr>
            <a:xfrm>
              <a:off x="1524499" y="168370"/>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30"/>
            <p:cNvSpPr/>
            <p:nvPr/>
          </p:nvSpPr>
          <p:spPr>
            <a:xfrm>
              <a:off x="1687797" y="168370"/>
              <a:ext cx="47275" cy="4111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30"/>
            <p:cNvSpPr/>
            <p:nvPr/>
          </p:nvSpPr>
          <p:spPr>
            <a:xfrm>
              <a:off x="381580" y="308030"/>
              <a:ext cx="47441" cy="40616"/>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30"/>
            <p:cNvSpPr/>
            <p:nvPr/>
          </p:nvSpPr>
          <p:spPr>
            <a:xfrm>
              <a:off x="544878" y="308030"/>
              <a:ext cx="47275" cy="40616"/>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30"/>
            <p:cNvSpPr/>
            <p:nvPr/>
          </p:nvSpPr>
          <p:spPr>
            <a:xfrm>
              <a:off x="708176" y="308030"/>
              <a:ext cx="47275" cy="40616"/>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30"/>
            <p:cNvSpPr/>
            <p:nvPr/>
          </p:nvSpPr>
          <p:spPr>
            <a:xfrm>
              <a:off x="869643" y="308030"/>
              <a:ext cx="49106" cy="40616"/>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30"/>
            <p:cNvSpPr/>
            <p:nvPr/>
          </p:nvSpPr>
          <p:spPr>
            <a:xfrm>
              <a:off x="1032941" y="308030"/>
              <a:ext cx="49106" cy="40616"/>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30"/>
            <p:cNvSpPr/>
            <p:nvPr/>
          </p:nvSpPr>
          <p:spPr>
            <a:xfrm>
              <a:off x="1196239" y="308030"/>
              <a:ext cx="49106" cy="40616"/>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30"/>
            <p:cNvSpPr/>
            <p:nvPr/>
          </p:nvSpPr>
          <p:spPr>
            <a:xfrm>
              <a:off x="1361201" y="308030"/>
              <a:ext cx="47441" cy="40616"/>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30"/>
            <p:cNvSpPr/>
            <p:nvPr/>
          </p:nvSpPr>
          <p:spPr>
            <a:xfrm>
              <a:off x="1524499" y="308030"/>
              <a:ext cx="47275" cy="40616"/>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30"/>
            <p:cNvSpPr/>
            <p:nvPr/>
          </p:nvSpPr>
          <p:spPr>
            <a:xfrm>
              <a:off x="1687797" y="308030"/>
              <a:ext cx="47275" cy="40616"/>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30"/>
            <p:cNvSpPr/>
            <p:nvPr/>
          </p:nvSpPr>
          <p:spPr>
            <a:xfrm>
              <a:off x="381580" y="447856"/>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30"/>
            <p:cNvSpPr/>
            <p:nvPr/>
          </p:nvSpPr>
          <p:spPr>
            <a:xfrm>
              <a:off x="544878" y="44785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30"/>
            <p:cNvSpPr/>
            <p:nvPr/>
          </p:nvSpPr>
          <p:spPr>
            <a:xfrm>
              <a:off x="708176" y="447856"/>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30"/>
            <p:cNvSpPr/>
            <p:nvPr/>
          </p:nvSpPr>
          <p:spPr>
            <a:xfrm>
              <a:off x="869643" y="447856"/>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30"/>
            <p:cNvSpPr/>
            <p:nvPr/>
          </p:nvSpPr>
          <p:spPr>
            <a:xfrm>
              <a:off x="1032941" y="447856"/>
              <a:ext cx="49106" cy="4045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30"/>
            <p:cNvSpPr/>
            <p:nvPr/>
          </p:nvSpPr>
          <p:spPr>
            <a:xfrm>
              <a:off x="1196239" y="447856"/>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30"/>
            <p:cNvSpPr/>
            <p:nvPr/>
          </p:nvSpPr>
          <p:spPr>
            <a:xfrm>
              <a:off x="1361201" y="447856"/>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30"/>
            <p:cNvSpPr/>
            <p:nvPr/>
          </p:nvSpPr>
          <p:spPr>
            <a:xfrm>
              <a:off x="1524499" y="44785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30"/>
            <p:cNvSpPr/>
            <p:nvPr/>
          </p:nvSpPr>
          <p:spPr>
            <a:xfrm>
              <a:off x="1687797" y="447856"/>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30"/>
            <p:cNvSpPr/>
            <p:nvPr/>
          </p:nvSpPr>
          <p:spPr>
            <a:xfrm>
              <a:off x="381580" y="585684"/>
              <a:ext cx="47441" cy="40616"/>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30"/>
            <p:cNvSpPr/>
            <p:nvPr/>
          </p:nvSpPr>
          <p:spPr>
            <a:xfrm>
              <a:off x="544878" y="585684"/>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30"/>
            <p:cNvSpPr/>
            <p:nvPr/>
          </p:nvSpPr>
          <p:spPr>
            <a:xfrm>
              <a:off x="708176" y="585684"/>
              <a:ext cx="47275" cy="40616"/>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30"/>
            <p:cNvSpPr/>
            <p:nvPr/>
          </p:nvSpPr>
          <p:spPr>
            <a:xfrm>
              <a:off x="869643" y="585684"/>
              <a:ext cx="49106" cy="40616"/>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30"/>
            <p:cNvSpPr/>
            <p:nvPr/>
          </p:nvSpPr>
          <p:spPr>
            <a:xfrm>
              <a:off x="1032941" y="585684"/>
              <a:ext cx="49106" cy="40616"/>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30"/>
            <p:cNvSpPr/>
            <p:nvPr/>
          </p:nvSpPr>
          <p:spPr>
            <a:xfrm>
              <a:off x="1196239" y="585684"/>
              <a:ext cx="49106" cy="40616"/>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30"/>
            <p:cNvSpPr/>
            <p:nvPr/>
          </p:nvSpPr>
          <p:spPr>
            <a:xfrm>
              <a:off x="1361201" y="585684"/>
              <a:ext cx="47441" cy="40616"/>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30"/>
            <p:cNvSpPr/>
            <p:nvPr/>
          </p:nvSpPr>
          <p:spPr>
            <a:xfrm>
              <a:off x="1524499" y="585684"/>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30"/>
            <p:cNvSpPr/>
            <p:nvPr/>
          </p:nvSpPr>
          <p:spPr>
            <a:xfrm>
              <a:off x="1687797" y="585684"/>
              <a:ext cx="47275" cy="406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30"/>
            <p:cNvSpPr/>
            <p:nvPr/>
          </p:nvSpPr>
          <p:spPr>
            <a:xfrm>
              <a:off x="381580" y="725344"/>
              <a:ext cx="47441" cy="40616"/>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30"/>
            <p:cNvSpPr/>
            <p:nvPr/>
          </p:nvSpPr>
          <p:spPr>
            <a:xfrm>
              <a:off x="544878" y="725344"/>
              <a:ext cx="47275" cy="40616"/>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30"/>
            <p:cNvSpPr/>
            <p:nvPr/>
          </p:nvSpPr>
          <p:spPr>
            <a:xfrm>
              <a:off x="708176" y="725344"/>
              <a:ext cx="47275" cy="40616"/>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30"/>
            <p:cNvSpPr/>
            <p:nvPr/>
          </p:nvSpPr>
          <p:spPr>
            <a:xfrm>
              <a:off x="869643" y="725344"/>
              <a:ext cx="49106" cy="406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30"/>
            <p:cNvSpPr/>
            <p:nvPr/>
          </p:nvSpPr>
          <p:spPr>
            <a:xfrm>
              <a:off x="1040099" y="725344"/>
              <a:ext cx="41948" cy="4011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30"/>
            <p:cNvSpPr/>
            <p:nvPr/>
          </p:nvSpPr>
          <p:spPr>
            <a:xfrm>
              <a:off x="1196239" y="725344"/>
              <a:ext cx="49106" cy="40616"/>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30"/>
            <p:cNvSpPr/>
            <p:nvPr/>
          </p:nvSpPr>
          <p:spPr>
            <a:xfrm>
              <a:off x="1361201" y="725344"/>
              <a:ext cx="47441" cy="406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30"/>
            <p:cNvSpPr/>
            <p:nvPr/>
          </p:nvSpPr>
          <p:spPr>
            <a:xfrm>
              <a:off x="1524499" y="725344"/>
              <a:ext cx="47275" cy="40616"/>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30"/>
            <p:cNvSpPr/>
            <p:nvPr/>
          </p:nvSpPr>
          <p:spPr>
            <a:xfrm>
              <a:off x="1687797" y="725344"/>
              <a:ext cx="47275" cy="406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30"/>
            <p:cNvSpPr/>
            <p:nvPr/>
          </p:nvSpPr>
          <p:spPr>
            <a:xfrm>
              <a:off x="381580" y="863172"/>
              <a:ext cx="47441" cy="4111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30"/>
            <p:cNvSpPr/>
            <p:nvPr/>
          </p:nvSpPr>
          <p:spPr>
            <a:xfrm>
              <a:off x="544878" y="863172"/>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30"/>
            <p:cNvSpPr/>
            <p:nvPr/>
          </p:nvSpPr>
          <p:spPr>
            <a:xfrm>
              <a:off x="708176" y="863172"/>
              <a:ext cx="47275" cy="4111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30"/>
            <p:cNvSpPr/>
            <p:nvPr/>
          </p:nvSpPr>
          <p:spPr>
            <a:xfrm>
              <a:off x="869643" y="863172"/>
              <a:ext cx="49106" cy="42447"/>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30"/>
            <p:cNvSpPr/>
            <p:nvPr/>
          </p:nvSpPr>
          <p:spPr>
            <a:xfrm>
              <a:off x="1032941" y="863172"/>
              <a:ext cx="49106" cy="42447"/>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30"/>
            <p:cNvSpPr/>
            <p:nvPr/>
          </p:nvSpPr>
          <p:spPr>
            <a:xfrm>
              <a:off x="1196239" y="863172"/>
              <a:ext cx="49106" cy="42447"/>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30"/>
            <p:cNvSpPr/>
            <p:nvPr/>
          </p:nvSpPr>
          <p:spPr>
            <a:xfrm>
              <a:off x="1361201" y="863172"/>
              <a:ext cx="47441" cy="4111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30"/>
            <p:cNvSpPr/>
            <p:nvPr/>
          </p:nvSpPr>
          <p:spPr>
            <a:xfrm>
              <a:off x="1524499" y="863172"/>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30"/>
            <p:cNvSpPr/>
            <p:nvPr/>
          </p:nvSpPr>
          <p:spPr>
            <a:xfrm>
              <a:off x="1687797" y="863172"/>
              <a:ext cx="47275" cy="4111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30"/>
            <p:cNvSpPr/>
            <p:nvPr/>
          </p:nvSpPr>
          <p:spPr>
            <a:xfrm>
              <a:off x="381580" y="1002832"/>
              <a:ext cx="47441" cy="40616"/>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30"/>
            <p:cNvSpPr/>
            <p:nvPr/>
          </p:nvSpPr>
          <p:spPr>
            <a:xfrm>
              <a:off x="544878" y="1002832"/>
              <a:ext cx="47275" cy="40616"/>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30"/>
            <p:cNvSpPr/>
            <p:nvPr/>
          </p:nvSpPr>
          <p:spPr>
            <a:xfrm>
              <a:off x="708176" y="1002832"/>
              <a:ext cx="47275" cy="40616"/>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30"/>
            <p:cNvSpPr/>
            <p:nvPr/>
          </p:nvSpPr>
          <p:spPr>
            <a:xfrm>
              <a:off x="869643" y="1002832"/>
              <a:ext cx="49106" cy="40616"/>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30"/>
            <p:cNvSpPr/>
            <p:nvPr/>
          </p:nvSpPr>
          <p:spPr>
            <a:xfrm>
              <a:off x="1032941" y="1002832"/>
              <a:ext cx="49106" cy="40616"/>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30"/>
            <p:cNvSpPr/>
            <p:nvPr/>
          </p:nvSpPr>
          <p:spPr>
            <a:xfrm>
              <a:off x="1196239" y="1002832"/>
              <a:ext cx="49106" cy="40616"/>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30"/>
            <p:cNvSpPr/>
            <p:nvPr/>
          </p:nvSpPr>
          <p:spPr>
            <a:xfrm>
              <a:off x="1361201" y="1002832"/>
              <a:ext cx="47441" cy="40616"/>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30"/>
            <p:cNvSpPr/>
            <p:nvPr/>
          </p:nvSpPr>
          <p:spPr>
            <a:xfrm>
              <a:off x="1524499" y="1002832"/>
              <a:ext cx="47275" cy="40616"/>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30"/>
            <p:cNvSpPr/>
            <p:nvPr/>
          </p:nvSpPr>
          <p:spPr>
            <a:xfrm>
              <a:off x="1687797" y="1002832"/>
              <a:ext cx="47275" cy="40616"/>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30"/>
            <p:cNvSpPr/>
            <p:nvPr/>
          </p:nvSpPr>
          <p:spPr>
            <a:xfrm>
              <a:off x="381580" y="1142658"/>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30"/>
            <p:cNvSpPr/>
            <p:nvPr/>
          </p:nvSpPr>
          <p:spPr>
            <a:xfrm>
              <a:off x="544878" y="114265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30"/>
            <p:cNvSpPr/>
            <p:nvPr/>
          </p:nvSpPr>
          <p:spPr>
            <a:xfrm>
              <a:off x="708176" y="1142658"/>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30"/>
            <p:cNvSpPr/>
            <p:nvPr/>
          </p:nvSpPr>
          <p:spPr>
            <a:xfrm>
              <a:off x="869643" y="1142658"/>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30"/>
            <p:cNvSpPr/>
            <p:nvPr/>
          </p:nvSpPr>
          <p:spPr>
            <a:xfrm>
              <a:off x="1040099" y="1142658"/>
              <a:ext cx="41948" cy="3995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30"/>
            <p:cNvSpPr/>
            <p:nvPr/>
          </p:nvSpPr>
          <p:spPr>
            <a:xfrm>
              <a:off x="1196239" y="1142658"/>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30"/>
            <p:cNvSpPr/>
            <p:nvPr/>
          </p:nvSpPr>
          <p:spPr>
            <a:xfrm>
              <a:off x="1361201" y="1142658"/>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30"/>
            <p:cNvSpPr/>
            <p:nvPr/>
          </p:nvSpPr>
          <p:spPr>
            <a:xfrm>
              <a:off x="1524499" y="114265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30"/>
            <p:cNvSpPr/>
            <p:nvPr/>
          </p:nvSpPr>
          <p:spPr>
            <a:xfrm>
              <a:off x="1687797" y="1142658"/>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9" name="Google Shape;6329;p30"/>
          <p:cNvGrpSpPr/>
          <p:nvPr/>
        </p:nvGrpSpPr>
        <p:grpSpPr>
          <a:xfrm rot="8794742">
            <a:off x="6552841" y="1023561"/>
            <a:ext cx="3742327" cy="4041019"/>
            <a:chOff x="-273240" y="-1028444"/>
            <a:chExt cx="2791848" cy="3014679"/>
          </a:xfrm>
        </p:grpSpPr>
        <p:sp>
          <p:nvSpPr>
            <p:cNvPr id="6330" name="Google Shape;6330;p30"/>
            <p:cNvSpPr/>
            <p:nvPr/>
          </p:nvSpPr>
          <p:spPr>
            <a:xfrm rot="-2263244">
              <a:off x="1846919" y="970059"/>
              <a:ext cx="22138" cy="17710"/>
            </a:xfrm>
            <a:custGeom>
              <a:avLst/>
              <a:gdLst/>
              <a:ahLst/>
              <a:cxnLst/>
              <a:rect l="l" t="t" r="r" b="b"/>
              <a:pathLst>
                <a:path w="110" h="88" extrusionOk="0">
                  <a:moveTo>
                    <a:pt x="11" y="0"/>
                  </a:moveTo>
                  <a:cubicBezTo>
                    <a:pt x="11" y="0"/>
                    <a:pt x="0" y="11"/>
                    <a:pt x="0" y="22"/>
                  </a:cubicBezTo>
                  <a:cubicBezTo>
                    <a:pt x="0" y="33"/>
                    <a:pt x="11" y="44"/>
                    <a:pt x="11" y="44"/>
                  </a:cubicBezTo>
                  <a:cubicBezTo>
                    <a:pt x="22" y="55"/>
                    <a:pt x="44" y="77"/>
                    <a:pt x="55" y="87"/>
                  </a:cubicBezTo>
                  <a:lnTo>
                    <a:pt x="109"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0"/>
            <p:cNvSpPr/>
            <p:nvPr/>
          </p:nvSpPr>
          <p:spPr>
            <a:xfrm rot="-2263244">
              <a:off x="2024948" y="1405267"/>
              <a:ext cx="17710" cy="17710"/>
            </a:xfrm>
            <a:custGeom>
              <a:avLst/>
              <a:gdLst/>
              <a:ahLst/>
              <a:cxnLst/>
              <a:rect l="l" t="t" r="r" b="b"/>
              <a:pathLst>
                <a:path w="88" h="88" extrusionOk="0">
                  <a:moveTo>
                    <a:pt x="55" y="0"/>
                  </a:moveTo>
                  <a:lnTo>
                    <a:pt x="0" y="44"/>
                  </a:lnTo>
                  <a:lnTo>
                    <a:pt x="55" y="87"/>
                  </a:lnTo>
                  <a:cubicBezTo>
                    <a:pt x="66" y="77"/>
                    <a:pt x="87" y="66"/>
                    <a:pt x="87" y="44"/>
                  </a:cubicBezTo>
                  <a:cubicBezTo>
                    <a:pt x="8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0"/>
            <p:cNvSpPr/>
            <p:nvPr/>
          </p:nvSpPr>
          <p:spPr>
            <a:xfrm rot="-2263244">
              <a:off x="2156721" y="1456867"/>
              <a:ext cx="4629" cy="9056"/>
            </a:xfrm>
            <a:custGeom>
              <a:avLst/>
              <a:gdLst/>
              <a:ahLst/>
              <a:cxnLst/>
              <a:rect l="l" t="t" r="r" b="b"/>
              <a:pathLst>
                <a:path w="23" h="45" extrusionOk="0">
                  <a:moveTo>
                    <a:pt x="1" y="1"/>
                  </a:moveTo>
                  <a:lnTo>
                    <a:pt x="1" y="44"/>
                  </a:lnTo>
                  <a:lnTo>
                    <a:pt x="22"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0"/>
            <p:cNvSpPr/>
            <p:nvPr/>
          </p:nvSpPr>
          <p:spPr>
            <a:xfrm rot="-2263244">
              <a:off x="1988591" y="1311336"/>
              <a:ext cx="33006" cy="41861"/>
            </a:xfrm>
            <a:custGeom>
              <a:avLst/>
              <a:gdLst/>
              <a:ahLst/>
              <a:cxnLst/>
              <a:rect l="l" t="t" r="r" b="b"/>
              <a:pathLst>
                <a:path w="164" h="208" extrusionOk="0">
                  <a:moveTo>
                    <a:pt x="66" y="1"/>
                  </a:moveTo>
                  <a:lnTo>
                    <a:pt x="88" y="33"/>
                  </a:lnTo>
                  <a:cubicBezTo>
                    <a:pt x="33" y="33"/>
                    <a:pt x="77" y="55"/>
                    <a:pt x="44" y="88"/>
                  </a:cubicBezTo>
                  <a:cubicBezTo>
                    <a:pt x="0" y="110"/>
                    <a:pt x="22" y="142"/>
                    <a:pt x="22" y="186"/>
                  </a:cubicBezTo>
                  <a:cubicBezTo>
                    <a:pt x="22" y="186"/>
                    <a:pt x="44" y="208"/>
                    <a:pt x="55" y="208"/>
                  </a:cubicBezTo>
                  <a:cubicBezTo>
                    <a:pt x="66" y="208"/>
                    <a:pt x="88" y="197"/>
                    <a:pt x="98" y="186"/>
                  </a:cubicBezTo>
                  <a:cubicBezTo>
                    <a:pt x="120" y="131"/>
                    <a:pt x="142" y="77"/>
                    <a:pt x="164" y="33"/>
                  </a:cubicBezTo>
                  <a:cubicBezTo>
                    <a:pt x="164" y="22"/>
                    <a:pt x="153"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0"/>
            <p:cNvSpPr/>
            <p:nvPr/>
          </p:nvSpPr>
          <p:spPr>
            <a:xfrm rot="-2263244">
              <a:off x="1997670" y="1247902"/>
              <a:ext cx="13484" cy="19924"/>
            </a:xfrm>
            <a:custGeom>
              <a:avLst/>
              <a:gdLst/>
              <a:ahLst/>
              <a:cxnLst/>
              <a:rect l="l" t="t" r="r" b="b"/>
              <a:pathLst>
                <a:path w="67" h="99" extrusionOk="0">
                  <a:moveTo>
                    <a:pt x="44" y="1"/>
                  </a:moveTo>
                  <a:lnTo>
                    <a:pt x="1" y="45"/>
                  </a:lnTo>
                  <a:lnTo>
                    <a:pt x="33" y="99"/>
                  </a:lnTo>
                  <a:cubicBezTo>
                    <a:pt x="44" y="88"/>
                    <a:pt x="66" y="66"/>
                    <a:pt x="66" y="55"/>
                  </a:cubicBezTo>
                  <a:cubicBezTo>
                    <a:pt x="66" y="34"/>
                    <a:pt x="55"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0"/>
            <p:cNvSpPr/>
            <p:nvPr/>
          </p:nvSpPr>
          <p:spPr>
            <a:xfrm rot="-2263244">
              <a:off x="398773" y="-866791"/>
              <a:ext cx="1447823" cy="2691372"/>
            </a:xfrm>
            <a:custGeom>
              <a:avLst/>
              <a:gdLst/>
              <a:ahLst/>
              <a:cxnLst/>
              <a:rect l="l" t="t" r="r" b="b"/>
              <a:pathLst>
                <a:path w="7194" h="13373" extrusionOk="0">
                  <a:moveTo>
                    <a:pt x="1069" y="752"/>
                  </a:moveTo>
                  <a:cubicBezTo>
                    <a:pt x="1069" y="752"/>
                    <a:pt x="1090" y="763"/>
                    <a:pt x="1090" y="774"/>
                  </a:cubicBezTo>
                  <a:cubicBezTo>
                    <a:pt x="1101" y="796"/>
                    <a:pt x="1123" y="818"/>
                    <a:pt x="1156" y="829"/>
                  </a:cubicBezTo>
                  <a:cubicBezTo>
                    <a:pt x="1156" y="829"/>
                    <a:pt x="1167" y="840"/>
                    <a:pt x="1167" y="840"/>
                  </a:cubicBezTo>
                  <a:cubicBezTo>
                    <a:pt x="1167" y="840"/>
                    <a:pt x="1145" y="850"/>
                    <a:pt x="1145" y="850"/>
                  </a:cubicBezTo>
                  <a:lnTo>
                    <a:pt x="1101" y="850"/>
                  </a:lnTo>
                  <a:cubicBezTo>
                    <a:pt x="1079" y="829"/>
                    <a:pt x="1058" y="807"/>
                    <a:pt x="1047" y="774"/>
                  </a:cubicBezTo>
                  <a:cubicBezTo>
                    <a:pt x="1036" y="752"/>
                    <a:pt x="1058" y="763"/>
                    <a:pt x="1069" y="752"/>
                  </a:cubicBezTo>
                  <a:close/>
                  <a:moveTo>
                    <a:pt x="579" y="1576"/>
                  </a:moveTo>
                  <a:cubicBezTo>
                    <a:pt x="589" y="1576"/>
                    <a:pt x="600" y="1584"/>
                    <a:pt x="600" y="1591"/>
                  </a:cubicBezTo>
                  <a:cubicBezTo>
                    <a:pt x="611" y="1613"/>
                    <a:pt x="611" y="1635"/>
                    <a:pt x="622" y="1657"/>
                  </a:cubicBezTo>
                  <a:cubicBezTo>
                    <a:pt x="622" y="1668"/>
                    <a:pt x="611" y="1690"/>
                    <a:pt x="600" y="1690"/>
                  </a:cubicBezTo>
                  <a:cubicBezTo>
                    <a:pt x="594" y="1695"/>
                    <a:pt x="586" y="1698"/>
                    <a:pt x="578" y="1698"/>
                  </a:cubicBezTo>
                  <a:cubicBezTo>
                    <a:pt x="570" y="1698"/>
                    <a:pt x="562" y="1695"/>
                    <a:pt x="556" y="1690"/>
                  </a:cubicBezTo>
                  <a:cubicBezTo>
                    <a:pt x="545" y="1690"/>
                    <a:pt x="545" y="1679"/>
                    <a:pt x="545" y="1668"/>
                  </a:cubicBezTo>
                  <a:cubicBezTo>
                    <a:pt x="545" y="1657"/>
                    <a:pt x="545" y="1646"/>
                    <a:pt x="545" y="1635"/>
                  </a:cubicBezTo>
                  <a:cubicBezTo>
                    <a:pt x="545" y="1624"/>
                    <a:pt x="545" y="1602"/>
                    <a:pt x="545" y="1591"/>
                  </a:cubicBezTo>
                  <a:cubicBezTo>
                    <a:pt x="545" y="1591"/>
                    <a:pt x="556" y="1581"/>
                    <a:pt x="567" y="1581"/>
                  </a:cubicBezTo>
                  <a:cubicBezTo>
                    <a:pt x="570" y="1577"/>
                    <a:pt x="575" y="1576"/>
                    <a:pt x="579" y="1576"/>
                  </a:cubicBezTo>
                  <a:close/>
                  <a:moveTo>
                    <a:pt x="485" y="1859"/>
                  </a:moveTo>
                  <a:cubicBezTo>
                    <a:pt x="503" y="1859"/>
                    <a:pt x="524" y="1864"/>
                    <a:pt x="545" y="1875"/>
                  </a:cubicBezTo>
                  <a:cubicBezTo>
                    <a:pt x="556" y="1875"/>
                    <a:pt x="567" y="1886"/>
                    <a:pt x="578" y="1897"/>
                  </a:cubicBezTo>
                  <a:cubicBezTo>
                    <a:pt x="578" y="1929"/>
                    <a:pt x="578" y="1951"/>
                    <a:pt x="578" y="1973"/>
                  </a:cubicBezTo>
                  <a:lnTo>
                    <a:pt x="491" y="1995"/>
                  </a:lnTo>
                  <a:cubicBezTo>
                    <a:pt x="480" y="1997"/>
                    <a:pt x="471" y="1999"/>
                    <a:pt x="462" y="1999"/>
                  </a:cubicBezTo>
                  <a:cubicBezTo>
                    <a:pt x="438" y="1999"/>
                    <a:pt x="426" y="1987"/>
                    <a:pt x="426" y="1962"/>
                  </a:cubicBezTo>
                  <a:lnTo>
                    <a:pt x="426" y="1908"/>
                  </a:lnTo>
                  <a:cubicBezTo>
                    <a:pt x="426" y="1878"/>
                    <a:pt x="450" y="1859"/>
                    <a:pt x="485" y="1859"/>
                  </a:cubicBezTo>
                  <a:close/>
                  <a:moveTo>
                    <a:pt x="447" y="2017"/>
                  </a:moveTo>
                  <a:cubicBezTo>
                    <a:pt x="458" y="2027"/>
                    <a:pt x="480" y="2049"/>
                    <a:pt x="491" y="2060"/>
                  </a:cubicBezTo>
                  <a:cubicBezTo>
                    <a:pt x="469" y="2071"/>
                    <a:pt x="458" y="2082"/>
                    <a:pt x="436" y="2093"/>
                  </a:cubicBezTo>
                  <a:cubicBezTo>
                    <a:pt x="426" y="2060"/>
                    <a:pt x="415" y="2049"/>
                    <a:pt x="415" y="2038"/>
                  </a:cubicBezTo>
                  <a:cubicBezTo>
                    <a:pt x="415" y="2027"/>
                    <a:pt x="436" y="2027"/>
                    <a:pt x="447" y="2027"/>
                  </a:cubicBezTo>
                  <a:lnTo>
                    <a:pt x="447" y="2017"/>
                  </a:lnTo>
                  <a:close/>
                  <a:moveTo>
                    <a:pt x="439" y="2128"/>
                  </a:moveTo>
                  <a:cubicBezTo>
                    <a:pt x="452" y="2128"/>
                    <a:pt x="465" y="2131"/>
                    <a:pt x="480" y="2136"/>
                  </a:cubicBezTo>
                  <a:lnTo>
                    <a:pt x="469" y="2136"/>
                  </a:lnTo>
                  <a:cubicBezTo>
                    <a:pt x="491" y="2147"/>
                    <a:pt x="480" y="2180"/>
                    <a:pt x="480" y="2191"/>
                  </a:cubicBezTo>
                  <a:cubicBezTo>
                    <a:pt x="480" y="2213"/>
                    <a:pt x="458" y="2224"/>
                    <a:pt x="447" y="2245"/>
                  </a:cubicBezTo>
                  <a:cubicBezTo>
                    <a:pt x="436" y="2245"/>
                    <a:pt x="426" y="2256"/>
                    <a:pt x="426" y="2256"/>
                  </a:cubicBezTo>
                  <a:cubicBezTo>
                    <a:pt x="415" y="2245"/>
                    <a:pt x="404" y="2245"/>
                    <a:pt x="404" y="2245"/>
                  </a:cubicBezTo>
                  <a:cubicBezTo>
                    <a:pt x="393" y="2213"/>
                    <a:pt x="382" y="2191"/>
                    <a:pt x="371" y="2180"/>
                  </a:cubicBezTo>
                  <a:cubicBezTo>
                    <a:pt x="379" y="2148"/>
                    <a:pt x="405" y="2128"/>
                    <a:pt x="439" y="2128"/>
                  </a:cubicBezTo>
                  <a:close/>
                  <a:moveTo>
                    <a:pt x="1025" y="2267"/>
                  </a:moveTo>
                  <a:cubicBezTo>
                    <a:pt x="1047" y="2267"/>
                    <a:pt x="1079" y="2278"/>
                    <a:pt x="1101" y="2289"/>
                  </a:cubicBezTo>
                  <a:cubicBezTo>
                    <a:pt x="1101" y="2289"/>
                    <a:pt x="1101" y="2311"/>
                    <a:pt x="1079" y="2322"/>
                  </a:cubicBezTo>
                  <a:cubicBezTo>
                    <a:pt x="1069" y="2333"/>
                    <a:pt x="1014" y="2376"/>
                    <a:pt x="1036" y="2420"/>
                  </a:cubicBezTo>
                  <a:lnTo>
                    <a:pt x="970" y="2420"/>
                  </a:lnTo>
                  <a:cubicBezTo>
                    <a:pt x="960" y="2420"/>
                    <a:pt x="938" y="2431"/>
                    <a:pt x="938" y="2442"/>
                  </a:cubicBezTo>
                  <a:cubicBezTo>
                    <a:pt x="932" y="2460"/>
                    <a:pt x="919" y="2468"/>
                    <a:pt x="902" y="2468"/>
                  </a:cubicBezTo>
                  <a:cubicBezTo>
                    <a:pt x="888" y="2468"/>
                    <a:pt x="870" y="2462"/>
                    <a:pt x="851" y="2452"/>
                  </a:cubicBezTo>
                  <a:lnTo>
                    <a:pt x="883" y="2431"/>
                  </a:lnTo>
                  <a:lnTo>
                    <a:pt x="861" y="2420"/>
                  </a:lnTo>
                  <a:lnTo>
                    <a:pt x="916" y="2365"/>
                  </a:lnTo>
                  <a:cubicBezTo>
                    <a:pt x="916" y="2365"/>
                    <a:pt x="938" y="2354"/>
                    <a:pt x="938" y="2354"/>
                  </a:cubicBezTo>
                  <a:cubicBezTo>
                    <a:pt x="1003" y="2354"/>
                    <a:pt x="992" y="2322"/>
                    <a:pt x="992" y="2300"/>
                  </a:cubicBezTo>
                  <a:cubicBezTo>
                    <a:pt x="1003" y="2278"/>
                    <a:pt x="1014" y="2278"/>
                    <a:pt x="1025" y="2267"/>
                  </a:cubicBezTo>
                  <a:close/>
                  <a:moveTo>
                    <a:pt x="578" y="2431"/>
                  </a:moveTo>
                  <a:cubicBezTo>
                    <a:pt x="578" y="2452"/>
                    <a:pt x="578" y="2474"/>
                    <a:pt x="578" y="2496"/>
                  </a:cubicBezTo>
                  <a:cubicBezTo>
                    <a:pt x="556" y="2485"/>
                    <a:pt x="535" y="2474"/>
                    <a:pt x="535" y="2474"/>
                  </a:cubicBezTo>
                  <a:cubicBezTo>
                    <a:pt x="535" y="2452"/>
                    <a:pt x="545" y="2442"/>
                    <a:pt x="567" y="2431"/>
                  </a:cubicBezTo>
                  <a:close/>
                  <a:moveTo>
                    <a:pt x="545" y="2561"/>
                  </a:moveTo>
                  <a:lnTo>
                    <a:pt x="578" y="2572"/>
                  </a:lnTo>
                  <a:cubicBezTo>
                    <a:pt x="567" y="2583"/>
                    <a:pt x="556" y="2594"/>
                    <a:pt x="545" y="2605"/>
                  </a:cubicBezTo>
                  <a:lnTo>
                    <a:pt x="524" y="2605"/>
                  </a:lnTo>
                  <a:cubicBezTo>
                    <a:pt x="535" y="2583"/>
                    <a:pt x="535" y="2572"/>
                    <a:pt x="545" y="2561"/>
                  </a:cubicBezTo>
                  <a:close/>
                  <a:moveTo>
                    <a:pt x="3967" y="2812"/>
                  </a:moveTo>
                  <a:cubicBezTo>
                    <a:pt x="3989" y="2856"/>
                    <a:pt x="3957" y="2867"/>
                    <a:pt x="3891" y="2867"/>
                  </a:cubicBezTo>
                  <a:cubicBezTo>
                    <a:pt x="3891" y="2856"/>
                    <a:pt x="3891" y="2834"/>
                    <a:pt x="3902" y="2834"/>
                  </a:cubicBezTo>
                  <a:cubicBezTo>
                    <a:pt x="3924" y="2823"/>
                    <a:pt x="3946" y="2812"/>
                    <a:pt x="3967" y="2812"/>
                  </a:cubicBezTo>
                  <a:close/>
                  <a:moveTo>
                    <a:pt x="4066" y="2779"/>
                  </a:moveTo>
                  <a:cubicBezTo>
                    <a:pt x="4076" y="2779"/>
                    <a:pt x="4120" y="2790"/>
                    <a:pt x="4120" y="2801"/>
                  </a:cubicBezTo>
                  <a:lnTo>
                    <a:pt x="4120" y="2812"/>
                  </a:lnTo>
                  <a:cubicBezTo>
                    <a:pt x="4131" y="2834"/>
                    <a:pt x="4131" y="2856"/>
                    <a:pt x="4098" y="2877"/>
                  </a:cubicBezTo>
                  <a:cubicBezTo>
                    <a:pt x="4044" y="2877"/>
                    <a:pt x="4022" y="2867"/>
                    <a:pt x="4033" y="2845"/>
                  </a:cubicBezTo>
                  <a:cubicBezTo>
                    <a:pt x="4033" y="2812"/>
                    <a:pt x="4033" y="2823"/>
                    <a:pt x="4033" y="2812"/>
                  </a:cubicBezTo>
                  <a:cubicBezTo>
                    <a:pt x="4044" y="2801"/>
                    <a:pt x="4055" y="2790"/>
                    <a:pt x="4066" y="2779"/>
                  </a:cubicBezTo>
                  <a:close/>
                  <a:moveTo>
                    <a:pt x="4087" y="2877"/>
                  </a:moveTo>
                  <a:cubicBezTo>
                    <a:pt x="4131" y="2877"/>
                    <a:pt x="4175" y="2877"/>
                    <a:pt x="4175" y="2910"/>
                  </a:cubicBezTo>
                  <a:cubicBezTo>
                    <a:pt x="4175" y="2965"/>
                    <a:pt x="4175" y="2965"/>
                    <a:pt x="4087" y="2965"/>
                  </a:cubicBezTo>
                  <a:lnTo>
                    <a:pt x="4087" y="2877"/>
                  </a:lnTo>
                  <a:close/>
                  <a:moveTo>
                    <a:pt x="1472" y="2910"/>
                  </a:moveTo>
                  <a:cubicBezTo>
                    <a:pt x="1483" y="2921"/>
                    <a:pt x="1494" y="2932"/>
                    <a:pt x="1504" y="2943"/>
                  </a:cubicBezTo>
                  <a:cubicBezTo>
                    <a:pt x="1504" y="2965"/>
                    <a:pt x="1504" y="2986"/>
                    <a:pt x="1504" y="3008"/>
                  </a:cubicBezTo>
                  <a:lnTo>
                    <a:pt x="1504" y="3085"/>
                  </a:lnTo>
                  <a:cubicBezTo>
                    <a:pt x="1504" y="3092"/>
                    <a:pt x="1494" y="3100"/>
                    <a:pt x="1476" y="3100"/>
                  </a:cubicBezTo>
                  <a:cubicBezTo>
                    <a:pt x="1468" y="3100"/>
                    <a:pt x="1460" y="3099"/>
                    <a:pt x="1450" y="3095"/>
                  </a:cubicBezTo>
                  <a:lnTo>
                    <a:pt x="1439" y="3095"/>
                  </a:lnTo>
                  <a:cubicBezTo>
                    <a:pt x="1352" y="3074"/>
                    <a:pt x="1352" y="3063"/>
                    <a:pt x="1363" y="3019"/>
                  </a:cubicBezTo>
                  <a:cubicBezTo>
                    <a:pt x="1363" y="3008"/>
                    <a:pt x="1374" y="3008"/>
                    <a:pt x="1385" y="3008"/>
                  </a:cubicBezTo>
                  <a:lnTo>
                    <a:pt x="1374" y="2997"/>
                  </a:lnTo>
                  <a:cubicBezTo>
                    <a:pt x="1428" y="2986"/>
                    <a:pt x="1450" y="2965"/>
                    <a:pt x="1450" y="2943"/>
                  </a:cubicBezTo>
                  <a:cubicBezTo>
                    <a:pt x="1450" y="2910"/>
                    <a:pt x="1461" y="2921"/>
                    <a:pt x="1472" y="2910"/>
                  </a:cubicBezTo>
                  <a:close/>
                  <a:moveTo>
                    <a:pt x="1134" y="3139"/>
                  </a:moveTo>
                  <a:cubicBezTo>
                    <a:pt x="1145" y="3139"/>
                    <a:pt x="1156" y="3150"/>
                    <a:pt x="1167" y="3150"/>
                  </a:cubicBezTo>
                  <a:lnTo>
                    <a:pt x="1134" y="3172"/>
                  </a:lnTo>
                  <a:lnTo>
                    <a:pt x="1101" y="3150"/>
                  </a:lnTo>
                  <a:cubicBezTo>
                    <a:pt x="1112" y="3139"/>
                    <a:pt x="1123" y="3139"/>
                    <a:pt x="1134" y="3139"/>
                  </a:cubicBezTo>
                  <a:close/>
                  <a:moveTo>
                    <a:pt x="1047" y="2932"/>
                  </a:moveTo>
                  <a:cubicBezTo>
                    <a:pt x="1058" y="2943"/>
                    <a:pt x="1069" y="2954"/>
                    <a:pt x="1090" y="2976"/>
                  </a:cubicBezTo>
                  <a:cubicBezTo>
                    <a:pt x="1101" y="2986"/>
                    <a:pt x="1123" y="2997"/>
                    <a:pt x="1134" y="3008"/>
                  </a:cubicBezTo>
                  <a:cubicBezTo>
                    <a:pt x="1178" y="3019"/>
                    <a:pt x="1188" y="3074"/>
                    <a:pt x="1156" y="3085"/>
                  </a:cubicBezTo>
                  <a:cubicBezTo>
                    <a:pt x="1145" y="3095"/>
                    <a:pt x="1134" y="3095"/>
                    <a:pt x="1123" y="3095"/>
                  </a:cubicBezTo>
                  <a:cubicBezTo>
                    <a:pt x="1112" y="3095"/>
                    <a:pt x="1101" y="3085"/>
                    <a:pt x="1101" y="3074"/>
                  </a:cubicBezTo>
                  <a:cubicBezTo>
                    <a:pt x="1101" y="3074"/>
                    <a:pt x="1093" y="3050"/>
                    <a:pt x="1070" y="3050"/>
                  </a:cubicBezTo>
                  <a:cubicBezTo>
                    <a:pt x="1067" y="3050"/>
                    <a:pt x="1062" y="3050"/>
                    <a:pt x="1058" y="3052"/>
                  </a:cubicBezTo>
                  <a:cubicBezTo>
                    <a:pt x="1041" y="3052"/>
                    <a:pt x="1020" y="3046"/>
                    <a:pt x="1000" y="3046"/>
                  </a:cubicBezTo>
                  <a:cubicBezTo>
                    <a:pt x="981" y="3046"/>
                    <a:pt x="965" y="3052"/>
                    <a:pt x="960" y="3074"/>
                  </a:cubicBezTo>
                  <a:cubicBezTo>
                    <a:pt x="949" y="3085"/>
                    <a:pt x="938" y="3085"/>
                    <a:pt x="927" y="3095"/>
                  </a:cubicBezTo>
                  <a:cubicBezTo>
                    <a:pt x="883" y="3106"/>
                    <a:pt x="883" y="3117"/>
                    <a:pt x="927" y="3139"/>
                  </a:cubicBezTo>
                  <a:cubicBezTo>
                    <a:pt x="938" y="3139"/>
                    <a:pt x="949" y="3150"/>
                    <a:pt x="949" y="3161"/>
                  </a:cubicBezTo>
                  <a:cubicBezTo>
                    <a:pt x="960" y="3183"/>
                    <a:pt x="960" y="3194"/>
                    <a:pt x="949" y="3215"/>
                  </a:cubicBezTo>
                  <a:cubicBezTo>
                    <a:pt x="949" y="3248"/>
                    <a:pt x="949" y="3248"/>
                    <a:pt x="1014" y="3270"/>
                  </a:cubicBezTo>
                  <a:lnTo>
                    <a:pt x="970" y="3313"/>
                  </a:lnTo>
                  <a:cubicBezTo>
                    <a:pt x="960" y="3324"/>
                    <a:pt x="960" y="3335"/>
                    <a:pt x="949" y="3335"/>
                  </a:cubicBezTo>
                  <a:cubicBezTo>
                    <a:pt x="938" y="3346"/>
                    <a:pt x="927" y="3357"/>
                    <a:pt x="916" y="3357"/>
                  </a:cubicBezTo>
                  <a:cubicBezTo>
                    <a:pt x="905" y="3357"/>
                    <a:pt x="894" y="3346"/>
                    <a:pt x="894" y="3335"/>
                  </a:cubicBezTo>
                  <a:cubicBezTo>
                    <a:pt x="894" y="3324"/>
                    <a:pt x="894" y="3292"/>
                    <a:pt x="894" y="3270"/>
                  </a:cubicBezTo>
                  <a:cubicBezTo>
                    <a:pt x="894" y="3226"/>
                    <a:pt x="883" y="3194"/>
                    <a:pt x="872" y="3161"/>
                  </a:cubicBezTo>
                  <a:cubicBezTo>
                    <a:pt x="861" y="3150"/>
                    <a:pt x="829" y="3139"/>
                    <a:pt x="796" y="3128"/>
                  </a:cubicBezTo>
                  <a:lnTo>
                    <a:pt x="785" y="3128"/>
                  </a:lnTo>
                  <a:cubicBezTo>
                    <a:pt x="785" y="3150"/>
                    <a:pt x="785" y="3172"/>
                    <a:pt x="796" y="3194"/>
                  </a:cubicBezTo>
                  <a:cubicBezTo>
                    <a:pt x="807" y="3237"/>
                    <a:pt x="796" y="3248"/>
                    <a:pt x="742" y="3270"/>
                  </a:cubicBezTo>
                  <a:cubicBezTo>
                    <a:pt x="720" y="3270"/>
                    <a:pt x="720" y="3292"/>
                    <a:pt x="698" y="3302"/>
                  </a:cubicBezTo>
                  <a:cubicBezTo>
                    <a:pt x="720" y="3237"/>
                    <a:pt x="665" y="3172"/>
                    <a:pt x="731" y="3106"/>
                  </a:cubicBezTo>
                  <a:cubicBezTo>
                    <a:pt x="742" y="3095"/>
                    <a:pt x="752" y="3095"/>
                    <a:pt x="774" y="3095"/>
                  </a:cubicBezTo>
                  <a:cubicBezTo>
                    <a:pt x="807" y="3085"/>
                    <a:pt x="861" y="3074"/>
                    <a:pt x="872" y="3041"/>
                  </a:cubicBezTo>
                  <a:cubicBezTo>
                    <a:pt x="872" y="3019"/>
                    <a:pt x="894" y="2997"/>
                    <a:pt x="905" y="2986"/>
                  </a:cubicBezTo>
                  <a:cubicBezTo>
                    <a:pt x="916" y="2981"/>
                    <a:pt x="924" y="2978"/>
                    <a:pt x="931" y="2978"/>
                  </a:cubicBezTo>
                  <a:cubicBezTo>
                    <a:pt x="938" y="2978"/>
                    <a:pt x="943" y="2981"/>
                    <a:pt x="949" y="2986"/>
                  </a:cubicBezTo>
                  <a:cubicBezTo>
                    <a:pt x="961" y="2993"/>
                    <a:pt x="971" y="2995"/>
                    <a:pt x="979" y="2995"/>
                  </a:cubicBezTo>
                  <a:cubicBezTo>
                    <a:pt x="999" y="2995"/>
                    <a:pt x="1006" y="2980"/>
                    <a:pt x="1014" y="2965"/>
                  </a:cubicBezTo>
                  <a:lnTo>
                    <a:pt x="1014" y="2976"/>
                  </a:lnTo>
                  <a:lnTo>
                    <a:pt x="1047" y="2932"/>
                  </a:lnTo>
                  <a:close/>
                  <a:moveTo>
                    <a:pt x="654" y="3379"/>
                  </a:moveTo>
                  <a:cubicBezTo>
                    <a:pt x="665" y="3379"/>
                    <a:pt x="676" y="3379"/>
                    <a:pt x="687" y="3390"/>
                  </a:cubicBezTo>
                  <a:cubicBezTo>
                    <a:pt x="687" y="3390"/>
                    <a:pt x="676" y="3401"/>
                    <a:pt x="665" y="3411"/>
                  </a:cubicBezTo>
                  <a:cubicBezTo>
                    <a:pt x="654" y="3401"/>
                    <a:pt x="644" y="3401"/>
                    <a:pt x="644" y="3390"/>
                  </a:cubicBezTo>
                  <a:cubicBezTo>
                    <a:pt x="644" y="3390"/>
                    <a:pt x="654" y="3379"/>
                    <a:pt x="654" y="3379"/>
                  </a:cubicBezTo>
                  <a:close/>
                  <a:moveTo>
                    <a:pt x="1079" y="3259"/>
                  </a:moveTo>
                  <a:cubicBezTo>
                    <a:pt x="1079" y="3292"/>
                    <a:pt x="1123" y="3302"/>
                    <a:pt x="1156" y="3313"/>
                  </a:cubicBezTo>
                  <a:cubicBezTo>
                    <a:pt x="1156" y="3335"/>
                    <a:pt x="1156" y="3357"/>
                    <a:pt x="1145" y="3390"/>
                  </a:cubicBezTo>
                  <a:cubicBezTo>
                    <a:pt x="1145" y="3401"/>
                    <a:pt x="1123" y="3401"/>
                    <a:pt x="1112" y="3411"/>
                  </a:cubicBezTo>
                  <a:cubicBezTo>
                    <a:pt x="1110" y="3414"/>
                    <a:pt x="1107" y="3414"/>
                    <a:pt x="1104" y="3414"/>
                  </a:cubicBezTo>
                  <a:cubicBezTo>
                    <a:pt x="1090" y="3414"/>
                    <a:pt x="1069" y="3398"/>
                    <a:pt x="1069" y="3390"/>
                  </a:cubicBezTo>
                  <a:cubicBezTo>
                    <a:pt x="1069" y="3346"/>
                    <a:pt x="1069" y="3302"/>
                    <a:pt x="1079" y="3259"/>
                  </a:cubicBezTo>
                  <a:close/>
                  <a:moveTo>
                    <a:pt x="1914" y="3398"/>
                  </a:moveTo>
                  <a:cubicBezTo>
                    <a:pt x="1918" y="3398"/>
                    <a:pt x="1923" y="3398"/>
                    <a:pt x="1930" y="3401"/>
                  </a:cubicBezTo>
                  <a:cubicBezTo>
                    <a:pt x="1951" y="3401"/>
                    <a:pt x="1962" y="3411"/>
                    <a:pt x="1984" y="3422"/>
                  </a:cubicBezTo>
                  <a:cubicBezTo>
                    <a:pt x="1951" y="3433"/>
                    <a:pt x="1940" y="3444"/>
                    <a:pt x="1930" y="3444"/>
                  </a:cubicBezTo>
                  <a:cubicBezTo>
                    <a:pt x="1908" y="3444"/>
                    <a:pt x="1897" y="3433"/>
                    <a:pt x="1897" y="3422"/>
                  </a:cubicBezTo>
                  <a:cubicBezTo>
                    <a:pt x="1897" y="3414"/>
                    <a:pt x="1897" y="3398"/>
                    <a:pt x="1914" y="3398"/>
                  </a:cubicBezTo>
                  <a:close/>
                  <a:moveTo>
                    <a:pt x="927" y="3422"/>
                  </a:moveTo>
                  <a:lnTo>
                    <a:pt x="938" y="3444"/>
                  </a:lnTo>
                  <a:lnTo>
                    <a:pt x="872" y="3455"/>
                  </a:lnTo>
                  <a:lnTo>
                    <a:pt x="861" y="3433"/>
                  </a:lnTo>
                  <a:lnTo>
                    <a:pt x="927" y="3422"/>
                  </a:lnTo>
                  <a:close/>
                  <a:moveTo>
                    <a:pt x="711" y="3441"/>
                  </a:moveTo>
                  <a:cubicBezTo>
                    <a:pt x="717" y="3441"/>
                    <a:pt x="723" y="3442"/>
                    <a:pt x="731" y="3444"/>
                  </a:cubicBezTo>
                  <a:cubicBezTo>
                    <a:pt x="742" y="3444"/>
                    <a:pt x="752" y="3455"/>
                    <a:pt x="763" y="3455"/>
                  </a:cubicBezTo>
                  <a:cubicBezTo>
                    <a:pt x="763" y="3455"/>
                    <a:pt x="752" y="3477"/>
                    <a:pt x="742" y="3477"/>
                  </a:cubicBezTo>
                  <a:cubicBezTo>
                    <a:pt x="731" y="3488"/>
                    <a:pt x="709" y="3488"/>
                    <a:pt x="698" y="3499"/>
                  </a:cubicBezTo>
                  <a:cubicBezTo>
                    <a:pt x="680" y="3463"/>
                    <a:pt x="684" y="3441"/>
                    <a:pt x="711" y="3441"/>
                  </a:cubicBezTo>
                  <a:close/>
                  <a:moveTo>
                    <a:pt x="1112" y="3455"/>
                  </a:moveTo>
                  <a:lnTo>
                    <a:pt x="1145" y="3499"/>
                  </a:lnTo>
                  <a:cubicBezTo>
                    <a:pt x="1145" y="3499"/>
                    <a:pt x="1145" y="3499"/>
                    <a:pt x="1145" y="3510"/>
                  </a:cubicBezTo>
                  <a:cubicBezTo>
                    <a:pt x="1134" y="3520"/>
                    <a:pt x="1123" y="3531"/>
                    <a:pt x="1112" y="3531"/>
                  </a:cubicBezTo>
                  <a:cubicBezTo>
                    <a:pt x="1101" y="3531"/>
                    <a:pt x="1090" y="3520"/>
                    <a:pt x="1090" y="3510"/>
                  </a:cubicBezTo>
                  <a:cubicBezTo>
                    <a:pt x="1090" y="3510"/>
                    <a:pt x="1090" y="3499"/>
                    <a:pt x="1090" y="3488"/>
                  </a:cubicBezTo>
                  <a:lnTo>
                    <a:pt x="1079" y="3488"/>
                  </a:lnTo>
                  <a:lnTo>
                    <a:pt x="1112" y="3455"/>
                  </a:lnTo>
                  <a:close/>
                  <a:moveTo>
                    <a:pt x="3869" y="3586"/>
                  </a:moveTo>
                  <a:cubicBezTo>
                    <a:pt x="3902" y="3597"/>
                    <a:pt x="3924" y="3608"/>
                    <a:pt x="3946" y="3619"/>
                  </a:cubicBezTo>
                  <a:cubicBezTo>
                    <a:pt x="3946" y="3619"/>
                    <a:pt x="3957" y="3629"/>
                    <a:pt x="3967" y="3640"/>
                  </a:cubicBezTo>
                  <a:cubicBezTo>
                    <a:pt x="3967" y="3640"/>
                    <a:pt x="3946" y="3651"/>
                    <a:pt x="3935" y="3651"/>
                  </a:cubicBezTo>
                  <a:cubicBezTo>
                    <a:pt x="3924" y="3651"/>
                    <a:pt x="3913" y="3640"/>
                    <a:pt x="3902" y="3640"/>
                  </a:cubicBezTo>
                  <a:cubicBezTo>
                    <a:pt x="3880" y="3629"/>
                    <a:pt x="3869" y="3629"/>
                    <a:pt x="3848" y="3619"/>
                  </a:cubicBezTo>
                  <a:lnTo>
                    <a:pt x="3782" y="3619"/>
                  </a:lnTo>
                  <a:lnTo>
                    <a:pt x="3782" y="3586"/>
                  </a:lnTo>
                  <a:cubicBezTo>
                    <a:pt x="3804" y="3597"/>
                    <a:pt x="3820" y="3602"/>
                    <a:pt x="3834" y="3602"/>
                  </a:cubicBezTo>
                  <a:cubicBezTo>
                    <a:pt x="3848" y="3602"/>
                    <a:pt x="3858" y="3597"/>
                    <a:pt x="3869" y="3586"/>
                  </a:cubicBezTo>
                  <a:close/>
                  <a:moveTo>
                    <a:pt x="1980" y="3463"/>
                  </a:moveTo>
                  <a:cubicBezTo>
                    <a:pt x="1988" y="3463"/>
                    <a:pt x="1995" y="3477"/>
                    <a:pt x="1995" y="3477"/>
                  </a:cubicBezTo>
                  <a:cubicBezTo>
                    <a:pt x="1995" y="3488"/>
                    <a:pt x="1995" y="3510"/>
                    <a:pt x="1995" y="3520"/>
                  </a:cubicBezTo>
                  <a:cubicBezTo>
                    <a:pt x="1995" y="3531"/>
                    <a:pt x="2017" y="3542"/>
                    <a:pt x="2028" y="3553"/>
                  </a:cubicBezTo>
                  <a:cubicBezTo>
                    <a:pt x="2038" y="3553"/>
                    <a:pt x="2049" y="3564"/>
                    <a:pt x="2049" y="3575"/>
                  </a:cubicBezTo>
                  <a:cubicBezTo>
                    <a:pt x="2049" y="3586"/>
                    <a:pt x="2049" y="3597"/>
                    <a:pt x="2049" y="3608"/>
                  </a:cubicBezTo>
                  <a:cubicBezTo>
                    <a:pt x="2058" y="3641"/>
                    <a:pt x="2047" y="3655"/>
                    <a:pt x="1998" y="3655"/>
                  </a:cubicBezTo>
                  <a:cubicBezTo>
                    <a:pt x="1982" y="3655"/>
                    <a:pt x="1964" y="3654"/>
                    <a:pt x="1940" y="3651"/>
                  </a:cubicBezTo>
                  <a:lnTo>
                    <a:pt x="1951" y="3651"/>
                  </a:lnTo>
                  <a:lnTo>
                    <a:pt x="1951" y="3477"/>
                  </a:lnTo>
                  <a:cubicBezTo>
                    <a:pt x="1951" y="3477"/>
                    <a:pt x="1962" y="3466"/>
                    <a:pt x="1973" y="3466"/>
                  </a:cubicBezTo>
                  <a:cubicBezTo>
                    <a:pt x="1975" y="3464"/>
                    <a:pt x="1977" y="3463"/>
                    <a:pt x="1980" y="3463"/>
                  </a:cubicBezTo>
                  <a:close/>
                  <a:moveTo>
                    <a:pt x="3936" y="3670"/>
                  </a:moveTo>
                  <a:cubicBezTo>
                    <a:pt x="3939" y="3670"/>
                    <a:pt x="3948" y="3686"/>
                    <a:pt x="3957" y="3695"/>
                  </a:cubicBezTo>
                  <a:cubicBezTo>
                    <a:pt x="3967" y="3706"/>
                    <a:pt x="3978" y="3728"/>
                    <a:pt x="3989" y="3749"/>
                  </a:cubicBezTo>
                  <a:lnTo>
                    <a:pt x="3967" y="3749"/>
                  </a:lnTo>
                  <a:cubicBezTo>
                    <a:pt x="3946" y="3738"/>
                    <a:pt x="3924" y="3728"/>
                    <a:pt x="3902" y="3706"/>
                  </a:cubicBezTo>
                  <a:cubicBezTo>
                    <a:pt x="3902" y="3706"/>
                    <a:pt x="3902" y="3695"/>
                    <a:pt x="3902" y="3684"/>
                  </a:cubicBezTo>
                  <a:cubicBezTo>
                    <a:pt x="3902" y="3678"/>
                    <a:pt x="3908" y="3678"/>
                    <a:pt x="3914" y="3678"/>
                  </a:cubicBezTo>
                  <a:cubicBezTo>
                    <a:pt x="3921" y="3678"/>
                    <a:pt x="3929" y="3678"/>
                    <a:pt x="3935" y="3673"/>
                  </a:cubicBezTo>
                  <a:cubicBezTo>
                    <a:pt x="3935" y="3671"/>
                    <a:pt x="3935" y="3670"/>
                    <a:pt x="3936" y="3670"/>
                  </a:cubicBezTo>
                  <a:close/>
                  <a:moveTo>
                    <a:pt x="3190" y="3760"/>
                  </a:moveTo>
                  <a:cubicBezTo>
                    <a:pt x="3222" y="3760"/>
                    <a:pt x="3234" y="3775"/>
                    <a:pt x="3226" y="3804"/>
                  </a:cubicBezTo>
                  <a:lnTo>
                    <a:pt x="3139" y="3804"/>
                  </a:lnTo>
                  <a:cubicBezTo>
                    <a:pt x="3107" y="3804"/>
                    <a:pt x="3096" y="3793"/>
                    <a:pt x="3096" y="3793"/>
                  </a:cubicBezTo>
                  <a:cubicBezTo>
                    <a:pt x="3107" y="3782"/>
                    <a:pt x="3117" y="3771"/>
                    <a:pt x="3128" y="3771"/>
                  </a:cubicBezTo>
                  <a:cubicBezTo>
                    <a:pt x="3154" y="3764"/>
                    <a:pt x="3174" y="3760"/>
                    <a:pt x="3190" y="3760"/>
                  </a:cubicBezTo>
                  <a:close/>
                  <a:moveTo>
                    <a:pt x="1003" y="3836"/>
                  </a:moveTo>
                  <a:cubicBezTo>
                    <a:pt x="1025" y="3847"/>
                    <a:pt x="1047" y="3858"/>
                    <a:pt x="1047" y="3869"/>
                  </a:cubicBezTo>
                  <a:lnTo>
                    <a:pt x="1047" y="3880"/>
                  </a:lnTo>
                  <a:cubicBezTo>
                    <a:pt x="1058" y="3902"/>
                    <a:pt x="1058" y="3935"/>
                    <a:pt x="1047" y="3967"/>
                  </a:cubicBezTo>
                  <a:cubicBezTo>
                    <a:pt x="1036" y="3978"/>
                    <a:pt x="992" y="3989"/>
                    <a:pt x="960" y="4000"/>
                  </a:cubicBezTo>
                  <a:lnTo>
                    <a:pt x="894" y="3978"/>
                  </a:lnTo>
                  <a:cubicBezTo>
                    <a:pt x="905" y="3967"/>
                    <a:pt x="916" y="3956"/>
                    <a:pt x="927" y="3945"/>
                  </a:cubicBezTo>
                  <a:cubicBezTo>
                    <a:pt x="938" y="3935"/>
                    <a:pt x="949" y="3924"/>
                    <a:pt x="949" y="3913"/>
                  </a:cubicBezTo>
                  <a:lnTo>
                    <a:pt x="949" y="3847"/>
                  </a:lnTo>
                  <a:cubicBezTo>
                    <a:pt x="949" y="3836"/>
                    <a:pt x="960" y="3836"/>
                    <a:pt x="970" y="3836"/>
                  </a:cubicBezTo>
                  <a:close/>
                  <a:moveTo>
                    <a:pt x="567" y="3831"/>
                  </a:moveTo>
                  <a:cubicBezTo>
                    <a:pt x="583" y="3831"/>
                    <a:pt x="604" y="3833"/>
                    <a:pt x="633" y="3836"/>
                  </a:cubicBezTo>
                  <a:lnTo>
                    <a:pt x="633" y="3847"/>
                  </a:lnTo>
                  <a:cubicBezTo>
                    <a:pt x="633" y="3869"/>
                    <a:pt x="654" y="3902"/>
                    <a:pt x="611" y="3935"/>
                  </a:cubicBezTo>
                  <a:cubicBezTo>
                    <a:pt x="567" y="3967"/>
                    <a:pt x="611" y="3989"/>
                    <a:pt x="644" y="4000"/>
                  </a:cubicBezTo>
                  <a:cubicBezTo>
                    <a:pt x="676" y="4000"/>
                    <a:pt x="698" y="4022"/>
                    <a:pt x="687" y="4044"/>
                  </a:cubicBezTo>
                  <a:cubicBezTo>
                    <a:pt x="687" y="4065"/>
                    <a:pt x="676" y="4087"/>
                    <a:pt x="665" y="4098"/>
                  </a:cubicBezTo>
                  <a:lnTo>
                    <a:pt x="633" y="4054"/>
                  </a:lnTo>
                  <a:lnTo>
                    <a:pt x="622" y="4044"/>
                  </a:lnTo>
                  <a:cubicBezTo>
                    <a:pt x="589" y="4054"/>
                    <a:pt x="545" y="4054"/>
                    <a:pt x="502" y="4065"/>
                  </a:cubicBezTo>
                  <a:cubicBezTo>
                    <a:pt x="480" y="4065"/>
                    <a:pt x="458" y="4054"/>
                    <a:pt x="436" y="4033"/>
                  </a:cubicBezTo>
                  <a:cubicBezTo>
                    <a:pt x="426" y="4022"/>
                    <a:pt x="436" y="4011"/>
                    <a:pt x="469" y="4000"/>
                  </a:cubicBezTo>
                  <a:cubicBezTo>
                    <a:pt x="491" y="3978"/>
                    <a:pt x="502" y="3945"/>
                    <a:pt x="524" y="3924"/>
                  </a:cubicBezTo>
                  <a:lnTo>
                    <a:pt x="524" y="3891"/>
                  </a:lnTo>
                  <a:cubicBezTo>
                    <a:pt x="524" y="3845"/>
                    <a:pt x="529" y="3831"/>
                    <a:pt x="567" y="3831"/>
                  </a:cubicBezTo>
                  <a:close/>
                  <a:moveTo>
                    <a:pt x="3772" y="3943"/>
                  </a:moveTo>
                  <a:cubicBezTo>
                    <a:pt x="3781" y="3943"/>
                    <a:pt x="3791" y="3943"/>
                    <a:pt x="3804" y="3945"/>
                  </a:cubicBezTo>
                  <a:cubicBezTo>
                    <a:pt x="3793" y="3967"/>
                    <a:pt x="3771" y="3989"/>
                    <a:pt x="3848" y="3989"/>
                  </a:cubicBezTo>
                  <a:cubicBezTo>
                    <a:pt x="3858" y="3989"/>
                    <a:pt x="3869" y="4011"/>
                    <a:pt x="3869" y="4022"/>
                  </a:cubicBezTo>
                  <a:cubicBezTo>
                    <a:pt x="3869" y="4076"/>
                    <a:pt x="3869" y="4142"/>
                    <a:pt x="3869" y="4196"/>
                  </a:cubicBezTo>
                  <a:cubicBezTo>
                    <a:pt x="3869" y="4214"/>
                    <a:pt x="3819" y="4232"/>
                    <a:pt x="3782" y="4232"/>
                  </a:cubicBezTo>
                  <a:cubicBezTo>
                    <a:pt x="3774" y="4232"/>
                    <a:pt x="3766" y="4231"/>
                    <a:pt x="3760" y="4229"/>
                  </a:cubicBezTo>
                  <a:lnTo>
                    <a:pt x="3739" y="4229"/>
                  </a:lnTo>
                  <a:cubicBezTo>
                    <a:pt x="3717" y="4218"/>
                    <a:pt x="3739" y="4153"/>
                    <a:pt x="3760" y="4142"/>
                  </a:cubicBezTo>
                  <a:cubicBezTo>
                    <a:pt x="3749" y="4131"/>
                    <a:pt x="3739" y="4120"/>
                    <a:pt x="3728" y="4098"/>
                  </a:cubicBezTo>
                  <a:cubicBezTo>
                    <a:pt x="3717" y="4087"/>
                    <a:pt x="3706" y="4065"/>
                    <a:pt x="3706" y="4044"/>
                  </a:cubicBezTo>
                  <a:cubicBezTo>
                    <a:pt x="3695" y="4033"/>
                    <a:pt x="3695" y="4022"/>
                    <a:pt x="3706" y="4011"/>
                  </a:cubicBezTo>
                  <a:cubicBezTo>
                    <a:pt x="3706" y="4000"/>
                    <a:pt x="3717" y="3989"/>
                    <a:pt x="3728" y="3967"/>
                  </a:cubicBezTo>
                  <a:cubicBezTo>
                    <a:pt x="3728" y="3958"/>
                    <a:pt x="3735" y="3943"/>
                    <a:pt x="3772" y="3943"/>
                  </a:cubicBezTo>
                  <a:close/>
                  <a:moveTo>
                    <a:pt x="3553" y="4305"/>
                  </a:moveTo>
                  <a:lnTo>
                    <a:pt x="3553" y="4371"/>
                  </a:lnTo>
                  <a:cubicBezTo>
                    <a:pt x="3532" y="4360"/>
                    <a:pt x="3532" y="4349"/>
                    <a:pt x="3521" y="4349"/>
                  </a:cubicBezTo>
                  <a:cubicBezTo>
                    <a:pt x="3510" y="4349"/>
                    <a:pt x="3477" y="4338"/>
                    <a:pt x="3488" y="4327"/>
                  </a:cubicBezTo>
                  <a:cubicBezTo>
                    <a:pt x="3510" y="4316"/>
                    <a:pt x="3532" y="4305"/>
                    <a:pt x="3553" y="4305"/>
                  </a:cubicBezTo>
                  <a:close/>
                  <a:moveTo>
                    <a:pt x="1886" y="4185"/>
                  </a:moveTo>
                  <a:cubicBezTo>
                    <a:pt x="1886" y="4196"/>
                    <a:pt x="1886" y="4207"/>
                    <a:pt x="1886" y="4218"/>
                  </a:cubicBezTo>
                  <a:cubicBezTo>
                    <a:pt x="1897" y="4229"/>
                    <a:pt x="1908" y="4240"/>
                    <a:pt x="1919" y="4251"/>
                  </a:cubicBezTo>
                  <a:cubicBezTo>
                    <a:pt x="1951" y="4262"/>
                    <a:pt x="1951" y="4272"/>
                    <a:pt x="1919" y="4283"/>
                  </a:cubicBezTo>
                  <a:cubicBezTo>
                    <a:pt x="1908" y="4294"/>
                    <a:pt x="1897" y="4305"/>
                    <a:pt x="1886" y="4316"/>
                  </a:cubicBezTo>
                  <a:cubicBezTo>
                    <a:pt x="1886" y="4338"/>
                    <a:pt x="1886" y="4371"/>
                    <a:pt x="1886" y="4392"/>
                  </a:cubicBezTo>
                  <a:lnTo>
                    <a:pt x="1875" y="4392"/>
                  </a:lnTo>
                  <a:lnTo>
                    <a:pt x="1864" y="4338"/>
                  </a:lnTo>
                  <a:cubicBezTo>
                    <a:pt x="1864" y="4309"/>
                    <a:pt x="1859" y="4299"/>
                    <a:pt x="1833" y="4299"/>
                  </a:cubicBezTo>
                  <a:cubicBezTo>
                    <a:pt x="1821" y="4299"/>
                    <a:pt x="1802" y="4301"/>
                    <a:pt x="1777" y="4305"/>
                  </a:cubicBezTo>
                  <a:cubicBezTo>
                    <a:pt x="1831" y="4272"/>
                    <a:pt x="1766" y="4207"/>
                    <a:pt x="1886" y="4185"/>
                  </a:cubicBezTo>
                  <a:close/>
                  <a:moveTo>
                    <a:pt x="3128" y="4371"/>
                  </a:moveTo>
                  <a:cubicBezTo>
                    <a:pt x="3139" y="4381"/>
                    <a:pt x="3150" y="4403"/>
                    <a:pt x="3161" y="4414"/>
                  </a:cubicBezTo>
                  <a:cubicBezTo>
                    <a:pt x="3161" y="4425"/>
                    <a:pt x="3161" y="4436"/>
                    <a:pt x="3161" y="4447"/>
                  </a:cubicBezTo>
                  <a:cubicBezTo>
                    <a:pt x="3161" y="4447"/>
                    <a:pt x="3150" y="4458"/>
                    <a:pt x="3139" y="4469"/>
                  </a:cubicBezTo>
                  <a:cubicBezTo>
                    <a:pt x="3128" y="4469"/>
                    <a:pt x="3117" y="4458"/>
                    <a:pt x="3107" y="4447"/>
                  </a:cubicBezTo>
                  <a:cubicBezTo>
                    <a:pt x="3107" y="4436"/>
                    <a:pt x="3107" y="4425"/>
                    <a:pt x="3107" y="4414"/>
                  </a:cubicBezTo>
                  <a:lnTo>
                    <a:pt x="3096" y="4414"/>
                  </a:lnTo>
                  <a:lnTo>
                    <a:pt x="3128" y="4371"/>
                  </a:lnTo>
                  <a:close/>
                  <a:moveTo>
                    <a:pt x="469" y="4414"/>
                  </a:moveTo>
                  <a:cubicBezTo>
                    <a:pt x="480" y="4425"/>
                    <a:pt x="491" y="4447"/>
                    <a:pt x="502" y="4458"/>
                  </a:cubicBezTo>
                  <a:cubicBezTo>
                    <a:pt x="502" y="4469"/>
                    <a:pt x="480" y="4479"/>
                    <a:pt x="469" y="4490"/>
                  </a:cubicBezTo>
                  <a:lnTo>
                    <a:pt x="436" y="4458"/>
                  </a:lnTo>
                  <a:lnTo>
                    <a:pt x="469" y="4414"/>
                  </a:lnTo>
                  <a:close/>
                  <a:moveTo>
                    <a:pt x="1330" y="3891"/>
                  </a:moveTo>
                  <a:lnTo>
                    <a:pt x="1330" y="3902"/>
                  </a:lnTo>
                  <a:cubicBezTo>
                    <a:pt x="1352" y="3935"/>
                    <a:pt x="1330" y="3956"/>
                    <a:pt x="1287" y="3978"/>
                  </a:cubicBezTo>
                  <a:cubicBezTo>
                    <a:pt x="1276" y="3978"/>
                    <a:pt x="1265" y="3989"/>
                    <a:pt x="1254" y="3989"/>
                  </a:cubicBezTo>
                  <a:lnTo>
                    <a:pt x="1210" y="4044"/>
                  </a:lnTo>
                  <a:lnTo>
                    <a:pt x="1254" y="4054"/>
                  </a:lnTo>
                  <a:cubicBezTo>
                    <a:pt x="1276" y="4044"/>
                    <a:pt x="1297" y="4038"/>
                    <a:pt x="1319" y="4038"/>
                  </a:cubicBezTo>
                  <a:cubicBezTo>
                    <a:pt x="1341" y="4038"/>
                    <a:pt x="1363" y="4044"/>
                    <a:pt x="1385" y="4054"/>
                  </a:cubicBezTo>
                  <a:cubicBezTo>
                    <a:pt x="1406" y="4054"/>
                    <a:pt x="1417" y="4131"/>
                    <a:pt x="1395" y="4131"/>
                  </a:cubicBezTo>
                  <a:cubicBezTo>
                    <a:pt x="1385" y="4136"/>
                    <a:pt x="1371" y="4142"/>
                    <a:pt x="1359" y="4142"/>
                  </a:cubicBezTo>
                  <a:cubicBezTo>
                    <a:pt x="1346" y="4142"/>
                    <a:pt x="1336" y="4136"/>
                    <a:pt x="1330" y="4120"/>
                  </a:cubicBezTo>
                  <a:cubicBezTo>
                    <a:pt x="1325" y="4109"/>
                    <a:pt x="1319" y="4106"/>
                    <a:pt x="1312" y="4106"/>
                  </a:cubicBezTo>
                  <a:cubicBezTo>
                    <a:pt x="1306" y="4106"/>
                    <a:pt x="1297" y="4109"/>
                    <a:pt x="1287" y="4109"/>
                  </a:cubicBezTo>
                  <a:cubicBezTo>
                    <a:pt x="1284" y="4107"/>
                    <a:pt x="1282" y="4106"/>
                    <a:pt x="1280" y="4106"/>
                  </a:cubicBezTo>
                  <a:cubicBezTo>
                    <a:pt x="1272" y="4106"/>
                    <a:pt x="1265" y="4122"/>
                    <a:pt x="1265" y="4131"/>
                  </a:cubicBezTo>
                  <a:cubicBezTo>
                    <a:pt x="1254" y="4153"/>
                    <a:pt x="1243" y="4174"/>
                    <a:pt x="1243" y="4196"/>
                  </a:cubicBezTo>
                  <a:lnTo>
                    <a:pt x="1243" y="4207"/>
                  </a:lnTo>
                  <a:cubicBezTo>
                    <a:pt x="1156" y="4229"/>
                    <a:pt x="1199" y="4272"/>
                    <a:pt x="1188" y="4305"/>
                  </a:cubicBezTo>
                  <a:cubicBezTo>
                    <a:pt x="1188" y="4305"/>
                    <a:pt x="1188" y="4316"/>
                    <a:pt x="1188" y="4316"/>
                  </a:cubicBezTo>
                  <a:lnTo>
                    <a:pt x="1058" y="4316"/>
                  </a:lnTo>
                  <a:cubicBezTo>
                    <a:pt x="1036" y="4316"/>
                    <a:pt x="1014" y="4327"/>
                    <a:pt x="992" y="4349"/>
                  </a:cubicBezTo>
                  <a:cubicBezTo>
                    <a:pt x="981" y="4371"/>
                    <a:pt x="970" y="4371"/>
                    <a:pt x="938" y="4371"/>
                  </a:cubicBezTo>
                  <a:cubicBezTo>
                    <a:pt x="916" y="4371"/>
                    <a:pt x="883" y="4381"/>
                    <a:pt x="883" y="4414"/>
                  </a:cubicBezTo>
                  <a:cubicBezTo>
                    <a:pt x="883" y="4425"/>
                    <a:pt x="883" y="4447"/>
                    <a:pt x="883" y="4469"/>
                  </a:cubicBezTo>
                  <a:cubicBezTo>
                    <a:pt x="883" y="4479"/>
                    <a:pt x="861" y="4490"/>
                    <a:pt x="851" y="4501"/>
                  </a:cubicBezTo>
                  <a:cubicBezTo>
                    <a:pt x="840" y="4512"/>
                    <a:pt x="829" y="4523"/>
                    <a:pt x="818" y="4545"/>
                  </a:cubicBezTo>
                  <a:cubicBezTo>
                    <a:pt x="785" y="4512"/>
                    <a:pt x="840" y="4458"/>
                    <a:pt x="763" y="4447"/>
                  </a:cubicBezTo>
                  <a:lnTo>
                    <a:pt x="796" y="4403"/>
                  </a:lnTo>
                  <a:lnTo>
                    <a:pt x="796" y="4392"/>
                  </a:lnTo>
                  <a:cubicBezTo>
                    <a:pt x="840" y="4371"/>
                    <a:pt x="872" y="4349"/>
                    <a:pt x="905" y="4338"/>
                  </a:cubicBezTo>
                  <a:cubicBezTo>
                    <a:pt x="981" y="4327"/>
                    <a:pt x="1014" y="4294"/>
                    <a:pt x="992" y="4251"/>
                  </a:cubicBezTo>
                  <a:cubicBezTo>
                    <a:pt x="992" y="4229"/>
                    <a:pt x="992" y="4218"/>
                    <a:pt x="992" y="4196"/>
                  </a:cubicBezTo>
                  <a:cubicBezTo>
                    <a:pt x="992" y="4174"/>
                    <a:pt x="992" y="4163"/>
                    <a:pt x="1036" y="4163"/>
                  </a:cubicBezTo>
                  <a:cubicBezTo>
                    <a:pt x="1058" y="4153"/>
                    <a:pt x="1079" y="4142"/>
                    <a:pt x="1090" y="4131"/>
                  </a:cubicBezTo>
                  <a:cubicBezTo>
                    <a:pt x="1101" y="4109"/>
                    <a:pt x="1101" y="4087"/>
                    <a:pt x="1090" y="4076"/>
                  </a:cubicBezTo>
                  <a:cubicBezTo>
                    <a:pt x="1090" y="4054"/>
                    <a:pt x="1069" y="4022"/>
                    <a:pt x="1134" y="4011"/>
                  </a:cubicBezTo>
                  <a:cubicBezTo>
                    <a:pt x="1145" y="4011"/>
                    <a:pt x="1145" y="3989"/>
                    <a:pt x="1156" y="3967"/>
                  </a:cubicBezTo>
                  <a:cubicBezTo>
                    <a:pt x="1167" y="3967"/>
                    <a:pt x="1178" y="3978"/>
                    <a:pt x="1188" y="3978"/>
                  </a:cubicBezTo>
                  <a:lnTo>
                    <a:pt x="1232" y="3978"/>
                  </a:lnTo>
                  <a:cubicBezTo>
                    <a:pt x="1232" y="3935"/>
                    <a:pt x="1287" y="3913"/>
                    <a:pt x="1330" y="3891"/>
                  </a:cubicBezTo>
                  <a:close/>
                  <a:moveTo>
                    <a:pt x="2049" y="4512"/>
                  </a:moveTo>
                  <a:cubicBezTo>
                    <a:pt x="2060" y="4512"/>
                    <a:pt x="2071" y="4523"/>
                    <a:pt x="2071" y="4523"/>
                  </a:cubicBezTo>
                  <a:cubicBezTo>
                    <a:pt x="2071" y="4534"/>
                    <a:pt x="2060" y="4545"/>
                    <a:pt x="2049" y="4545"/>
                  </a:cubicBezTo>
                  <a:lnTo>
                    <a:pt x="2017" y="4523"/>
                  </a:lnTo>
                  <a:lnTo>
                    <a:pt x="2049" y="4512"/>
                  </a:lnTo>
                  <a:close/>
                  <a:moveTo>
                    <a:pt x="3564" y="4578"/>
                  </a:moveTo>
                  <a:lnTo>
                    <a:pt x="3564" y="4643"/>
                  </a:lnTo>
                  <a:cubicBezTo>
                    <a:pt x="3532" y="4621"/>
                    <a:pt x="3477" y="4632"/>
                    <a:pt x="3499" y="4599"/>
                  </a:cubicBezTo>
                  <a:cubicBezTo>
                    <a:pt x="3521" y="4588"/>
                    <a:pt x="3542" y="4578"/>
                    <a:pt x="3564" y="4578"/>
                  </a:cubicBezTo>
                  <a:close/>
                  <a:moveTo>
                    <a:pt x="3335" y="4567"/>
                  </a:moveTo>
                  <a:lnTo>
                    <a:pt x="3335" y="4643"/>
                  </a:lnTo>
                  <a:cubicBezTo>
                    <a:pt x="3335" y="4643"/>
                    <a:pt x="3314" y="4654"/>
                    <a:pt x="3314" y="4654"/>
                  </a:cubicBezTo>
                  <a:cubicBezTo>
                    <a:pt x="3303" y="4654"/>
                    <a:pt x="3303" y="4643"/>
                    <a:pt x="3303" y="4643"/>
                  </a:cubicBezTo>
                  <a:lnTo>
                    <a:pt x="3303" y="4567"/>
                  </a:lnTo>
                  <a:close/>
                  <a:moveTo>
                    <a:pt x="3739" y="4676"/>
                  </a:moveTo>
                  <a:lnTo>
                    <a:pt x="3739" y="4676"/>
                  </a:lnTo>
                  <a:cubicBezTo>
                    <a:pt x="3738" y="4676"/>
                    <a:pt x="3738" y="4676"/>
                    <a:pt x="3738" y="4676"/>
                  </a:cubicBezTo>
                  <a:lnTo>
                    <a:pt x="3738" y="4676"/>
                  </a:lnTo>
                  <a:cubicBezTo>
                    <a:pt x="3738" y="4676"/>
                    <a:pt x="3738" y="4676"/>
                    <a:pt x="3739" y="4676"/>
                  </a:cubicBezTo>
                  <a:lnTo>
                    <a:pt x="3739" y="4676"/>
                  </a:lnTo>
                  <a:cubicBezTo>
                    <a:pt x="3739" y="4676"/>
                    <a:pt x="3739" y="4676"/>
                    <a:pt x="3739" y="4676"/>
                  </a:cubicBezTo>
                  <a:close/>
                  <a:moveTo>
                    <a:pt x="1146" y="4667"/>
                  </a:moveTo>
                  <a:cubicBezTo>
                    <a:pt x="1156" y="4667"/>
                    <a:pt x="1167" y="4670"/>
                    <a:pt x="1178" y="4676"/>
                  </a:cubicBezTo>
                  <a:cubicBezTo>
                    <a:pt x="1199" y="4687"/>
                    <a:pt x="1221" y="4687"/>
                    <a:pt x="1243" y="4687"/>
                  </a:cubicBezTo>
                  <a:cubicBezTo>
                    <a:pt x="1276" y="4687"/>
                    <a:pt x="1287" y="4697"/>
                    <a:pt x="1287" y="4708"/>
                  </a:cubicBezTo>
                  <a:cubicBezTo>
                    <a:pt x="1287" y="4730"/>
                    <a:pt x="1287" y="4763"/>
                    <a:pt x="1287" y="4785"/>
                  </a:cubicBezTo>
                  <a:lnTo>
                    <a:pt x="1221" y="4763"/>
                  </a:lnTo>
                  <a:cubicBezTo>
                    <a:pt x="1199" y="4752"/>
                    <a:pt x="1178" y="4752"/>
                    <a:pt x="1178" y="4741"/>
                  </a:cubicBezTo>
                  <a:cubicBezTo>
                    <a:pt x="1167" y="4730"/>
                    <a:pt x="1156" y="4719"/>
                    <a:pt x="1123" y="4719"/>
                  </a:cubicBezTo>
                  <a:cubicBezTo>
                    <a:pt x="1112" y="4719"/>
                    <a:pt x="1090" y="4708"/>
                    <a:pt x="1090" y="4697"/>
                  </a:cubicBezTo>
                  <a:cubicBezTo>
                    <a:pt x="1090" y="4697"/>
                    <a:pt x="1112" y="4676"/>
                    <a:pt x="1123" y="4676"/>
                  </a:cubicBezTo>
                  <a:cubicBezTo>
                    <a:pt x="1128" y="4670"/>
                    <a:pt x="1137" y="4667"/>
                    <a:pt x="1146" y="4667"/>
                  </a:cubicBezTo>
                  <a:close/>
                  <a:moveTo>
                    <a:pt x="1908" y="4741"/>
                  </a:moveTo>
                  <a:lnTo>
                    <a:pt x="1962" y="4774"/>
                  </a:lnTo>
                  <a:lnTo>
                    <a:pt x="1908" y="4796"/>
                  </a:lnTo>
                  <a:lnTo>
                    <a:pt x="1908" y="4741"/>
                  </a:lnTo>
                  <a:close/>
                  <a:moveTo>
                    <a:pt x="1079" y="4796"/>
                  </a:moveTo>
                  <a:cubicBezTo>
                    <a:pt x="1090" y="4806"/>
                    <a:pt x="1112" y="4806"/>
                    <a:pt x="1123" y="4828"/>
                  </a:cubicBezTo>
                  <a:cubicBezTo>
                    <a:pt x="1123" y="4839"/>
                    <a:pt x="1123" y="4861"/>
                    <a:pt x="1167" y="4861"/>
                  </a:cubicBezTo>
                  <a:cubicBezTo>
                    <a:pt x="1199" y="4872"/>
                    <a:pt x="1188" y="4970"/>
                    <a:pt x="1167" y="4970"/>
                  </a:cubicBezTo>
                  <a:cubicBezTo>
                    <a:pt x="1156" y="4975"/>
                    <a:pt x="1145" y="4978"/>
                    <a:pt x="1134" y="4978"/>
                  </a:cubicBezTo>
                  <a:cubicBezTo>
                    <a:pt x="1123" y="4978"/>
                    <a:pt x="1112" y="4975"/>
                    <a:pt x="1101" y="4970"/>
                  </a:cubicBezTo>
                  <a:cubicBezTo>
                    <a:pt x="1090" y="4970"/>
                    <a:pt x="1079" y="4959"/>
                    <a:pt x="1079" y="4959"/>
                  </a:cubicBezTo>
                  <a:cubicBezTo>
                    <a:pt x="1070" y="4960"/>
                    <a:pt x="1062" y="4961"/>
                    <a:pt x="1055" y="4961"/>
                  </a:cubicBezTo>
                  <a:cubicBezTo>
                    <a:pt x="996" y="4961"/>
                    <a:pt x="1012" y="4923"/>
                    <a:pt x="992" y="4894"/>
                  </a:cubicBezTo>
                  <a:cubicBezTo>
                    <a:pt x="1014" y="4861"/>
                    <a:pt x="1025" y="4828"/>
                    <a:pt x="1036" y="4796"/>
                  </a:cubicBezTo>
                  <a:close/>
                  <a:moveTo>
                    <a:pt x="4011" y="4861"/>
                  </a:moveTo>
                  <a:cubicBezTo>
                    <a:pt x="4022" y="4883"/>
                    <a:pt x="4033" y="4905"/>
                    <a:pt x="4044" y="4915"/>
                  </a:cubicBezTo>
                  <a:cubicBezTo>
                    <a:pt x="4055" y="4926"/>
                    <a:pt x="4066" y="4937"/>
                    <a:pt x="4076" y="4937"/>
                  </a:cubicBezTo>
                  <a:cubicBezTo>
                    <a:pt x="4109" y="4937"/>
                    <a:pt x="4131" y="4959"/>
                    <a:pt x="4098" y="4970"/>
                  </a:cubicBezTo>
                  <a:cubicBezTo>
                    <a:pt x="4066" y="4981"/>
                    <a:pt x="4044" y="5003"/>
                    <a:pt x="4055" y="5024"/>
                  </a:cubicBezTo>
                  <a:lnTo>
                    <a:pt x="4033" y="5024"/>
                  </a:lnTo>
                  <a:cubicBezTo>
                    <a:pt x="4022" y="5013"/>
                    <a:pt x="4000" y="5003"/>
                    <a:pt x="4000" y="4992"/>
                  </a:cubicBezTo>
                  <a:cubicBezTo>
                    <a:pt x="4000" y="4948"/>
                    <a:pt x="3989" y="4905"/>
                    <a:pt x="3989" y="4861"/>
                  </a:cubicBezTo>
                  <a:close/>
                  <a:moveTo>
                    <a:pt x="3096" y="5046"/>
                  </a:moveTo>
                  <a:cubicBezTo>
                    <a:pt x="3117" y="5046"/>
                    <a:pt x="3150" y="5046"/>
                    <a:pt x="3139" y="5068"/>
                  </a:cubicBezTo>
                  <a:cubicBezTo>
                    <a:pt x="3128" y="5079"/>
                    <a:pt x="3117" y="5079"/>
                    <a:pt x="3107" y="5101"/>
                  </a:cubicBezTo>
                  <a:lnTo>
                    <a:pt x="3085" y="5101"/>
                  </a:lnTo>
                  <a:cubicBezTo>
                    <a:pt x="3074" y="5090"/>
                    <a:pt x="3063" y="5079"/>
                    <a:pt x="3052" y="5068"/>
                  </a:cubicBezTo>
                  <a:cubicBezTo>
                    <a:pt x="3052" y="5057"/>
                    <a:pt x="3063" y="5046"/>
                    <a:pt x="3096" y="5046"/>
                  </a:cubicBezTo>
                  <a:close/>
                  <a:moveTo>
                    <a:pt x="3499" y="5133"/>
                  </a:moveTo>
                  <a:lnTo>
                    <a:pt x="3499" y="5133"/>
                  </a:lnTo>
                  <a:cubicBezTo>
                    <a:pt x="3532" y="5144"/>
                    <a:pt x="3564" y="5155"/>
                    <a:pt x="3597" y="5166"/>
                  </a:cubicBezTo>
                  <a:cubicBezTo>
                    <a:pt x="3619" y="5177"/>
                    <a:pt x="3608" y="5188"/>
                    <a:pt x="3619" y="5199"/>
                  </a:cubicBezTo>
                  <a:cubicBezTo>
                    <a:pt x="3532" y="5199"/>
                    <a:pt x="3477" y="5166"/>
                    <a:pt x="3499" y="5133"/>
                  </a:cubicBezTo>
                  <a:close/>
                  <a:moveTo>
                    <a:pt x="2180" y="5199"/>
                  </a:moveTo>
                  <a:cubicBezTo>
                    <a:pt x="2180" y="5199"/>
                    <a:pt x="2191" y="5199"/>
                    <a:pt x="2213" y="5210"/>
                  </a:cubicBezTo>
                  <a:cubicBezTo>
                    <a:pt x="2202" y="5210"/>
                    <a:pt x="2191" y="5221"/>
                    <a:pt x="2180" y="5221"/>
                  </a:cubicBezTo>
                  <a:cubicBezTo>
                    <a:pt x="2169" y="5221"/>
                    <a:pt x="2158" y="5221"/>
                    <a:pt x="2158" y="5210"/>
                  </a:cubicBezTo>
                  <a:cubicBezTo>
                    <a:pt x="2158" y="5199"/>
                    <a:pt x="2169" y="5199"/>
                    <a:pt x="2180" y="5199"/>
                  </a:cubicBezTo>
                  <a:close/>
                  <a:moveTo>
                    <a:pt x="1248" y="5185"/>
                  </a:moveTo>
                  <a:cubicBezTo>
                    <a:pt x="1253" y="5185"/>
                    <a:pt x="1259" y="5186"/>
                    <a:pt x="1265" y="5188"/>
                  </a:cubicBezTo>
                  <a:cubicBezTo>
                    <a:pt x="1276" y="5188"/>
                    <a:pt x="1297" y="5199"/>
                    <a:pt x="1308" y="5221"/>
                  </a:cubicBezTo>
                  <a:lnTo>
                    <a:pt x="1297" y="5231"/>
                  </a:lnTo>
                  <a:cubicBezTo>
                    <a:pt x="1308" y="5242"/>
                    <a:pt x="1297" y="5264"/>
                    <a:pt x="1287" y="5286"/>
                  </a:cubicBezTo>
                  <a:cubicBezTo>
                    <a:pt x="1287" y="5297"/>
                    <a:pt x="1276" y="5308"/>
                    <a:pt x="1265" y="5319"/>
                  </a:cubicBezTo>
                  <a:cubicBezTo>
                    <a:pt x="1243" y="5308"/>
                    <a:pt x="1221" y="5308"/>
                    <a:pt x="1210" y="5297"/>
                  </a:cubicBezTo>
                  <a:cubicBezTo>
                    <a:pt x="1199" y="5286"/>
                    <a:pt x="1210" y="5275"/>
                    <a:pt x="1199" y="5264"/>
                  </a:cubicBezTo>
                  <a:cubicBezTo>
                    <a:pt x="1199" y="5242"/>
                    <a:pt x="1199" y="5231"/>
                    <a:pt x="1199" y="5221"/>
                  </a:cubicBezTo>
                  <a:cubicBezTo>
                    <a:pt x="1208" y="5203"/>
                    <a:pt x="1224" y="5185"/>
                    <a:pt x="1248" y="5185"/>
                  </a:cubicBezTo>
                  <a:close/>
                  <a:moveTo>
                    <a:pt x="3740" y="5169"/>
                  </a:moveTo>
                  <a:cubicBezTo>
                    <a:pt x="3749" y="5169"/>
                    <a:pt x="3760" y="5172"/>
                    <a:pt x="3771" y="5177"/>
                  </a:cubicBezTo>
                  <a:cubicBezTo>
                    <a:pt x="3793" y="5188"/>
                    <a:pt x="3826" y="5210"/>
                    <a:pt x="3848" y="5221"/>
                  </a:cubicBezTo>
                  <a:cubicBezTo>
                    <a:pt x="3858" y="5231"/>
                    <a:pt x="3869" y="5253"/>
                    <a:pt x="3880" y="5264"/>
                  </a:cubicBezTo>
                  <a:cubicBezTo>
                    <a:pt x="3880" y="5275"/>
                    <a:pt x="3880" y="5297"/>
                    <a:pt x="3924" y="5297"/>
                  </a:cubicBezTo>
                  <a:cubicBezTo>
                    <a:pt x="3935" y="5297"/>
                    <a:pt x="3935" y="5319"/>
                    <a:pt x="3935" y="5319"/>
                  </a:cubicBezTo>
                  <a:cubicBezTo>
                    <a:pt x="3935" y="5330"/>
                    <a:pt x="3924" y="5330"/>
                    <a:pt x="3913" y="5330"/>
                  </a:cubicBezTo>
                  <a:cubicBezTo>
                    <a:pt x="3902" y="5330"/>
                    <a:pt x="3880" y="5330"/>
                    <a:pt x="3869" y="5319"/>
                  </a:cubicBezTo>
                  <a:cubicBezTo>
                    <a:pt x="3858" y="5308"/>
                    <a:pt x="3848" y="5286"/>
                    <a:pt x="3848" y="5264"/>
                  </a:cubicBezTo>
                  <a:cubicBezTo>
                    <a:pt x="3848" y="5253"/>
                    <a:pt x="3858" y="5231"/>
                    <a:pt x="3815" y="5231"/>
                  </a:cubicBezTo>
                  <a:cubicBezTo>
                    <a:pt x="3771" y="5231"/>
                    <a:pt x="3760" y="5231"/>
                    <a:pt x="3760" y="5264"/>
                  </a:cubicBezTo>
                  <a:cubicBezTo>
                    <a:pt x="3760" y="5278"/>
                    <a:pt x="3754" y="5282"/>
                    <a:pt x="3747" y="5282"/>
                  </a:cubicBezTo>
                  <a:cubicBezTo>
                    <a:pt x="3736" y="5282"/>
                    <a:pt x="3723" y="5275"/>
                    <a:pt x="3717" y="5275"/>
                  </a:cubicBezTo>
                  <a:cubicBezTo>
                    <a:pt x="3695" y="5275"/>
                    <a:pt x="3684" y="5275"/>
                    <a:pt x="3673" y="5264"/>
                  </a:cubicBezTo>
                  <a:cubicBezTo>
                    <a:pt x="3673" y="5264"/>
                    <a:pt x="3673" y="5253"/>
                    <a:pt x="3673" y="5242"/>
                  </a:cubicBezTo>
                  <a:lnTo>
                    <a:pt x="3662" y="5242"/>
                  </a:lnTo>
                  <a:cubicBezTo>
                    <a:pt x="3684" y="5221"/>
                    <a:pt x="3695" y="5199"/>
                    <a:pt x="3717" y="5177"/>
                  </a:cubicBezTo>
                  <a:cubicBezTo>
                    <a:pt x="3722" y="5172"/>
                    <a:pt x="3730" y="5169"/>
                    <a:pt x="3740" y="5169"/>
                  </a:cubicBezTo>
                  <a:close/>
                  <a:moveTo>
                    <a:pt x="2028" y="5253"/>
                  </a:moveTo>
                  <a:cubicBezTo>
                    <a:pt x="2049" y="5275"/>
                    <a:pt x="2060" y="5297"/>
                    <a:pt x="2071" y="5330"/>
                  </a:cubicBezTo>
                  <a:cubicBezTo>
                    <a:pt x="2071" y="5330"/>
                    <a:pt x="2049" y="5340"/>
                    <a:pt x="2028" y="5351"/>
                  </a:cubicBezTo>
                  <a:lnTo>
                    <a:pt x="2017" y="5253"/>
                  </a:lnTo>
                  <a:close/>
                  <a:moveTo>
                    <a:pt x="1755" y="5289"/>
                  </a:moveTo>
                  <a:cubicBezTo>
                    <a:pt x="1761" y="5289"/>
                    <a:pt x="1766" y="5291"/>
                    <a:pt x="1766" y="5297"/>
                  </a:cubicBezTo>
                  <a:cubicBezTo>
                    <a:pt x="1766" y="5319"/>
                    <a:pt x="1755" y="5340"/>
                    <a:pt x="1755" y="5362"/>
                  </a:cubicBezTo>
                  <a:lnTo>
                    <a:pt x="1712" y="5362"/>
                  </a:lnTo>
                  <a:cubicBezTo>
                    <a:pt x="1701" y="5362"/>
                    <a:pt x="1712" y="5340"/>
                    <a:pt x="1712" y="5340"/>
                  </a:cubicBezTo>
                  <a:lnTo>
                    <a:pt x="1712" y="5308"/>
                  </a:lnTo>
                  <a:cubicBezTo>
                    <a:pt x="1722" y="5297"/>
                    <a:pt x="1733" y="5297"/>
                    <a:pt x="1744" y="5297"/>
                  </a:cubicBezTo>
                  <a:cubicBezTo>
                    <a:pt x="1744" y="5291"/>
                    <a:pt x="1750" y="5289"/>
                    <a:pt x="1755" y="5289"/>
                  </a:cubicBezTo>
                  <a:close/>
                  <a:moveTo>
                    <a:pt x="1341" y="5373"/>
                  </a:moveTo>
                  <a:cubicBezTo>
                    <a:pt x="1352" y="5373"/>
                    <a:pt x="1374" y="5373"/>
                    <a:pt x="1406" y="5384"/>
                  </a:cubicBezTo>
                  <a:cubicBezTo>
                    <a:pt x="1374" y="5406"/>
                    <a:pt x="1363" y="5417"/>
                    <a:pt x="1341" y="5417"/>
                  </a:cubicBezTo>
                  <a:cubicBezTo>
                    <a:pt x="1330" y="5417"/>
                    <a:pt x="1319" y="5406"/>
                    <a:pt x="1308" y="5395"/>
                  </a:cubicBezTo>
                  <a:lnTo>
                    <a:pt x="1297" y="5395"/>
                  </a:lnTo>
                  <a:cubicBezTo>
                    <a:pt x="1319" y="5384"/>
                    <a:pt x="1330" y="5373"/>
                    <a:pt x="1341" y="5373"/>
                  </a:cubicBezTo>
                  <a:close/>
                  <a:moveTo>
                    <a:pt x="2409" y="5439"/>
                  </a:moveTo>
                  <a:cubicBezTo>
                    <a:pt x="2420" y="5449"/>
                    <a:pt x="2431" y="5460"/>
                    <a:pt x="2431" y="5482"/>
                  </a:cubicBezTo>
                  <a:lnTo>
                    <a:pt x="2355" y="5482"/>
                  </a:lnTo>
                  <a:lnTo>
                    <a:pt x="2409" y="5439"/>
                  </a:lnTo>
                  <a:close/>
                  <a:moveTo>
                    <a:pt x="4066" y="5449"/>
                  </a:moveTo>
                  <a:lnTo>
                    <a:pt x="4098" y="5471"/>
                  </a:lnTo>
                  <a:lnTo>
                    <a:pt x="4120" y="5493"/>
                  </a:lnTo>
                  <a:cubicBezTo>
                    <a:pt x="4131" y="5493"/>
                    <a:pt x="4142" y="5504"/>
                    <a:pt x="4153" y="5504"/>
                  </a:cubicBezTo>
                  <a:cubicBezTo>
                    <a:pt x="4153" y="5504"/>
                    <a:pt x="4142" y="5515"/>
                    <a:pt x="4142" y="5515"/>
                  </a:cubicBezTo>
                  <a:lnTo>
                    <a:pt x="4098" y="5515"/>
                  </a:lnTo>
                  <a:cubicBezTo>
                    <a:pt x="4066" y="5504"/>
                    <a:pt x="4055" y="5493"/>
                    <a:pt x="4033" y="5471"/>
                  </a:cubicBezTo>
                  <a:cubicBezTo>
                    <a:pt x="4044" y="5460"/>
                    <a:pt x="4055" y="5449"/>
                    <a:pt x="4066" y="5449"/>
                  </a:cubicBezTo>
                  <a:close/>
                  <a:moveTo>
                    <a:pt x="2246" y="5515"/>
                  </a:moveTo>
                  <a:lnTo>
                    <a:pt x="2267" y="5537"/>
                  </a:lnTo>
                  <a:lnTo>
                    <a:pt x="2246" y="5548"/>
                  </a:lnTo>
                  <a:lnTo>
                    <a:pt x="2246" y="5515"/>
                  </a:lnTo>
                  <a:close/>
                  <a:moveTo>
                    <a:pt x="3693" y="5486"/>
                  </a:moveTo>
                  <a:cubicBezTo>
                    <a:pt x="3707" y="5486"/>
                    <a:pt x="3721" y="5491"/>
                    <a:pt x="3728" y="5504"/>
                  </a:cubicBezTo>
                  <a:cubicBezTo>
                    <a:pt x="3728" y="5515"/>
                    <a:pt x="3739" y="5515"/>
                    <a:pt x="3760" y="5515"/>
                  </a:cubicBezTo>
                  <a:cubicBezTo>
                    <a:pt x="3766" y="5520"/>
                    <a:pt x="3771" y="5520"/>
                    <a:pt x="3775" y="5520"/>
                  </a:cubicBezTo>
                  <a:cubicBezTo>
                    <a:pt x="3779" y="5520"/>
                    <a:pt x="3782" y="5520"/>
                    <a:pt x="3782" y="5526"/>
                  </a:cubicBezTo>
                  <a:cubicBezTo>
                    <a:pt x="3782" y="5548"/>
                    <a:pt x="3782" y="5558"/>
                    <a:pt x="3771" y="5580"/>
                  </a:cubicBezTo>
                  <a:cubicBezTo>
                    <a:pt x="3760" y="5569"/>
                    <a:pt x="3739" y="5558"/>
                    <a:pt x="3728" y="5548"/>
                  </a:cubicBezTo>
                  <a:cubicBezTo>
                    <a:pt x="3717" y="5537"/>
                    <a:pt x="3684" y="5515"/>
                    <a:pt x="3662" y="5493"/>
                  </a:cubicBezTo>
                  <a:cubicBezTo>
                    <a:pt x="3671" y="5488"/>
                    <a:pt x="3682" y="5486"/>
                    <a:pt x="3693" y="5486"/>
                  </a:cubicBezTo>
                  <a:close/>
                  <a:moveTo>
                    <a:pt x="1786" y="5507"/>
                  </a:moveTo>
                  <a:lnTo>
                    <a:pt x="1786" y="5507"/>
                  </a:lnTo>
                  <a:cubicBezTo>
                    <a:pt x="1845" y="5529"/>
                    <a:pt x="1874" y="5560"/>
                    <a:pt x="1853" y="5602"/>
                  </a:cubicBezTo>
                  <a:cubicBezTo>
                    <a:pt x="1853" y="5613"/>
                    <a:pt x="1842" y="5613"/>
                    <a:pt x="1842" y="5624"/>
                  </a:cubicBezTo>
                  <a:cubicBezTo>
                    <a:pt x="1831" y="5624"/>
                    <a:pt x="1821" y="5613"/>
                    <a:pt x="1810" y="5613"/>
                  </a:cubicBezTo>
                  <a:cubicBezTo>
                    <a:pt x="1789" y="5581"/>
                    <a:pt x="1767" y="5539"/>
                    <a:pt x="1786" y="5507"/>
                  </a:cubicBezTo>
                  <a:close/>
                  <a:moveTo>
                    <a:pt x="1374" y="5569"/>
                  </a:moveTo>
                  <a:cubicBezTo>
                    <a:pt x="1385" y="5580"/>
                    <a:pt x="1395" y="5602"/>
                    <a:pt x="1406" y="5613"/>
                  </a:cubicBezTo>
                  <a:cubicBezTo>
                    <a:pt x="1417" y="5635"/>
                    <a:pt x="1395" y="5646"/>
                    <a:pt x="1363" y="5646"/>
                  </a:cubicBezTo>
                  <a:cubicBezTo>
                    <a:pt x="1341" y="5635"/>
                    <a:pt x="1319" y="5635"/>
                    <a:pt x="1297" y="5624"/>
                  </a:cubicBezTo>
                  <a:lnTo>
                    <a:pt x="1374" y="5569"/>
                  </a:lnTo>
                  <a:close/>
                  <a:moveTo>
                    <a:pt x="2038" y="5613"/>
                  </a:moveTo>
                  <a:cubicBezTo>
                    <a:pt x="2049" y="5624"/>
                    <a:pt x="2060" y="5635"/>
                    <a:pt x="2071" y="5646"/>
                  </a:cubicBezTo>
                  <a:lnTo>
                    <a:pt x="2060" y="5646"/>
                  </a:lnTo>
                  <a:cubicBezTo>
                    <a:pt x="2038" y="5646"/>
                    <a:pt x="2017" y="5646"/>
                    <a:pt x="1995" y="5635"/>
                  </a:cubicBezTo>
                  <a:cubicBezTo>
                    <a:pt x="1993" y="5637"/>
                    <a:pt x="1992" y="5638"/>
                    <a:pt x="1991" y="5638"/>
                  </a:cubicBezTo>
                  <a:cubicBezTo>
                    <a:pt x="1988" y="5638"/>
                    <a:pt x="1995" y="5622"/>
                    <a:pt x="1995" y="5613"/>
                  </a:cubicBezTo>
                  <a:close/>
                  <a:moveTo>
                    <a:pt x="2457" y="5532"/>
                  </a:moveTo>
                  <a:cubicBezTo>
                    <a:pt x="2475" y="5532"/>
                    <a:pt x="2488" y="5540"/>
                    <a:pt x="2496" y="5548"/>
                  </a:cubicBezTo>
                  <a:cubicBezTo>
                    <a:pt x="2507" y="5558"/>
                    <a:pt x="2507" y="5558"/>
                    <a:pt x="2518" y="5569"/>
                  </a:cubicBezTo>
                  <a:cubicBezTo>
                    <a:pt x="2485" y="5591"/>
                    <a:pt x="2485" y="5613"/>
                    <a:pt x="2507" y="5624"/>
                  </a:cubicBezTo>
                  <a:cubicBezTo>
                    <a:pt x="2540" y="5646"/>
                    <a:pt x="2529" y="5646"/>
                    <a:pt x="2529" y="5646"/>
                  </a:cubicBezTo>
                  <a:cubicBezTo>
                    <a:pt x="2507" y="5656"/>
                    <a:pt x="2496" y="5656"/>
                    <a:pt x="2474" y="5656"/>
                  </a:cubicBezTo>
                  <a:cubicBezTo>
                    <a:pt x="2464" y="5656"/>
                    <a:pt x="2453" y="5656"/>
                    <a:pt x="2442" y="5646"/>
                  </a:cubicBezTo>
                  <a:cubicBezTo>
                    <a:pt x="2431" y="5624"/>
                    <a:pt x="2420" y="5602"/>
                    <a:pt x="2409" y="5580"/>
                  </a:cubicBezTo>
                  <a:cubicBezTo>
                    <a:pt x="2409" y="5558"/>
                    <a:pt x="2420" y="5548"/>
                    <a:pt x="2431" y="5537"/>
                  </a:cubicBezTo>
                  <a:cubicBezTo>
                    <a:pt x="2440" y="5533"/>
                    <a:pt x="2449" y="5532"/>
                    <a:pt x="2457" y="5532"/>
                  </a:cubicBezTo>
                  <a:close/>
                  <a:moveTo>
                    <a:pt x="1112" y="5595"/>
                  </a:moveTo>
                  <a:cubicBezTo>
                    <a:pt x="1128" y="5595"/>
                    <a:pt x="1138" y="5600"/>
                    <a:pt x="1145" y="5613"/>
                  </a:cubicBezTo>
                  <a:cubicBezTo>
                    <a:pt x="1145" y="5624"/>
                    <a:pt x="1145" y="5624"/>
                    <a:pt x="1145" y="5635"/>
                  </a:cubicBezTo>
                  <a:cubicBezTo>
                    <a:pt x="1069" y="5646"/>
                    <a:pt x="1112" y="5689"/>
                    <a:pt x="1090" y="5711"/>
                  </a:cubicBezTo>
                  <a:cubicBezTo>
                    <a:pt x="1025" y="5700"/>
                    <a:pt x="1025" y="5689"/>
                    <a:pt x="1058" y="5656"/>
                  </a:cubicBezTo>
                  <a:cubicBezTo>
                    <a:pt x="1058" y="5646"/>
                    <a:pt x="1069" y="5635"/>
                    <a:pt x="1069" y="5624"/>
                  </a:cubicBezTo>
                  <a:cubicBezTo>
                    <a:pt x="1069" y="5613"/>
                    <a:pt x="1069" y="5613"/>
                    <a:pt x="1069" y="5602"/>
                  </a:cubicBezTo>
                  <a:cubicBezTo>
                    <a:pt x="1087" y="5597"/>
                    <a:pt x="1101" y="5595"/>
                    <a:pt x="1112" y="5595"/>
                  </a:cubicBezTo>
                  <a:close/>
                  <a:moveTo>
                    <a:pt x="1197" y="5588"/>
                  </a:moveTo>
                  <a:cubicBezTo>
                    <a:pt x="1211" y="5588"/>
                    <a:pt x="1232" y="5604"/>
                    <a:pt x="1232" y="5613"/>
                  </a:cubicBezTo>
                  <a:cubicBezTo>
                    <a:pt x="1232" y="5635"/>
                    <a:pt x="1232" y="5646"/>
                    <a:pt x="1232" y="5667"/>
                  </a:cubicBezTo>
                  <a:cubicBezTo>
                    <a:pt x="1232" y="5689"/>
                    <a:pt x="1232" y="5700"/>
                    <a:pt x="1232" y="5722"/>
                  </a:cubicBezTo>
                  <a:cubicBezTo>
                    <a:pt x="1232" y="5733"/>
                    <a:pt x="1210" y="5733"/>
                    <a:pt x="1210" y="5744"/>
                  </a:cubicBezTo>
                  <a:cubicBezTo>
                    <a:pt x="1208" y="5746"/>
                    <a:pt x="1205" y="5747"/>
                    <a:pt x="1203" y="5747"/>
                  </a:cubicBezTo>
                  <a:cubicBezTo>
                    <a:pt x="1191" y="5747"/>
                    <a:pt x="1178" y="5733"/>
                    <a:pt x="1178" y="5733"/>
                  </a:cubicBezTo>
                  <a:cubicBezTo>
                    <a:pt x="1178" y="5689"/>
                    <a:pt x="1167" y="5656"/>
                    <a:pt x="1167" y="5613"/>
                  </a:cubicBezTo>
                  <a:cubicBezTo>
                    <a:pt x="1167" y="5613"/>
                    <a:pt x="1188" y="5602"/>
                    <a:pt x="1188" y="5591"/>
                  </a:cubicBezTo>
                  <a:cubicBezTo>
                    <a:pt x="1191" y="5589"/>
                    <a:pt x="1193" y="5588"/>
                    <a:pt x="1197" y="5588"/>
                  </a:cubicBezTo>
                  <a:close/>
                  <a:moveTo>
                    <a:pt x="4145" y="5554"/>
                  </a:moveTo>
                  <a:cubicBezTo>
                    <a:pt x="4158" y="5554"/>
                    <a:pt x="4175" y="5562"/>
                    <a:pt x="4175" y="5569"/>
                  </a:cubicBezTo>
                  <a:cubicBezTo>
                    <a:pt x="4196" y="5591"/>
                    <a:pt x="4207" y="5624"/>
                    <a:pt x="4218" y="5646"/>
                  </a:cubicBezTo>
                  <a:cubicBezTo>
                    <a:pt x="4218" y="5664"/>
                    <a:pt x="4221" y="5672"/>
                    <a:pt x="4232" y="5672"/>
                  </a:cubicBezTo>
                  <a:cubicBezTo>
                    <a:pt x="4240" y="5672"/>
                    <a:pt x="4253" y="5666"/>
                    <a:pt x="4273" y="5656"/>
                  </a:cubicBezTo>
                  <a:lnTo>
                    <a:pt x="4338" y="5656"/>
                  </a:lnTo>
                  <a:cubicBezTo>
                    <a:pt x="4360" y="5667"/>
                    <a:pt x="4371" y="5678"/>
                    <a:pt x="4382" y="5700"/>
                  </a:cubicBezTo>
                  <a:cubicBezTo>
                    <a:pt x="4382" y="5711"/>
                    <a:pt x="4382" y="5733"/>
                    <a:pt x="4371" y="5755"/>
                  </a:cubicBezTo>
                  <a:lnTo>
                    <a:pt x="4316" y="5755"/>
                  </a:lnTo>
                  <a:cubicBezTo>
                    <a:pt x="4273" y="5755"/>
                    <a:pt x="4240" y="5755"/>
                    <a:pt x="4218" y="5776"/>
                  </a:cubicBezTo>
                  <a:cubicBezTo>
                    <a:pt x="4207" y="5776"/>
                    <a:pt x="4185" y="5776"/>
                    <a:pt x="4164" y="5787"/>
                  </a:cubicBezTo>
                  <a:cubicBezTo>
                    <a:pt x="4153" y="5787"/>
                    <a:pt x="4142" y="5787"/>
                    <a:pt x="4142" y="5776"/>
                  </a:cubicBezTo>
                  <a:cubicBezTo>
                    <a:pt x="4153" y="5765"/>
                    <a:pt x="4153" y="5765"/>
                    <a:pt x="4175" y="5755"/>
                  </a:cubicBezTo>
                  <a:cubicBezTo>
                    <a:pt x="4196" y="5744"/>
                    <a:pt x="4196" y="5733"/>
                    <a:pt x="4175" y="5722"/>
                  </a:cubicBezTo>
                  <a:cubicBezTo>
                    <a:pt x="4142" y="5722"/>
                    <a:pt x="4131" y="5711"/>
                    <a:pt x="4120" y="5689"/>
                  </a:cubicBezTo>
                  <a:cubicBezTo>
                    <a:pt x="4120" y="5667"/>
                    <a:pt x="4109" y="5613"/>
                    <a:pt x="4109" y="5580"/>
                  </a:cubicBezTo>
                  <a:cubicBezTo>
                    <a:pt x="4109" y="5569"/>
                    <a:pt x="4131" y="5558"/>
                    <a:pt x="4131" y="5558"/>
                  </a:cubicBezTo>
                  <a:cubicBezTo>
                    <a:pt x="4134" y="5555"/>
                    <a:pt x="4139" y="5554"/>
                    <a:pt x="4145" y="5554"/>
                  </a:cubicBezTo>
                  <a:close/>
                  <a:moveTo>
                    <a:pt x="938" y="5667"/>
                  </a:moveTo>
                  <a:cubicBezTo>
                    <a:pt x="981" y="5667"/>
                    <a:pt x="981" y="5678"/>
                    <a:pt x="981" y="5689"/>
                  </a:cubicBezTo>
                  <a:lnTo>
                    <a:pt x="981" y="5733"/>
                  </a:lnTo>
                  <a:cubicBezTo>
                    <a:pt x="1003" y="5733"/>
                    <a:pt x="1036" y="5733"/>
                    <a:pt x="1036" y="5744"/>
                  </a:cubicBezTo>
                  <a:cubicBezTo>
                    <a:pt x="1036" y="5765"/>
                    <a:pt x="1036" y="5787"/>
                    <a:pt x="1036" y="5809"/>
                  </a:cubicBezTo>
                  <a:lnTo>
                    <a:pt x="992" y="5809"/>
                  </a:lnTo>
                  <a:cubicBezTo>
                    <a:pt x="981" y="5809"/>
                    <a:pt x="981" y="5798"/>
                    <a:pt x="981" y="5798"/>
                  </a:cubicBezTo>
                  <a:lnTo>
                    <a:pt x="970" y="5798"/>
                  </a:lnTo>
                  <a:cubicBezTo>
                    <a:pt x="970" y="5776"/>
                    <a:pt x="981" y="5755"/>
                    <a:pt x="981" y="5733"/>
                  </a:cubicBezTo>
                  <a:cubicBezTo>
                    <a:pt x="967" y="5733"/>
                    <a:pt x="952" y="5734"/>
                    <a:pt x="939" y="5734"/>
                  </a:cubicBezTo>
                  <a:cubicBezTo>
                    <a:pt x="914" y="5734"/>
                    <a:pt x="894" y="5729"/>
                    <a:pt x="894" y="5700"/>
                  </a:cubicBezTo>
                  <a:cubicBezTo>
                    <a:pt x="894" y="5667"/>
                    <a:pt x="905" y="5667"/>
                    <a:pt x="938" y="5667"/>
                  </a:cubicBezTo>
                  <a:close/>
                  <a:moveTo>
                    <a:pt x="4098" y="5809"/>
                  </a:moveTo>
                  <a:lnTo>
                    <a:pt x="4142" y="5853"/>
                  </a:lnTo>
                  <a:cubicBezTo>
                    <a:pt x="4152" y="5853"/>
                    <a:pt x="4161" y="5861"/>
                    <a:pt x="4171" y="5871"/>
                  </a:cubicBezTo>
                  <a:lnTo>
                    <a:pt x="4171" y="5871"/>
                  </a:lnTo>
                  <a:cubicBezTo>
                    <a:pt x="4155" y="5874"/>
                    <a:pt x="4138" y="5879"/>
                    <a:pt x="4120" y="5885"/>
                  </a:cubicBezTo>
                  <a:cubicBezTo>
                    <a:pt x="4109" y="5864"/>
                    <a:pt x="4098" y="5831"/>
                    <a:pt x="4076" y="5809"/>
                  </a:cubicBezTo>
                  <a:close/>
                  <a:moveTo>
                    <a:pt x="3815" y="5864"/>
                  </a:moveTo>
                  <a:cubicBezTo>
                    <a:pt x="3826" y="5864"/>
                    <a:pt x="3848" y="5864"/>
                    <a:pt x="3858" y="5874"/>
                  </a:cubicBezTo>
                  <a:cubicBezTo>
                    <a:pt x="3869" y="5896"/>
                    <a:pt x="3858" y="5907"/>
                    <a:pt x="3815" y="5907"/>
                  </a:cubicBezTo>
                  <a:cubicBezTo>
                    <a:pt x="3793" y="5907"/>
                    <a:pt x="3782" y="5896"/>
                    <a:pt x="3760" y="5885"/>
                  </a:cubicBezTo>
                  <a:cubicBezTo>
                    <a:pt x="3771" y="5874"/>
                    <a:pt x="3793" y="5874"/>
                    <a:pt x="3815" y="5864"/>
                  </a:cubicBezTo>
                  <a:close/>
                  <a:moveTo>
                    <a:pt x="4218" y="5853"/>
                  </a:moveTo>
                  <a:lnTo>
                    <a:pt x="4284" y="5864"/>
                  </a:lnTo>
                  <a:lnTo>
                    <a:pt x="4305" y="5918"/>
                  </a:lnTo>
                  <a:cubicBezTo>
                    <a:pt x="4284" y="5907"/>
                    <a:pt x="4262" y="5907"/>
                    <a:pt x="4251" y="5907"/>
                  </a:cubicBezTo>
                  <a:cubicBezTo>
                    <a:pt x="4245" y="5878"/>
                    <a:pt x="4227" y="5867"/>
                    <a:pt x="4201" y="5867"/>
                  </a:cubicBezTo>
                  <a:cubicBezTo>
                    <a:pt x="4196" y="5867"/>
                    <a:pt x="4192" y="5868"/>
                    <a:pt x="4187" y="5868"/>
                  </a:cubicBezTo>
                  <a:lnTo>
                    <a:pt x="4187" y="5868"/>
                  </a:lnTo>
                  <a:lnTo>
                    <a:pt x="4218" y="5853"/>
                  </a:lnTo>
                  <a:close/>
                  <a:moveTo>
                    <a:pt x="1755" y="5711"/>
                  </a:moveTo>
                  <a:cubicBezTo>
                    <a:pt x="1766" y="5711"/>
                    <a:pt x="1777" y="5711"/>
                    <a:pt x="1788" y="5722"/>
                  </a:cubicBezTo>
                  <a:cubicBezTo>
                    <a:pt x="1799" y="5755"/>
                    <a:pt x="1831" y="5776"/>
                    <a:pt x="1864" y="5787"/>
                  </a:cubicBezTo>
                  <a:cubicBezTo>
                    <a:pt x="1897" y="5798"/>
                    <a:pt x="1897" y="5842"/>
                    <a:pt x="1864" y="5864"/>
                  </a:cubicBezTo>
                  <a:cubicBezTo>
                    <a:pt x="1864" y="5874"/>
                    <a:pt x="1842" y="5874"/>
                    <a:pt x="1831" y="5874"/>
                  </a:cubicBezTo>
                  <a:lnTo>
                    <a:pt x="1853" y="5885"/>
                  </a:lnTo>
                  <a:lnTo>
                    <a:pt x="1919" y="5896"/>
                  </a:lnTo>
                  <a:cubicBezTo>
                    <a:pt x="1908" y="5918"/>
                    <a:pt x="1886" y="5929"/>
                    <a:pt x="1875" y="5951"/>
                  </a:cubicBezTo>
                  <a:cubicBezTo>
                    <a:pt x="1853" y="5951"/>
                    <a:pt x="1831" y="5951"/>
                    <a:pt x="1810" y="5940"/>
                  </a:cubicBezTo>
                  <a:cubicBezTo>
                    <a:pt x="1799" y="5940"/>
                    <a:pt x="1788" y="5951"/>
                    <a:pt x="1777" y="5951"/>
                  </a:cubicBezTo>
                  <a:cubicBezTo>
                    <a:pt x="1777" y="5929"/>
                    <a:pt x="1766" y="5907"/>
                    <a:pt x="1766" y="5896"/>
                  </a:cubicBezTo>
                  <a:cubicBezTo>
                    <a:pt x="1766" y="5896"/>
                    <a:pt x="1788" y="5874"/>
                    <a:pt x="1799" y="5874"/>
                  </a:cubicBezTo>
                  <a:cubicBezTo>
                    <a:pt x="1810" y="5864"/>
                    <a:pt x="1842" y="5853"/>
                    <a:pt x="1842" y="5842"/>
                  </a:cubicBezTo>
                  <a:cubicBezTo>
                    <a:pt x="1842" y="5831"/>
                    <a:pt x="1842" y="5809"/>
                    <a:pt x="1831" y="5809"/>
                  </a:cubicBezTo>
                  <a:lnTo>
                    <a:pt x="1766" y="5809"/>
                  </a:lnTo>
                  <a:cubicBezTo>
                    <a:pt x="1744" y="5820"/>
                    <a:pt x="1733" y="5820"/>
                    <a:pt x="1722" y="5831"/>
                  </a:cubicBezTo>
                  <a:cubicBezTo>
                    <a:pt x="1722" y="5788"/>
                    <a:pt x="1733" y="5756"/>
                    <a:pt x="1743" y="5714"/>
                  </a:cubicBezTo>
                  <a:lnTo>
                    <a:pt x="1743" y="5714"/>
                  </a:lnTo>
                  <a:cubicBezTo>
                    <a:pt x="1750" y="5711"/>
                    <a:pt x="1755" y="5711"/>
                    <a:pt x="1755" y="5711"/>
                  </a:cubicBezTo>
                  <a:close/>
                  <a:moveTo>
                    <a:pt x="2333" y="5602"/>
                  </a:moveTo>
                  <a:lnTo>
                    <a:pt x="2333" y="5602"/>
                  </a:lnTo>
                  <a:cubicBezTo>
                    <a:pt x="2355" y="5635"/>
                    <a:pt x="2333" y="5667"/>
                    <a:pt x="2289" y="5689"/>
                  </a:cubicBezTo>
                  <a:lnTo>
                    <a:pt x="2365" y="5689"/>
                  </a:lnTo>
                  <a:cubicBezTo>
                    <a:pt x="2376" y="5689"/>
                    <a:pt x="2398" y="5700"/>
                    <a:pt x="2409" y="5711"/>
                  </a:cubicBezTo>
                  <a:cubicBezTo>
                    <a:pt x="2420" y="5722"/>
                    <a:pt x="2409" y="5733"/>
                    <a:pt x="2387" y="5744"/>
                  </a:cubicBezTo>
                  <a:cubicBezTo>
                    <a:pt x="2355" y="5755"/>
                    <a:pt x="2322" y="5765"/>
                    <a:pt x="2300" y="5787"/>
                  </a:cubicBezTo>
                  <a:cubicBezTo>
                    <a:pt x="2267" y="5820"/>
                    <a:pt x="2322" y="5820"/>
                    <a:pt x="2365" y="5831"/>
                  </a:cubicBezTo>
                  <a:cubicBezTo>
                    <a:pt x="2267" y="5853"/>
                    <a:pt x="2267" y="5896"/>
                    <a:pt x="2267" y="5929"/>
                  </a:cubicBezTo>
                  <a:cubicBezTo>
                    <a:pt x="2267" y="5940"/>
                    <a:pt x="2256" y="5951"/>
                    <a:pt x="2256" y="5951"/>
                  </a:cubicBezTo>
                  <a:cubicBezTo>
                    <a:pt x="2254" y="5953"/>
                    <a:pt x="2252" y="5954"/>
                    <a:pt x="2249" y="5954"/>
                  </a:cubicBezTo>
                  <a:cubicBezTo>
                    <a:pt x="2238" y="5954"/>
                    <a:pt x="2224" y="5938"/>
                    <a:pt x="2224" y="5929"/>
                  </a:cubicBezTo>
                  <a:cubicBezTo>
                    <a:pt x="2213" y="5896"/>
                    <a:pt x="2213" y="5853"/>
                    <a:pt x="2213" y="5820"/>
                  </a:cubicBezTo>
                  <a:cubicBezTo>
                    <a:pt x="2126" y="5820"/>
                    <a:pt x="2126" y="5820"/>
                    <a:pt x="2126" y="5765"/>
                  </a:cubicBezTo>
                  <a:cubicBezTo>
                    <a:pt x="2115" y="5744"/>
                    <a:pt x="2104" y="5722"/>
                    <a:pt x="2093" y="5700"/>
                  </a:cubicBezTo>
                  <a:cubicBezTo>
                    <a:pt x="2093" y="5689"/>
                    <a:pt x="2082" y="5667"/>
                    <a:pt x="2093" y="5667"/>
                  </a:cubicBezTo>
                  <a:cubicBezTo>
                    <a:pt x="2115" y="5656"/>
                    <a:pt x="2137" y="5656"/>
                    <a:pt x="2158" y="5656"/>
                  </a:cubicBezTo>
                  <a:cubicBezTo>
                    <a:pt x="2169" y="5656"/>
                    <a:pt x="2180" y="5656"/>
                    <a:pt x="2180" y="5667"/>
                  </a:cubicBezTo>
                  <a:cubicBezTo>
                    <a:pt x="2187" y="5648"/>
                    <a:pt x="2201" y="5644"/>
                    <a:pt x="2216" y="5644"/>
                  </a:cubicBezTo>
                  <a:cubicBezTo>
                    <a:pt x="2226" y="5644"/>
                    <a:pt x="2237" y="5646"/>
                    <a:pt x="2246" y="5646"/>
                  </a:cubicBezTo>
                  <a:cubicBezTo>
                    <a:pt x="2311" y="5646"/>
                    <a:pt x="2322" y="5646"/>
                    <a:pt x="2333" y="5602"/>
                  </a:cubicBezTo>
                  <a:close/>
                  <a:moveTo>
                    <a:pt x="1025" y="5842"/>
                  </a:moveTo>
                  <a:lnTo>
                    <a:pt x="1047" y="5853"/>
                  </a:lnTo>
                  <a:lnTo>
                    <a:pt x="1101" y="5885"/>
                  </a:lnTo>
                  <a:lnTo>
                    <a:pt x="1156" y="5885"/>
                  </a:lnTo>
                  <a:cubicBezTo>
                    <a:pt x="1167" y="5896"/>
                    <a:pt x="1167" y="5918"/>
                    <a:pt x="1156" y="5929"/>
                  </a:cubicBezTo>
                  <a:cubicBezTo>
                    <a:pt x="1145" y="5929"/>
                    <a:pt x="1123" y="5940"/>
                    <a:pt x="1101" y="5940"/>
                  </a:cubicBezTo>
                  <a:cubicBezTo>
                    <a:pt x="1101" y="5951"/>
                    <a:pt x="1090" y="5962"/>
                    <a:pt x="1079" y="5973"/>
                  </a:cubicBezTo>
                  <a:lnTo>
                    <a:pt x="1069" y="5973"/>
                  </a:lnTo>
                  <a:lnTo>
                    <a:pt x="1058" y="5940"/>
                  </a:lnTo>
                  <a:lnTo>
                    <a:pt x="1014" y="5940"/>
                  </a:lnTo>
                  <a:cubicBezTo>
                    <a:pt x="970" y="5940"/>
                    <a:pt x="960" y="5940"/>
                    <a:pt x="981" y="5907"/>
                  </a:cubicBezTo>
                  <a:cubicBezTo>
                    <a:pt x="1003" y="5874"/>
                    <a:pt x="1003" y="5874"/>
                    <a:pt x="1003" y="5853"/>
                  </a:cubicBezTo>
                  <a:cubicBezTo>
                    <a:pt x="1003" y="5853"/>
                    <a:pt x="1014" y="5842"/>
                    <a:pt x="1025" y="5842"/>
                  </a:cubicBezTo>
                  <a:close/>
                  <a:moveTo>
                    <a:pt x="2056" y="5915"/>
                  </a:moveTo>
                  <a:cubicBezTo>
                    <a:pt x="2069" y="5915"/>
                    <a:pt x="2076" y="5925"/>
                    <a:pt x="2082" y="5951"/>
                  </a:cubicBezTo>
                  <a:cubicBezTo>
                    <a:pt x="2082" y="5962"/>
                    <a:pt x="2082" y="5983"/>
                    <a:pt x="2082" y="5994"/>
                  </a:cubicBezTo>
                  <a:cubicBezTo>
                    <a:pt x="2082" y="6005"/>
                    <a:pt x="2060" y="6016"/>
                    <a:pt x="2049" y="6016"/>
                  </a:cubicBezTo>
                  <a:cubicBezTo>
                    <a:pt x="2038" y="6016"/>
                    <a:pt x="2028" y="6005"/>
                    <a:pt x="2017" y="6005"/>
                  </a:cubicBezTo>
                  <a:lnTo>
                    <a:pt x="2017" y="5983"/>
                  </a:lnTo>
                  <a:lnTo>
                    <a:pt x="2017" y="5929"/>
                  </a:lnTo>
                  <a:cubicBezTo>
                    <a:pt x="2035" y="5920"/>
                    <a:pt x="2047" y="5915"/>
                    <a:pt x="2056" y="5915"/>
                  </a:cubicBezTo>
                  <a:close/>
                  <a:moveTo>
                    <a:pt x="1831" y="6005"/>
                  </a:moveTo>
                  <a:lnTo>
                    <a:pt x="1919" y="6027"/>
                  </a:lnTo>
                  <a:lnTo>
                    <a:pt x="1853" y="6071"/>
                  </a:lnTo>
                  <a:lnTo>
                    <a:pt x="1831" y="6060"/>
                  </a:lnTo>
                  <a:lnTo>
                    <a:pt x="1831" y="6005"/>
                  </a:lnTo>
                  <a:close/>
                  <a:moveTo>
                    <a:pt x="3575" y="6016"/>
                  </a:moveTo>
                  <a:lnTo>
                    <a:pt x="3630" y="6082"/>
                  </a:lnTo>
                  <a:lnTo>
                    <a:pt x="3608" y="6082"/>
                  </a:lnTo>
                  <a:lnTo>
                    <a:pt x="3553" y="6016"/>
                  </a:lnTo>
                  <a:close/>
                  <a:moveTo>
                    <a:pt x="1417" y="6071"/>
                  </a:moveTo>
                  <a:cubicBezTo>
                    <a:pt x="1428" y="6071"/>
                    <a:pt x="1439" y="6082"/>
                    <a:pt x="1450" y="6082"/>
                  </a:cubicBezTo>
                  <a:lnTo>
                    <a:pt x="1417" y="6114"/>
                  </a:lnTo>
                  <a:lnTo>
                    <a:pt x="1385" y="6092"/>
                  </a:lnTo>
                  <a:cubicBezTo>
                    <a:pt x="1395" y="6082"/>
                    <a:pt x="1406" y="6082"/>
                    <a:pt x="1417" y="6071"/>
                  </a:cubicBezTo>
                  <a:close/>
                  <a:moveTo>
                    <a:pt x="3858" y="6117"/>
                  </a:moveTo>
                  <a:cubicBezTo>
                    <a:pt x="3867" y="6117"/>
                    <a:pt x="3875" y="6120"/>
                    <a:pt x="3880" y="6125"/>
                  </a:cubicBezTo>
                  <a:cubicBezTo>
                    <a:pt x="3869" y="6125"/>
                    <a:pt x="3858" y="6136"/>
                    <a:pt x="3848" y="6147"/>
                  </a:cubicBezTo>
                  <a:cubicBezTo>
                    <a:pt x="3837" y="6147"/>
                    <a:pt x="3826" y="6147"/>
                    <a:pt x="3815" y="6136"/>
                  </a:cubicBezTo>
                  <a:cubicBezTo>
                    <a:pt x="3815" y="6136"/>
                    <a:pt x="3826" y="6125"/>
                    <a:pt x="3837" y="6125"/>
                  </a:cubicBezTo>
                  <a:cubicBezTo>
                    <a:pt x="3842" y="6120"/>
                    <a:pt x="3850" y="6117"/>
                    <a:pt x="3858" y="6117"/>
                  </a:cubicBezTo>
                  <a:close/>
                  <a:moveTo>
                    <a:pt x="1232" y="6027"/>
                  </a:moveTo>
                  <a:lnTo>
                    <a:pt x="1232" y="6027"/>
                  </a:lnTo>
                  <a:cubicBezTo>
                    <a:pt x="1221" y="6049"/>
                    <a:pt x="1210" y="6071"/>
                    <a:pt x="1199" y="6092"/>
                  </a:cubicBezTo>
                  <a:cubicBezTo>
                    <a:pt x="1199" y="6114"/>
                    <a:pt x="1210" y="6136"/>
                    <a:pt x="1210" y="6158"/>
                  </a:cubicBezTo>
                  <a:cubicBezTo>
                    <a:pt x="1197" y="6160"/>
                    <a:pt x="1186" y="6162"/>
                    <a:pt x="1177" y="6162"/>
                  </a:cubicBezTo>
                  <a:cubicBezTo>
                    <a:pt x="1147" y="6162"/>
                    <a:pt x="1137" y="6148"/>
                    <a:pt x="1145" y="6114"/>
                  </a:cubicBezTo>
                  <a:cubicBezTo>
                    <a:pt x="1145" y="6114"/>
                    <a:pt x="1145" y="6103"/>
                    <a:pt x="1145" y="6103"/>
                  </a:cubicBezTo>
                  <a:cubicBezTo>
                    <a:pt x="1145" y="6071"/>
                    <a:pt x="1167" y="6038"/>
                    <a:pt x="1232" y="6027"/>
                  </a:cubicBezTo>
                  <a:close/>
                  <a:moveTo>
                    <a:pt x="3967" y="6158"/>
                  </a:moveTo>
                  <a:cubicBezTo>
                    <a:pt x="3989" y="6158"/>
                    <a:pt x="4000" y="6169"/>
                    <a:pt x="4022" y="6169"/>
                  </a:cubicBezTo>
                  <a:cubicBezTo>
                    <a:pt x="4033" y="6169"/>
                    <a:pt x="4033" y="6180"/>
                    <a:pt x="4044" y="6190"/>
                  </a:cubicBezTo>
                  <a:cubicBezTo>
                    <a:pt x="4044" y="6190"/>
                    <a:pt x="4033" y="6201"/>
                    <a:pt x="4022" y="6201"/>
                  </a:cubicBezTo>
                  <a:cubicBezTo>
                    <a:pt x="4011" y="6201"/>
                    <a:pt x="4000" y="6201"/>
                    <a:pt x="3989" y="6190"/>
                  </a:cubicBezTo>
                  <a:cubicBezTo>
                    <a:pt x="3978" y="6180"/>
                    <a:pt x="3967" y="6169"/>
                    <a:pt x="3957" y="6158"/>
                  </a:cubicBezTo>
                  <a:close/>
                  <a:moveTo>
                    <a:pt x="1472" y="6125"/>
                  </a:moveTo>
                  <a:cubicBezTo>
                    <a:pt x="1592" y="6125"/>
                    <a:pt x="1603" y="6190"/>
                    <a:pt x="1603" y="6289"/>
                  </a:cubicBezTo>
                  <a:lnTo>
                    <a:pt x="1603" y="6299"/>
                  </a:lnTo>
                  <a:lnTo>
                    <a:pt x="1526" y="6278"/>
                  </a:lnTo>
                  <a:cubicBezTo>
                    <a:pt x="1504" y="6223"/>
                    <a:pt x="1494" y="6180"/>
                    <a:pt x="1472" y="6125"/>
                  </a:cubicBezTo>
                  <a:close/>
                  <a:moveTo>
                    <a:pt x="3858" y="6299"/>
                  </a:moveTo>
                  <a:cubicBezTo>
                    <a:pt x="3869" y="6299"/>
                    <a:pt x="3880" y="6299"/>
                    <a:pt x="3891" y="6310"/>
                  </a:cubicBezTo>
                  <a:cubicBezTo>
                    <a:pt x="3902" y="6321"/>
                    <a:pt x="3913" y="6332"/>
                    <a:pt x="3924" y="6343"/>
                  </a:cubicBezTo>
                  <a:lnTo>
                    <a:pt x="3902" y="6354"/>
                  </a:lnTo>
                  <a:cubicBezTo>
                    <a:pt x="3880" y="6343"/>
                    <a:pt x="3858" y="6332"/>
                    <a:pt x="3848" y="6321"/>
                  </a:cubicBezTo>
                  <a:cubicBezTo>
                    <a:pt x="3848" y="6321"/>
                    <a:pt x="3858" y="6310"/>
                    <a:pt x="3858" y="6299"/>
                  </a:cubicBezTo>
                  <a:close/>
                  <a:moveTo>
                    <a:pt x="4240" y="6321"/>
                  </a:moveTo>
                  <a:cubicBezTo>
                    <a:pt x="4251" y="6321"/>
                    <a:pt x="4273" y="6332"/>
                    <a:pt x="4273" y="6343"/>
                  </a:cubicBezTo>
                  <a:cubicBezTo>
                    <a:pt x="4284" y="6354"/>
                    <a:pt x="4262" y="6354"/>
                    <a:pt x="4251" y="6365"/>
                  </a:cubicBezTo>
                  <a:lnTo>
                    <a:pt x="4196" y="6354"/>
                  </a:lnTo>
                  <a:lnTo>
                    <a:pt x="4240" y="6321"/>
                  </a:lnTo>
                  <a:close/>
                  <a:moveTo>
                    <a:pt x="2256" y="6332"/>
                  </a:moveTo>
                  <a:cubicBezTo>
                    <a:pt x="2267" y="6343"/>
                    <a:pt x="2267" y="6365"/>
                    <a:pt x="2256" y="6376"/>
                  </a:cubicBezTo>
                  <a:lnTo>
                    <a:pt x="2191" y="6332"/>
                  </a:lnTo>
                  <a:close/>
                  <a:moveTo>
                    <a:pt x="4240" y="5994"/>
                  </a:moveTo>
                  <a:lnTo>
                    <a:pt x="4349" y="6038"/>
                  </a:lnTo>
                  <a:cubicBezTo>
                    <a:pt x="4338" y="6049"/>
                    <a:pt x="4316" y="6049"/>
                    <a:pt x="4294" y="6060"/>
                  </a:cubicBezTo>
                  <a:cubicBezTo>
                    <a:pt x="4284" y="6060"/>
                    <a:pt x="4273" y="6071"/>
                    <a:pt x="4273" y="6082"/>
                  </a:cubicBezTo>
                  <a:cubicBezTo>
                    <a:pt x="4262" y="6082"/>
                    <a:pt x="4284" y="6092"/>
                    <a:pt x="4284" y="6092"/>
                  </a:cubicBezTo>
                  <a:cubicBezTo>
                    <a:pt x="4294" y="6092"/>
                    <a:pt x="4316" y="6092"/>
                    <a:pt x="4316" y="6103"/>
                  </a:cubicBezTo>
                  <a:cubicBezTo>
                    <a:pt x="4338" y="6147"/>
                    <a:pt x="4360" y="6180"/>
                    <a:pt x="4371" y="6223"/>
                  </a:cubicBezTo>
                  <a:cubicBezTo>
                    <a:pt x="4382" y="6234"/>
                    <a:pt x="4392" y="6234"/>
                    <a:pt x="4392" y="6245"/>
                  </a:cubicBezTo>
                  <a:cubicBezTo>
                    <a:pt x="4425" y="6267"/>
                    <a:pt x="4447" y="6299"/>
                    <a:pt x="4469" y="6321"/>
                  </a:cubicBezTo>
                  <a:cubicBezTo>
                    <a:pt x="4491" y="6343"/>
                    <a:pt x="4469" y="6354"/>
                    <a:pt x="4512" y="6354"/>
                  </a:cubicBezTo>
                  <a:cubicBezTo>
                    <a:pt x="4523" y="6354"/>
                    <a:pt x="4534" y="6365"/>
                    <a:pt x="4534" y="6376"/>
                  </a:cubicBezTo>
                  <a:cubicBezTo>
                    <a:pt x="4523" y="6376"/>
                    <a:pt x="4523" y="6387"/>
                    <a:pt x="4512" y="6387"/>
                  </a:cubicBezTo>
                  <a:cubicBezTo>
                    <a:pt x="4491" y="6387"/>
                    <a:pt x="4469" y="6387"/>
                    <a:pt x="4458" y="6376"/>
                  </a:cubicBezTo>
                  <a:cubicBezTo>
                    <a:pt x="4447" y="6343"/>
                    <a:pt x="4371" y="6332"/>
                    <a:pt x="4382" y="6289"/>
                  </a:cubicBezTo>
                  <a:cubicBezTo>
                    <a:pt x="4382" y="6267"/>
                    <a:pt x="4349" y="6256"/>
                    <a:pt x="4338" y="6234"/>
                  </a:cubicBezTo>
                  <a:lnTo>
                    <a:pt x="4294" y="6234"/>
                  </a:lnTo>
                  <a:cubicBezTo>
                    <a:pt x="4294" y="6245"/>
                    <a:pt x="4284" y="6256"/>
                    <a:pt x="4284" y="6267"/>
                  </a:cubicBezTo>
                  <a:cubicBezTo>
                    <a:pt x="4259" y="6258"/>
                    <a:pt x="4246" y="6238"/>
                    <a:pt x="4218" y="6238"/>
                  </a:cubicBezTo>
                  <a:cubicBezTo>
                    <a:pt x="4209" y="6238"/>
                    <a:pt x="4199" y="6240"/>
                    <a:pt x="4185" y="6245"/>
                  </a:cubicBezTo>
                  <a:cubicBezTo>
                    <a:pt x="4185" y="6256"/>
                    <a:pt x="4175" y="6267"/>
                    <a:pt x="4175" y="6278"/>
                  </a:cubicBezTo>
                  <a:cubicBezTo>
                    <a:pt x="4153" y="6289"/>
                    <a:pt x="4131" y="6299"/>
                    <a:pt x="4120" y="6299"/>
                  </a:cubicBezTo>
                  <a:lnTo>
                    <a:pt x="4098" y="6278"/>
                  </a:lnTo>
                  <a:lnTo>
                    <a:pt x="4066" y="6256"/>
                  </a:lnTo>
                  <a:cubicBezTo>
                    <a:pt x="4087" y="6256"/>
                    <a:pt x="4098" y="6256"/>
                    <a:pt x="4120" y="6245"/>
                  </a:cubicBezTo>
                  <a:cubicBezTo>
                    <a:pt x="4142" y="6234"/>
                    <a:pt x="4164" y="6234"/>
                    <a:pt x="4153" y="6212"/>
                  </a:cubicBezTo>
                  <a:cubicBezTo>
                    <a:pt x="4131" y="6201"/>
                    <a:pt x="4142" y="6201"/>
                    <a:pt x="4142" y="6201"/>
                  </a:cubicBezTo>
                  <a:cubicBezTo>
                    <a:pt x="4196" y="6158"/>
                    <a:pt x="4131" y="6169"/>
                    <a:pt x="4098" y="6158"/>
                  </a:cubicBezTo>
                  <a:cubicBezTo>
                    <a:pt x="4087" y="6158"/>
                    <a:pt x="4087" y="6136"/>
                    <a:pt x="4087" y="6136"/>
                  </a:cubicBezTo>
                  <a:cubicBezTo>
                    <a:pt x="4120" y="6125"/>
                    <a:pt x="4153" y="6114"/>
                    <a:pt x="4131" y="6092"/>
                  </a:cubicBezTo>
                  <a:cubicBezTo>
                    <a:pt x="4120" y="6082"/>
                    <a:pt x="4098" y="6082"/>
                    <a:pt x="4076" y="6082"/>
                  </a:cubicBezTo>
                  <a:lnTo>
                    <a:pt x="4120" y="6038"/>
                  </a:lnTo>
                  <a:lnTo>
                    <a:pt x="4240" y="5994"/>
                  </a:lnTo>
                  <a:close/>
                  <a:moveTo>
                    <a:pt x="1483" y="6463"/>
                  </a:moveTo>
                  <a:cubicBezTo>
                    <a:pt x="1483" y="6463"/>
                    <a:pt x="1504" y="6463"/>
                    <a:pt x="1504" y="6474"/>
                  </a:cubicBezTo>
                  <a:cubicBezTo>
                    <a:pt x="1504" y="6485"/>
                    <a:pt x="1494" y="6485"/>
                    <a:pt x="1483" y="6496"/>
                  </a:cubicBezTo>
                  <a:cubicBezTo>
                    <a:pt x="1472" y="6496"/>
                    <a:pt x="1450" y="6496"/>
                    <a:pt x="1439" y="6485"/>
                  </a:cubicBezTo>
                  <a:cubicBezTo>
                    <a:pt x="1450" y="6474"/>
                    <a:pt x="1461" y="6474"/>
                    <a:pt x="1483" y="6463"/>
                  </a:cubicBezTo>
                  <a:close/>
                  <a:moveTo>
                    <a:pt x="2317" y="6427"/>
                  </a:moveTo>
                  <a:cubicBezTo>
                    <a:pt x="2326" y="6427"/>
                    <a:pt x="2335" y="6441"/>
                    <a:pt x="2344" y="6441"/>
                  </a:cubicBezTo>
                  <a:cubicBezTo>
                    <a:pt x="2344" y="6452"/>
                    <a:pt x="2355" y="6463"/>
                    <a:pt x="2355" y="6474"/>
                  </a:cubicBezTo>
                  <a:cubicBezTo>
                    <a:pt x="2355" y="6502"/>
                    <a:pt x="2371" y="6530"/>
                    <a:pt x="2326" y="6530"/>
                  </a:cubicBezTo>
                  <a:cubicBezTo>
                    <a:pt x="2319" y="6530"/>
                    <a:pt x="2310" y="6530"/>
                    <a:pt x="2300" y="6528"/>
                  </a:cubicBezTo>
                  <a:lnTo>
                    <a:pt x="2235" y="6528"/>
                  </a:lnTo>
                  <a:cubicBezTo>
                    <a:pt x="2235" y="6517"/>
                    <a:pt x="2213" y="6496"/>
                    <a:pt x="2256" y="6485"/>
                  </a:cubicBezTo>
                  <a:cubicBezTo>
                    <a:pt x="2300" y="6474"/>
                    <a:pt x="2289" y="6463"/>
                    <a:pt x="2289" y="6452"/>
                  </a:cubicBezTo>
                  <a:cubicBezTo>
                    <a:pt x="2300" y="6430"/>
                    <a:pt x="2311" y="6430"/>
                    <a:pt x="2311" y="6430"/>
                  </a:cubicBezTo>
                  <a:cubicBezTo>
                    <a:pt x="2313" y="6428"/>
                    <a:pt x="2315" y="6427"/>
                    <a:pt x="2317" y="6427"/>
                  </a:cubicBezTo>
                  <a:close/>
                  <a:moveTo>
                    <a:pt x="1287" y="6201"/>
                  </a:moveTo>
                  <a:cubicBezTo>
                    <a:pt x="1330" y="6201"/>
                    <a:pt x="1319" y="6223"/>
                    <a:pt x="1341" y="6245"/>
                  </a:cubicBezTo>
                  <a:lnTo>
                    <a:pt x="1363" y="6278"/>
                  </a:lnTo>
                  <a:lnTo>
                    <a:pt x="1406" y="6234"/>
                  </a:lnTo>
                  <a:cubicBezTo>
                    <a:pt x="1439" y="6256"/>
                    <a:pt x="1461" y="6267"/>
                    <a:pt x="1472" y="6299"/>
                  </a:cubicBezTo>
                  <a:cubicBezTo>
                    <a:pt x="1483" y="6321"/>
                    <a:pt x="1483" y="6343"/>
                    <a:pt x="1483" y="6365"/>
                  </a:cubicBezTo>
                  <a:lnTo>
                    <a:pt x="1450" y="6365"/>
                  </a:lnTo>
                  <a:lnTo>
                    <a:pt x="1428" y="6289"/>
                  </a:lnTo>
                  <a:lnTo>
                    <a:pt x="1352" y="6332"/>
                  </a:lnTo>
                  <a:cubicBezTo>
                    <a:pt x="1352" y="6332"/>
                    <a:pt x="1341" y="6343"/>
                    <a:pt x="1341" y="6343"/>
                  </a:cubicBezTo>
                  <a:cubicBezTo>
                    <a:pt x="1341" y="6387"/>
                    <a:pt x="1341" y="6419"/>
                    <a:pt x="1363" y="6452"/>
                  </a:cubicBezTo>
                  <a:cubicBezTo>
                    <a:pt x="1363" y="6452"/>
                    <a:pt x="1385" y="6452"/>
                    <a:pt x="1395" y="6463"/>
                  </a:cubicBezTo>
                  <a:cubicBezTo>
                    <a:pt x="1428" y="6485"/>
                    <a:pt x="1450" y="6517"/>
                    <a:pt x="1504" y="6517"/>
                  </a:cubicBezTo>
                  <a:cubicBezTo>
                    <a:pt x="1515" y="6517"/>
                    <a:pt x="1515" y="6550"/>
                    <a:pt x="1472" y="6550"/>
                  </a:cubicBezTo>
                  <a:cubicBezTo>
                    <a:pt x="1457" y="6555"/>
                    <a:pt x="1438" y="6560"/>
                    <a:pt x="1421" y="6560"/>
                  </a:cubicBezTo>
                  <a:cubicBezTo>
                    <a:pt x="1399" y="6560"/>
                    <a:pt x="1380" y="6552"/>
                    <a:pt x="1374" y="6528"/>
                  </a:cubicBezTo>
                  <a:cubicBezTo>
                    <a:pt x="1374" y="6517"/>
                    <a:pt x="1330" y="6517"/>
                    <a:pt x="1319" y="6517"/>
                  </a:cubicBezTo>
                  <a:cubicBezTo>
                    <a:pt x="1297" y="6517"/>
                    <a:pt x="1276" y="6528"/>
                    <a:pt x="1265" y="6539"/>
                  </a:cubicBezTo>
                  <a:cubicBezTo>
                    <a:pt x="1251" y="6553"/>
                    <a:pt x="1246" y="6567"/>
                    <a:pt x="1233" y="6567"/>
                  </a:cubicBezTo>
                  <a:cubicBezTo>
                    <a:pt x="1225" y="6567"/>
                    <a:pt x="1215" y="6562"/>
                    <a:pt x="1199" y="6550"/>
                  </a:cubicBezTo>
                  <a:cubicBezTo>
                    <a:pt x="1167" y="6550"/>
                    <a:pt x="1145" y="6539"/>
                    <a:pt x="1112" y="6539"/>
                  </a:cubicBezTo>
                  <a:cubicBezTo>
                    <a:pt x="1101" y="6539"/>
                    <a:pt x="1090" y="6539"/>
                    <a:pt x="1090" y="6528"/>
                  </a:cubicBezTo>
                  <a:cubicBezTo>
                    <a:pt x="1090" y="6517"/>
                    <a:pt x="1101" y="6517"/>
                    <a:pt x="1101" y="6507"/>
                  </a:cubicBezTo>
                  <a:cubicBezTo>
                    <a:pt x="1145" y="6496"/>
                    <a:pt x="1134" y="6485"/>
                    <a:pt x="1134" y="6474"/>
                  </a:cubicBezTo>
                  <a:cubicBezTo>
                    <a:pt x="1123" y="6463"/>
                    <a:pt x="1112" y="6452"/>
                    <a:pt x="1101" y="6452"/>
                  </a:cubicBezTo>
                  <a:cubicBezTo>
                    <a:pt x="1090" y="6452"/>
                    <a:pt x="1079" y="6463"/>
                    <a:pt x="1079" y="6474"/>
                  </a:cubicBezTo>
                  <a:cubicBezTo>
                    <a:pt x="1069" y="6496"/>
                    <a:pt x="1036" y="6517"/>
                    <a:pt x="992" y="6517"/>
                  </a:cubicBezTo>
                  <a:cubicBezTo>
                    <a:pt x="949" y="6528"/>
                    <a:pt x="916" y="6550"/>
                    <a:pt x="905" y="6583"/>
                  </a:cubicBezTo>
                  <a:lnTo>
                    <a:pt x="894" y="6583"/>
                  </a:lnTo>
                  <a:cubicBezTo>
                    <a:pt x="894" y="6572"/>
                    <a:pt x="883" y="6561"/>
                    <a:pt x="883" y="6550"/>
                  </a:cubicBezTo>
                  <a:cubicBezTo>
                    <a:pt x="872" y="6496"/>
                    <a:pt x="872" y="6441"/>
                    <a:pt x="861" y="6387"/>
                  </a:cubicBezTo>
                  <a:cubicBezTo>
                    <a:pt x="861" y="6376"/>
                    <a:pt x="840" y="6365"/>
                    <a:pt x="829" y="6354"/>
                  </a:cubicBezTo>
                  <a:cubicBezTo>
                    <a:pt x="894" y="6354"/>
                    <a:pt x="883" y="6310"/>
                    <a:pt x="883" y="6289"/>
                  </a:cubicBezTo>
                  <a:cubicBezTo>
                    <a:pt x="883" y="6278"/>
                    <a:pt x="883" y="6256"/>
                    <a:pt x="883" y="6245"/>
                  </a:cubicBezTo>
                  <a:cubicBezTo>
                    <a:pt x="894" y="6234"/>
                    <a:pt x="905" y="6234"/>
                    <a:pt x="916" y="6234"/>
                  </a:cubicBezTo>
                  <a:cubicBezTo>
                    <a:pt x="938" y="6234"/>
                    <a:pt x="949" y="6234"/>
                    <a:pt x="960" y="6245"/>
                  </a:cubicBezTo>
                  <a:cubicBezTo>
                    <a:pt x="993" y="6271"/>
                    <a:pt x="1034" y="6286"/>
                    <a:pt x="1075" y="6286"/>
                  </a:cubicBezTo>
                  <a:cubicBezTo>
                    <a:pt x="1102" y="6286"/>
                    <a:pt x="1130" y="6280"/>
                    <a:pt x="1156" y="6267"/>
                  </a:cubicBezTo>
                  <a:cubicBezTo>
                    <a:pt x="1156" y="6267"/>
                    <a:pt x="1167" y="6256"/>
                    <a:pt x="1167" y="6256"/>
                  </a:cubicBezTo>
                  <a:cubicBezTo>
                    <a:pt x="1188" y="6212"/>
                    <a:pt x="1221" y="6201"/>
                    <a:pt x="1287" y="6201"/>
                  </a:cubicBezTo>
                  <a:close/>
                  <a:moveTo>
                    <a:pt x="1613" y="6398"/>
                  </a:moveTo>
                  <a:lnTo>
                    <a:pt x="1613" y="6398"/>
                  </a:lnTo>
                  <a:cubicBezTo>
                    <a:pt x="1624" y="6452"/>
                    <a:pt x="1646" y="6507"/>
                    <a:pt x="1603" y="6572"/>
                  </a:cubicBezTo>
                  <a:cubicBezTo>
                    <a:pt x="1592" y="6583"/>
                    <a:pt x="1570" y="6583"/>
                    <a:pt x="1559" y="6583"/>
                  </a:cubicBezTo>
                  <a:cubicBezTo>
                    <a:pt x="1548" y="6583"/>
                    <a:pt x="1537" y="6572"/>
                    <a:pt x="1537" y="6572"/>
                  </a:cubicBezTo>
                  <a:cubicBezTo>
                    <a:pt x="1548" y="6539"/>
                    <a:pt x="1570" y="6507"/>
                    <a:pt x="1581" y="6485"/>
                  </a:cubicBezTo>
                  <a:cubicBezTo>
                    <a:pt x="1537" y="6474"/>
                    <a:pt x="1515" y="6452"/>
                    <a:pt x="1515" y="6419"/>
                  </a:cubicBezTo>
                  <a:lnTo>
                    <a:pt x="1515" y="6419"/>
                  </a:lnTo>
                  <a:cubicBezTo>
                    <a:pt x="1533" y="6428"/>
                    <a:pt x="1544" y="6434"/>
                    <a:pt x="1554" y="6434"/>
                  </a:cubicBezTo>
                  <a:cubicBezTo>
                    <a:pt x="1568" y="6434"/>
                    <a:pt x="1582" y="6423"/>
                    <a:pt x="1613" y="6398"/>
                  </a:cubicBezTo>
                  <a:close/>
                  <a:moveTo>
                    <a:pt x="1722" y="6572"/>
                  </a:moveTo>
                  <a:lnTo>
                    <a:pt x="1755" y="6616"/>
                  </a:lnTo>
                  <a:cubicBezTo>
                    <a:pt x="1701" y="6616"/>
                    <a:pt x="1712" y="6594"/>
                    <a:pt x="1701" y="6572"/>
                  </a:cubicBezTo>
                  <a:close/>
                  <a:moveTo>
                    <a:pt x="2856" y="6594"/>
                  </a:moveTo>
                  <a:lnTo>
                    <a:pt x="2867" y="6637"/>
                  </a:lnTo>
                  <a:lnTo>
                    <a:pt x="2856" y="6637"/>
                  </a:lnTo>
                  <a:lnTo>
                    <a:pt x="2845" y="6594"/>
                  </a:lnTo>
                  <a:close/>
                  <a:moveTo>
                    <a:pt x="4447" y="6477"/>
                  </a:moveTo>
                  <a:cubicBezTo>
                    <a:pt x="4458" y="6477"/>
                    <a:pt x="4469" y="6479"/>
                    <a:pt x="4480" y="6485"/>
                  </a:cubicBezTo>
                  <a:cubicBezTo>
                    <a:pt x="4491" y="6485"/>
                    <a:pt x="4501" y="6496"/>
                    <a:pt x="4501" y="6517"/>
                  </a:cubicBezTo>
                  <a:lnTo>
                    <a:pt x="4501" y="6561"/>
                  </a:lnTo>
                  <a:cubicBezTo>
                    <a:pt x="4512" y="6583"/>
                    <a:pt x="4512" y="6605"/>
                    <a:pt x="4523" y="6626"/>
                  </a:cubicBezTo>
                  <a:lnTo>
                    <a:pt x="4523" y="6637"/>
                  </a:lnTo>
                  <a:cubicBezTo>
                    <a:pt x="4501" y="6626"/>
                    <a:pt x="4469" y="6626"/>
                    <a:pt x="4447" y="6605"/>
                  </a:cubicBezTo>
                  <a:cubicBezTo>
                    <a:pt x="4425" y="6594"/>
                    <a:pt x="4414" y="6583"/>
                    <a:pt x="4403" y="6561"/>
                  </a:cubicBezTo>
                  <a:cubicBezTo>
                    <a:pt x="4392" y="6550"/>
                    <a:pt x="4392" y="6528"/>
                    <a:pt x="4403" y="6517"/>
                  </a:cubicBezTo>
                  <a:cubicBezTo>
                    <a:pt x="4403" y="6507"/>
                    <a:pt x="4403" y="6496"/>
                    <a:pt x="4414" y="6485"/>
                  </a:cubicBezTo>
                  <a:cubicBezTo>
                    <a:pt x="4425" y="6479"/>
                    <a:pt x="4436" y="6477"/>
                    <a:pt x="4447" y="6477"/>
                  </a:cubicBezTo>
                  <a:close/>
                  <a:moveTo>
                    <a:pt x="2725" y="6692"/>
                  </a:moveTo>
                  <a:cubicBezTo>
                    <a:pt x="2725" y="6703"/>
                    <a:pt x="2725" y="6714"/>
                    <a:pt x="2714" y="6714"/>
                  </a:cubicBezTo>
                  <a:lnTo>
                    <a:pt x="2671" y="6714"/>
                  </a:lnTo>
                  <a:cubicBezTo>
                    <a:pt x="2681" y="6703"/>
                    <a:pt x="2692" y="6692"/>
                    <a:pt x="2714" y="6692"/>
                  </a:cubicBezTo>
                  <a:close/>
                  <a:moveTo>
                    <a:pt x="3858" y="6659"/>
                  </a:moveTo>
                  <a:cubicBezTo>
                    <a:pt x="3858" y="6670"/>
                    <a:pt x="3848" y="6681"/>
                    <a:pt x="3837" y="6692"/>
                  </a:cubicBezTo>
                  <a:cubicBezTo>
                    <a:pt x="3826" y="6703"/>
                    <a:pt x="3815" y="6714"/>
                    <a:pt x="3804" y="6724"/>
                  </a:cubicBezTo>
                  <a:lnTo>
                    <a:pt x="3771" y="6703"/>
                  </a:lnTo>
                  <a:cubicBezTo>
                    <a:pt x="3749" y="6703"/>
                    <a:pt x="3739" y="6692"/>
                    <a:pt x="3728" y="6681"/>
                  </a:cubicBezTo>
                  <a:cubicBezTo>
                    <a:pt x="3739" y="6681"/>
                    <a:pt x="3739" y="6670"/>
                    <a:pt x="3749" y="6670"/>
                  </a:cubicBezTo>
                  <a:cubicBezTo>
                    <a:pt x="3771" y="6670"/>
                    <a:pt x="3782" y="6670"/>
                    <a:pt x="3804" y="6681"/>
                  </a:cubicBezTo>
                  <a:lnTo>
                    <a:pt x="3837" y="6659"/>
                  </a:lnTo>
                  <a:close/>
                  <a:moveTo>
                    <a:pt x="2616" y="6703"/>
                  </a:moveTo>
                  <a:cubicBezTo>
                    <a:pt x="2627" y="6703"/>
                    <a:pt x="2649" y="6703"/>
                    <a:pt x="2649" y="6714"/>
                  </a:cubicBezTo>
                  <a:cubicBezTo>
                    <a:pt x="2649" y="6724"/>
                    <a:pt x="2638" y="6724"/>
                    <a:pt x="2627" y="6724"/>
                  </a:cubicBezTo>
                  <a:cubicBezTo>
                    <a:pt x="2616" y="6735"/>
                    <a:pt x="2594" y="6735"/>
                    <a:pt x="2583" y="6735"/>
                  </a:cubicBezTo>
                  <a:lnTo>
                    <a:pt x="2583" y="6724"/>
                  </a:lnTo>
                  <a:cubicBezTo>
                    <a:pt x="2594" y="6714"/>
                    <a:pt x="2605" y="6703"/>
                    <a:pt x="2616" y="6703"/>
                  </a:cubicBezTo>
                  <a:close/>
                  <a:moveTo>
                    <a:pt x="3564" y="6779"/>
                  </a:moveTo>
                  <a:cubicBezTo>
                    <a:pt x="3575" y="6790"/>
                    <a:pt x="3597" y="6790"/>
                    <a:pt x="3597" y="6801"/>
                  </a:cubicBezTo>
                  <a:lnTo>
                    <a:pt x="3575" y="6823"/>
                  </a:lnTo>
                  <a:lnTo>
                    <a:pt x="3532" y="6812"/>
                  </a:lnTo>
                  <a:lnTo>
                    <a:pt x="3564" y="6779"/>
                  </a:lnTo>
                  <a:close/>
                  <a:moveTo>
                    <a:pt x="1864" y="6724"/>
                  </a:moveTo>
                  <a:cubicBezTo>
                    <a:pt x="1886" y="6724"/>
                    <a:pt x="1908" y="6724"/>
                    <a:pt x="1930" y="6735"/>
                  </a:cubicBezTo>
                  <a:cubicBezTo>
                    <a:pt x="1930" y="6746"/>
                    <a:pt x="1940" y="6790"/>
                    <a:pt x="1930" y="6801"/>
                  </a:cubicBezTo>
                  <a:cubicBezTo>
                    <a:pt x="1875" y="6812"/>
                    <a:pt x="1886" y="6833"/>
                    <a:pt x="1886" y="6844"/>
                  </a:cubicBezTo>
                  <a:cubicBezTo>
                    <a:pt x="1864" y="6844"/>
                    <a:pt x="1842" y="6844"/>
                    <a:pt x="1821" y="6833"/>
                  </a:cubicBezTo>
                  <a:cubicBezTo>
                    <a:pt x="1810" y="6823"/>
                    <a:pt x="1799" y="6812"/>
                    <a:pt x="1799" y="6801"/>
                  </a:cubicBezTo>
                  <a:cubicBezTo>
                    <a:pt x="1777" y="6768"/>
                    <a:pt x="1842" y="6757"/>
                    <a:pt x="1864" y="6724"/>
                  </a:cubicBezTo>
                  <a:close/>
                  <a:moveTo>
                    <a:pt x="1494" y="6790"/>
                  </a:moveTo>
                  <a:cubicBezTo>
                    <a:pt x="1515" y="6823"/>
                    <a:pt x="1592" y="6823"/>
                    <a:pt x="1559" y="6877"/>
                  </a:cubicBezTo>
                  <a:cubicBezTo>
                    <a:pt x="1540" y="6883"/>
                    <a:pt x="1521" y="6886"/>
                    <a:pt x="1503" y="6886"/>
                  </a:cubicBezTo>
                  <a:cubicBezTo>
                    <a:pt x="1461" y="6886"/>
                    <a:pt x="1428" y="6871"/>
                    <a:pt x="1428" y="6855"/>
                  </a:cubicBezTo>
                  <a:cubicBezTo>
                    <a:pt x="1428" y="6844"/>
                    <a:pt x="1439" y="6833"/>
                    <a:pt x="1439" y="6823"/>
                  </a:cubicBezTo>
                  <a:cubicBezTo>
                    <a:pt x="1461" y="6812"/>
                    <a:pt x="1483" y="6801"/>
                    <a:pt x="1494" y="6790"/>
                  </a:cubicBezTo>
                  <a:close/>
                  <a:moveTo>
                    <a:pt x="1635" y="6768"/>
                  </a:moveTo>
                  <a:cubicBezTo>
                    <a:pt x="1668" y="6779"/>
                    <a:pt x="1701" y="6790"/>
                    <a:pt x="1722" y="6801"/>
                  </a:cubicBezTo>
                  <a:cubicBezTo>
                    <a:pt x="1744" y="6801"/>
                    <a:pt x="1744" y="6877"/>
                    <a:pt x="1722" y="6888"/>
                  </a:cubicBezTo>
                  <a:cubicBezTo>
                    <a:pt x="1701" y="6910"/>
                    <a:pt x="1712" y="6921"/>
                    <a:pt x="1701" y="6932"/>
                  </a:cubicBezTo>
                  <a:cubicBezTo>
                    <a:pt x="1690" y="6942"/>
                    <a:pt x="1679" y="6964"/>
                    <a:pt x="1668" y="6964"/>
                  </a:cubicBezTo>
                  <a:cubicBezTo>
                    <a:pt x="1657" y="6964"/>
                    <a:pt x="1635" y="6964"/>
                    <a:pt x="1624" y="6953"/>
                  </a:cubicBezTo>
                  <a:cubicBezTo>
                    <a:pt x="1603" y="6942"/>
                    <a:pt x="1613" y="6921"/>
                    <a:pt x="1646" y="6910"/>
                  </a:cubicBezTo>
                  <a:cubicBezTo>
                    <a:pt x="1581" y="6910"/>
                    <a:pt x="1581" y="6888"/>
                    <a:pt x="1635" y="6855"/>
                  </a:cubicBezTo>
                  <a:cubicBezTo>
                    <a:pt x="1646" y="6844"/>
                    <a:pt x="1646" y="6833"/>
                    <a:pt x="1646" y="6823"/>
                  </a:cubicBezTo>
                  <a:cubicBezTo>
                    <a:pt x="1646" y="6801"/>
                    <a:pt x="1646" y="6790"/>
                    <a:pt x="1635" y="6768"/>
                  </a:cubicBezTo>
                  <a:close/>
                  <a:moveTo>
                    <a:pt x="4523" y="6932"/>
                  </a:moveTo>
                  <a:cubicBezTo>
                    <a:pt x="4534" y="6942"/>
                    <a:pt x="4545" y="6942"/>
                    <a:pt x="4556" y="6953"/>
                  </a:cubicBezTo>
                  <a:cubicBezTo>
                    <a:pt x="4556" y="6953"/>
                    <a:pt x="4545" y="6964"/>
                    <a:pt x="4545" y="6975"/>
                  </a:cubicBezTo>
                  <a:lnTo>
                    <a:pt x="4501" y="6964"/>
                  </a:lnTo>
                  <a:cubicBezTo>
                    <a:pt x="4512" y="6942"/>
                    <a:pt x="4523" y="6942"/>
                    <a:pt x="4523" y="6932"/>
                  </a:cubicBezTo>
                  <a:close/>
                  <a:moveTo>
                    <a:pt x="3237" y="7051"/>
                  </a:moveTo>
                  <a:cubicBezTo>
                    <a:pt x="3248" y="7062"/>
                    <a:pt x="3259" y="7073"/>
                    <a:pt x="3270" y="7073"/>
                  </a:cubicBezTo>
                  <a:cubicBezTo>
                    <a:pt x="3270" y="7084"/>
                    <a:pt x="3259" y="7095"/>
                    <a:pt x="3248" y="7106"/>
                  </a:cubicBezTo>
                  <a:lnTo>
                    <a:pt x="3205" y="7084"/>
                  </a:lnTo>
                  <a:lnTo>
                    <a:pt x="3237" y="7051"/>
                  </a:lnTo>
                  <a:close/>
                  <a:moveTo>
                    <a:pt x="3896" y="7025"/>
                  </a:moveTo>
                  <a:cubicBezTo>
                    <a:pt x="3906" y="7025"/>
                    <a:pt x="3915" y="7027"/>
                    <a:pt x="3924" y="7030"/>
                  </a:cubicBezTo>
                  <a:cubicBezTo>
                    <a:pt x="3935" y="7041"/>
                    <a:pt x="3935" y="7051"/>
                    <a:pt x="3924" y="7062"/>
                  </a:cubicBezTo>
                  <a:cubicBezTo>
                    <a:pt x="3913" y="7073"/>
                    <a:pt x="3902" y="7095"/>
                    <a:pt x="3880" y="7106"/>
                  </a:cubicBezTo>
                  <a:cubicBezTo>
                    <a:pt x="3858" y="7095"/>
                    <a:pt x="3837" y="7095"/>
                    <a:pt x="3815" y="7084"/>
                  </a:cubicBezTo>
                  <a:cubicBezTo>
                    <a:pt x="3815" y="7073"/>
                    <a:pt x="3815" y="7062"/>
                    <a:pt x="3815" y="7051"/>
                  </a:cubicBezTo>
                  <a:cubicBezTo>
                    <a:pt x="3839" y="7035"/>
                    <a:pt x="3869" y="7025"/>
                    <a:pt x="3896" y="7025"/>
                  </a:cubicBezTo>
                  <a:close/>
                  <a:moveTo>
                    <a:pt x="4142" y="7062"/>
                  </a:moveTo>
                  <a:lnTo>
                    <a:pt x="4153" y="7073"/>
                  </a:lnTo>
                  <a:cubicBezTo>
                    <a:pt x="4120" y="7084"/>
                    <a:pt x="4142" y="7117"/>
                    <a:pt x="4087" y="7117"/>
                  </a:cubicBezTo>
                  <a:cubicBezTo>
                    <a:pt x="4076" y="7117"/>
                    <a:pt x="4087" y="7095"/>
                    <a:pt x="4076" y="7073"/>
                  </a:cubicBezTo>
                  <a:lnTo>
                    <a:pt x="4142" y="7062"/>
                  </a:lnTo>
                  <a:close/>
                  <a:moveTo>
                    <a:pt x="3717" y="7095"/>
                  </a:moveTo>
                  <a:cubicBezTo>
                    <a:pt x="3728" y="7095"/>
                    <a:pt x="3749" y="7106"/>
                    <a:pt x="3749" y="7117"/>
                  </a:cubicBezTo>
                  <a:cubicBezTo>
                    <a:pt x="3749" y="7117"/>
                    <a:pt x="3739" y="7128"/>
                    <a:pt x="3728" y="7139"/>
                  </a:cubicBezTo>
                  <a:lnTo>
                    <a:pt x="3673" y="7128"/>
                  </a:lnTo>
                  <a:lnTo>
                    <a:pt x="3717" y="7095"/>
                  </a:lnTo>
                  <a:close/>
                  <a:moveTo>
                    <a:pt x="1944" y="7130"/>
                  </a:moveTo>
                  <a:lnTo>
                    <a:pt x="1944" y="7130"/>
                  </a:lnTo>
                  <a:cubicBezTo>
                    <a:pt x="1946" y="7140"/>
                    <a:pt x="1948" y="7150"/>
                    <a:pt x="1951" y="7160"/>
                  </a:cubicBezTo>
                  <a:lnTo>
                    <a:pt x="1951" y="7139"/>
                  </a:lnTo>
                  <a:cubicBezTo>
                    <a:pt x="1949" y="7136"/>
                    <a:pt x="1946" y="7133"/>
                    <a:pt x="1944" y="7130"/>
                  </a:cubicBezTo>
                  <a:close/>
                  <a:moveTo>
                    <a:pt x="764" y="7145"/>
                  </a:moveTo>
                  <a:cubicBezTo>
                    <a:pt x="772" y="7145"/>
                    <a:pt x="782" y="7150"/>
                    <a:pt x="796" y="7150"/>
                  </a:cubicBezTo>
                  <a:cubicBezTo>
                    <a:pt x="774" y="7160"/>
                    <a:pt x="763" y="7171"/>
                    <a:pt x="752" y="7171"/>
                  </a:cubicBezTo>
                  <a:cubicBezTo>
                    <a:pt x="752" y="7171"/>
                    <a:pt x="731" y="7171"/>
                    <a:pt x="731" y="7160"/>
                  </a:cubicBezTo>
                  <a:cubicBezTo>
                    <a:pt x="731" y="7160"/>
                    <a:pt x="742" y="7150"/>
                    <a:pt x="752" y="7150"/>
                  </a:cubicBezTo>
                  <a:cubicBezTo>
                    <a:pt x="756" y="7146"/>
                    <a:pt x="760" y="7145"/>
                    <a:pt x="764" y="7145"/>
                  </a:cubicBezTo>
                  <a:close/>
                  <a:moveTo>
                    <a:pt x="2845" y="7171"/>
                  </a:moveTo>
                  <a:lnTo>
                    <a:pt x="2867" y="7259"/>
                  </a:lnTo>
                  <a:lnTo>
                    <a:pt x="2856" y="7259"/>
                  </a:lnTo>
                  <a:lnTo>
                    <a:pt x="2834" y="7171"/>
                  </a:lnTo>
                  <a:close/>
                  <a:moveTo>
                    <a:pt x="2921" y="7215"/>
                  </a:moveTo>
                  <a:cubicBezTo>
                    <a:pt x="2932" y="7215"/>
                    <a:pt x="2943" y="7215"/>
                    <a:pt x="2943" y="7226"/>
                  </a:cubicBezTo>
                  <a:cubicBezTo>
                    <a:pt x="2954" y="7237"/>
                    <a:pt x="2943" y="7237"/>
                    <a:pt x="2932" y="7259"/>
                  </a:cubicBezTo>
                  <a:cubicBezTo>
                    <a:pt x="2910" y="7248"/>
                    <a:pt x="2899" y="7248"/>
                    <a:pt x="2899" y="7237"/>
                  </a:cubicBezTo>
                  <a:cubicBezTo>
                    <a:pt x="2899" y="7226"/>
                    <a:pt x="2910" y="7226"/>
                    <a:pt x="2921" y="7226"/>
                  </a:cubicBezTo>
                  <a:lnTo>
                    <a:pt x="2921" y="7215"/>
                  </a:lnTo>
                  <a:close/>
                  <a:moveTo>
                    <a:pt x="3226" y="7248"/>
                  </a:moveTo>
                  <a:cubicBezTo>
                    <a:pt x="3215" y="7259"/>
                    <a:pt x="3215" y="7280"/>
                    <a:pt x="3205" y="7280"/>
                  </a:cubicBezTo>
                  <a:lnTo>
                    <a:pt x="3205" y="7269"/>
                  </a:lnTo>
                  <a:lnTo>
                    <a:pt x="3150" y="7269"/>
                  </a:lnTo>
                  <a:cubicBezTo>
                    <a:pt x="3161" y="7259"/>
                    <a:pt x="3172" y="7259"/>
                    <a:pt x="3194" y="7248"/>
                  </a:cubicBezTo>
                  <a:close/>
                  <a:moveTo>
                    <a:pt x="4164" y="7171"/>
                  </a:moveTo>
                  <a:lnTo>
                    <a:pt x="4185" y="7259"/>
                  </a:lnTo>
                  <a:lnTo>
                    <a:pt x="4251" y="7259"/>
                  </a:lnTo>
                  <a:cubicBezTo>
                    <a:pt x="4240" y="7269"/>
                    <a:pt x="4229" y="7280"/>
                    <a:pt x="4229" y="7280"/>
                  </a:cubicBezTo>
                  <a:cubicBezTo>
                    <a:pt x="4218" y="7280"/>
                    <a:pt x="4196" y="7280"/>
                    <a:pt x="4185" y="7269"/>
                  </a:cubicBezTo>
                  <a:lnTo>
                    <a:pt x="4185" y="7259"/>
                  </a:lnTo>
                  <a:cubicBezTo>
                    <a:pt x="4098" y="7248"/>
                    <a:pt x="4066" y="7226"/>
                    <a:pt x="4066" y="7204"/>
                  </a:cubicBezTo>
                  <a:lnTo>
                    <a:pt x="4120" y="7204"/>
                  </a:lnTo>
                  <a:lnTo>
                    <a:pt x="4153" y="7171"/>
                  </a:lnTo>
                  <a:close/>
                  <a:moveTo>
                    <a:pt x="4305" y="7237"/>
                  </a:moveTo>
                  <a:lnTo>
                    <a:pt x="4349" y="7259"/>
                  </a:lnTo>
                  <a:lnTo>
                    <a:pt x="4316" y="7291"/>
                  </a:lnTo>
                  <a:cubicBezTo>
                    <a:pt x="4305" y="7280"/>
                    <a:pt x="4284" y="7280"/>
                    <a:pt x="4284" y="7269"/>
                  </a:cubicBezTo>
                  <a:cubicBezTo>
                    <a:pt x="4273" y="7259"/>
                    <a:pt x="4294" y="7248"/>
                    <a:pt x="4305" y="7237"/>
                  </a:cubicBezTo>
                  <a:close/>
                  <a:moveTo>
                    <a:pt x="978" y="7266"/>
                  </a:moveTo>
                  <a:cubicBezTo>
                    <a:pt x="989" y="7266"/>
                    <a:pt x="1003" y="7280"/>
                    <a:pt x="1003" y="7280"/>
                  </a:cubicBezTo>
                  <a:cubicBezTo>
                    <a:pt x="1003" y="7280"/>
                    <a:pt x="992" y="7291"/>
                    <a:pt x="981" y="7302"/>
                  </a:cubicBezTo>
                  <a:cubicBezTo>
                    <a:pt x="970" y="7291"/>
                    <a:pt x="960" y="7291"/>
                    <a:pt x="960" y="7291"/>
                  </a:cubicBezTo>
                  <a:cubicBezTo>
                    <a:pt x="960" y="7280"/>
                    <a:pt x="970" y="7269"/>
                    <a:pt x="970" y="7269"/>
                  </a:cubicBezTo>
                  <a:cubicBezTo>
                    <a:pt x="973" y="7267"/>
                    <a:pt x="975" y="7266"/>
                    <a:pt x="978" y="7266"/>
                  </a:cubicBezTo>
                  <a:close/>
                  <a:moveTo>
                    <a:pt x="1788" y="7269"/>
                  </a:moveTo>
                  <a:cubicBezTo>
                    <a:pt x="1799" y="7269"/>
                    <a:pt x="1810" y="7269"/>
                    <a:pt x="1810" y="7280"/>
                  </a:cubicBezTo>
                  <a:cubicBezTo>
                    <a:pt x="1810" y="7280"/>
                    <a:pt x="1810" y="7291"/>
                    <a:pt x="1799" y="7302"/>
                  </a:cubicBezTo>
                  <a:cubicBezTo>
                    <a:pt x="1797" y="7304"/>
                    <a:pt x="1794" y="7305"/>
                    <a:pt x="1792" y="7305"/>
                  </a:cubicBezTo>
                  <a:cubicBezTo>
                    <a:pt x="1784" y="7305"/>
                    <a:pt x="1777" y="7291"/>
                    <a:pt x="1777" y="7291"/>
                  </a:cubicBezTo>
                  <a:cubicBezTo>
                    <a:pt x="1766" y="7280"/>
                    <a:pt x="1777" y="7269"/>
                    <a:pt x="1788" y="7269"/>
                  </a:cubicBezTo>
                  <a:close/>
                  <a:moveTo>
                    <a:pt x="1297" y="7367"/>
                  </a:moveTo>
                  <a:cubicBezTo>
                    <a:pt x="1319" y="7367"/>
                    <a:pt x="1330" y="7378"/>
                    <a:pt x="1341" y="7378"/>
                  </a:cubicBezTo>
                  <a:lnTo>
                    <a:pt x="1352" y="7378"/>
                  </a:lnTo>
                  <a:cubicBezTo>
                    <a:pt x="1363" y="7378"/>
                    <a:pt x="1374" y="7389"/>
                    <a:pt x="1363" y="7400"/>
                  </a:cubicBezTo>
                  <a:cubicBezTo>
                    <a:pt x="1357" y="7406"/>
                    <a:pt x="1346" y="7408"/>
                    <a:pt x="1336" y="7408"/>
                  </a:cubicBezTo>
                  <a:cubicBezTo>
                    <a:pt x="1325" y="7408"/>
                    <a:pt x="1314" y="7406"/>
                    <a:pt x="1308" y="7400"/>
                  </a:cubicBezTo>
                  <a:cubicBezTo>
                    <a:pt x="1308" y="7389"/>
                    <a:pt x="1297" y="7378"/>
                    <a:pt x="1297" y="7367"/>
                  </a:cubicBezTo>
                  <a:close/>
                  <a:moveTo>
                    <a:pt x="4305" y="7321"/>
                  </a:moveTo>
                  <a:cubicBezTo>
                    <a:pt x="4311" y="7321"/>
                    <a:pt x="4316" y="7324"/>
                    <a:pt x="4316" y="7324"/>
                  </a:cubicBezTo>
                  <a:lnTo>
                    <a:pt x="4349" y="7324"/>
                  </a:lnTo>
                  <a:cubicBezTo>
                    <a:pt x="4360" y="7335"/>
                    <a:pt x="4371" y="7346"/>
                    <a:pt x="4382" y="7357"/>
                  </a:cubicBezTo>
                  <a:cubicBezTo>
                    <a:pt x="4403" y="7367"/>
                    <a:pt x="4425" y="7378"/>
                    <a:pt x="4447" y="7389"/>
                  </a:cubicBezTo>
                  <a:lnTo>
                    <a:pt x="4469" y="7378"/>
                  </a:lnTo>
                  <a:cubicBezTo>
                    <a:pt x="4469" y="7389"/>
                    <a:pt x="4480" y="7389"/>
                    <a:pt x="4469" y="7400"/>
                  </a:cubicBezTo>
                  <a:cubicBezTo>
                    <a:pt x="4458" y="7411"/>
                    <a:pt x="4447" y="7411"/>
                    <a:pt x="4436" y="7411"/>
                  </a:cubicBezTo>
                  <a:cubicBezTo>
                    <a:pt x="4392" y="7411"/>
                    <a:pt x="4349" y="7400"/>
                    <a:pt x="4316" y="7378"/>
                  </a:cubicBezTo>
                  <a:cubicBezTo>
                    <a:pt x="4294" y="7367"/>
                    <a:pt x="4294" y="7346"/>
                    <a:pt x="4294" y="7335"/>
                  </a:cubicBezTo>
                  <a:cubicBezTo>
                    <a:pt x="4294" y="7324"/>
                    <a:pt x="4300" y="7321"/>
                    <a:pt x="4305" y="7321"/>
                  </a:cubicBezTo>
                  <a:close/>
                  <a:moveTo>
                    <a:pt x="2017" y="7348"/>
                  </a:moveTo>
                  <a:cubicBezTo>
                    <a:pt x="2025" y="7348"/>
                    <a:pt x="2033" y="7351"/>
                    <a:pt x="2038" y="7357"/>
                  </a:cubicBezTo>
                  <a:lnTo>
                    <a:pt x="2038" y="7367"/>
                  </a:lnTo>
                  <a:cubicBezTo>
                    <a:pt x="2049" y="7367"/>
                    <a:pt x="2038" y="7378"/>
                    <a:pt x="2049" y="7389"/>
                  </a:cubicBezTo>
                  <a:cubicBezTo>
                    <a:pt x="2060" y="7444"/>
                    <a:pt x="2060" y="7444"/>
                    <a:pt x="1984" y="7455"/>
                  </a:cubicBezTo>
                  <a:cubicBezTo>
                    <a:pt x="1951" y="7455"/>
                    <a:pt x="1930" y="7466"/>
                    <a:pt x="1897" y="7466"/>
                  </a:cubicBezTo>
                  <a:lnTo>
                    <a:pt x="1853" y="7466"/>
                  </a:lnTo>
                  <a:cubicBezTo>
                    <a:pt x="1842" y="7400"/>
                    <a:pt x="1908" y="7357"/>
                    <a:pt x="1995" y="7357"/>
                  </a:cubicBezTo>
                  <a:cubicBezTo>
                    <a:pt x="2000" y="7351"/>
                    <a:pt x="2009" y="7348"/>
                    <a:pt x="2017" y="7348"/>
                  </a:cubicBezTo>
                  <a:close/>
                  <a:moveTo>
                    <a:pt x="1439" y="7367"/>
                  </a:moveTo>
                  <a:lnTo>
                    <a:pt x="1472" y="7509"/>
                  </a:lnTo>
                  <a:cubicBezTo>
                    <a:pt x="1406" y="7509"/>
                    <a:pt x="1352" y="7520"/>
                    <a:pt x="1287" y="7520"/>
                  </a:cubicBezTo>
                  <a:cubicBezTo>
                    <a:pt x="1287" y="7520"/>
                    <a:pt x="1276" y="7498"/>
                    <a:pt x="1276" y="7498"/>
                  </a:cubicBezTo>
                  <a:cubicBezTo>
                    <a:pt x="1319" y="7498"/>
                    <a:pt x="1330" y="7476"/>
                    <a:pt x="1319" y="7455"/>
                  </a:cubicBezTo>
                  <a:cubicBezTo>
                    <a:pt x="1319" y="7422"/>
                    <a:pt x="1341" y="7433"/>
                    <a:pt x="1352" y="7422"/>
                  </a:cubicBezTo>
                  <a:cubicBezTo>
                    <a:pt x="1363" y="7422"/>
                    <a:pt x="1406" y="7422"/>
                    <a:pt x="1417" y="7411"/>
                  </a:cubicBezTo>
                  <a:cubicBezTo>
                    <a:pt x="1428" y="7400"/>
                    <a:pt x="1417" y="7389"/>
                    <a:pt x="1428" y="7367"/>
                  </a:cubicBezTo>
                  <a:close/>
                  <a:moveTo>
                    <a:pt x="1940" y="7476"/>
                  </a:moveTo>
                  <a:cubicBezTo>
                    <a:pt x="1951" y="7476"/>
                    <a:pt x="1962" y="7487"/>
                    <a:pt x="1984" y="7487"/>
                  </a:cubicBezTo>
                  <a:lnTo>
                    <a:pt x="2060" y="7487"/>
                  </a:lnTo>
                  <a:lnTo>
                    <a:pt x="2028" y="7509"/>
                  </a:lnTo>
                  <a:cubicBezTo>
                    <a:pt x="2048" y="7506"/>
                    <a:pt x="2065" y="7504"/>
                    <a:pt x="2077" y="7504"/>
                  </a:cubicBezTo>
                  <a:cubicBezTo>
                    <a:pt x="2142" y="7504"/>
                    <a:pt x="2104" y="7547"/>
                    <a:pt x="2104" y="7575"/>
                  </a:cubicBezTo>
                  <a:cubicBezTo>
                    <a:pt x="2082" y="7575"/>
                    <a:pt x="2071" y="7575"/>
                    <a:pt x="2049" y="7564"/>
                  </a:cubicBezTo>
                  <a:cubicBezTo>
                    <a:pt x="2028" y="7553"/>
                    <a:pt x="2017" y="7553"/>
                    <a:pt x="1995" y="7542"/>
                  </a:cubicBezTo>
                  <a:cubicBezTo>
                    <a:pt x="1995" y="7542"/>
                    <a:pt x="1984" y="7531"/>
                    <a:pt x="1973" y="7531"/>
                  </a:cubicBezTo>
                  <a:cubicBezTo>
                    <a:pt x="1965" y="7536"/>
                    <a:pt x="1959" y="7538"/>
                    <a:pt x="1953" y="7538"/>
                  </a:cubicBezTo>
                  <a:cubicBezTo>
                    <a:pt x="1936" y="7538"/>
                    <a:pt x="1932" y="7517"/>
                    <a:pt x="1940" y="7509"/>
                  </a:cubicBezTo>
                  <a:lnTo>
                    <a:pt x="1930" y="7509"/>
                  </a:lnTo>
                  <a:cubicBezTo>
                    <a:pt x="1930" y="7487"/>
                    <a:pt x="1940" y="7487"/>
                    <a:pt x="1940" y="7476"/>
                  </a:cubicBezTo>
                  <a:close/>
                  <a:moveTo>
                    <a:pt x="4371" y="7564"/>
                  </a:moveTo>
                  <a:lnTo>
                    <a:pt x="4403" y="7585"/>
                  </a:lnTo>
                  <a:lnTo>
                    <a:pt x="4360" y="7585"/>
                  </a:lnTo>
                  <a:lnTo>
                    <a:pt x="4371" y="7564"/>
                  </a:lnTo>
                  <a:close/>
                  <a:moveTo>
                    <a:pt x="1940" y="7575"/>
                  </a:moveTo>
                  <a:lnTo>
                    <a:pt x="1951" y="7629"/>
                  </a:lnTo>
                  <a:cubicBezTo>
                    <a:pt x="1886" y="7629"/>
                    <a:pt x="1875" y="7618"/>
                    <a:pt x="1940" y="7575"/>
                  </a:cubicBezTo>
                  <a:close/>
                  <a:moveTo>
                    <a:pt x="4164" y="7596"/>
                  </a:moveTo>
                  <a:cubicBezTo>
                    <a:pt x="4196" y="7596"/>
                    <a:pt x="4240" y="7596"/>
                    <a:pt x="4229" y="7629"/>
                  </a:cubicBezTo>
                  <a:cubicBezTo>
                    <a:pt x="4229" y="7640"/>
                    <a:pt x="4218" y="7640"/>
                    <a:pt x="4207" y="7640"/>
                  </a:cubicBezTo>
                  <a:cubicBezTo>
                    <a:pt x="4199" y="7642"/>
                    <a:pt x="4192" y="7643"/>
                    <a:pt x="4186" y="7643"/>
                  </a:cubicBezTo>
                  <a:cubicBezTo>
                    <a:pt x="4160" y="7643"/>
                    <a:pt x="4155" y="7625"/>
                    <a:pt x="4164" y="7607"/>
                  </a:cubicBezTo>
                  <a:lnTo>
                    <a:pt x="4164" y="7596"/>
                  </a:lnTo>
                  <a:close/>
                  <a:moveTo>
                    <a:pt x="3270" y="7226"/>
                  </a:moveTo>
                  <a:cubicBezTo>
                    <a:pt x="3281" y="7237"/>
                    <a:pt x="3303" y="7237"/>
                    <a:pt x="3303" y="7248"/>
                  </a:cubicBezTo>
                  <a:cubicBezTo>
                    <a:pt x="3324" y="7269"/>
                    <a:pt x="3335" y="7302"/>
                    <a:pt x="3357" y="7324"/>
                  </a:cubicBezTo>
                  <a:cubicBezTo>
                    <a:pt x="3364" y="7323"/>
                    <a:pt x="3371" y="7322"/>
                    <a:pt x="3377" y="7322"/>
                  </a:cubicBezTo>
                  <a:cubicBezTo>
                    <a:pt x="3426" y="7322"/>
                    <a:pt x="3441" y="7357"/>
                    <a:pt x="3499" y="7357"/>
                  </a:cubicBezTo>
                  <a:cubicBezTo>
                    <a:pt x="3508" y="7355"/>
                    <a:pt x="3515" y="7354"/>
                    <a:pt x="3521" y="7354"/>
                  </a:cubicBezTo>
                  <a:cubicBezTo>
                    <a:pt x="3556" y="7354"/>
                    <a:pt x="3533" y="7380"/>
                    <a:pt x="3542" y="7389"/>
                  </a:cubicBezTo>
                  <a:cubicBezTo>
                    <a:pt x="3542" y="7400"/>
                    <a:pt x="3542" y="7422"/>
                    <a:pt x="3510" y="7433"/>
                  </a:cubicBezTo>
                  <a:cubicBezTo>
                    <a:pt x="3488" y="7433"/>
                    <a:pt x="3466" y="7455"/>
                    <a:pt x="3466" y="7455"/>
                  </a:cubicBezTo>
                  <a:cubicBezTo>
                    <a:pt x="3477" y="7466"/>
                    <a:pt x="3499" y="7487"/>
                    <a:pt x="3510" y="7487"/>
                  </a:cubicBezTo>
                  <a:cubicBezTo>
                    <a:pt x="3515" y="7493"/>
                    <a:pt x="3526" y="7493"/>
                    <a:pt x="3536" y="7493"/>
                  </a:cubicBezTo>
                  <a:cubicBezTo>
                    <a:pt x="3545" y="7493"/>
                    <a:pt x="3553" y="7493"/>
                    <a:pt x="3553" y="7498"/>
                  </a:cubicBezTo>
                  <a:cubicBezTo>
                    <a:pt x="3553" y="7509"/>
                    <a:pt x="3542" y="7531"/>
                    <a:pt x="3542" y="7542"/>
                  </a:cubicBezTo>
                  <a:cubicBezTo>
                    <a:pt x="3568" y="7542"/>
                    <a:pt x="3573" y="7574"/>
                    <a:pt x="3604" y="7574"/>
                  </a:cubicBezTo>
                  <a:cubicBezTo>
                    <a:pt x="3614" y="7574"/>
                    <a:pt x="3625" y="7571"/>
                    <a:pt x="3641" y="7564"/>
                  </a:cubicBezTo>
                  <a:lnTo>
                    <a:pt x="3641" y="7564"/>
                  </a:lnTo>
                  <a:cubicBezTo>
                    <a:pt x="3641" y="7575"/>
                    <a:pt x="3619" y="7596"/>
                    <a:pt x="3619" y="7596"/>
                  </a:cubicBezTo>
                  <a:cubicBezTo>
                    <a:pt x="3630" y="7607"/>
                    <a:pt x="3651" y="7607"/>
                    <a:pt x="3662" y="7618"/>
                  </a:cubicBezTo>
                  <a:cubicBezTo>
                    <a:pt x="3684" y="7629"/>
                    <a:pt x="3695" y="7640"/>
                    <a:pt x="3706" y="7651"/>
                  </a:cubicBezTo>
                  <a:cubicBezTo>
                    <a:pt x="3679" y="7662"/>
                    <a:pt x="3662" y="7667"/>
                    <a:pt x="3650" y="7667"/>
                  </a:cubicBezTo>
                  <a:cubicBezTo>
                    <a:pt x="3638" y="7667"/>
                    <a:pt x="3630" y="7662"/>
                    <a:pt x="3619" y="7651"/>
                  </a:cubicBezTo>
                  <a:lnTo>
                    <a:pt x="3586" y="7596"/>
                  </a:lnTo>
                  <a:lnTo>
                    <a:pt x="3575" y="7596"/>
                  </a:lnTo>
                  <a:lnTo>
                    <a:pt x="3444" y="7564"/>
                  </a:lnTo>
                  <a:lnTo>
                    <a:pt x="3401" y="7564"/>
                  </a:lnTo>
                  <a:cubicBezTo>
                    <a:pt x="3401" y="7531"/>
                    <a:pt x="3379" y="7509"/>
                    <a:pt x="3314" y="7498"/>
                  </a:cubicBezTo>
                  <a:cubicBezTo>
                    <a:pt x="3324" y="7498"/>
                    <a:pt x="3335" y="7487"/>
                    <a:pt x="3346" y="7476"/>
                  </a:cubicBezTo>
                  <a:cubicBezTo>
                    <a:pt x="3357" y="7466"/>
                    <a:pt x="3368" y="7455"/>
                    <a:pt x="3368" y="7444"/>
                  </a:cubicBezTo>
                  <a:cubicBezTo>
                    <a:pt x="3368" y="7433"/>
                    <a:pt x="3335" y="7433"/>
                    <a:pt x="3324" y="7422"/>
                  </a:cubicBezTo>
                  <a:cubicBezTo>
                    <a:pt x="3303" y="7422"/>
                    <a:pt x="3292" y="7433"/>
                    <a:pt x="3292" y="7444"/>
                  </a:cubicBezTo>
                  <a:cubicBezTo>
                    <a:pt x="3292" y="7455"/>
                    <a:pt x="3292" y="7476"/>
                    <a:pt x="3292" y="7487"/>
                  </a:cubicBezTo>
                  <a:lnTo>
                    <a:pt x="3215" y="7487"/>
                  </a:lnTo>
                  <a:cubicBezTo>
                    <a:pt x="3194" y="7466"/>
                    <a:pt x="3172" y="7444"/>
                    <a:pt x="3161" y="7411"/>
                  </a:cubicBezTo>
                  <a:cubicBezTo>
                    <a:pt x="3161" y="7400"/>
                    <a:pt x="3150" y="7389"/>
                    <a:pt x="3117" y="7378"/>
                  </a:cubicBezTo>
                  <a:cubicBezTo>
                    <a:pt x="3085" y="7367"/>
                    <a:pt x="3074" y="7335"/>
                    <a:pt x="3063" y="7313"/>
                  </a:cubicBezTo>
                  <a:cubicBezTo>
                    <a:pt x="3074" y="7302"/>
                    <a:pt x="3096" y="7302"/>
                    <a:pt x="3107" y="7291"/>
                  </a:cubicBezTo>
                  <a:cubicBezTo>
                    <a:pt x="3128" y="7291"/>
                    <a:pt x="3128" y="7302"/>
                    <a:pt x="3139" y="7313"/>
                  </a:cubicBezTo>
                  <a:cubicBezTo>
                    <a:pt x="3150" y="7324"/>
                    <a:pt x="3150" y="7346"/>
                    <a:pt x="3150" y="7357"/>
                  </a:cubicBezTo>
                  <a:cubicBezTo>
                    <a:pt x="3183" y="7346"/>
                    <a:pt x="3205" y="7324"/>
                    <a:pt x="3226" y="7313"/>
                  </a:cubicBezTo>
                  <a:cubicBezTo>
                    <a:pt x="3248" y="7302"/>
                    <a:pt x="3248" y="7280"/>
                    <a:pt x="3259" y="7269"/>
                  </a:cubicBezTo>
                  <a:lnTo>
                    <a:pt x="3259" y="7259"/>
                  </a:lnTo>
                  <a:cubicBezTo>
                    <a:pt x="3259" y="7248"/>
                    <a:pt x="3270" y="7237"/>
                    <a:pt x="3270" y="7226"/>
                  </a:cubicBezTo>
                  <a:close/>
                  <a:moveTo>
                    <a:pt x="3335" y="7553"/>
                  </a:moveTo>
                  <a:lnTo>
                    <a:pt x="3379" y="7575"/>
                  </a:lnTo>
                  <a:lnTo>
                    <a:pt x="3401" y="7575"/>
                  </a:lnTo>
                  <a:cubicBezTo>
                    <a:pt x="3401" y="7593"/>
                    <a:pt x="3401" y="7620"/>
                    <a:pt x="3450" y="7620"/>
                  </a:cubicBezTo>
                  <a:cubicBezTo>
                    <a:pt x="3458" y="7620"/>
                    <a:pt x="3467" y="7620"/>
                    <a:pt x="3477" y="7618"/>
                  </a:cubicBezTo>
                  <a:cubicBezTo>
                    <a:pt x="3521" y="7618"/>
                    <a:pt x="3542" y="7662"/>
                    <a:pt x="3542" y="7673"/>
                  </a:cubicBezTo>
                  <a:lnTo>
                    <a:pt x="3542" y="7684"/>
                  </a:lnTo>
                  <a:lnTo>
                    <a:pt x="3401" y="7684"/>
                  </a:lnTo>
                  <a:cubicBezTo>
                    <a:pt x="3401" y="7640"/>
                    <a:pt x="3303" y="7662"/>
                    <a:pt x="3324" y="7618"/>
                  </a:cubicBezTo>
                  <a:lnTo>
                    <a:pt x="3303" y="7618"/>
                  </a:lnTo>
                  <a:cubicBezTo>
                    <a:pt x="3303" y="7618"/>
                    <a:pt x="3292" y="7629"/>
                    <a:pt x="3292" y="7640"/>
                  </a:cubicBezTo>
                  <a:cubicBezTo>
                    <a:pt x="3281" y="7640"/>
                    <a:pt x="3259" y="7651"/>
                    <a:pt x="3248" y="7651"/>
                  </a:cubicBezTo>
                  <a:cubicBezTo>
                    <a:pt x="3243" y="7640"/>
                    <a:pt x="3226" y="7637"/>
                    <a:pt x="3207" y="7637"/>
                  </a:cubicBezTo>
                  <a:cubicBezTo>
                    <a:pt x="3188" y="7637"/>
                    <a:pt x="3166" y="7640"/>
                    <a:pt x="3150" y="7640"/>
                  </a:cubicBezTo>
                  <a:cubicBezTo>
                    <a:pt x="3139" y="7629"/>
                    <a:pt x="3128" y="7629"/>
                    <a:pt x="3117" y="7618"/>
                  </a:cubicBezTo>
                  <a:lnTo>
                    <a:pt x="3161" y="7596"/>
                  </a:lnTo>
                  <a:lnTo>
                    <a:pt x="3194" y="7585"/>
                  </a:lnTo>
                  <a:cubicBezTo>
                    <a:pt x="3206" y="7577"/>
                    <a:pt x="3220" y="7574"/>
                    <a:pt x="3235" y="7574"/>
                  </a:cubicBezTo>
                  <a:cubicBezTo>
                    <a:pt x="3258" y="7574"/>
                    <a:pt x="3282" y="7583"/>
                    <a:pt x="3303" y="7596"/>
                  </a:cubicBezTo>
                  <a:cubicBezTo>
                    <a:pt x="3303" y="7596"/>
                    <a:pt x="3314" y="7596"/>
                    <a:pt x="3314" y="7585"/>
                  </a:cubicBezTo>
                  <a:cubicBezTo>
                    <a:pt x="3314" y="7585"/>
                    <a:pt x="3324" y="7564"/>
                    <a:pt x="3335" y="7553"/>
                  </a:cubicBezTo>
                  <a:close/>
                  <a:moveTo>
                    <a:pt x="3880" y="7673"/>
                  </a:moveTo>
                  <a:lnTo>
                    <a:pt x="3880" y="7694"/>
                  </a:lnTo>
                  <a:lnTo>
                    <a:pt x="3826" y="7694"/>
                  </a:lnTo>
                  <a:lnTo>
                    <a:pt x="3826" y="7673"/>
                  </a:lnTo>
                  <a:close/>
                  <a:moveTo>
                    <a:pt x="4305" y="7662"/>
                  </a:moveTo>
                  <a:cubicBezTo>
                    <a:pt x="4327" y="7662"/>
                    <a:pt x="4349" y="7673"/>
                    <a:pt x="4349" y="7673"/>
                  </a:cubicBezTo>
                  <a:cubicBezTo>
                    <a:pt x="4349" y="7684"/>
                    <a:pt x="4327" y="7705"/>
                    <a:pt x="4316" y="7716"/>
                  </a:cubicBezTo>
                  <a:lnTo>
                    <a:pt x="4273" y="7694"/>
                  </a:lnTo>
                  <a:lnTo>
                    <a:pt x="4305" y="7662"/>
                  </a:lnTo>
                  <a:close/>
                  <a:moveTo>
                    <a:pt x="3008" y="7673"/>
                  </a:moveTo>
                  <a:lnTo>
                    <a:pt x="3052" y="7684"/>
                  </a:lnTo>
                  <a:lnTo>
                    <a:pt x="3019" y="7727"/>
                  </a:lnTo>
                  <a:cubicBezTo>
                    <a:pt x="3008" y="7716"/>
                    <a:pt x="2987" y="7716"/>
                    <a:pt x="2987" y="7705"/>
                  </a:cubicBezTo>
                  <a:cubicBezTo>
                    <a:pt x="2987" y="7694"/>
                    <a:pt x="2998" y="7684"/>
                    <a:pt x="3008" y="7673"/>
                  </a:cubicBezTo>
                  <a:close/>
                  <a:moveTo>
                    <a:pt x="3673" y="7694"/>
                  </a:moveTo>
                  <a:cubicBezTo>
                    <a:pt x="3684" y="7694"/>
                    <a:pt x="3695" y="7694"/>
                    <a:pt x="3695" y="7705"/>
                  </a:cubicBezTo>
                  <a:cubicBezTo>
                    <a:pt x="3695" y="7716"/>
                    <a:pt x="3684" y="7727"/>
                    <a:pt x="3673" y="7738"/>
                  </a:cubicBezTo>
                  <a:cubicBezTo>
                    <a:pt x="3662" y="7727"/>
                    <a:pt x="3641" y="7727"/>
                    <a:pt x="3641" y="7716"/>
                  </a:cubicBezTo>
                  <a:cubicBezTo>
                    <a:pt x="3651" y="7716"/>
                    <a:pt x="3662" y="7705"/>
                    <a:pt x="3673" y="7694"/>
                  </a:cubicBezTo>
                  <a:close/>
                  <a:moveTo>
                    <a:pt x="4839" y="7858"/>
                  </a:moveTo>
                  <a:cubicBezTo>
                    <a:pt x="4850" y="7858"/>
                    <a:pt x="4861" y="7858"/>
                    <a:pt x="4861" y="7869"/>
                  </a:cubicBezTo>
                  <a:cubicBezTo>
                    <a:pt x="4861" y="7880"/>
                    <a:pt x="4850" y="7901"/>
                    <a:pt x="4850" y="7912"/>
                  </a:cubicBezTo>
                  <a:lnTo>
                    <a:pt x="4807" y="7901"/>
                  </a:lnTo>
                  <a:lnTo>
                    <a:pt x="4839" y="7858"/>
                  </a:lnTo>
                  <a:close/>
                  <a:moveTo>
                    <a:pt x="3749" y="7945"/>
                  </a:moveTo>
                  <a:cubicBezTo>
                    <a:pt x="3771" y="7945"/>
                    <a:pt x="3782" y="7956"/>
                    <a:pt x="3793" y="7967"/>
                  </a:cubicBezTo>
                  <a:lnTo>
                    <a:pt x="3793" y="7978"/>
                  </a:lnTo>
                  <a:cubicBezTo>
                    <a:pt x="3793" y="7989"/>
                    <a:pt x="3793" y="8000"/>
                    <a:pt x="3804" y="8010"/>
                  </a:cubicBezTo>
                  <a:cubicBezTo>
                    <a:pt x="3815" y="8021"/>
                    <a:pt x="3826" y="8032"/>
                    <a:pt x="3837" y="8043"/>
                  </a:cubicBezTo>
                  <a:cubicBezTo>
                    <a:pt x="3830" y="8043"/>
                    <a:pt x="3817" y="8050"/>
                    <a:pt x="3807" y="8050"/>
                  </a:cubicBezTo>
                  <a:cubicBezTo>
                    <a:pt x="3799" y="8050"/>
                    <a:pt x="3793" y="8046"/>
                    <a:pt x="3793" y="8032"/>
                  </a:cubicBezTo>
                  <a:cubicBezTo>
                    <a:pt x="3785" y="8016"/>
                    <a:pt x="3783" y="8006"/>
                    <a:pt x="3765" y="8006"/>
                  </a:cubicBezTo>
                  <a:cubicBezTo>
                    <a:pt x="3759" y="8006"/>
                    <a:pt x="3750" y="8008"/>
                    <a:pt x="3739" y="8010"/>
                  </a:cubicBezTo>
                  <a:cubicBezTo>
                    <a:pt x="3717" y="8010"/>
                    <a:pt x="3706" y="7989"/>
                    <a:pt x="3684" y="7978"/>
                  </a:cubicBezTo>
                  <a:cubicBezTo>
                    <a:pt x="3706" y="7967"/>
                    <a:pt x="3728" y="7956"/>
                    <a:pt x="3749" y="7945"/>
                  </a:cubicBezTo>
                  <a:close/>
                  <a:moveTo>
                    <a:pt x="2012" y="7770"/>
                  </a:moveTo>
                  <a:cubicBezTo>
                    <a:pt x="2031" y="7770"/>
                    <a:pt x="2042" y="7782"/>
                    <a:pt x="2049" y="7803"/>
                  </a:cubicBezTo>
                  <a:cubicBezTo>
                    <a:pt x="2049" y="7816"/>
                    <a:pt x="2053" y="7821"/>
                    <a:pt x="2063" y="7821"/>
                  </a:cubicBezTo>
                  <a:cubicBezTo>
                    <a:pt x="2070" y="7821"/>
                    <a:pt x="2079" y="7819"/>
                    <a:pt x="2093" y="7814"/>
                  </a:cubicBezTo>
                  <a:cubicBezTo>
                    <a:pt x="2126" y="7814"/>
                    <a:pt x="2169" y="7814"/>
                    <a:pt x="2202" y="7825"/>
                  </a:cubicBezTo>
                  <a:cubicBezTo>
                    <a:pt x="2224" y="7836"/>
                    <a:pt x="2246" y="7847"/>
                    <a:pt x="2256" y="7869"/>
                  </a:cubicBezTo>
                  <a:cubicBezTo>
                    <a:pt x="2246" y="7880"/>
                    <a:pt x="2224" y="7891"/>
                    <a:pt x="2213" y="7901"/>
                  </a:cubicBezTo>
                  <a:cubicBezTo>
                    <a:pt x="2191" y="7901"/>
                    <a:pt x="2169" y="7912"/>
                    <a:pt x="2158" y="7934"/>
                  </a:cubicBezTo>
                  <a:cubicBezTo>
                    <a:pt x="2137" y="7956"/>
                    <a:pt x="2104" y="7978"/>
                    <a:pt x="2082" y="8000"/>
                  </a:cubicBezTo>
                  <a:cubicBezTo>
                    <a:pt x="2060" y="8010"/>
                    <a:pt x="2038" y="8021"/>
                    <a:pt x="2038" y="8032"/>
                  </a:cubicBezTo>
                  <a:cubicBezTo>
                    <a:pt x="2017" y="8065"/>
                    <a:pt x="1984" y="8076"/>
                    <a:pt x="1940" y="8076"/>
                  </a:cubicBezTo>
                  <a:cubicBezTo>
                    <a:pt x="1932" y="8078"/>
                    <a:pt x="1926" y="8079"/>
                    <a:pt x="1921" y="8079"/>
                  </a:cubicBezTo>
                  <a:cubicBezTo>
                    <a:pt x="1900" y="8079"/>
                    <a:pt x="1906" y="8063"/>
                    <a:pt x="1897" y="8054"/>
                  </a:cubicBezTo>
                  <a:cubicBezTo>
                    <a:pt x="1886" y="8043"/>
                    <a:pt x="1875" y="8032"/>
                    <a:pt x="1864" y="8032"/>
                  </a:cubicBezTo>
                  <a:cubicBezTo>
                    <a:pt x="1821" y="8021"/>
                    <a:pt x="1821" y="8021"/>
                    <a:pt x="1853" y="7989"/>
                  </a:cubicBezTo>
                  <a:cubicBezTo>
                    <a:pt x="1875" y="7989"/>
                    <a:pt x="1875" y="7967"/>
                    <a:pt x="1886" y="7956"/>
                  </a:cubicBezTo>
                  <a:cubicBezTo>
                    <a:pt x="1886" y="7923"/>
                    <a:pt x="1864" y="7901"/>
                    <a:pt x="1864" y="7869"/>
                  </a:cubicBezTo>
                  <a:cubicBezTo>
                    <a:pt x="1864" y="7858"/>
                    <a:pt x="1864" y="7836"/>
                    <a:pt x="1875" y="7825"/>
                  </a:cubicBezTo>
                  <a:cubicBezTo>
                    <a:pt x="1886" y="7814"/>
                    <a:pt x="1897" y="7814"/>
                    <a:pt x="1908" y="7803"/>
                  </a:cubicBezTo>
                  <a:cubicBezTo>
                    <a:pt x="1908" y="7803"/>
                    <a:pt x="1930" y="7814"/>
                    <a:pt x="1930" y="7825"/>
                  </a:cubicBezTo>
                  <a:cubicBezTo>
                    <a:pt x="1940" y="7825"/>
                    <a:pt x="1930" y="7836"/>
                    <a:pt x="1930" y="7836"/>
                  </a:cubicBezTo>
                  <a:cubicBezTo>
                    <a:pt x="1930" y="7836"/>
                    <a:pt x="1951" y="7847"/>
                    <a:pt x="1962" y="7847"/>
                  </a:cubicBezTo>
                  <a:cubicBezTo>
                    <a:pt x="1962" y="7847"/>
                    <a:pt x="1984" y="7825"/>
                    <a:pt x="1984" y="7825"/>
                  </a:cubicBezTo>
                  <a:cubicBezTo>
                    <a:pt x="1984" y="7803"/>
                    <a:pt x="1973" y="7793"/>
                    <a:pt x="1973" y="7782"/>
                  </a:cubicBezTo>
                  <a:cubicBezTo>
                    <a:pt x="1989" y="7774"/>
                    <a:pt x="2001" y="7770"/>
                    <a:pt x="2012" y="7770"/>
                  </a:cubicBezTo>
                  <a:close/>
                  <a:moveTo>
                    <a:pt x="3782" y="8109"/>
                  </a:moveTo>
                  <a:cubicBezTo>
                    <a:pt x="3793" y="8109"/>
                    <a:pt x="3815" y="8130"/>
                    <a:pt x="3804" y="8141"/>
                  </a:cubicBezTo>
                  <a:cubicBezTo>
                    <a:pt x="3782" y="8152"/>
                    <a:pt x="3760" y="8163"/>
                    <a:pt x="3739" y="8174"/>
                  </a:cubicBezTo>
                  <a:lnTo>
                    <a:pt x="3728" y="8163"/>
                  </a:lnTo>
                  <a:cubicBezTo>
                    <a:pt x="3739" y="8141"/>
                    <a:pt x="3717" y="8119"/>
                    <a:pt x="3782" y="8109"/>
                  </a:cubicBezTo>
                  <a:close/>
                  <a:moveTo>
                    <a:pt x="3074" y="8152"/>
                  </a:moveTo>
                  <a:cubicBezTo>
                    <a:pt x="3085" y="8152"/>
                    <a:pt x="3096" y="8163"/>
                    <a:pt x="3107" y="8163"/>
                  </a:cubicBezTo>
                  <a:cubicBezTo>
                    <a:pt x="3107" y="8163"/>
                    <a:pt x="3107" y="8174"/>
                    <a:pt x="3107" y="8174"/>
                  </a:cubicBezTo>
                  <a:lnTo>
                    <a:pt x="3085" y="8185"/>
                  </a:lnTo>
                  <a:cubicBezTo>
                    <a:pt x="3074" y="8185"/>
                    <a:pt x="3063" y="8174"/>
                    <a:pt x="3063" y="8174"/>
                  </a:cubicBezTo>
                  <a:cubicBezTo>
                    <a:pt x="3063" y="8163"/>
                    <a:pt x="3074" y="8163"/>
                    <a:pt x="3074" y="8152"/>
                  </a:cubicBezTo>
                  <a:close/>
                  <a:moveTo>
                    <a:pt x="3622" y="8104"/>
                  </a:moveTo>
                  <a:cubicBezTo>
                    <a:pt x="3635" y="8104"/>
                    <a:pt x="3651" y="8112"/>
                    <a:pt x="3651" y="8119"/>
                  </a:cubicBezTo>
                  <a:cubicBezTo>
                    <a:pt x="3662" y="8141"/>
                    <a:pt x="3662" y="8163"/>
                    <a:pt x="3673" y="8185"/>
                  </a:cubicBezTo>
                  <a:lnTo>
                    <a:pt x="3651" y="8185"/>
                  </a:lnTo>
                  <a:cubicBezTo>
                    <a:pt x="3651" y="8174"/>
                    <a:pt x="3651" y="8163"/>
                    <a:pt x="3641" y="8163"/>
                  </a:cubicBezTo>
                  <a:cubicBezTo>
                    <a:pt x="3632" y="8163"/>
                    <a:pt x="3623" y="8149"/>
                    <a:pt x="3614" y="8149"/>
                  </a:cubicBezTo>
                  <a:cubicBezTo>
                    <a:pt x="3612" y="8149"/>
                    <a:pt x="3610" y="8150"/>
                    <a:pt x="3608" y="8152"/>
                  </a:cubicBezTo>
                  <a:cubicBezTo>
                    <a:pt x="3602" y="8154"/>
                    <a:pt x="3597" y="8155"/>
                    <a:pt x="3592" y="8155"/>
                  </a:cubicBezTo>
                  <a:cubicBezTo>
                    <a:pt x="3575" y="8155"/>
                    <a:pt x="3575" y="8139"/>
                    <a:pt x="3575" y="8130"/>
                  </a:cubicBezTo>
                  <a:cubicBezTo>
                    <a:pt x="3575" y="8119"/>
                    <a:pt x="3597" y="8109"/>
                    <a:pt x="3608" y="8109"/>
                  </a:cubicBezTo>
                  <a:cubicBezTo>
                    <a:pt x="3611" y="8105"/>
                    <a:pt x="3616" y="8104"/>
                    <a:pt x="3622" y="8104"/>
                  </a:cubicBezTo>
                  <a:close/>
                  <a:moveTo>
                    <a:pt x="4382" y="8130"/>
                  </a:moveTo>
                  <a:lnTo>
                    <a:pt x="4414" y="8185"/>
                  </a:lnTo>
                  <a:cubicBezTo>
                    <a:pt x="4380" y="8195"/>
                    <a:pt x="4359" y="8200"/>
                    <a:pt x="4347" y="8200"/>
                  </a:cubicBezTo>
                  <a:cubicBezTo>
                    <a:pt x="4333" y="8200"/>
                    <a:pt x="4332" y="8192"/>
                    <a:pt x="4338" y="8174"/>
                  </a:cubicBezTo>
                  <a:cubicBezTo>
                    <a:pt x="4338" y="8163"/>
                    <a:pt x="4360" y="8152"/>
                    <a:pt x="4382" y="8130"/>
                  </a:cubicBezTo>
                  <a:close/>
                  <a:moveTo>
                    <a:pt x="3215" y="8109"/>
                  </a:moveTo>
                  <a:cubicBezTo>
                    <a:pt x="3245" y="8109"/>
                    <a:pt x="3259" y="8123"/>
                    <a:pt x="3259" y="8152"/>
                  </a:cubicBezTo>
                  <a:cubicBezTo>
                    <a:pt x="3259" y="8174"/>
                    <a:pt x="3248" y="8185"/>
                    <a:pt x="3226" y="8196"/>
                  </a:cubicBezTo>
                  <a:cubicBezTo>
                    <a:pt x="3217" y="8200"/>
                    <a:pt x="3208" y="8203"/>
                    <a:pt x="3199" y="8203"/>
                  </a:cubicBezTo>
                  <a:cubicBezTo>
                    <a:pt x="3187" y="8203"/>
                    <a:pt x="3174" y="8198"/>
                    <a:pt x="3161" y="8185"/>
                  </a:cubicBezTo>
                  <a:cubicBezTo>
                    <a:pt x="3161" y="8179"/>
                    <a:pt x="3153" y="8179"/>
                    <a:pt x="3143" y="8179"/>
                  </a:cubicBezTo>
                  <a:cubicBezTo>
                    <a:pt x="3134" y="8179"/>
                    <a:pt x="3123" y="8179"/>
                    <a:pt x="3117" y="8174"/>
                  </a:cubicBezTo>
                  <a:lnTo>
                    <a:pt x="3128" y="8174"/>
                  </a:lnTo>
                  <a:cubicBezTo>
                    <a:pt x="3194" y="8163"/>
                    <a:pt x="3205" y="8141"/>
                    <a:pt x="3161" y="8119"/>
                  </a:cubicBezTo>
                  <a:cubicBezTo>
                    <a:pt x="3183" y="8112"/>
                    <a:pt x="3201" y="8109"/>
                    <a:pt x="3215" y="8109"/>
                  </a:cubicBezTo>
                  <a:close/>
                  <a:moveTo>
                    <a:pt x="2300" y="8152"/>
                  </a:moveTo>
                  <a:lnTo>
                    <a:pt x="2300" y="8196"/>
                  </a:lnTo>
                  <a:lnTo>
                    <a:pt x="2278" y="8207"/>
                  </a:lnTo>
                  <a:cubicBezTo>
                    <a:pt x="2267" y="8185"/>
                    <a:pt x="2267" y="8174"/>
                    <a:pt x="2267" y="8163"/>
                  </a:cubicBezTo>
                  <a:lnTo>
                    <a:pt x="2300" y="8152"/>
                  </a:lnTo>
                  <a:close/>
                  <a:moveTo>
                    <a:pt x="3880" y="8043"/>
                  </a:moveTo>
                  <a:lnTo>
                    <a:pt x="3880" y="8043"/>
                  </a:lnTo>
                  <a:cubicBezTo>
                    <a:pt x="3913" y="8098"/>
                    <a:pt x="3924" y="8141"/>
                    <a:pt x="3858" y="8174"/>
                  </a:cubicBezTo>
                  <a:lnTo>
                    <a:pt x="3858" y="8185"/>
                  </a:lnTo>
                  <a:cubicBezTo>
                    <a:pt x="3880" y="8185"/>
                    <a:pt x="3902" y="8174"/>
                    <a:pt x="3924" y="8163"/>
                  </a:cubicBezTo>
                  <a:cubicBezTo>
                    <a:pt x="3940" y="8159"/>
                    <a:pt x="3953" y="8157"/>
                    <a:pt x="3962" y="8157"/>
                  </a:cubicBezTo>
                  <a:cubicBezTo>
                    <a:pt x="3979" y="8157"/>
                    <a:pt x="3985" y="8164"/>
                    <a:pt x="3978" y="8185"/>
                  </a:cubicBezTo>
                  <a:cubicBezTo>
                    <a:pt x="3967" y="8207"/>
                    <a:pt x="3957" y="8196"/>
                    <a:pt x="3946" y="8207"/>
                  </a:cubicBezTo>
                  <a:lnTo>
                    <a:pt x="3739" y="8207"/>
                  </a:lnTo>
                  <a:cubicBezTo>
                    <a:pt x="3880" y="8163"/>
                    <a:pt x="3902" y="8109"/>
                    <a:pt x="3880" y="8043"/>
                  </a:cubicBezTo>
                  <a:close/>
                  <a:moveTo>
                    <a:pt x="4671" y="8194"/>
                  </a:moveTo>
                  <a:cubicBezTo>
                    <a:pt x="4691" y="8194"/>
                    <a:pt x="4707" y="8200"/>
                    <a:pt x="4719" y="8207"/>
                  </a:cubicBezTo>
                  <a:cubicBezTo>
                    <a:pt x="4730" y="8228"/>
                    <a:pt x="4709" y="8228"/>
                    <a:pt x="4698" y="8239"/>
                  </a:cubicBezTo>
                  <a:lnTo>
                    <a:pt x="4643" y="8239"/>
                  </a:lnTo>
                  <a:cubicBezTo>
                    <a:pt x="4632" y="8239"/>
                    <a:pt x="4632" y="8218"/>
                    <a:pt x="4621" y="8207"/>
                  </a:cubicBezTo>
                  <a:cubicBezTo>
                    <a:pt x="4640" y="8197"/>
                    <a:pt x="4656" y="8194"/>
                    <a:pt x="4671" y="8194"/>
                  </a:cubicBezTo>
                  <a:close/>
                  <a:moveTo>
                    <a:pt x="3488" y="8174"/>
                  </a:moveTo>
                  <a:cubicBezTo>
                    <a:pt x="3542" y="8174"/>
                    <a:pt x="3521" y="8196"/>
                    <a:pt x="3521" y="8218"/>
                  </a:cubicBezTo>
                  <a:cubicBezTo>
                    <a:pt x="3532" y="8228"/>
                    <a:pt x="3564" y="8239"/>
                    <a:pt x="3510" y="8261"/>
                  </a:cubicBezTo>
                  <a:cubicBezTo>
                    <a:pt x="3510" y="8261"/>
                    <a:pt x="3488" y="8239"/>
                    <a:pt x="3466" y="8228"/>
                  </a:cubicBezTo>
                  <a:cubicBezTo>
                    <a:pt x="3477" y="8207"/>
                    <a:pt x="3488" y="8185"/>
                    <a:pt x="3488" y="8174"/>
                  </a:cubicBezTo>
                  <a:close/>
                  <a:moveTo>
                    <a:pt x="4485" y="8181"/>
                  </a:moveTo>
                  <a:cubicBezTo>
                    <a:pt x="4501" y="8181"/>
                    <a:pt x="4512" y="8187"/>
                    <a:pt x="4512" y="8207"/>
                  </a:cubicBezTo>
                  <a:lnTo>
                    <a:pt x="4545" y="8207"/>
                  </a:lnTo>
                  <a:cubicBezTo>
                    <a:pt x="4554" y="8204"/>
                    <a:pt x="4560" y="8202"/>
                    <a:pt x="4565" y="8202"/>
                  </a:cubicBezTo>
                  <a:cubicBezTo>
                    <a:pt x="4578" y="8202"/>
                    <a:pt x="4578" y="8212"/>
                    <a:pt x="4578" y="8228"/>
                  </a:cubicBezTo>
                  <a:cubicBezTo>
                    <a:pt x="4578" y="8239"/>
                    <a:pt x="4545" y="8250"/>
                    <a:pt x="4523" y="8250"/>
                  </a:cubicBezTo>
                  <a:cubicBezTo>
                    <a:pt x="4498" y="8258"/>
                    <a:pt x="4480" y="8261"/>
                    <a:pt x="4466" y="8261"/>
                  </a:cubicBezTo>
                  <a:cubicBezTo>
                    <a:pt x="4440" y="8261"/>
                    <a:pt x="4432" y="8247"/>
                    <a:pt x="4425" y="8218"/>
                  </a:cubicBezTo>
                  <a:lnTo>
                    <a:pt x="4414" y="8196"/>
                  </a:lnTo>
                  <a:cubicBezTo>
                    <a:pt x="4438" y="8190"/>
                    <a:pt x="4465" y="8181"/>
                    <a:pt x="4485" y="8181"/>
                  </a:cubicBezTo>
                  <a:close/>
                  <a:moveTo>
                    <a:pt x="3248" y="8261"/>
                  </a:moveTo>
                  <a:lnTo>
                    <a:pt x="3292" y="8272"/>
                  </a:lnTo>
                  <a:lnTo>
                    <a:pt x="3259" y="8305"/>
                  </a:lnTo>
                  <a:cubicBezTo>
                    <a:pt x="3251" y="8289"/>
                    <a:pt x="3237" y="8284"/>
                    <a:pt x="3230" y="8279"/>
                  </a:cubicBezTo>
                  <a:lnTo>
                    <a:pt x="3230" y="8279"/>
                  </a:lnTo>
                  <a:cubicBezTo>
                    <a:pt x="3234" y="8275"/>
                    <a:pt x="3241" y="8268"/>
                    <a:pt x="3248" y="8261"/>
                  </a:cubicBezTo>
                  <a:close/>
                  <a:moveTo>
                    <a:pt x="4654" y="8283"/>
                  </a:moveTo>
                  <a:cubicBezTo>
                    <a:pt x="4643" y="8294"/>
                    <a:pt x="4632" y="8305"/>
                    <a:pt x="4632" y="8305"/>
                  </a:cubicBezTo>
                  <a:lnTo>
                    <a:pt x="4610" y="8305"/>
                  </a:lnTo>
                  <a:cubicBezTo>
                    <a:pt x="4610" y="8305"/>
                    <a:pt x="4621" y="8283"/>
                    <a:pt x="4621" y="8283"/>
                  </a:cubicBezTo>
                  <a:close/>
                  <a:moveTo>
                    <a:pt x="927" y="7575"/>
                  </a:moveTo>
                  <a:cubicBezTo>
                    <a:pt x="927" y="7575"/>
                    <a:pt x="916" y="7585"/>
                    <a:pt x="916" y="7596"/>
                  </a:cubicBezTo>
                  <a:cubicBezTo>
                    <a:pt x="916" y="7607"/>
                    <a:pt x="927" y="7618"/>
                    <a:pt x="938" y="7618"/>
                  </a:cubicBezTo>
                  <a:lnTo>
                    <a:pt x="949" y="7618"/>
                  </a:lnTo>
                  <a:cubicBezTo>
                    <a:pt x="960" y="7629"/>
                    <a:pt x="970" y="7640"/>
                    <a:pt x="970" y="7651"/>
                  </a:cubicBezTo>
                  <a:lnTo>
                    <a:pt x="960" y="7673"/>
                  </a:lnTo>
                  <a:cubicBezTo>
                    <a:pt x="949" y="7662"/>
                    <a:pt x="938" y="7662"/>
                    <a:pt x="927" y="7662"/>
                  </a:cubicBezTo>
                  <a:cubicBezTo>
                    <a:pt x="916" y="7651"/>
                    <a:pt x="905" y="7651"/>
                    <a:pt x="894" y="7651"/>
                  </a:cubicBezTo>
                  <a:lnTo>
                    <a:pt x="785" y="7618"/>
                  </a:lnTo>
                  <a:lnTo>
                    <a:pt x="785" y="7618"/>
                  </a:lnTo>
                  <a:cubicBezTo>
                    <a:pt x="796" y="7651"/>
                    <a:pt x="796" y="7694"/>
                    <a:pt x="861" y="7716"/>
                  </a:cubicBezTo>
                  <a:cubicBezTo>
                    <a:pt x="872" y="7716"/>
                    <a:pt x="883" y="7738"/>
                    <a:pt x="872" y="7749"/>
                  </a:cubicBezTo>
                  <a:cubicBezTo>
                    <a:pt x="851" y="7771"/>
                    <a:pt x="829" y="7793"/>
                    <a:pt x="796" y="7803"/>
                  </a:cubicBezTo>
                  <a:cubicBezTo>
                    <a:pt x="774" y="7803"/>
                    <a:pt x="752" y="7814"/>
                    <a:pt x="752" y="7836"/>
                  </a:cubicBezTo>
                  <a:cubicBezTo>
                    <a:pt x="763" y="7858"/>
                    <a:pt x="742" y="7891"/>
                    <a:pt x="796" y="7891"/>
                  </a:cubicBezTo>
                  <a:cubicBezTo>
                    <a:pt x="829" y="7901"/>
                    <a:pt x="840" y="7934"/>
                    <a:pt x="818" y="7956"/>
                  </a:cubicBezTo>
                  <a:cubicBezTo>
                    <a:pt x="807" y="7978"/>
                    <a:pt x="796" y="7989"/>
                    <a:pt x="785" y="8010"/>
                  </a:cubicBezTo>
                  <a:lnTo>
                    <a:pt x="807" y="8010"/>
                  </a:lnTo>
                  <a:cubicBezTo>
                    <a:pt x="829" y="8021"/>
                    <a:pt x="851" y="8032"/>
                    <a:pt x="861" y="8054"/>
                  </a:cubicBezTo>
                  <a:cubicBezTo>
                    <a:pt x="872" y="8065"/>
                    <a:pt x="894" y="8109"/>
                    <a:pt x="905" y="8141"/>
                  </a:cubicBezTo>
                  <a:cubicBezTo>
                    <a:pt x="927" y="8174"/>
                    <a:pt x="927" y="8174"/>
                    <a:pt x="938" y="8174"/>
                  </a:cubicBezTo>
                  <a:cubicBezTo>
                    <a:pt x="981" y="8174"/>
                    <a:pt x="960" y="8152"/>
                    <a:pt x="970" y="8130"/>
                  </a:cubicBezTo>
                  <a:cubicBezTo>
                    <a:pt x="960" y="8119"/>
                    <a:pt x="970" y="8098"/>
                    <a:pt x="981" y="8098"/>
                  </a:cubicBezTo>
                  <a:cubicBezTo>
                    <a:pt x="981" y="8130"/>
                    <a:pt x="992" y="8152"/>
                    <a:pt x="1003" y="8185"/>
                  </a:cubicBezTo>
                  <a:lnTo>
                    <a:pt x="960" y="8250"/>
                  </a:lnTo>
                  <a:cubicBezTo>
                    <a:pt x="1036" y="8250"/>
                    <a:pt x="992" y="8305"/>
                    <a:pt x="1025" y="8316"/>
                  </a:cubicBezTo>
                  <a:cubicBezTo>
                    <a:pt x="1036" y="8305"/>
                    <a:pt x="1047" y="8283"/>
                    <a:pt x="1058" y="8272"/>
                  </a:cubicBezTo>
                  <a:cubicBezTo>
                    <a:pt x="1076" y="8253"/>
                    <a:pt x="1103" y="8243"/>
                    <a:pt x="1124" y="8227"/>
                  </a:cubicBezTo>
                  <a:lnTo>
                    <a:pt x="1124" y="8227"/>
                  </a:lnTo>
                  <a:cubicBezTo>
                    <a:pt x="1122" y="8227"/>
                    <a:pt x="1121" y="8227"/>
                    <a:pt x="1120" y="8227"/>
                  </a:cubicBezTo>
                  <a:cubicBezTo>
                    <a:pt x="1105" y="8227"/>
                    <a:pt x="1098" y="8214"/>
                    <a:pt x="1090" y="8207"/>
                  </a:cubicBezTo>
                  <a:cubicBezTo>
                    <a:pt x="1079" y="8196"/>
                    <a:pt x="1069" y="8196"/>
                    <a:pt x="1047" y="8196"/>
                  </a:cubicBezTo>
                  <a:cubicBezTo>
                    <a:pt x="1101" y="8163"/>
                    <a:pt x="1101" y="8109"/>
                    <a:pt x="1047" y="8098"/>
                  </a:cubicBezTo>
                  <a:cubicBezTo>
                    <a:pt x="1025" y="8098"/>
                    <a:pt x="1014" y="8087"/>
                    <a:pt x="1014" y="8065"/>
                  </a:cubicBezTo>
                  <a:cubicBezTo>
                    <a:pt x="1003" y="8021"/>
                    <a:pt x="992" y="7978"/>
                    <a:pt x="981" y="7934"/>
                  </a:cubicBezTo>
                  <a:lnTo>
                    <a:pt x="916" y="7934"/>
                  </a:lnTo>
                  <a:lnTo>
                    <a:pt x="1003" y="7869"/>
                  </a:lnTo>
                  <a:lnTo>
                    <a:pt x="1047" y="7901"/>
                  </a:lnTo>
                  <a:cubicBezTo>
                    <a:pt x="1112" y="7869"/>
                    <a:pt x="1123" y="7836"/>
                    <a:pt x="1101" y="7793"/>
                  </a:cubicBezTo>
                  <a:cubicBezTo>
                    <a:pt x="1101" y="7793"/>
                    <a:pt x="1079" y="7782"/>
                    <a:pt x="1069" y="7782"/>
                  </a:cubicBezTo>
                  <a:cubicBezTo>
                    <a:pt x="1047" y="7760"/>
                    <a:pt x="1025" y="7749"/>
                    <a:pt x="1014" y="7727"/>
                  </a:cubicBezTo>
                  <a:cubicBezTo>
                    <a:pt x="1003" y="7705"/>
                    <a:pt x="1014" y="7694"/>
                    <a:pt x="1014" y="7673"/>
                  </a:cubicBezTo>
                  <a:cubicBezTo>
                    <a:pt x="1025" y="7662"/>
                    <a:pt x="1025" y="7662"/>
                    <a:pt x="1036" y="7662"/>
                  </a:cubicBezTo>
                  <a:cubicBezTo>
                    <a:pt x="1047" y="7651"/>
                    <a:pt x="1058" y="7629"/>
                    <a:pt x="1058" y="7618"/>
                  </a:cubicBezTo>
                  <a:lnTo>
                    <a:pt x="1025" y="7607"/>
                  </a:lnTo>
                  <a:lnTo>
                    <a:pt x="970" y="7585"/>
                  </a:lnTo>
                  <a:cubicBezTo>
                    <a:pt x="960" y="7585"/>
                    <a:pt x="949" y="7585"/>
                    <a:pt x="927" y="7575"/>
                  </a:cubicBezTo>
                  <a:close/>
                  <a:moveTo>
                    <a:pt x="1243" y="8261"/>
                  </a:moveTo>
                  <a:cubicBezTo>
                    <a:pt x="1254" y="8283"/>
                    <a:pt x="1254" y="8305"/>
                    <a:pt x="1265" y="8327"/>
                  </a:cubicBezTo>
                  <a:cubicBezTo>
                    <a:pt x="1265" y="8337"/>
                    <a:pt x="1243" y="8348"/>
                    <a:pt x="1232" y="8359"/>
                  </a:cubicBezTo>
                  <a:lnTo>
                    <a:pt x="1199" y="8359"/>
                  </a:lnTo>
                  <a:cubicBezTo>
                    <a:pt x="1188" y="8348"/>
                    <a:pt x="1188" y="8337"/>
                    <a:pt x="1199" y="8327"/>
                  </a:cubicBezTo>
                  <a:cubicBezTo>
                    <a:pt x="1210" y="8305"/>
                    <a:pt x="1221" y="8283"/>
                    <a:pt x="1232" y="8261"/>
                  </a:cubicBezTo>
                  <a:close/>
                  <a:moveTo>
                    <a:pt x="2235" y="8294"/>
                  </a:moveTo>
                  <a:lnTo>
                    <a:pt x="2278" y="8305"/>
                  </a:lnTo>
                  <a:lnTo>
                    <a:pt x="2300" y="8305"/>
                  </a:lnTo>
                  <a:cubicBezTo>
                    <a:pt x="2300" y="8327"/>
                    <a:pt x="2289" y="8337"/>
                    <a:pt x="2289" y="8359"/>
                  </a:cubicBezTo>
                  <a:cubicBezTo>
                    <a:pt x="2278" y="8370"/>
                    <a:pt x="2267" y="8370"/>
                    <a:pt x="2267" y="8381"/>
                  </a:cubicBezTo>
                  <a:cubicBezTo>
                    <a:pt x="2256" y="8381"/>
                    <a:pt x="2246" y="8381"/>
                    <a:pt x="2235" y="8370"/>
                  </a:cubicBezTo>
                  <a:cubicBezTo>
                    <a:pt x="2224" y="8348"/>
                    <a:pt x="2224" y="8337"/>
                    <a:pt x="2224" y="8316"/>
                  </a:cubicBezTo>
                  <a:cubicBezTo>
                    <a:pt x="2213" y="8316"/>
                    <a:pt x="2213" y="8305"/>
                    <a:pt x="2224" y="8294"/>
                  </a:cubicBezTo>
                  <a:close/>
                  <a:moveTo>
                    <a:pt x="2376" y="6605"/>
                  </a:moveTo>
                  <a:cubicBezTo>
                    <a:pt x="2398" y="6616"/>
                    <a:pt x="2420" y="6616"/>
                    <a:pt x="2442" y="6626"/>
                  </a:cubicBezTo>
                  <a:cubicBezTo>
                    <a:pt x="2464" y="6626"/>
                    <a:pt x="2485" y="6637"/>
                    <a:pt x="2496" y="6648"/>
                  </a:cubicBezTo>
                  <a:cubicBezTo>
                    <a:pt x="2507" y="6692"/>
                    <a:pt x="2507" y="6724"/>
                    <a:pt x="2507" y="6757"/>
                  </a:cubicBezTo>
                  <a:cubicBezTo>
                    <a:pt x="2518" y="6801"/>
                    <a:pt x="2518" y="6833"/>
                    <a:pt x="2529" y="6866"/>
                  </a:cubicBezTo>
                  <a:cubicBezTo>
                    <a:pt x="2529" y="6888"/>
                    <a:pt x="2551" y="6899"/>
                    <a:pt x="2518" y="6932"/>
                  </a:cubicBezTo>
                  <a:lnTo>
                    <a:pt x="2518" y="6953"/>
                  </a:lnTo>
                  <a:cubicBezTo>
                    <a:pt x="2518" y="6953"/>
                    <a:pt x="2529" y="6997"/>
                    <a:pt x="2529" y="7030"/>
                  </a:cubicBezTo>
                  <a:cubicBezTo>
                    <a:pt x="2529" y="7051"/>
                    <a:pt x="2540" y="7073"/>
                    <a:pt x="2605" y="7073"/>
                  </a:cubicBezTo>
                  <a:cubicBezTo>
                    <a:pt x="2638" y="7073"/>
                    <a:pt x="2649" y="7117"/>
                    <a:pt x="2616" y="7139"/>
                  </a:cubicBezTo>
                  <a:cubicBezTo>
                    <a:pt x="2605" y="7150"/>
                    <a:pt x="2594" y="7160"/>
                    <a:pt x="2594" y="7171"/>
                  </a:cubicBezTo>
                  <a:cubicBezTo>
                    <a:pt x="2583" y="7171"/>
                    <a:pt x="2583" y="7182"/>
                    <a:pt x="2594" y="7182"/>
                  </a:cubicBezTo>
                  <a:cubicBezTo>
                    <a:pt x="2605" y="7259"/>
                    <a:pt x="2627" y="7335"/>
                    <a:pt x="2649" y="7400"/>
                  </a:cubicBezTo>
                  <a:cubicBezTo>
                    <a:pt x="2649" y="7411"/>
                    <a:pt x="2671" y="7422"/>
                    <a:pt x="2681" y="7422"/>
                  </a:cubicBezTo>
                  <a:cubicBezTo>
                    <a:pt x="2692" y="7433"/>
                    <a:pt x="2725" y="7444"/>
                    <a:pt x="2736" y="7455"/>
                  </a:cubicBezTo>
                  <a:cubicBezTo>
                    <a:pt x="2747" y="7476"/>
                    <a:pt x="2747" y="7498"/>
                    <a:pt x="2747" y="7531"/>
                  </a:cubicBezTo>
                  <a:cubicBezTo>
                    <a:pt x="2747" y="7540"/>
                    <a:pt x="2747" y="7556"/>
                    <a:pt x="2770" y="7556"/>
                  </a:cubicBezTo>
                  <a:cubicBezTo>
                    <a:pt x="2775" y="7556"/>
                    <a:pt x="2782" y="7555"/>
                    <a:pt x="2790" y="7553"/>
                  </a:cubicBezTo>
                  <a:cubicBezTo>
                    <a:pt x="2801" y="7553"/>
                    <a:pt x="2812" y="7553"/>
                    <a:pt x="2812" y="7564"/>
                  </a:cubicBezTo>
                  <a:cubicBezTo>
                    <a:pt x="2812" y="7580"/>
                    <a:pt x="2823" y="7585"/>
                    <a:pt x="2841" y="7585"/>
                  </a:cubicBezTo>
                  <a:cubicBezTo>
                    <a:pt x="2859" y="7585"/>
                    <a:pt x="2883" y="7580"/>
                    <a:pt x="2910" y="7575"/>
                  </a:cubicBezTo>
                  <a:lnTo>
                    <a:pt x="2910" y="7575"/>
                  </a:lnTo>
                  <a:lnTo>
                    <a:pt x="2801" y="7629"/>
                  </a:lnTo>
                  <a:cubicBezTo>
                    <a:pt x="2801" y="7640"/>
                    <a:pt x="2790" y="7640"/>
                    <a:pt x="2790" y="7651"/>
                  </a:cubicBezTo>
                  <a:lnTo>
                    <a:pt x="2812" y="7651"/>
                  </a:lnTo>
                  <a:cubicBezTo>
                    <a:pt x="2826" y="7648"/>
                    <a:pt x="2837" y="7647"/>
                    <a:pt x="2845" y="7647"/>
                  </a:cubicBezTo>
                  <a:cubicBezTo>
                    <a:pt x="2872" y="7647"/>
                    <a:pt x="2878" y="7659"/>
                    <a:pt x="2878" y="7684"/>
                  </a:cubicBezTo>
                  <a:cubicBezTo>
                    <a:pt x="2878" y="7694"/>
                    <a:pt x="2878" y="7716"/>
                    <a:pt x="2889" y="7727"/>
                  </a:cubicBezTo>
                  <a:cubicBezTo>
                    <a:pt x="2889" y="7727"/>
                    <a:pt x="2889" y="7749"/>
                    <a:pt x="2899" y="7749"/>
                  </a:cubicBezTo>
                  <a:cubicBezTo>
                    <a:pt x="2987" y="7749"/>
                    <a:pt x="2965" y="7793"/>
                    <a:pt x="2987" y="7814"/>
                  </a:cubicBezTo>
                  <a:cubicBezTo>
                    <a:pt x="2998" y="7858"/>
                    <a:pt x="3041" y="7880"/>
                    <a:pt x="3074" y="7880"/>
                  </a:cubicBezTo>
                  <a:cubicBezTo>
                    <a:pt x="3085" y="7880"/>
                    <a:pt x="3096" y="7891"/>
                    <a:pt x="3096" y="7901"/>
                  </a:cubicBezTo>
                  <a:cubicBezTo>
                    <a:pt x="3107" y="7934"/>
                    <a:pt x="3117" y="7956"/>
                    <a:pt x="3117" y="7989"/>
                  </a:cubicBezTo>
                  <a:cubicBezTo>
                    <a:pt x="3128" y="8000"/>
                    <a:pt x="3128" y="8010"/>
                    <a:pt x="3139" y="8021"/>
                  </a:cubicBezTo>
                  <a:cubicBezTo>
                    <a:pt x="3194" y="7967"/>
                    <a:pt x="3107" y="7934"/>
                    <a:pt x="3183" y="7891"/>
                  </a:cubicBezTo>
                  <a:lnTo>
                    <a:pt x="3150" y="7891"/>
                  </a:lnTo>
                  <a:cubicBezTo>
                    <a:pt x="3139" y="7880"/>
                    <a:pt x="3139" y="7869"/>
                    <a:pt x="3128" y="7858"/>
                  </a:cubicBezTo>
                  <a:cubicBezTo>
                    <a:pt x="3128" y="7858"/>
                    <a:pt x="3139" y="7847"/>
                    <a:pt x="3150" y="7847"/>
                  </a:cubicBezTo>
                  <a:cubicBezTo>
                    <a:pt x="3161" y="7847"/>
                    <a:pt x="3183" y="7847"/>
                    <a:pt x="3194" y="7858"/>
                  </a:cubicBezTo>
                  <a:cubicBezTo>
                    <a:pt x="3205" y="7858"/>
                    <a:pt x="3205" y="7869"/>
                    <a:pt x="3205" y="7869"/>
                  </a:cubicBezTo>
                  <a:cubicBezTo>
                    <a:pt x="3226" y="7880"/>
                    <a:pt x="3237" y="7880"/>
                    <a:pt x="3248" y="7891"/>
                  </a:cubicBezTo>
                  <a:cubicBezTo>
                    <a:pt x="3259" y="7880"/>
                    <a:pt x="3270" y="7869"/>
                    <a:pt x="3270" y="7858"/>
                  </a:cubicBezTo>
                  <a:cubicBezTo>
                    <a:pt x="3270" y="7847"/>
                    <a:pt x="3270" y="7836"/>
                    <a:pt x="3281" y="7825"/>
                  </a:cubicBezTo>
                  <a:cubicBezTo>
                    <a:pt x="3292" y="7814"/>
                    <a:pt x="3281" y="7803"/>
                    <a:pt x="3248" y="7803"/>
                  </a:cubicBezTo>
                  <a:cubicBezTo>
                    <a:pt x="3194" y="7803"/>
                    <a:pt x="3161" y="7782"/>
                    <a:pt x="3161" y="7760"/>
                  </a:cubicBezTo>
                  <a:cubicBezTo>
                    <a:pt x="3150" y="7738"/>
                    <a:pt x="3150" y="7716"/>
                    <a:pt x="3161" y="7705"/>
                  </a:cubicBezTo>
                  <a:cubicBezTo>
                    <a:pt x="3166" y="7725"/>
                    <a:pt x="3180" y="7731"/>
                    <a:pt x="3200" y="7731"/>
                  </a:cubicBezTo>
                  <a:cubicBezTo>
                    <a:pt x="3224" y="7731"/>
                    <a:pt x="3256" y="7722"/>
                    <a:pt x="3292" y="7716"/>
                  </a:cubicBezTo>
                  <a:cubicBezTo>
                    <a:pt x="3317" y="7708"/>
                    <a:pt x="3332" y="7704"/>
                    <a:pt x="3342" y="7704"/>
                  </a:cubicBezTo>
                  <a:cubicBezTo>
                    <a:pt x="3359" y="7704"/>
                    <a:pt x="3361" y="7714"/>
                    <a:pt x="3368" y="7727"/>
                  </a:cubicBezTo>
                  <a:cubicBezTo>
                    <a:pt x="3379" y="7782"/>
                    <a:pt x="3390" y="7825"/>
                    <a:pt x="3401" y="7880"/>
                  </a:cubicBezTo>
                  <a:lnTo>
                    <a:pt x="3379" y="7880"/>
                  </a:lnTo>
                  <a:cubicBezTo>
                    <a:pt x="3379" y="7869"/>
                    <a:pt x="3379" y="7858"/>
                    <a:pt x="3368" y="7858"/>
                  </a:cubicBezTo>
                  <a:cubicBezTo>
                    <a:pt x="3357" y="7847"/>
                    <a:pt x="3346" y="7847"/>
                    <a:pt x="3335" y="7847"/>
                  </a:cubicBezTo>
                  <a:cubicBezTo>
                    <a:pt x="3324" y="7858"/>
                    <a:pt x="3314" y="7869"/>
                    <a:pt x="3314" y="7869"/>
                  </a:cubicBezTo>
                  <a:cubicBezTo>
                    <a:pt x="3314" y="7891"/>
                    <a:pt x="3324" y="7912"/>
                    <a:pt x="3324" y="7934"/>
                  </a:cubicBezTo>
                  <a:cubicBezTo>
                    <a:pt x="3335" y="7934"/>
                    <a:pt x="3346" y="7945"/>
                    <a:pt x="3357" y="7945"/>
                  </a:cubicBezTo>
                  <a:cubicBezTo>
                    <a:pt x="3390" y="7945"/>
                    <a:pt x="3423" y="7945"/>
                    <a:pt x="3433" y="7967"/>
                  </a:cubicBezTo>
                  <a:cubicBezTo>
                    <a:pt x="3433" y="7967"/>
                    <a:pt x="3438" y="7972"/>
                    <a:pt x="3445" y="7972"/>
                  </a:cubicBezTo>
                  <a:cubicBezTo>
                    <a:pt x="3448" y="7972"/>
                    <a:pt x="3452" y="7971"/>
                    <a:pt x="3455" y="7967"/>
                  </a:cubicBezTo>
                  <a:cubicBezTo>
                    <a:pt x="3466" y="7967"/>
                    <a:pt x="3477" y="7956"/>
                    <a:pt x="3477" y="7945"/>
                  </a:cubicBezTo>
                  <a:lnTo>
                    <a:pt x="3477" y="7923"/>
                  </a:lnTo>
                  <a:lnTo>
                    <a:pt x="3477" y="7760"/>
                  </a:lnTo>
                  <a:cubicBezTo>
                    <a:pt x="3499" y="7738"/>
                    <a:pt x="3521" y="7738"/>
                    <a:pt x="3542" y="7727"/>
                  </a:cubicBezTo>
                  <a:cubicBezTo>
                    <a:pt x="3568" y="7723"/>
                    <a:pt x="3587" y="7721"/>
                    <a:pt x="3602" y="7721"/>
                  </a:cubicBezTo>
                  <a:cubicBezTo>
                    <a:pt x="3632" y="7721"/>
                    <a:pt x="3644" y="7731"/>
                    <a:pt x="3651" y="7760"/>
                  </a:cubicBezTo>
                  <a:cubicBezTo>
                    <a:pt x="3651" y="7771"/>
                    <a:pt x="3651" y="7793"/>
                    <a:pt x="3651" y="7803"/>
                  </a:cubicBezTo>
                  <a:lnTo>
                    <a:pt x="3651" y="7825"/>
                  </a:lnTo>
                  <a:cubicBezTo>
                    <a:pt x="3575" y="7858"/>
                    <a:pt x="3619" y="7858"/>
                    <a:pt x="3684" y="7858"/>
                  </a:cubicBezTo>
                  <a:lnTo>
                    <a:pt x="3630" y="7880"/>
                  </a:lnTo>
                  <a:lnTo>
                    <a:pt x="3597" y="7912"/>
                  </a:lnTo>
                  <a:cubicBezTo>
                    <a:pt x="3597" y="7912"/>
                    <a:pt x="3586" y="7923"/>
                    <a:pt x="3586" y="7923"/>
                  </a:cubicBezTo>
                  <a:cubicBezTo>
                    <a:pt x="3575" y="7923"/>
                    <a:pt x="3532" y="7945"/>
                    <a:pt x="3542" y="7956"/>
                  </a:cubicBezTo>
                  <a:cubicBezTo>
                    <a:pt x="3553" y="7967"/>
                    <a:pt x="3564" y="7978"/>
                    <a:pt x="3586" y="7978"/>
                  </a:cubicBezTo>
                  <a:cubicBezTo>
                    <a:pt x="3575" y="8000"/>
                    <a:pt x="3564" y="8021"/>
                    <a:pt x="3542" y="8043"/>
                  </a:cubicBezTo>
                  <a:lnTo>
                    <a:pt x="3521" y="8021"/>
                  </a:lnTo>
                  <a:lnTo>
                    <a:pt x="3455" y="8119"/>
                  </a:lnTo>
                  <a:cubicBezTo>
                    <a:pt x="3444" y="8109"/>
                    <a:pt x="3444" y="8109"/>
                    <a:pt x="3444" y="8098"/>
                  </a:cubicBezTo>
                  <a:cubicBezTo>
                    <a:pt x="3423" y="8098"/>
                    <a:pt x="3412" y="8087"/>
                    <a:pt x="3401" y="8087"/>
                  </a:cubicBezTo>
                  <a:cubicBezTo>
                    <a:pt x="3390" y="8087"/>
                    <a:pt x="3368" y="8087"/>
                    <a:pt x="3368" y="8076"/>
                  </a:cubicBezTo>
                  <a:cubicBezTo>
                    <a:pt x="3368" y="8065"/>
                    <a:pt x="3379" y="8054"/>
                    <a:pt x="3379" y="8043"/>
                  </a:cubicBezTo>
                  <a:cubicBezTo>
                    <a:pt x="3423" y="8021"/>
                    <a:pt x="3412" y="8000"/>
                    <a:pt x="3379" y="8000"/>
                  </a:cubicBezTo>
                  <a:cubicBezTo>
                    <a:pt x="3357" y="8000"/>
                    <a:pt x="3346" y="7978"/>
                    <a:pt x="3335" y="7967"/>
                  </a:cubicBezTo>
                  <a:cubicBezTo>
                    <a:pt x="3324" y="7967"/>
                    <a:pt x="3303" y="7956"/>
                    <a:pt x="3281" y="7956"/>
                  </a:cubicBezTo>
                  <a:cubicBezTo>
                    <a:pt x="3281" y="7956"/>
                    <a:pt x="3259" y="7967"/>
                    <a:pt x="3237" y="7978"/>
                  </a:cubicBezTo>
                  <a:lnTo>
                    <a:pt x="3183" y="8043"/>
                  </a:lnTo>
                  <a:cubicBezTo>
                    <a:pt x="3173" y="8044"/>
                    <a:pt x="3165" y="8045"/>
                    <a:pt x="3157" y="8045"/>
                  </a:cubicBezTo>
                  <a:cubicBezTo>
                    <a:pt x="3095" y="8045"/>
                    <a:pt x="3090" y="8009"/>
                    <a:pt x="3041" y="8000"/>
                  </a:cubicBezTo>
                  <a:cubicBezTo>
                    <a:pt x="3041" y="8000"/>
                    <a:pt x="3034" y="7986"/>
                    <a:pt x="3026" y="7986"/>
                  </a:cubicBezTo>
                  <a:cubicBezTo>
                    <a:pt x="3024" y="7986"/>
                    <a:pt x="3021" y="7987"/>
                    <a:pt x="3019" y="7989"/>
                  </a:cubicBezTo>
                  <a:cubicBezTo>
                    <a:pt x="3008" y="7991"/>
                    <a:pt x="2999" y="7993"/>
                    <a:pt x="2991" y="7993"/>
                  </a:cubicBezTo>
                  <a:cubicBezTo>
                    <a:pt x="2966" y="7993"/>
                    <a:pt x="2954" y="7981"/>
                    <a:pt x="2954" y="7956"/>
                  </a:cubicBezTo>
                  <a:cubicBezTo>
                    <a:pt x="2954" y="7943"/>
                    <a:pt x="2946" y="7938"/>
                    <a:pt x="2934" y="7938"/>
                  </a:cubicBezTo>
                  <a:cubicBezTo>
                    <a:pt x="2925" y="7938"/>
                    <a:pt x="2913" y="7941"/>
                    <a:pt x="2899" y="7945"/>
                  </a:cubicBezTo>
                  <a:lnTo>
                    <a:pt x="2867" y="7956"/>
                  </a:lnTo>
                  <a:cubicBezTo>
                    <a:pt x="2840" y="7959"/>
                    <a:pt x="2820" y="7962"/>
                    <a:pt x="2806" y="7962"/>
                  </a:cubicBezTo>
                  <a:cubicBezTo>
                    <a:pt x="2773" y="7962"/>
                    <a:pt x="2765" y="7950"/>
                    <a:pt x="2758" y="7912"/>
                  </a:cubicBezTo>
                  <a:cubicBezTo>
                    <a:pt x="2758" y="7891"/>
                    <a:pt x="2769" y="7869"/>
                    <a:pt x="2725" y="7869"/>
                  </a:cubicBezTo>
                  <a:cubicBezTo>
                    <a:pt x="2725" y="7891"/>
                    <a:pt x="2736" y="7912"/>
                    <a:pt x="2692" y="7934"/>
                  </a:cubicBezTo>
                  <a:cubicBezTo>
                    <a:pt x="2660" y="7956"/>
                    <a:pt x="2692" y="7989"/>
                    <a:pt x="2714" y="7989"/>
                  </a:cubicBezTo>
                  <a:cubicBezTo>
                    <a:pt x="2747" y="7989"/>
                    <a:pt x="2780" y="8021"/>
                    <a:pt x="2747" y="8032"/>
                  </a:cubicBezTo>
                  <a:cubicBezTo>
                    <a:pt x="2714" y="8054"/>
                    <a:pt x="2703" y="8087"/>
                    <a:pt x="2714" y="8109"/>
                  </a:cubicBezTo>
                  <a:cubicBezTo>
                    <a:pt x="2714" y="8119"/>
                    <a:pt x="2725" y="8130"/>
                    <a:pt x="2725" y="8141"/>
                  </a:cubicBezTo>
                  <a:lnTo>
                    <a:pt x="2703" y="8141"/>
                  </a:lnTo>
                  <a:cubicBezTo>
                    <a:pt x="2703" y="8119"/>
                    <a:pt x="2692" y="8109"/>
                    <a:pt x="2681" y="8087"/>
                  </a:cubicBezTo>
                  <a:cubicBezTo>
                    <a:pt x="2681" y="8076"/>
                    <a:pt x="2671" y="8076"/>
                    <a:pt x="2660" y="8076"/>
                  </a:cubicBezTo>
                  <a:cubicBezTo>
                    <a:pt x="2638" y="8076"/>
                    <a:pt x="2627" y="8076"/>
                    <a:pt x="2605" y="8087"/>
                  </a:cubicBezTo>
                  <a:cubicBezTo>
                    <a:pt x="2605" y="8098"/>
                    <a:pt x="2605" y="8109"/>
                    <a:pt x="2605" y="8119"/>
                  </a:cubicBezTo>
                  <a:cubicBezTo>
                    <a:pt x="2605" y="8130"/>
                    <a:pt x="2660" y="8130"/>
                    <a:pt x="2627" y="8152"/>
                  </a:cubicBezTo>
                  <a:cubicBezTo>
                    <a:pt x="2608" y="8165"/>
                    <a:pt x="2585" y="8170"/>
                    <a:pt x="2563" y="8170"/>
                  </a:cubicBezTo>
                  <a:cubicBezTo>
                    <a:pt x="2547" y="8170"/>
                    <a:pt x="2532" y="8168"/>
                    <a:pt x="2518" y="8163"/>
                  </a:cubicBezTo>
                  <a:lnTo>
                    <a:pt x="2496" y="8163"/>
                  </a:lnTo>
                  <a:cubicBezTo>
                    <a:pt x="2518" y="8207"/>
                    <a:pt x="2529" y="8239"/>
                    <a:pt x="2551" y="8283"/>
                  </a:cubicBezTo>
                  <a:lnTo>
                    <a:pt x="2453" y="8272"/>
                  </a:lnTo>
                  <a:lnTo>
                    <a:pt x="2442" y="8272"/>
                  </a:lnTo>
                  <a:lnTo>
                    <a:pt x="2474" y="8327"/>
                  </a:lnTo>
                  <a:cubicBezTo>
                    <a:pt x="2474" y="8337"/>
                    <a:pt x="2464" y="8348"/>
                    <a:pt x="2464" y="8370"/>
                  </a:cubicBezTo>
                  <a:cubicBezTo>
                    <a:pt x="2464" y="8370"/>
                    <a:pt x="2442" y="8381"/>
                    <a:pt x="2431" y="8381"/>
                  </a:cubicBezTo>
                  <a:cubicBezTo>
                    <a:pt x="2420" y="8370"/>
                    <a:pt x="2409" y="8348"/>
                    <a:pt x="2398" y="8327"/>
                  </a:cubicBezTo>
                  <a:cubicBezTo>
                    <a:pt x="2387" y="8305"/>
                    <a:pt x="2387" y="8272"/>
                    <a:pt x="2376" y="8250"/>
                  </a:cubicBezTo>
                  <a:lnTo>
                    <a:pt x="2289" y="8294"/>
                  </a:lnTo>
                  <a:cubicBezTo>
                    <a:pt x="2289" y="8283"/>
                    <a:pt x="2289" y="8272"/>
                    <a:pt x="2278" y="8250"/>
                  </a:cubicBezTo>
                  <a:cubicBezTo>
                    <a:pt x="2278" y="8207"/>
                    <a:pt x="2278" y="8207"/>
                    <a:pt x="2355" y="8185"/>
                  </a:cubicBezTo>
                  <a:cubicBezTo>
                    <a:pt x="2431" y="8174"/>
                    <a:pt x="2442" y="8152"/>
                    <a:pt x="2431" y="8109"/>
                  </a:cubicBezTo>
                  <a:cubicBezTo>
                    <a:pt x="2431" y="8098"/>
                    <a:pt x="2409" y="8076"/>
                    <a:pt x="2464" y="8054"/>
                  </a:cubicBezTo>
                  <a:cubicBezTo>
                    <a:pt x="2464" y="8054"/>
                    <a:pt x="2455" y="8020"/>
                    <a:pt x="2445" y="8020"/>
                  </a:cubicBezTo>
                  <a:cubicBezTo>
                    <a:pt x="2444" y="8020"/>
                    <a:pt x="2443" y="8020"/>
                    <a:pt x="2442" y="8021"/>
                  </a:cubicBezTo>
                  <a:cubicBezTo>
                    <a:pt x="2409" y="8021"/>
                    <a:pt x="2409" y="8000"/>
                    <a:pt x="2398" y="7989"/>
                  </a:cubicBezTo>
                  <a:cubicBezTo>
                    <a:pt x="2398" y="7980"/>
                    <a:pt x="2386" y="7960"/>
                    <a:pt x="2356" y="7960"/>
                  </a:cubicBezTo>
                  <a:cubicBezTo>
                    <a:pt x="2346" y="7960"/>
                    <a:pt x="2335" y="7962"/>
                    <a:pt x="2322" y="7967"/>
                  </a:cubicBezTo>
                  <a:cubicBezTo>
                    <a:pt x="2420" y="7901"/>
                    <a:pt x="2289" y="7934"/>
                    <a:pt x="2289" y="7912"/>
                  </a:cubicBezTo>
                  <a:cubicBezTo>
                    <a:pt x="2267" y="7934"/>
                    <a:pt x="2235" y="7945"/>
                    <a:pt x="2213" y="7956"/>
                  </a:cubicBezTo>
                  <a:cubicBezTo>
                    <a:pt x="2202" y="7956"/>
                    <a:pt x="2191" y="7945"/>
                    <a:pt x="2191" y="7934"/>
                  </a:cubicBezTo>
                  <a:cubicBezTo>
                    <a:pt x="2191" y="7923"/>
                    <a:pt x="2213" y="7912"/>
                    <a:pt x="2224" y="7912"/>
                  </a:cubicBezTo>
                  <a:cubicBezTo>
                    <a:pt x="2278" y="7891"/>
                    <a:pt x="2344" y="7880"/>
                    <a:pt x="2409" y="7869"/>
                  </a:cubicBezTo>
                  <a:lnTo>
                    <a:pt x="2464" y="7869"/>
                  </a:lnTo>
                  <a:cubicBezTo>
                    <a:pt x="2468" y="7871"/>
                    <a:pt x="2476" y="7872"/>
                    <a:pt x="2486" y="7872"/>
                  </a:cubicBezTo>
                  <a:cubicBezTo>
                    <a:pt x="2530" y="7872"/>
                    <a:pt x="2616" y="7856"/>
                    <a:pt x="2616" y="7847"/>
                  </a:cubicBezTo>
                  <a:cubicBezTo>
                    <a:pt x="2616" y="7825"/>
                    <a:pt x="2594" y="7814"/>
                    <a:pt x="2583" y="7814"/>
                  </a:cubicBezTo>
                  <a:cubicBezTo>
                    <a:pt x="2572" y="7803"/>
                    <a:pt x="2562" y="7803"/>
                    <a:pt x="2540" y="7803"/>
                  </a:cubicBezTo>
                  <a:cubicBezTo>
                    <a:pt x="2540" y="7803"/>
                    <a:pt x="2551" y="7793"/>
                    <a:pt x="2562" y="7793"/>
                  </a:cubicBezTo>
                  <a:lnTo>
                    <a:pt x="2681" y="7793"/>
                  </a:lnTo>
                  <a:cubicBezTo>
                    <a:pt x="2692" y="7793"/>
                    <a:pt x="2703" y="7782"/>
                    <a:pt x="2714" y="7782"/>
                  </a:cubicBezTo>
                  <a:cubicBezTo>
                    <a:pt x="2714" y="7771"/>
                    <a:pt x="2703" y="7760"/>
                    <a:pt x="2703" y="7760"/>
                  </a:cubicBezTo>
                  <a:cubicBezTo>
                    <a:pt x="2692" y="7749"/>
                    <a:pt x="2681" y="7738"/>
                    <a:pt x="2671" y="7738"/>
                  </a:cubicBezTo>
                  <a:lnTo>
                    <a:pt x="2638" y="7716"/>
                  </a:lnTo>
                  <a:lnTo>
                    <a:pt x="2594" y="7749"/>
                  </a:lnTo>
                  <a:lnTo>
                    <a:pt x="2507" y="7694"/>
                  </a:lnTo>
                  <a:lnTo>
                    <a:pt x="2485" y="7705"/>
                  </a:lnTo>
                  <a:lnTo>
                    <a:pt x="2518" y="7793"/>
                  </a:lnTo>
                  <a:lnTo>
                    <a:pt x="2355" y="7836"/>
                  </a:lnTo>
                  <a:lnTo>
                    <a:pt x="2333" y="7836"/>
                  </a:lnTo>
                  <a:lnTo>
                    <a:pt x="2235" y="7771"/>
                  </a:lnTo>
                  <a:cubicBezTo>
                    <a:pt x="2224" y="7760"/>
                    <a:pt x="2191" y="7749"/>
                    <a:pt x="2180" y="7738"/>
                  </a:cubicBezTo>
                  <a:cubicBezTo>
                    <a:pt x="2169" y="7727"/>
                    <a:pt x="2169" y="7716"/>
                    <a:pt x="2169" y="7705"/>
                  </a:cubicBezTo>
                  <a:cubicBezTo>
                    <a:pt x="2169" y="7694"/>
                    <a:pt x="2180" y="7684"/>
                    <a:pt x="2180" y="7673"/>
                  </a:cubicBezTo>
                  <a:lnTo>
                    <a:pt x="2202" y="7629"/>
                  </a:lnTo>
                  <a:cubicBezTo>
                    <a:pt x="2224" y="7640"/>
                    <a:pt x="2246" y="7640"/>
                    <a:pt x="2267" y="7651"/>
                  </a:cubicBezTo>
                  <a:cubicBezTo>
                    <a:pt x="2278" y="7651"/>
                    <a:pt x="2289" y="7673"/>
                    <a:pt x="2289" y="7673"/>
                  </a:cubicBezTo>
                  <a:lnTo>
                    <a:pt x="2311" y="7673"/>
                  </a:lnTo>
                  <a:cubicBezTo>
                    <a:pt x="2300" y="7629"/>
                    <a:pt x="2289" y="7585"/>
                    <a:pt x="2278" y="7542"/>
                  </a:cubicBezTo>
                  <a:cubicBezTo>
                    <a:pt x="2278" y="7542"/>
                    <a:pt x="2264" y="7537"/>
                    <a:pt x="2251" y="7537"/>
                  </a:cubicBezTo>
                  <a:cubicBezTo>
                    <a:pt x="2244" y="7537"/>
                    <a:pt x="2238" y="7538"/>
                    <a:pt x="2235" y="7542"/>
                  </a:cubicBezTo>
                  <a:cubicBezTo>
                    <a:pt x="2169" y="7542"/>
                    <a:pt x="2147" y="7531"/>
                    <a:pt x="2158" y="7487"/>
                  </a:cubicBezTo>
                  <a:cubicBezTo>
                    <a:pt x="2158" y="7476"/>
                    <a:pt x="2158" y="7476"/>
                    <a:pt x="2158" y="7476"/>
                  </a:cubicBezTo>
                  <a:cubicBezTo>
                    <a:pt x="2147" y="7433"/>
                    <a:pt x="2137" y="7389"/>
                    <a:pt x="2115" y="7346"/>
                  </a:cubicBezTo>
                  <a:cubicBezTo>
                    <a:pt x="2104" y="7324"/>
                    <a:pt x="2093" y="7313"/>
                    <a:pt x="2082" y="7302"/>
                  </a:cubicBezTo>
                  <a:cubicBezTo>
                    <a:pt x="2038" y="7280"/>
                    <a:pt x="2028" y="7226"/>
                    <a:pt x="2071" y="7193"/>
                  </a:cubicBezTo>
                  <a:lnTo>
                    <a:pt x="2071" y="7193"/>
                  </a:lnTo>
                  <a:lnTo>
                    <a:pt x="2071" y="7204"/>
                  </a:lnTo>
                  <a:cubicBezTo>
                    <a:pt x="2093" y="7193"/>
                    <a:pt x="2093" y="7160"/>
                    <a:pt x="2137" y="7160"/>
                  </a:cubicBezTo>
                  <a:cubicBezTo>
                    <a:pt x="2147" y="7160"/>
                    <a:pt x="2169" y="7160"/>
                    <a:pt x="2169" y="7171"/>
                  </a:cubicBezTo>
                  <a:cubicBezTo>
                    <a:pt x="2169" y="7182"/>
                    <a:pt x="2158" y="7193"/>
                    <a:pt x="2158" y="7193"/>
                  </a:cubicBezTo>
                  <a:cubicBezTo>
                    <a:pt x="2147" y="7204"/>
                    <a:pt x="2126" y="7204"/>
                    <a:pt x="2115" y="7215"/>
                  </a:cubicBezTo>
                  <a:cubicBezTo>
                    <a:pt x="2115" y="7226"/>
                    <a:pt x="2104" y="7248"/>
                    <a:pt x="2115" y="7259"/>
                  </a:cubicBezTo>
                  <a:lnTo>
                    <a:pt x="2158" y="7259"/>
                  </a:lnTo>
                  <a:cubicBezTo>
                    <a:pt x="2169" y="7248"/>
                    <a:pt x="2191" y="7248"/>
                    <a:pt x="2202" y="7237"/>
                  </a:cubicBezTo>
                  <a:cubicBezTo>
                    <a:pt x="2202" y="7237"/>
                    <a:pt x="2213" y="7215"/>
                    <a:pt x="2213" y="7215"/>
                  </a:cubicBezTo>
                  <a:cubicBezTo>
                    <a:pt x="2227" y="7236"/>
                    <a:pt x="2245" y="7243"/>
                    <a:pt x="2270" y="7243"/>
                  </a:cubicBezTo>
                  <a:cubicBezTo>
                    <a:pt x="2285" y="7243"/>
                    <a:pt x="2302" y="7241"/>
                    <a:pt x="2322" y="7237"/>
                  </a:cubicBezTo>
                  <a:cubicBezTo>
                    <a:pt x="2355" y="7226"/>
                    <a:pt x="2376" y="7215"/>
                    <a:pt x="2409" y="7215"/>
                  </a:cubicBezTo>
                  <a:cubicBezTo>
                    <a:pt x="2398" y="7248"/>
                    <a:pt x="2431" y="7291"/>
                    <a:pt x="2365" y="7324"/>
                  </a:cubicBezTo>
                  <a:lnTo>
                    <a:pt x="2431" y="7324"/>
                  </a:lnTo>
                  <a:cubicBezTo>
                    <a:pt x="2464" y="7357"/>
                    <a:pt x="2453" y="7367"/>
                    <a:pt x="2398" y="7378"/>
                  </a:cubicBezTo>
                  <a:cubicBezTo>
                    <a:pt x="2376" y="7389"/>
                    <a:pt x="2365" y="7400"/>
                    <a:pt x="2355" y="7411"/>
                  </a:cubicBezTo>
                  <a:cubicBezTo>
                    <a:pt x="2365" y="7411"/>
                    <a:pt x="2376" y="7422"/>
                    <a:pt x="2398" y="7422"/>
                  </a:cubicBezTo>
                  <a:cubicBezTo>
                    <a:pt x="2431" y="7422"/>
                    <a:pt x="2453" y="7411"/>
                    <a:pt x="2485" y="7400"/>
                  </a:cubicBezTo>
                  <a:cubicBezTo>
                    <a:pt x="2540" y="7378"/>
                    <a:pt x="2551" y="7367"/>
                    <a:pt x="2529" y="7335"/>
                  </a:cubicBezTo>
                  <a:cubicBezTo>
                    <a:pt x="2507" y="7291"/>
                    <a:pt x="2496" y="7259"/>
                    <a:pt x="2485" y="7226"/>
                  </a:cubicBezTo>
                  <a:lnTo>
                    <a:pt x="2551" y="7226"/>
                  </a:lnTo>
                  <a:cubicBezTo>
                    <a:pt x="2551" y="7226"/>
                    <a:pt x="2572" y="7215"/>
                    <a:pt x="2572" y="7204"/>
                  </a:cubicBezTo>
                  <a:cubicBezTo>
                    <a:pt x="2562" y="7193"/>
                    <a:pt x="2551" y="7171"/>
                    <a:pt x="2529" y="7160"/>
                  </a:cubicBezTo>
                  <a:cubicBezTo>
                    <a:pt x="2507" y="7150"/>
                    <a:pt x="2464" y="7128"/>
                    <a:pt x="2464" y="7095"/>
                  </a:cubicBezTo>
                  <a:cubicBezTo>
                    <a:pt x="2464" y="7084"/>
                    <a:pt x="2464" y="7073"/>
                    <a:pt x="2464" y="7051"/>
                  </a:cubicBezTo>
                  <a:cubicBezTo>
                    <a:pt x="2464" y="7051"/>
                    <a:pt x="2464" y="7041"/>
                    <a:pt x="2464" y="7041"/>
                  </a:cubicBezTo>
                  <a:lnTo>
                    <a:pt x="2431" y="7051"/>
                  </a:lnTo>
                  <a:cubicBezTo>
                    <a:pt x="2411" y="7061"/>
                    <a:pt x="2396" y="7067"/>
                    <a:pt x="2385" y="7067"/>
                  </a:cubicBezTo>
                  <a:cubicBezTo>
                    <a:pt x="2372" y="7067"/>
                    <a:pt x="2365" y="7059"/>
                    <a:pt x="2365" y="7041"/>
                  </a:cubicBezTo>
                  <a:cubicBezTo>
                    <a:pt x="2355" y="7008"/>
                    <a:pt x="2344" y="6942"/>
                    <a:pt x="2333" y="6899"/>
                  </a:cubicBezTo>
                  <a:cubicBezTo>
                    <a:pt x="2333" y="6888"/>
                    <a:pt x="2322" y="6877"/>
                    <a:pt x="2300" y="6877"/>
                  </a:cubicBezTo>
                  <a:cubicBezTo>
                    <a:pt x="2278" y="6866"/>
                    <a:pt x="2213" y="6801"/>
                    <a:pt x="2224" y="6779"/>
                  </a:cubicBezTo>
                  <a:cubicBezTo>
                    <a:pt x="2235" y="6779"/>
                    <a:pt x="2246" y="6768"/>
                    <a:pt x="2267" y="6768"/>
                  </a:cubicBezTo>
                  <a:cubicBezTo>
                    <a:pt x="2333" y="6757"/>
                    <a:pt x="2344" y="6746"/>
                    <a:pt x="2333" y="6703"/>
                  </a:cubicBezTo>
                  <a:cubicBezTo>
                    <a:pt x="2322" y="6670"/>
                    <a:pt x="2300" y="6659"/>
                    <a:pt x="2365" y="6637"/>
                  </a:cubicBezTo>
                  <a:cubicBezTo>
                    <a:pt x="2376" y="6637"/>
                    <a:pt x="2376" y="6616"/>
                    <a:pt x="2376" y="6605"/>
                  </a:cubicBezTo>
                  <a:close/>
                  <a:moveTo>
                    <a:pt x="2801" y="8185"/>
                  </a:moveTo>
                  <a:lnTo>
                    <a:pt x="2801" y="8239"/>
                  </a:lnTo>
                  <a:cubicBezTo>
                    <a:pt x="2801" y="8250"/>
                    <a:pt x="2801" y="8261"/>
                    <a:pt x="2790" y="8272"/>
                  </a:cubicBezTo>
                  <a:cubicBezTo>
                    <a:pt x="2758" y="8294"/>
                    <a:pt x="2736" y="8327"/>
                    <a:pt x="2736" y="8348"/>
                  </a:cubicBezTo>
                  <a:cubicBezTo>
                    <a:pt x="2747" y="8381"/>
                    <a:pt x="2725" y="8370"/>
                    <a:pt x="2725" y="8381"/>
                  </a:cubicBezTo>
                  <a:cubicBezTo>
                    <a:pt x="2722" y="8386"/>
                    <a:pt x="2719" y="8389"/>
                    <a:pt x="2715" y="8389"/>
                  </a:cubicBezTo>
                  <a:cubicBezTo>
                    <a:pt x="2704" y="8389"/>
                    <a:pt x="2690" y="8370"/>
                    <a:pt x="2681" y="8370"/>
                  </a:cubicBezTo>
                  <a:cubicBezTo>
                    <a:pt x="2671" y="8348"/>
                    <a:pt x="2660" y="8316"/>
                    <a:pt x="2649" y="8294"/>
                  </a:cubicBezTo>
                  <a:cubicBezTo>
                    <a:pt x="2649" y="8294"/>
                    <a:pt x="2638" y="8283"/>
                    <a:pt x="2638" y="8272"/>
                  </a:cubicBezTo>
                  <a:cubicBezTo>
                    <a:pt x="2649" y="8250"/>
                    <a:pt x="2660" y="8239"/>
                    <a:pt x="2671" y="8218"/>
                  </a:cubicBezTo>
                  <a:lnTo>
                    <a:pt x="2725" y="8228"/>
                  </a:lnTo>
                  <a:cubicBezTo>
                    <a:pt x="2736" y="8196"/>
                    <a:pt x="2769" y="8185"/>
                    <a:pt x="2801" y="8185"/>
                  </a:cubicBezTo>
                  <a:close/>
                  <a:moveTo>
                    <a:pt x="4828" y="8381"/>
                  </a:moveTo>
                  <a:lnTo>
                    <a:pt x="4807" y="8403"/>
                  </a:lnTo>
                  <a:lnTo>
                    <a:pt x="4785" y="8403"/>
                  </a:lnTo>
                  <a:cubicBezTo>
                    <a:pt x="4785" y="8392"/>
                    <a:pt x="4796" y="8381"/>
                    <a:pt x="4807" y="8381"/>
                  </a:cubicBezTo>
                  <a:close/>
                  <a:moveTo>
                    <a:pt x="3324" y="8381"/>
                  </a:moveTo>
                  <a:lnTo>
                    <a:pt x="3292" y="8414"/>
                  </a:lnTo>
                  <a:cubicBezTo>
                    <a:pt x="3281" y="8414"/>
                    <a:pt x="3259" y="8414"/>
                    <a:pt x="3259" y="8403"/>
                  </a:cubicBezTo>
                  <a:cubicBezTo>
                    <a:pt x="3259" y="8392"/>
                    <a:pt x="3270" y="8381"/>
                    <a:pt x="3281" y="8381"/>
                  </a:cubicBezTo>
                  <a:close/>
                  <a:moveTo>
                    <a:pt x="1799" y="8065"/>
                  </a:moveTo>
                  <a:cubicBezTo>
                    <a:pt x="1799" y="8065"/>
                    <a:pt x="1799" y="8076"/>
                    <a:pt x="1810" y="8076"/>
                  </a:cubicBezTo>
                  <a:lnTo>
                    <a:pt x="1821" y="8076"/>
                  </a:lnTo>
                  <a:cubicBezTo>
                    <a:pt x="1821" y="8076"/>
                    <a:pt x="1810" y="8087"/>
                    <a:pt x="1799" y="8087"/>
                  </a:cubicBezTo>
                  <a:cubicBezTo>
                    <a:pt x="1788" y="8087"/>
                    <a:pt x="1777" y="8087"/>
                    <a:pt x="1766" y="8076"/>
                  </a:cubicBezTo>
                  <a:lnTo>
                    <a:pt x="1766" y="8076"/>
                  </a:lnTo>
                  <a:cubicBezTo>
                    <a:pt x="1733" y="8098"/>
                    <a:pt x="1744" y="8141"/>
                    <a:pt x="1777" y="8152"/>
                  </a:cubicBezTo>
                  <a:cubicBezTo>
                    <a:pt x="1810" y="8174"/>
                    <a:pt x="1810" y="8218"/>
                    <a:pt x="1755" y="8250"/>
                  </a:cubicBezTo>
                  <a:cubicBezTo>
                    <a:pt x="1744" y="8250"/>
                    <a:pt x="1744" y="8272"/>
                    <a:pt x="1733" y="8272"/>
                  </a:cubicBezTo>
                  <a:lnTo>
                    <a:pt x="1777" y="8272"/>
                  </a:lnTo>
                  <a:cubicBezTo>
                    <a:pt x="1821" y="8272"/>
                    <a:pt x="1831" y="8272"/>
                    <a:pt x="1821" y="8316"/>
                  </a:cubicBezTo>
                  <a:lnTo>
                    <a:pt x="1799" y="8305"/>
                  </a:lnTo>
                  <a:cubicBezTo>
                    <a:pt x="1790" y="8302"/>
                    <a:pt x="1783" y="8300"/>
                    <a:pt x="1777" y="8300"/>
                  </a:cubicBezTo>
                  <a:cubicBezTo>
                    <a:pt x="1760" y="8300"/>
                    <a:pt x="1752" y="8311"/>
                    <a:pt x="1744" y="8327"/>
                  </a:cubicBezTo>
                  <a:cubicBezTo>
                    <a:pt x="1744" y="8337"/>
                    <a:pt x="1733" y="8348"/>
                    <a:pt x="1722" y="8370"/>
                  </a:cubicBezTo>
                  <a:cubicBezTo>
                    <a:pt x="1722" y="8403"/>
                    <a:pt x="1679" y="8403"/>
                    <a:pt x="1646" y="8414"/>
                  </a:cubicBezTo>
                  <a:cubicBezTo>
                    <a:pt x="1620" y="8422"/>
                    <a:pt x="1579" y="8452"/>
                    <a:pt x="1542" y="8452"/>
                  </a:cubicBezTo>
                  <a:cubicBezTo>
                    <a:pt x="1533" y="8452"/>
                    <a:pt x="1524" y="8451"/>
                    <a:pt x="1515" y="8446"/>
                  </a:cubicBezTo>
                  <a:cubicBezTo>
                    <a:pt x="1504" y="8446"/>
                    <a:pt x="1483" y="8446"/>
                    <a:pt x="1483" y="8436"/>
                  </a:cubicBezTo>
                  <a:cubicBezTo>
                    <a:pt x="1483" y="8425"/>
                    <a:pt x="1494" y="8425"/>
                    <a:pt x="1504" y="8414"/>
                  </a:cubicBezTo>
                  <a:cubicBezTo>
                    <a:pt x="1504" y="8414"/>
                    <a:pt x="1526" y="8403"/>
                    <a:pt x="1526" y="8392"/>
                  </a:cubicBezTo>
                  <a:cubicBezTo>
                    <a:pt x="1537" y="8392"/>
                    <a:pt x="1537" y="8381"/>
                    <a:pt x="1548" y="8370"/>
                  </a:cubicBezTo>
                  <a:lnTo>
                    <a:pt x="1461" y="8370"/>
                  </a:lnTo>
                  <a:cubicBezTo>
                    <a:pt x="1483" y="8348"/>
                    <a:pt x="1494" y="8327"/>
                    <a:pt x="1504" y="8316"/>
                  </a:cubicBezTo>
                  <a:cubicBezTo>
                    <a:pt x="1515" y="8294"/>
                    <a:pt x="1494" y="8272"/>
                    <a:pt x="1461" y="8261"/>
                  </a:cubicBezTo>
                  <a:cubicBezTo>
                    <a:pt x="1450" y="8261"/>
                    <a:pt x="1439" y="8261"/>
                    <a:pt x="1439" y="8250"/>
                  </a:cubicBezTo>
                  <a:cubicBezTo>
                    <a:pt x="1428" y="8239"/>
                    <a:pt x="1439" y="8228"/>
                    <a:pt x="1450" y="8228"/>
                  </a:cubicBezTo>
                  <a:cubicBezTo>
                    <a:pt x="1526" y="8218"/>
                    <a:pt x="1504" y="8185"/>
                    <a:pt x="1504" y="8152"/>
                  </a:cubicBezTo>
                  <a:cubicBezTo>
                    <a:pt x="1504" y="8152"/>
                    <a:pt x="1504" y="8152"/>
                    <a:pt x="1504" y="8141"/>
                  </a:cubicBezTo>
                  <a:lnTo>
                    <a:pt x="1570" y="8141"/>
                  </a:lnTo>
                  <a:cubicBezTo>
                    <a:pt x="1603" y="8141"/>
                    <a:pt x="1613" y="8141"/>
                    <a:pt x="1613" y="8152"/>
                  </a:cubicBezTo>
                  <a:cubicBezTo>
                    <a:pt x="1613" y="8185"/>
                    <a:pt x="1657" y="8185"/>
                    <a:pt x="1701" y="8185"/>
                  </a:cubicBezTo>
                  <a:cubicBezTo>
                    <a:pt x="1690" y="8152"/>
                    <a:pt x="1690" y="8130"/>
                    <a:pt x="1690" y="8109"/>
                  </a:cubicBezTo>
                  <a:cubicBezTo>
                    <a:pt x="1679" y="8098"/>
                    <a:pt x="1690" y="8076"/>
                    <a:pt x="1701" y="8076"/>
                  </a:cubicBezTo>
                  <a:cubicBezTo>
                    <a:pt x="1712" y="8070"/>
                    <a:pt x="1722" y="8068"/>
                    <a:pt x="1733" y="8068"/>
                  </a:cubicBezTo>
                  <a:cubicBezTo>
                    <a:pt x="1744" y="8068"/>
                    <a:pt x="1755" y="8070"/>
                    <a:pt x="1766" y="8076"/>
                  </a:cubicBezTo>
                  <a:lnTo>
                    <a:pt x="1766" y="8065"/>
                  </a:lnTo>
                  <a:close/>
                  <a:moveTo>
                    <a:pt x="2997" y="8409"/>
                  </a:moveTo>
                  <a:cubicBezTo>
                    <a:pt x="3004" y="8409"/>
                    <a:pt x="3008" y="8414"/>
                    <a:pt x="3008" y="8414"/>
                  </a:cubicBezTo>
                  <a:lnTo>
                    <a:pt x="3019" y="8425"/>
                  </a:lnTo>
                  <a:cubicBezTo>
                    <a:pt x="3019" y="8436"/>
                    <a:pt x="3008" y="8446"/>
                    <a:pt x="2998" y="8457"/>
                  </a:cubicBezTo>
                  <a:lnTo>
                    <a:pt x="2943" y="8436"/>
                  </a:lnTo>
                  <a:cubicBezTo>
                    <a:pt x="2954" y="8425"/>
                    <a:pt x="2976" y="8425"/>
                    <a:pt x="2987" y="8414"/>
                  </a:cubicBezTo>
                  <a:cubicBezTo>
                    <a:pt x="2990" y="8410"/>
                    <a:pt x="2994" y="8409"/>
                    <a:pt x="2997" y="8409"/>
                  </a:cubicBezTo>
                  <a:close/>
                  <a:moveTo>
                    <a:pt x="4872" y="8425"/>
                  </a:moveTo>
                  <a:cubicBezTo>
                    <a:pt x="4872" y="8446"/>
                    <a:pt x="4872" y="8468"/>
                    <a:pt x="4861" y="8490"/>
                  </a:cubicBezTo>
                  <a:cubicBezTo>
                    <a:pt x="4843" y="8495"/>
                    <a:pt x="4832" y="8497"/>
                    <a:pt x="4825" y="8497"/>
                  </a:cubicBezTo>
                  <a:cubicBezTo>
                    <a:pt x="4814" y="8497"/>
                    <a:pt x="4808" y="8492"/>
                    <a:pt x="4796" y="8479"/>
                  </a:cubicBezTo>
                  <a:lnTo>
                    <a:pt x="4785" y="8479"/>
                  </a:lnTo>
                  <a:cubicBezTo>
                    <a:pt x="4763" y="8490"/>
                    <a:pt x="4741" y="8490"/>
                    <a:pt x="4719" y="8490"/>
                  </a:cubicBezTo>
                  <a:cubicBezTo>
                    <a:pt x="4719" y="8468"/>
                    <a:pt x="4752" y="8468"/>
                    <a:pt x="4785" y="8457"/>
                  </a:cubicBezTo>
                  <a:cubicBezTo>
                    <a:pt x="4807" y="8446"/>
                    <a:pt x="4839" y="8436"/>
                    <a:pt x="4872" y="8425"/>
                  </a:cubicBezTo>
                  <a:close/>
                  <a:moveTo>
                    <a:pt x="2507" y="8544"/>
                  </a:moveTo>
                  <a:cubicBezTo>
                    <a:pt x="2518" y="8544"/>
                    <a:pt x="2529" y="8555"/>
                    <a:pt x="2551" y="8555"/>
                  </a:cubicBezTo>
                  <a:lnTo>
                    <a:pt x="2529" y="8577"/>
                  </a:lnTo>
                  <a:lnTo>
                    <a:pt x="2464" y="8577"/>
                  </a:lnTo>
                  <a:cubicBezTo>
                    <a:pt x="2474" y="8566"/>
                    <a:pt x="2485" y="8555"/>
                    <a:pt x="2496" y="8544"/>
                  </a:cubicBezTo>
                  <a:close/>
                  <a:moveTo>
                    <a:pt x="1330" y="8501"/>
                  </a:moveTo>
                  <a:cubicBezTo>
                    <a:pt x="1352" y="8501"/>
                    <a:pt x="1374" y="8501"/>
                    <a:pt x="1395" y="8512"/>
                  </a:cubicBezTo>
                  <a:lnTo>
                    <a:pt x="1406" y="8512"/>
                  </a:lnTo>
                  <a:cubicBezTo>
                    <a:pt x="1428" y="8517"/>
                    <a:pt x="1450" y="8520"/>
                    <a:pt x="1472" y="8520"/>
                  </a:cubicBezTo>
                  <a:cubicBezTo>
                    <a:pt x="1494" y="8520"/>
                    <a:pt x="1515" y="8517"/>
                    <a:pt x="1537" y="8512"/>
                  </a:cubicBezTo>
                  <a:cubicBezTo>
                    <a:pt x="1559" y="8512"/>
                    <a:pt x="1603" y="8512"/>
                    <a:pt x="1603" y="8523"/>
                  </a:cubicBezTo>
                  <a:cubicBezTo>
                    <a:pt x="1613" y="8555"/>
                    <a:pt x="1613" y="8577"/>
                    <a:pt x="1613" y="8610"/>
                  </a:cubicBezTo>
                  <a:cubicBezTo>
                    <a:pt x="1613" y="8621"/>
                    <a:pt x="1613" y="8632"/>
                    <a:pt x="1613" y="8643"/>
                  </a:cubicBezTo>
                  <a:lnTo>
                    <a:pt x="1613" y="8675"/>
                  </a:lnTo>
                  <a:lnTo>
                    <a:pt x="1592" y="8675"/>
                  </a:lnTo>
                  <a:cubicBezTo>
                    <a:pt x="1592" y="8653"/>
                    <a:pt x="1581" y="8632"/>
                    <a:pt x="1581" y="8610"/>
                  </a:cubicBezTo>
                  <a:cubicBezTo>
                    <a:pt x="1572" y="8592"/>
                    <a:pt x="1541" y="8574"/>
                    <a:pt x="1506" y="8574"/>
                  </a:cubicBezTo>
                  <a:cubicBezTo>
                    <a:pt x="1499" y="8574"/>
                    <a:pt x="1491" y="8575"/>
                    <a:pt x="1483" y="8577"/>
                  </a:cubicBezTo>
                  <a:cubicBezTo>
                    <a:pt x="1461" y="8588"/>
                    <a:pt x="1450" y="8599"/>
                    <a:pt x="1439" y="8610"/>
                  </a:cubicBezTo>
                  <a:cubicBezTo>
                    <a:pt x="1428" y="8621"/>
                    <a:pt x="1439" y="8632"/>
                    <a:pt x="1439" y="8643"/>
                  </a:cubicBezTo>
                  <a:lnTo>
                    <a:pt x="1417" y="8643"/>
                  </a:lnTo>
                  <a:cubicBezTo>
                    <a:pt x="1417" y="8621"/>
                    <a:pt x="1406" y="8610"/>
                    <a:pt x="1406" y="8588"/>
                  </a:cubicBezTo>
                  <a:cubicBezTo>
                    <a:pt x="1406" y="8577"/>
                    <a:pt x="1374" y="8577"/>
                    <a:pt x="1363" y="8566"/>
                  </a:cubicBezTo>
                  <a:cubicBezTo>
                    <a:pt x="1341" y="8555"/>
                    <a:pt x="1319" y="8544"/>
                    <a:pt x="1308" y="8534"/>
                  </a:cubicBezTo>
                  <a:cubicBezTo>
                    <a:pt x="1308" y="8534"/>
                    <a:pt x="1319" y="8512"/>
                    <a:pt x="1330" y="8501"/>
                  </a:cubicBezTo>
                  <a:close/>
                  <a:moveTo>
                    <a:pt x="4932" y="8481"/>
                  </a:moveTo>
                  <a:cubicBezTo>
                    <a:pt x="4956" y="8481"/>
                    <a:pt x="4968" y="8493"/>
                    <a:pt x="4981" y="8512"/>
                  </a:cubicBezTo>
                  <a:cubicBezTo>
                    <a:pt x="4992" y="8534"/>
                    <a:pt x="5003" y="8544"/>
                    <a:pt x="5003" y="8566"/>
                  </a:cubicBezTo>
                  <a:cubicBezTo>
                    <a:pt x="5014" y="8588"/>
                    <a:pt x="5003" y="8588"/>
                    <a:pt x="4970" y="8599"/>
                  </a:cubicBezTo>
                  <a:cubicBezTo>
                    <a:pt x="4926" y="8610"/>
                    <a:pt x="4883" y="8621"/>
                    <a:pt x="4905" y="8653"/>
                  </a:cubicBezTo>
                  <a:lnTo>
                    <a:pt x="4883" y="8675"/>
                  </a:lnTo>
                  <a:cubicBezTo>
                    <a:pt x="4872" y="8664"/>
                    <a:pt x="4872" y="8664"/>
                    <a:pt x="4861" y="8664"/>
                  </a:cubicBezTo>
                  <a:lnTo>
                    <a:pt x="4828" y="8643"/>
                  </a:lnTo>
                  <a:cubicBezTo>
                    <a:pt x="4796" y="8621"/>
                    <a:pt x="4828" y="8577"/>
                    <a:pt x="4872" y="8555"/>
                  </a:cubicBezTo>
                  <a:cubicBezTo>
                    <a:pt x="4916" y="8534"/>
                    <a:pt x="4916" y="8512"/>
                    <a:pt x="4883" y="8501"/>
                  </a:cubicBezTo>
                  <a:lnTo>
                    <a:pt x="4861" y="8501"/>
                  </a:lnTo>
                  <a:cubicBezTo>
                    <a:pt x="4893" y="8487"/>
                    <a:pt x="4915" y="8481"/>
                    <a:pt x="4932" y="8481"/>
                  </a:cubicBezTo>
                  <a:close/>
                  <a:moveTo>
                    <a:pt x="3068" y="8700"/>
                  </a:moveTo>
                  <a:cubicBezTo>
                    <a:pt x="3074" y="8700"/>
                    <a:pt x="3079" y="8703"/>
                    <a:pt x="3085" y="8708"/>
                  </a:cubicBezTo>
                  <a:cubicBezTo>
                    <a:pt x="3107" y="8708"/>
                    <a:pt x="3117" y="8708"/>
                    <a:pt x="3128" y="8719"/>
                  </a:cubicBezTo>
                  <a:cubicBezTo>
                    <a:pt x="3107" y="8719"/>
                    <a:pt x="3096" y="8730"/>
                    <a:pt x="3074" y="8730"/>
                  </a:cubicBezTo>
                  <a:cubicBezTo>
                    <a:pt x="3074" y="8730"/>
                    <a:pt x="3063" y="8719"/>
                    <a:pt x="3052" y="8719"/>
                  </a:cubicBezTo>
                  <a:lnTo>
                    <a:pt x="3041" y="8719"/>
                  </a:lnTo>
                  <a:cubicBezTo>
                    <a:pt x="3041" y="8719"/>
                    <a:pt x="3041" y="8708"/>
                    <a:pt x="3052" y="8708"/>
                  </a:cubicBezTo>
                  <a:cubicBezTo>
                    <a:pt x="3057" y="8703"/>
                    <a:pt x="3063" y="8700"/>
                    <a:pt x="3068" y="8700"/>
                  </a:cubicBezTo>
                  <a:close/>
                  <a:moveTo>
                    <a:pt x="3183" y="8708"/>
                  </a:moveTo>
                  <a:cubicBezTo>
                    <a:pt x="3183" y="8708"/>
                    <a:pt x="3172" y="8730"/>
                    <a:pt x="3172" y="8730"/>
                  </a:cubicBezTo>
                  <a:lnTo>
                    <a:pt x="3139" y="8730"/>
                  </a:lnTo>
                  <a:cubicBezTo>
                    <a:pt x="3139" y="8730"/>
                    <a:pt x="3139" y="8719"/>
                    <a:pt x="3139" y="8708"/>
                  </a:cubicBezTo>
                  <a:close/>
                  <a:moveTo>
                    <a:pt x="3684" y="8752"/>
                  </a:moveTo>
                  <a:cubicBezTo>
                    <a:pt x="3706" y="8773"/>
                    <a:pt x="3717" y="8806"/>
                    <a:pt x="3728" y="8828"/>
                  </a:cubicBezTo>
                  <a:cubicBezTo>
                    <a:pt x="3728" y="8839"/>
                    <a:pt x="3717" y="8850"/>
                    <a:pt x="3706" y="8861"/>
                  </a:cubicBezTo>
                  <a:cubicBezTo>
                    <a:pt x="3703" y="8864"/>
                    <a:pt x="3699" y="8865"/>
                    <a:pt x="3694" y="8865"/>
                  </a:cubicBezTo>
                  <a:cubicBezTo>
                    <a:pt x="3683" y="8865"/>
                    <a:pt x="3670" y="8857"/>
                    <a:pt x="3662" y="8850"/>
                  </a:cubicBezTo>
                  <a:cubicBezTo>
                    <a:pt x="3651" y="8839"/>
                    <a:pt x="3651" y="8828"/>
                    <a:pt x="3651" y="8817"/>
                  </a:cubicBezTo>
                  <a:cubicBezTo>
                    <a:pt x="3641" y="8806"/>
                    <a:pt x="3641" y="8784"/>
                    <a:pt x="3641" y="8773"/>
                  </a:cubicBezTo>
                  <a:cubicBezTo>
                    <a:pt x="3641" y="8773"/>
                    <a:pt x="3651" y="8762"/>
                    <a:pt x="3662" y="8752"/>
                  </a:cubicBezTo>
                  <a:close/>
                  <a:moveTo>
                    <a:pt x="1308" y="8653"/>
                  </a:moveTo>
                  <a:cubicBezTo>
                    <a:pt x="1319" y="8653"/>
                    <a:pt x="1319" y="8675"/>
                    <a:pt x="1319" y="8675"/>
                  </a:cubicBezTo>
                  <a:cubicBezTo>
                    <a:pt x="1265" y="8697"/>
                    <a:pt x="1287" y="8719"/>
                    <a:pt x="1287" y="8741"/>
                  </a:cubicBezTo>
                  <a:cubicBezTo>
                    <a:pt x="1287" y="8752"/>
                    <a:pt x="1287" y="8752"/>
                    <a:pt x="1287" y="8752"/>
                  </a:cubicBezTo>
                  <a:cubicBezTo>
                    <a:pt x="1296" y="8761"/>
                    <a:pt x="1289" y="8786"/>
                    <a:pt x="1315" y="8786"/>
                  </a:cubicBezTo>
                  <a:cubicBezTo>
                    <a:pt x="1319" y="8786"/>
                    <a:pt x="1324" y="8786"/>
                    <a:pt x="1330" y="8784"/>
                  </a:cubicBezTo>
                  <a:cubicBezTo>
                    <a:pt x="1363" y="8773"/>
                    <a:pt x="1352" y="8752"/>
                    <a:pt x="1352" y="8741"/>
                  </a:cubicBezTo>
                  <a:cubicBezTo>
                    <a:pt x="1341" y="8730"/>
                    <a:pt x="1341" y="8708"/>
                    <a:pt x="1341" y="8697"/>
                  </a:cubicBezTo>
                  <a:lnTo>
                    <a:pt x="1341" y="8697"/>
                  </a:lnTo>
                  <a:lnTo>
                    <a:pt x="1439" y="8752"/>
                  </a:lnTo>
                  <a:lnTo>
                    <a:pt x="1515" y="8664"/>
                  </a:lnTo>
                  <a:lnTo>
                    <a:pt x="1526" y="8664"/>
                  </a:lnTo>
                  <a:cubicBezTo>
                    <a:pt x="1526" y="8697"/>
                    <a:pt x="1515" y="8719"/>
                    <a:pt x="1515" y="8752"/>
                  </a:cubicBezTo>
                  <a:cubicBezTo>
                    <a:pt x="1526" y="8773"/>
                    <a:pt x="1537" y="8795"/>
                    <a:pt x="1548" y="8828"/>
                  </a:cubicBezTo>
                  <a:cubicBezTo>
                    <a:pt x="1548" y="8839"/>
                    <a:pt x="1548" y="8861"/>
                    <a:pt x="1504" y="8871"/>
                  </a:cubicBezTo>
                  <a:cubicBezTo>
                    <a:pt x="1461" y="8871"/>
                    <a:pt x="1461" y="8850"/>
                    <a:pt x="1461" y="8839"/>
                  </a:cubicBezTo>
                  <a:cubicBezTo>
                    <a:pt x="1461" y="8828"/>
                    <a:pt x="1461" y="8817"/>
                    <a:pt x="1461" y="8806"/>
                  </a:cubicBezTo>
                  <a:cubicBezTo>
                    <a:pt x="1417" y="8817"/>
                    <a:pt x="1363" y="8817"/>
                    <a:pt x="1363" y="8871"/>
                  </a:cubicBezTo>
                  <a:cubicBezTo>
                    <a:pt x="1363" y="8882"/>
                    <a:pt x="1363" y="8882"/>
                    <a:pt x="1352" y="8882"/>
                  </a:cubicBezTo>
                  <a:cubicBezTo>
                    <a:pt x="1348" y="8886"/>
                    <a:pt x="1345" y="8887"/>
                    <a:pt x="1341" y="8887"/>
                  </a:cubicBezTo>
                  <a:cubicBezTo>
                    <a:pt x="1334" y="8887"/>
                    <a:pt x="1326" y="8882"/>
                    <a:pt x="1319" y="8882"/>
                  </a:cubicBezTo>
                  <a:cubicBezTo>
                    <a:pt x="1297" y="8850"/>
                    <a:pt x="1276" y="8817"/>
                    <a:pt x="1254" y="8795"/>
                  </a:cubicBezTo>
                  <a:lnTo>
                    <a:pt x="1254" y="8784"/>
                  </a:lnTo>
                  <a:cubicBezTo>
                    <a:pt x="1178" y="8773"/>
                    <a:pt x="1199" y="8719"/>
                    <a:pt x="1188" y="8686"/>
                  </a:cubicBezTo>
                  <a:cubicBezTo>
                    <a:pt x="1167" y="8653"/>
                    <a:pt x="1199" y="8653"/>
                    <a:pt x="1232" y="8653"/>
                  </a:cubicBezTo>
                  <a:close/>
                  <a:moveTo>
                    <a:pt x="3771" y="8871"/>
                  </a:moveTo>
                  <a:lnTo>
                    <a:pt x="3782" y="8882"/>
                  </a:lnTo>
                  <a:cubicBezTo>
                    <a:pt x="3771" y="8915"/>
                    <a:pt x="3749" y="8948"/>
                    <a:pt x="3706" y="8948"/>
                  </a:cubicBezTo>
                  <a:cubicBezTo>
                    <a:pt x="3695" y="8948"/>
                    <a:pt x="3684" y="8937"/>
                    <a:pt x="3684" y="8926"/>
                  </a:cubicBezTo>
                  <a:cubicBezTo>
                    <a:pt x="3684" y="8882"/>
                    <a:pt x="3739" y="8893"/>
                    <a:pt x="3771" y="8871"/>
                  </a:cubicBezTo>
                  <a:close/>
                  <a:moveTo>
                    <a:pt x="2660" y="8915"/>
                  </a:moveTo>
                  <a:cubicBezTo>
                    <a:pt x="2660" y="8915"/>
                    <a:pt x="2681" y="8915"/>
                    <a:pt x="2681" y="8926"/>
                  </a:cubicBezTo>
                  <a:cubicBezTo>
                    <a:pt x="2692" y="8937"/>
                    <a:pt x="2671" y="8926"/>
                    <a:pt x="2660" y="8948"/>
                  </a:cubicBezTo>
                  <a:lnTo>
                    <a:pt x="2671" y="8959"/>
                  </a:lnTo>
                  <a:cubicBezTo>
                    <a:pt x="2649" y="8948"/>
                    <a:pt x="2638" y="8948"/>
                    <a:pt x="2638" y="8937"/>
                  </a:cubicBezTo>
                  <a:cubicBezTo>
                    <a:pt x="2638" y="8937"/>
                    <a:pt x="2649" y="8926"/>
                    <a:pt x="2660" y="8915"/>
                  </a:cubicBezTo>
                  <a:close/>
                  <a:moveTo>
                    <a:pt x="3206" y="8798"/>
                  </a:moveTo>
                  <a:cubicBezTo>
                    <a:pt x="3218" y="8798"/>
                    <a:pt x="3232" y="8801"/>
                    <a:pt x="3248" y="8806"/>
                  </a:cubicBezTo>
                  <a:cubicBezTo>
                    <a:pt x="3270" y="8817"/>
                    <a:pt x="3281" y="8828"/>
                    <a:pt x="3335" y="8828"/>
                  </a:cubicBezTo>
                  <a:cubicBezTo>
                    <a:pt x="3346" y="8828"/>
                    <a:pt x="3368" y="8828"/>
                    <a:pt x="3368" y="8850"/>
                  </a:cubicBezTo>
                  <a:cubicBezTo>
                    <a:pt x="3368" y="8861"/>
                    <a:pt x="3357" y="8882"/>
                    <a:pt x="3346" y="8893"/>
                  </a:cubicBezTo>
                  <a:lnTo>
                    <a:pt x="3292" y="8893"/>
                  </a:lnTo>
                  <a:cubicBezTo>
                    <a:pt x="3275" y="8918"/>
                    <a:pt x="3284" y="8930"/>
                    <a:pt x="3312" y="8930"/>
                  </a:cubicBezTo>
                  <a:cubicBezTo>
                    <a:pt x="3321" y="8930"/>
                    <a:pt x="3333" y="8929"/>
                    <a:pt x="3346" y="8926"/>
                  </a:cubicBezTo>
                  <a:lnTo>
                    <a:pt x="3346" y="8926"/>
                  </a:lnTo>
                  <a:lnTo>
                    <a:pt x="3292" y="8991"/>
                  </a:lnTo>
                  <a:lnTo>
                    <a:pt x="3226" y="8959"/>
                  </a:lnTo>
                  <a:lnTo>
                    <a:pt x="3237" y="8937"/>
                  </a:lnTo>
                  <a:cubicBezTo>
                    <a:pt x="3208" y="8937"/>
                    <a:pt x="3189" y="8922"/>
                    <a:pt x="3160" y="8922"/>
                  </a:cubicBezTo>
                  <a:cubicBezTo>
                    <a:pt x="3145" y="8922"/>
                    <a:pt x="3128" y="8926"/>
                    <a:pt x="3107" y="8937"/>
                  </a:cubicBezTo>
                  <a:cubicBezTo>
                    <a:pt x="3159" y="8873"/>
                    <a:pt x="3161" y="8871"/>
                    <a:pt x="3121" y="8862"/>
                  </a:cubicBezTo>
                  <a:lnTo>
                    <a:pt x="3121" y="8862"/>
                  </a:lnTo>
                  <a:cubicBezTo>
                    <a:pt x="3125" y="8851"/>
                    <a:pt x="3132" y="8842"/>
                    <a:pt x="3139" y="8828"/>
                  </a:cubicBezTo>
                  <a:cubicBezTo>
                    <a:pt x="3150" y="8817"/>
                    <a:pt x="3161" y="8806"/>
                    <a:pt x="3172" y="8806"/>
                  </a:cubicBezTo>
                  <a:cubicBezTo>
                    <a:pt x="3183" y="8801"/>
                    <a:pt x="3194" y="8798"/>
                    <a:pt x="3206" y="8798"/>
                  </a:cubicBezTo>
                  <a:close/>
                  <a:moveTo>
                    <a:pt x="3139" y="8970"/>
                  </a:moveTo>
                  <a:cubicBezTo>
                    <a:pt x="3150" y="8970"/>
                    <a:pt x="3172" y="8980"/>
                    <a:pt x="3172" y="8980"/>
                  </a:cubicBezTo>
                  <a:cubicBezTo>
                    <a:pt x="3172" y="8991"/>
                    <a:pt x="3161" y="9002"/>
                    <a:pt x="3161" y="9013"/>
                  </a:cubicBezTo>
                  <a:lnTo>
                    <a:pt x="3107" y="9002"/>
                  </a:lnTo>
                  <a:lnTo>
                    <a:pt x="3139" y="8970"/>
                  </a:lnTo>
                  <a:close/>
                  <a:moveTo>
                    <a:pt x="1570" y="8882"/>
                  </a:moveTo>
                  <a:cubicBezTo>
                    <a:pt x="1581" y="8904"/>
                    <a:pt x="1592" y="8915"/>
                    <a:pt x="1603" y="8926"/>
                  </a:cubicBezTo>
                  <a:cubicBezTo>
                    <a:pt x="1603" y="8948"/>
                    <a:pt x="1603" y="8970"/>
                    <a:pt x="1592" y="8991"/>
                  </a:cubicBezTo>
                  <a:cubicBezTo>
                    <a:pt x="1581" y="9013"/>
                    <a:pt x="1559" y="9024"/>
                    <a:pt x="1548" y="9024"/>
                  </a:cubicBezTo>
                  <a:cubicBezTo>
                    <a:pt x="1537" y="9024"/>
                    <a:pt x="1515" y="9013"/>
                    <a:pt x="1504" y="9013"/>
                  </a:cubicBezTo>
                  <a:cubicBezTo>
                    <a:pt x="1494" y="9002"/>
                    <a:pt x="1483" y="8991"/>
                    <a:pt x="1461" y="8991"/>
                  </a:cubicBezTo>
                  <a:cubicBezTo>
                    <a:pt x="1428" y="8991"/>
                    <a:pt x="1428" y="8980"/>
                    <a:pt x="1450" y="8959"/>
                  </a:cubicBezTo>
                  <a:lnTo>
                    <a:pt x="1461" y="8959"/>
                  </a:lnTo>
                  <a:cubicBezTo>
                    <a:pt x="1483" y="8948"/>
                    <a:pt x="1494" y="8926"/>
                    <a:pt x="1515" y="8904"/>
                  </a:cubicBezTo>
                  <a:cubicBezTo>
                    <a:pt x="1515" y="8893"/>
                    <a:pt x="1526" y="8882"/>
                    <a:pt x="1537" y="8882"/>
                  </a:cubicBezTo>
                  <a:close/>
                  <a:moveTo>
                    <a:pt x="2431" y="8959"/>
                  </a:moveTo>
                  <a:cubicBezTo>
                    <a:pt x="2453" y="8980"/>
                    <a:pt x="2464" y="9002"/>
                    <a:pt x="2485" y="9024"/>
                  </a:cubicBezTo>
                  <a:lnTo>
                    <a:pt x="2431" y="9024"/>
                  </a:lnTo>
                  <a:cubicBezTo>
                    <a:pt x="2387" y="9024"/>
                    <a:pt x="2398" y="8991"/>
                    <a:pt x="2398" y="8970"/>
                  </a:cubicBezTo>
                  <a:cubicBezTo>
                    <a:pt x="2409" y="8970"/>
                    <a:pt x="2420" y="8970"/>
                    <a:pt x="2431" y="8959"/>
                  </a:cubicBezTo>
                  <a:close/>
                  <a:moveTo>
                    <a:pt x="5275" y="9008"/>
                  </a:moveTo>
                  <a:cubicBezTo>
                    <a:pt x="5283" y="9008"/>
                    <a:pt x="5290" y="9013"/>
                    <a:pt x="5297" y="9013"/>
                  </a:cubicBezTo>
                  <a:cubicBezTo>
                    <a:pt x="5297" y="9013"/>
                    <a:pt x="5297" y="9024"/>
                    <a:pt x="5275" y="9035"/>
                  </a:cubicBezTo>
                  <a:cubicBezTo>
                    <a:pt x="5273" y="9037"/>
                    <a:pt x="5271" y="9038"/>
                    <a:pt x="5269" y="9038"/>
                  </a:cubicBezTo>
                  <a:cubicBezTo>
                    <a:pt x="5260" y="9038"/>
                    <a:pt x="5253" y="9024"/>
                    <a:pt x="5253" y="9024"/>
                  </a:cubicBezTo>
                  <a:cubicBezTo>
                    <a:pt x="5253" y="9024"/>
                    <a:pt x="5264" y="9013"/>
                    <a:pt x="5264" y="9013"/>
                  </a:cubicBezTo>
                  <a:cubicBezTo>
                    <a:pt x="5268" y="9009"/>
                    <a:pt x="5272" y="9008"/>
                    <a:pt x="5275" y="9008"/>
                  </a:cubicBezTo>
                  <a:close/>
                  <a:moveTo>
                    <a:pt x="4774" y="8719"/>
                  </a:moveTo>
                  <a:cubicBezTo>
                    <a:pt x="4785" y="8730"/>
                    <a:pt x="4796" y="8752"/>
                    <a:pt x="4796" y="8773"/>
                  </a:cubicBezTo>
                  <a:cubicBezTo>
                    <a:pt x="4796" y="8795"/>
                    <a:pt x="4796" y="8795"/>
                    <a:pt x="4828" y="8795"/>
                  </a:cubicBezTo>
                  <a:cubicBezTo>
                    <a:pt x="4839" y="8792"/>
                    <a:pt x="4848" y="8790"/>
                    <a:pt x="4854" y="8790"/>
                  </a:cubicBezTo>
                  <a:cubicBezTo>
                    <a:pt x="4867" y="8790"/>
                    <a:pt x="4872" y="8795"/>
                    <a:pt x="4872" y="8795"/>
                  </a:cubicBezTo>
                  <a:cubicBezTo>
                    <a:pt x="4872" y="8806"/>
                    <a:pt x="4872" y="8828"/>
                    <a:pt x="4861" y="8850"/>
                  </a:cubicBezTo>
                  <a:cubicBezTo>
                    <a:pt x="4861" y="8850"/>
                    <a:pt x="4839" y="8871"/>
                    <a:pt x="4839" y="8871"/>
                  </a:cubicBezTo>
                  <a:cubicBezTo>
                    <a:pt x="4845" y="8877"/>
                    <a:pt x="4853" y="8880"/>
                    <a:pt x="4861" y="8880"/>
                  </a:cubicBezTo>
                  <a:cubicBezTo>
                    <a:pt x="4869" y="8880"/>
                    <a:pt x="4877" y="8877"/>
                    <a:pt x="4883" y="8871"/>
                  </a:cubicBezTo>
                  <a:cubicBezTo>
                    <a:pt x="4905" y="8871"/>
                    <a:pt x="4937" y="8861"/>
                    <a:pt x="4959" y="8850"/>
                  </a:cubicBezTo>
                  <a:cubicBezTo>
                    <a:pt x="4971" y="8847"/>
                    <a:pt x="4979" y="8845"/>
                    <a:pt x="4986" y="8845"/>
                  </a:cubicBezTo>
                  <a:cubicBezTo>
                    <a:pt x="5003" y="8845"/>
                    <a:pt x="5003" y="8855"/>
                    <a:pt x="5003" y="8871"/>
                  </a:cubicBezTo>
                  <a:cubicBezTo>
                    <a:pt x="4992" y="8882"/>
                    <a:pt x="4992" y="8904"/>
                    <a:pt x="5003" y="8915"/>
                  </a:cubicBezTo>
                  <a:cubicBezTo>
                    <a:pt x="5025" y="8959"/>
                    <a:pt x="5046" y="8991"/>
                    <a:pt x="5057" y="9024"/>
                  </a:cubicBezTo>
                  <a:cubicBezTo>
                    <a:pt x="5057" y="9035"/>
                    <a:pt x="5063" y="9040"/>
                    <a:pt x="5072" y="9042"/>
                  </a:cubicBezTo>
                  <a:lnTo>
                    <a:pt x="5072" y="9042"/>
                  </a:lnTo>
                  <a:cubicBezTo>
                    <a:pt x="5066" y="9042"/>
                    <a:pt x="5057" y="9044"/>
                    <a:pt x="5046" y="9046"/>
                  </a:cubicBezTo>
                  <a:cubicBezTo>
                    <a:pt x="5035" y="9046"/>
                    <a:pt x="5014" y="9035"/>
                    <a:pt x="5003" y="9024"/>
                  </a:cubicBezTo>
                  <a:cubicBezTo>
                    <a:pt x="4992" y="9002"/>
                    <a:pt x="4970" y="8980"/>
                    <a:pt x="4970" y="8959"/>
                  </a:cubicBezTo>
                  <a:cubicBezTo>
                    <a:pt x="4945" y="8965"/>
                    <a:pt x="4920" y="8971"/>
                    <a:pt x="4899" y="8971"/>
                  </a:cubicBezTo>
                  <a:cubicBezTo>
                    <a:pt x="4883" y="8971"/>
                    <a:pt x="4870" y="8968"/>
                    <a:pt x="4861" y="8959"/>
                  </a:cubicBezTo>
                  <a:lnTo>
                    <a:pt x="4796" y="8959"/>
                  </a:lnTo>
                  <a:cubicBezTo>
                    <a:pt x="4785" y="8959"/>
                    <a:pt x="4771" y="8961"/>
                    <a:pt x="4762" y="8961"/>
                  </a:cubicBezTo>
                  <a:cubicBezTo>
                    <a:pt x="4752" y="8961"/>
                    <a:pt x="4747" y="8959"/>
                    <a:pt x="4752" y="8948"/>
                  </a:cubicBezTo>
                  <a:cubicBezTo>
                    <a:pt x="4752" y="8926"/>
                    <a:pt x="4763" y="8926"/>
                    <a:pt x="4763" y="8915"/>
                  </a:cubicBezTo>
                  <a:lnTo>
                    <a:pt x="4709" y="8904"/>
                  </a:lnTo>
                  <a:cubicBezTo>
                    <a:pt x="4709" y="8904"/>
                    <a:pt x="4709" y="8904"/>
                    <a:pt x="4709" y="8915"/>
                  </a:cubicBezTo>
                  <a:lnTo>
                    <a:pt x="4687" y="8948"/>
                  </a:lnTo>
                  <a:cubicBezTo>
                    <a:pt x="4676" y="8948"/>
                    <a:pt x="4665" y="8937"/>
                    <a:pt x="4654" y="8926"/>
                  </a:cubicBezTo>
                  <a:cubicBezTo>
                    <a:pt x="4632" y="8893"/>
                    <a:pt x="4610" y="8861"/>
                    <a:pt x="4600" y="8828"/>
                  </a:cubicBezTo>
                  <a:cubicBezTo>
                    <a:pt x="4600" y="8806"/>
                    <a:pt x="4600" y="8795"/>
                    <a:pt x="4600" y="8784"/>
                  </a:cubicBezTo>
                  <a:cubicBezTo>
                    <a:pt x="4610" y="8773"/>
                    <a:pt x="4610" y="8762"/>
                    <a:pt x="4621" y="8762"/>
                  </a:cubicBezTo>
                  <a:lnTo>
                    <a:pt x="4654" y="8762"/>
                  </a:lnTo>
                  <a:cubicBezTo>
                    <a:pt x="4665" y="8762"/>
                    <a:pt x="4665" y="8773"/>
                    <a:pt x="4676" y="8784"/>
                  </a:cubicBezTo>
                  <a:cubicBezTo>
                    <a:pt x="4709" y="8762"/>
                    <a:pt x="4774" y="8762"/>
                    <a:pt x="4774" y="8719"/>
                  </a:cubicBezTo>
                  <a:close/>
                  <a:moveTo>
                    <a:pt x="1352" y="9024"/>
                  </a:moveTo>
                  <a:lnTo>
                    <a:pt x="1374" y="9089"/>
                  </a:lnTo>
                  <a:lnTo>
                    <a:pt x="1352" y="9089"/>
                  </a:lnTo>
                  <a:lnTo>
                    <a:pt x="1341" y="9024"/>
                  </a:lnTo>
                  <a:close/>
                  <a:moveTo>
                    <a:pt x="3406" y="9043"/>
                  </a:moveTo>
                  <a:cubicBezTo>
                    <a:pt x="3423" y="9043"/>
                    <a:pt x="3439" y="9046"/>
                    <a:pt x="3444" y="9057"/>
                  </a:cubicBezTo>
                  <a:cubicBezTo>
                    <a:pt x="3444" y="9078"/>
                    <a:pt x="3444" y="9089"/>
                    <a:pt x="3412" y="9100"/>
                  </a:cubicBezTo>
                  <a:cubicBezTo>
                    <a:pt x="3403" y="9103"/>
                    <a:pt x="3396" y="9105"/>
                    <a:pt x="3390" y="9105"/>
                  </a:cubicBezTo>
                  <a:cubicBezTo>
                    <a:pt x="3373" y="9105"/>
                    <a:pt x="3365" y="9094"/>
                    <a:pt x="3357" y="9078"/>
                  </a:cubicBezTo>
                  <a:lnTo>
                    <a:pt x="3346" y="9078"/>
                  </a:lnTo>
                  <a:cubicBezTo>
                    <a:pt x="3357" y="9068"/>
                    <a:pt x="3368" y="9046"/>
                    <a:pt x="3368" y="9046"/>
                  </a:cubicBezTo>
                  <a:cubicBezTo>
                    <a:pt x="3374" y="9046"/>
                    <a:pt x="3390" y="9043"/>
                    <a:pt x="3406" y="9043"/>
                  </a:cubicBezTo>
                  <a:close/>
                  <a:moveTo>
                    <a:pt x="4589" y="9122"/>
                  </a:moveTo>
                  <a:cubicBezTo>
                    <a:pt x="4578" y="9122"/>
                    <a:pt x="4567" y="9122"/>
                    <a:pt x="4556" y="9133"/>
                  </a:cubicBezTo>
                  <a:lnTo>
                    <a:pt x="4534" y="9133"/>
                  </a:lnTo>
                  <a:cubicBezTo>
                    <a:pt x="4545" y="9133"/>
                    <a:pt x="4545" y="9122"/>
                    <a:pt x="4556" y="9122"/>
                  </a:cubicBezTo>
                  <a:close/>
                  <a:moveTo>
                    <a:pt x="4872" y="9013"/>
                  </a:moveTo>
                  <a:lnTo>
                    <a:pt x="4905" y="9111"/>
                  </a:lnTo>
                  <a:cubicBezTo>
                    <a:pt x="4870" y="9125"/>
                    <a:pt x="4840" y="9139"/>
                    <a:pt x="4817" y="9139"/>
                  </a:cubicBezTo>
                  <a:cubicBezTo>
                    <a:pt x="4804" y="9139"/>
                    <a:pt x="4793" y="9134"/>
                    <a:pt x="4785" y="9122"/>
                  </a:cubicBezTo>
                  <a:lnTo>
                    <a:pt x="4730" y="9122"/>
                  </a:lnTo>
                  <a:cubicBezTo>
                    <a:pt x="4719" y="9122"/>
                    <a:pt x="4719" y="9122"/>
                    <a:pt x="4709" y="9111"/>
                  </a:cubicBezTo>
                  <a:cubicBezTo>
                    <a:pt x="4719" y="9111"/>
                    <a:pt x="4719" y="9100"/>
                    <a:pt x="4730" y="9089"/>
                  </a:cubicBezTo>
                  <a:cubicBezTo>
                    <a:pt x="4741" y="9089"/>
                    <a:pt x="4752" y="9089"/>
                    <a:pt x="4763" y="9078"/>
                  </a:cubicBezTo>
                  <a:cubicBezTo>
                    <a:pt x="4787" y="9067"/>
                    <a:pt x="4808" y="9058"/>
                    <a:pt x="4825" y="9058"/>
                  </a:cubicBezTo>
                  <a:cubicBezTo>
                    <a:pt x="4839" y="9058"/>
                    <a:pt x="4851" y="9064"/>
                    <a:pt x="4861" y="9078"/>
                  </a:cubicBezTo>
                  <a:lnTo>
                    <a:pt x="4861" y="9013"/>
                  </a:lnTo>
                  <a:close/>
                  <a:moveTo>
                    <a:pt x="2507" y="9133"/>
                  </a:moveTo>
                  <a:cubicBezTo>
                    <a:pt x="2507" y="9140"/>
                    <a:pt x="2512" y="9148"/>
                    <a:pt x="2515" y="9155"/>
                  </a:cubicBezTo>
                  <a:lnTo>
                    <a:pt x="2485" y="9155"/>
                  </a:lnTo>
                  <a:lnTo>
                    <a:pt x="2507" y="9133"/>
                  </a:lnTo>
                  <a:close/>
                  <a:moveTo>
                    <a:pt x="3139" y="9078"/>
                  </a:moveTo>
                  <a:cubicBezTo>
                    <a:pt x="3150" y="9100"/>
                    <a:pt x="3150" y="9133"/>
                    <a:pt x="3161" y="9155"/>
                  </a:cubicBezTo>
                  <a:lnTo>
                    <a:pt x="3150" y="9155"/>
                  </a:lnTo>
                  <a:cubicBezTo>
                    <a:pt x="3139" y="9133"/>
                    <a:pt x="3128" y="9100"/>
                    <a:pt x="3128" y="9078"/>
                  </a:cubicBezTo>
                  <a:close/>
                  <a:moveTo>
                    <a:pt x="3417" y="9136"/>
                  </a:moveTo>
                  <a:cubicBezTo>
                    <a:pt x="3423" y="9136"/>
                    <a:pt x="3428" y="9138"/>
                    <a:pt x="3433" y="9144"/>
                  </a:cubicBezTo>
                  <a:cubicBezTo>
                    <a:pt x="3444" y="9166"/>
                    <a:pt x="3412" y="9187"/>
                    <a:pt x="3379" y="9198"/>
                  </a:cubicBezTo>
                  <a:cubicBezTo>
                    <a:pt x="3357" y="9177"/>
                    <a:pt x="3368" y="9155"/>
                    <a:pt x="3401" y="9144"/>
                  </a:cubicBezTo>
                  <a:cubicBezTo>
                    <a:pt x="3406" y="9138"/>
                    <a:pt x="3412" y="9136"/>
                    <a:pt x="3417" y="9136"/>
                  </a:cubicBezTo>
                  <a:close/>
                  <a:moveTo>
                    <a:pt x="1537" y="9220"/>
                  </a:moveTo>
                  <a:lnTo>
                    <a:pt x="1581" y="9231"/>
                  </a:lnTo>
                  <a:cubicBezTo>
                    <a:pt x="1559" y="9242"/>
                    <a:pt x="1559" y="9253"/>
                    <a:pt x="1548" y="9264"/>
                  </a:cubicBezTo>
                  <a:cubicBezTo>
                    <a:pt x="1537" y="9264"/>
                    <a:pt x="1526" y="9264"/>
                    <a:pt x="1526" y="9253"/>
                  </a:cubicBezTo>
                  <a:cubicBezTo>
                    <a:pt x="1526" y="9242"/>
                    <a:pt x="1526" y="9231"/>
                    <a:pt x="1526" y="9220"/>
                  </a:cubicBezTo>
                  <a:close/>
                  <a:moveTo>
                    <a:pt x="3248" y="9155"/>
                  </a:moveTo>
                  <a:cubicBezTo>
                    <a:pt x="3270" y="9177"/>
                    <a:pt x="3281" y="9209"/>
                    <a:pt x="3281" y="9231"/>
                  </a:cubicBezTo>
                  <a:cubicBezTo>
                    <a:pt x="3281" y="9264"/>
                    <a:pt x="3226" y="9286"/>
                    <a:pt x="3183" y="9286"/>
                  </a:cubicBezTo>
                  <a:cubicBezTo>
                    <a:pt x="3139" y="9286"/>
                    <a:pt x="3128" y="9264"/>
                    <a:pt x="3117" y="9242"/>
                  </a:cubicBezTo>
                  <a:cubicBezTo>
                    <a:pt x="3107" y="9231"/>
                    <a:pt x="3117" y="9198"/>
                    <a:pt x="3128" y="9198"/>
                  </a:cubicBezTo>
                  <a:cubicBezTo>
                    <a:pt x="3161" y="9177"/>
                    <a:pt x="3205" y="9166"/>
                    <a:pt x="3237" y="9155"/>
                  </a:cubicBezTo>
                  <a:close/>
                  <a:moveTo>
                    <a:pt x="2322" y="9231"/>
                  </a:moveTo>
                  <a:lnTo>
                    <a:pt x="2322" y="9231"/>
                  </a:lnTo>
                  <a:cubicBezTo>
                    <a:pt x="2355" y="9242"/>
                    <a:pt x="2365" y="9286"/>
                    <a:pt x="2344" y="9318"/>
                  </a:cubicBezTo>
                  <a:lnTo>
                    <a:pt x="2322" y="9231"/>
                  </a:lnTo>
                  <a:close/>
                  <a:moveTo>
                    <a:pt x="2856" y="9220"/>
                  </a:moveTo>
                  <a:lnTo>
                    <a:pt x="2856" y="9231"/>
                  </a:lnTo>
                  <a:lnTo>
                    <a:pt x="2899" y="9231"/>
                  </a:lnTo>
                  <a:cubicBezTo>
                    <a:pt x="2899" y="9242"/>
                    <a:pt x="2889" y="9264"/>
                    <a:pt x="2878" y="9275"/>
                  </a:cubicBezTo>
                  <a:cubicBezTo>
                    <a:pt x="2867" y="9286"/>
                    <a:pt x="2845" y="9307"/>
                    <a:pt x="2823" y="9318"/>
                  </a:cubicBezTo>
                  <a:lnTo>
                    <a:pt x="2801" y="9242"/>
                  </a:lnTo>
                  <a:cubicBezTo>
                    <a:pt x="2812" y="9231"/>
                    <a:pt x="2834" y="9231"/>
                    <a:pt x="2856" y="9220"/>
                  </a:cubicBezTo>
                  <a:close/>
                  <a:moveTo>
                    <a:pt x="3041" y="9166"/>
                  </a:moveTo>
                  <a:lnTo>
                    <a:pt x="3052" y="9187"/>
                  </a:lnTo>
                  <a:cubicBezTo>
                    <a:pt x="3074" y="9187"/>
                    <a:pt x="3074" y="9220"/>
                    <a:pt x="3085" y="9242"/>
                  </a:cubicBezTo>
                  <a:cubicBezTo>
                    <a:pt x="3030" y="9264"/>
                    <a:pt x="3030" y="9296"/>
                    <a:pt x="3041" y="9318"/>
                  </a:cubicBezTo>
                  <a:lnTo>
                    <a:pt x="3030" y="9318"/>
                  </a:lnTo>
                  <a:lnTo>
                    <a:pt x="3008" y="9264"/>
                  </a:lnTo>
                  <a:cubicBezTo>
                    <a:pt x="3008" y="9246"/>
                    <a:pt x="3008" y="9228"/>
                    <a:pt x="2979" y="9228"/>
                  </a:cubicBezTo>
                  <a:cubicBezTo>
                    <a:pt x="2972" y="9228"/>
                    <a:pt x="2964" y="9229"/>
                    <a:pt x="2954" y="9231"/>
                  </a:cubicBezTo>
                  <a:cubicBezTo>
                    <a:pt x="2954" y="9220"/>
                    <a:pt x="2954" y="9209"/>
                    <a:pt x="2954" y="9198"/>
                  </a:cubicBezTo>
                  <a:cubicBezTo>
                    <a:pt x="2976" y="9187"/>
                    <a:pt x="3008" y="9177"/>
                    <a:pt x="3041" y="9166"/>
                  </a:cubicBezTo>
                  <a:close/>
                  <a:moveTo>
                    <a:pt x="1548" y="9286"/>
                  </a:moveTo>
                  <a:lnTo>
                    <a:pt x="1592" y="9296"/>
                  </a:lnTo>
                  <a:lnTo>
                    <a:pt x="1559" y="9329"/>
                  </a:lnTo>
                  <a:cubicBezTo>
                    <a:pt x="1559" y="9329"/>
                    <a:pt x="1537" y="9329"/>
                    <a:pt x="1537" y="9318"/>
                  </a:cubicBezTo>
                  <a:cubicBezTo>
                    <a:pt x="1537" y="9307"/>
                    <a:pt x="1537" y="9296"/>
                    <a:pt x="1548" y="9286"/>
                  </a:cubicBezTo>
                  <a:close/>
                  <a:moveTo>
                    <a:pt x="2627" y="9384"/>
                  </a:moveTo>
                  <a:lnTo>
                    <a:pt x="2681" y="9395"/>
                  </a:lnTo>
                  <a:cubicBezTo>
                    <a:pt x="2671" y="9405"/>
                    <a:pt x="2649" y="9416"/>
                    <a:pt x="2638" y="9416"/>
                  </a:cubicBezTo>
                  <a:cubicBezTo>
                    <a:pt x="2627" y="9416"/>
                    <a:pt x="2616" y="9416"/>
                    <a:pt x="2605" y="9405"/>
                  </a:cubicBezTo>
                  <a:lnTo>
                    <a:pt x="2616" y="9395"/>
                  </a:lnTo>
                  <a:cubicBezTo>
                    <a:pt x="2616" y="9395"/>
                    <a:pt x="2627" y="9384"/>
                    <a:pt x="2627" y="9384"/>
                  </a:cubicBezTo>
                  <a:close/>
                  <a:moveTo>
                    <a:pt x="4567" y="9405"/>
                  </a:moveTo>
                  <a:cubicBezTo>
                    <a:pt x="4578" y="9405"/>
                    <a:pt x="4589" y="9405"/>
                    <a:pt x="4589" y="9416"/>
                  </a:cubicBezTo>
                  <a:cubicBezTo>
                    <a:pt x="4589" y="9427"/>
                    <a:pt x="4589" y="9427"/>
                    <a:pt x="4589" y="9438"/>
                  </a:cubicBezTo>
                  <a:lnTo>
                    <a:pt x="4567" y="9438"/>
                  </a:lnTo>
                  <a:cubicBezTo>
                    <a:pt x="4567" y="9438"/>
                    <a:pt x="4556" y="9438"/>
                    <a:pt x="4556" y="9427"/>
                  </a:cubicBezTo>
                  <a:cubicBezTo>
                    <a:pt x="4545" y="9416"/>
                    <a:pt x="4556" y="9416"/>
                    <a:pt x="4567" y="9405"/>
                  </a:cubicBezTo>
                  <a:close/>
                  <a:moveTo>
                    <a:pt x="2365" y="9362"/>
                  </a:moveTo>
                  <a:cubicBezTo>
                    <a:pt x="2375" y="9391"/>
                    <a:pt x="2412" y="9403"/>
                    <a:pt x="2386" y="9446"/>
                  </a:cubicBezTo>
                  <a:lnTo>
                    <a:pt x="2386" y="9446"/>
                  </a:lnTo>
                  <a:lnTo>
                    <a:pt x="2365" y="9362"/>
                  </a:lnTo>
                  <a:close/>
                  <a:moveTo>
                    <a:pt x="2677" y="9445"/>
                  </a:moveTo>
                  <a:cubicBezTo>
                    <a:pt x="2689" y="9445"/>
                    <a:pt x="2699" y="9452"/>
                    <a:pt x="2714" y="9460"/>
                  </a:cubicBezTo>
                  <a:cubicBezTo>
                    <a:pt x="2714" y="9460"/>
                    <a:pt x="2692" y="9471"/>
                    <a:pt x="2681" y="9493"/>
                  </a:cubicBezTo>
                  <a:cubicBezTo>
                    <a:pt x="2660" y="9493"/>
                    <a:pt x="2638" y="9482"/>
                    <a:pt x="2627" y="9482"/>
                  </a:cubicBezTo>
                  <a:cubicBezTo>
                    <a:pt x="2638" y="9471"/>
                    <a:pt x="2649" y="9460"/>
                    <a:pt x="2660" y="9460"/>
                  </a:cubicBezTo>
                  <a:lnTo>
                    <a:pt x="2660" y="9449"/>
                  </a:lnTo>
                  <a:cubicBezTo>
                    <a:pt x="2666" y="9446"/>
                    <a:pt x="2672" y="9445"/>
                    <a:pt x="2677" y="9445"/>
                  </a:cubicBezTo>
                  <a:close/>
                  <a:moveTo>
                    <a:pt x="4007" y="9493"/>
                  </a:moveTo>
                  <a:cubicBezTo>
                    <a:pt x="4016" y="9493"/>
                    <a:pt x="4024" y="9495"/>
                    <a:pt x="4033" y="9504"/>
                  </a:cubicBezTo>
                  <a:cubicBezTo>
                    <a:pt x="4033" y="9514"/>
                    <a:pt x="4022" y="9525"/>
                    <a:pt x="4011" y="9536"/>
                  </a:cubicBezTo>
                  <a:lnTo>
                    <a:pt x="3957" y="9514"/>
                  </a:lnTo>
                  <a:cubicBezTo>
                    <a:pt x="3977" y="9504"/>
                    <a:pt x="3988" y="9494"/>
                    <a:pt x="4007" y="9493"/>
                  </a:cubicBezTo>
                  <a:close/>
                  <a:moveTo>
                    <a:pt x="5034" y="9499"/>
                  </a:moveTo>
                  <a:cubicBezTo>
                    <a:pt x="5041" y="9499"/>
                    <a:pt x="5046" y="9507"/>
                    <a:pt x="5046" y="9514"/>
                  </a:cubicBezTo>
                  <a:cubicBezTo>
                    <a:pt x="5057" y="9525"/>
                    <a:pt x="5068" y="9536"/>
                    <a:pt x="5068" y="9547"/>
                  </a:cubicBezTo>
                  <a:cubicBezTo>
                    <a:pt x="5068" y="9555"/>
                    <a:pt x="5068" y="9563"/>
                    <a:pt x="5084" y="9563"/>
                  </a:cubicBezTo>
                  <a:cubicBezTo>
                    <a:pt x="5090" y="9563"/>
                    <a:pt x="5099" y="9561"/>
                    <a:pt x="5112" y="9558"/>
                  </a:cubicBezTo>
                  <a:lnTo>
                    <a:pt x="5112" y="9569"/>
                  </a:lnTo>
                  <a:lnTo>
                    <a:pt x="5134" y="9569"/>
                  </a:lnTo>
                  <a:cubicBezTo>
                    <a:pt x="5123" y="9580"/>
                    <a:pt x="5112" y="9591"/>
                    <a:pt x="5112" y="9591"/>
                  </a:cubicBezTo>
                  <a:cubicBezTo>
                    <a:pt x="5090" y="9602"/>
                    <a:pt x="5079" y="9602"/>
                    <a:pt x="5057" y="9602"/>
                  </a:cubicBezTo>
                  <a:cubicBezTo>
                    <a:pt x="5046" y="9591"/>
                    <a:pt x="5025" y="9580"/>
                    <a:pt x="5003" y="9569"/>
                  </a:cubicBezTo>
                  <a:lnTo>
                    <a:pt x="5014" y="9569"/>
                  </a:lnTo>
                  <a:cubicBezTo>
                    <a:pt x="5014" y="9558"/>
                    <a:pt x="5003" y="9547"/>
                    <a:pt x="5003" y="9536"/>
                  </a:cubicBezTo>
                  <a:cubicBezTo>
                    <a:pt x="5003" y="9525"/>
                    <a:pt x="5014" y="9514"/>
                    <a:pt x="5025" y="9504"/>
                  </a:cubicBezTo>
                  <a:cubicBezTo>
                    <a:pt x="5028" y="9500"/>
                    <a:pt x="5031" y="9499"/>
                    <a:pt x="5034" y="9499"/>
                  </a:cubicBezTo>
                  <a:close/>
                  <a:moveTo>
                    <a:pt x="3608" y="9591"/>
                  </a:moveTo>
                  <a:cubicBezTo>
                    <a:pt x="3586" y="9602"/>
                    <a:pt x="3575" y="9613"/>
                    <a:pt x="3575" y="9613"/>
                  </a:cubicBezTo>
                  <a:cubicBezTo>
                    <a:pt x="3570" y="9618"/>
                    <a:pt x="3564" y="9621"/>
                    <a:pt x="3559" y="9621"/>
                  </a:cubicBezTo>
                  <a:cubicBezTo>
                    <a:pt x="3553" y="9621"/>
                    <a:pt x="3548" y="9618"/>
                    <a:pt x="3542" y="9613"/>
                  </a:cubicBezTo>
                  <a:cubicBezTo>
                    <a:pt x="3542" y="9602"/>
                    <a:pt x="3553" y="9602"/>
                    <a:pt x="3575" y="9591"/>
                  </a:cubicBezTo>
                  <a:close/>
                  <a:moveTo>
                    <a:pt x="3869" y="9634"/>
                  </a:moveTo>
                  <a:lnTo>
                    <a:pt x="3935" y="9667"/>
                  </a:lnTo>
                  <a:lnTo>
                    <a:pt x="3913" y="9678"/>
                  </a:lnTo>
                  <a:cubicBezTo>
                    <a:pt x="3894" y="9678"/>
                    <a:pt x="3868" y="9685"/>
                    <a:pt x="3852" y="9685"/>
                  </a:cubicBezTo>
                  <a:cubicBezTo>
                    <a:pt x="3839" y="9685"/>
                    <a:pt x="3832" y="9681"/>
                    <a:pt x="3837" y="9667"/>
                  </a:cubicBezTo>
                  <a:lnTo>
                    <a:pt x="3826" y="9667"/>
                  </a:lnTo>
                  <a:cubicBezTo>
                    <a:pt x="3826" y="9656"/>
                    <a:pt x="3858" y="9645"/>
                    <a:pt x="3869" y="9634"/>
                  </a:cubicBezTo>
                  <a:close/>
                  <a:moveTo>
                    <a:pt x="2442" y="9525"/>
                  </a:moveTo>
                  <a:cubicBezTo>
                    <a:pt x="2442" y="9525"/>
                    <a:pt x="2464" y="9525"/>
                    <a:pt x="2464" y="9536"/>
                  </a:cubicBezTo>
                  <a:cubicBezTo>
                    <a:pt x="2474" y="9580"/>
                    <a:pt x="2485" y="9613"/>
                    <a:pt x="2496" y="9656"/>
                  </a:cubicBezTo>
                  <a:lnTo>
                    <a:pt x="2507" y="9645"/>
                  </a:lnTo>
                  <a:lnTo>
                    <a:pt x="2507" y="9645"/>
                  </a:lnTo>
                  <a:cubicBezTo>
                    <a:pt x="2507" y="9667"/>
                    <a:pt x="2485" y="9678"/>
                    <a:pt x="2485" y="9700"/>
                  </a:cubicBezTo>
                  <a:lnTo>
                    <a:pt x="2420" y="9678"/>
                  </a:lnTo>
                  <a:cubicBezTo>
                    <a:pt x="2464" y="9656"/>
                    <a:pt x="2464" y="9634"/>
                    <a:pt x="2442" y="9613"/>
                  </a:cubicBezTo>
                  <a:cubicBezTo>
                    <a:pt x="2431" y="9591"/>
                    <a:pt x="2420" y="9569"/>
                    <a:pt x="2420" y="9547"/>
                  </a:cubicBezTo>
                  <a:lnTo>
                    <a:pt x="2442" y="9525"/>
                  </a:lnTo>
                  <a:close/>
                  <a:moveTo>
                    <a:pt x="4959" y="9580"/>
                  </a:moveTo>
                  <a:cubicBezTo>
                    <a:pt x="4970" y="9602"/>
                    <a:pt x="4981" y="9634"/>
                    <a:pt x="4970" y="9656"/>
                  </a:cubicBezTo>
                  <a:cubicBezTo>
                    <a:pt x="4970" y="9656"/>
                    <a:pt x="4916" y="9678"/>
                    <a:pt x="4894" y="9689"/>
                  </a:cubicBezTo>
                  <a:lnTo>
                    <a:pt x="4894" y="9700"/>
                  </a:lnTo>
                  <a:lnTo>
                    <a:pt x="4883" y="9689"/>
                  </a:lnTo>
                  <a:lnTo>
                    <a:pt x="4948" y="9645"/>
                  </a:lnTo>
                  <a:lnTo>
                    <a:pt x="4894" y="9645"/>
                  </a:lnTo>
                  <a:lnTo>
                    <a:pt x="4959" y="9580"/>
                  </a:lnTo>
                  <a:close/>
                  <a:moveTo>
                    <a:pt x="4534" y="9525"/>
                  </a:moveTo>
                  <a:lnTo>
                    <a:pt x="4534" y="9536"/>
                  </a:lnTo>
                  <a:cubicBezTo>
                    <a:pt x="4556" y="9558"/>
                    <a:pt x="4567" y="9580"/>
                    <a:pt x="4578" y="9602"/>
                  </a:cubicBezTo>
                  <a:cubicBezTo>
                    <a:pt x="4589" y="9645"/>
                    <a:pt x="4589" y="9645"/>
                    <a:pt x="4512" y="9678"/>
                  </a:cubicBezTo>
                  <a:lnTo>
                    <a:pt x="4447" y="9711"/>
                  </a:lnTo>
                  <a:lnTo>
                    <a:pt x="4414" y="9667"/>
                  </a:lnTo>
                  <a:cubicBezTo>
                    <a:pt x="4414" y="9656"/>
                    <a:pt x="4414" y="9645"/>
                    <a:pt x="4403" y="9634"/>
                  </a:cubicBezTo>
                  <a:cubicBezTo>
                    <a:pt x="4392" y="9634"/>
                    <a:pt x="4425" y="9602"/>
                    <a:pt x="4458" y="9591"/>
                  </a:cubicBezTo>
                  <a:cubicBezTo>
                    <a:pt x="4491" y="9580"/>
                    <a:pt x="4512" y="9569"/>
                    <a:pt x="4512" y="9547"/>
                  </a:cubicBezTo>
                  <a:cubicBezTo>
                    <a:pt x="4501" y="9525"/>
                    <a:pt x="4523" y="9536"/>
                    <a:pt x="4523" y="9525"/>
                  </a:cubicBezTo>
                  <a:close/>
                  <a:moveTo>
                    <a:pt x="1679" y="9689"/>
                  </a:moveTo>
                  <a:cubicBezTo>
                    <a:pt x="1679" y="9689"/>
                    <a:pt x="1690" y="9700"/>
                    <a:pt x="1701" y="9700"/>
                  </a:cubicBezTo>
                  <a:lnTo>
                    <a:pt x="1701" y="9711"/>
                  </a:lnTo>
                  <a:cubicBezTo>
                    <a:pt x="1701" y="9711"/>
                    <a:pt x="1701" y="9732"/>
                    <a:pt x="1690" y="9732"/>
                  </a:cubicBezTo>
                  <a:lnTo>
                    <a:pt x="1646" y="9732"/>
                  </a:lnTo>
                  <a:lnTo>
                    <a:pt x="1657" y="9711"/>
                  </a:lnTo>
                  <a:lnTo>
                    <a:pt x="1679" y="9689"/>
                  </a:lnTo>
                  <a:close/>
                  <a:moveTo>
                    <a:pt x="5243" y="9678"/>
                  </a:moveTo>
                  <a:cubicBezTo>
                    <a:pt x="5243" y="9678"/>
                    <a:pt x="5264" y="9689"/>
                    <a:pt x="5264" y="9689"/>
                  </a:cubicBezTo>
                  <a:cubicBezTo>
                    <a:pt x="5210" y="9721"/>
                    <a:pt x="5232" y="9732"/>
                    <a:pt x="5243" y="9754"/>
                  </a:cubicBezTo>
                  <a:cubicBezTo>
                    <a:pt x="5246" y="9761"/>
                    <a:pt x="5245" y="9764"/>
                    <a:pt x="5242" y="9764"/>
                  </a:cubicBezTo>
                  <a:cubicBezTo>
                    <a:pt x="5235" y="9764"/>
                    <a:pt x="5221" y="9754"/>
                    <a:pt x="5221" y="9754"/>
                  </a:cubicBezTo>
                  <a:cubicBezTo>
                    <a:pt x="5221" y="9754"/>
                    <a:pt x="5202" y="9736"/>
                    <a:pt x="5170" y="9736"/>
                  </a:cubicBezTo>
                  <a:cubicBezTo>
                    <a:pt x="5159" y="9736"/>
                    <a:pt x="5147" y="9738"/>
                    <a:pt x="5134" y="9743"/>
                  </a:cubicBezTo>
                  <a:cubicBezTo>
                    <a:pt x="5134" y="9732"/>
                    <a:pt x="5123" y="9732"/>
                    <a:pt x="5123" y="9732"/>
                  </a:cubicBezTo>
                  <a:cubicBezTo>
                    <a:pt x="5123" y="9732"/>
                    <a:pt x="5123" y="9721"/>
                    <a:pt x="5134" y="9721"/>
                  </a:cubicBezTo>
                  <a:lnTo>
                    <a:pt x="5243" y="9678"/>
                  </a:lnTo>
                  <a:close/>
                  <a:moveTo>
                    <a:pt x="3619" y="9754"/>
                  </a:moveTo>
                  <a:lnTo>
                    <a:pt x="3651" y="9765"/>
                  </a:lnTo>
                  <a:lnTo>
                    <a:pt x="3651" y="9776"/>
                  </a:lnTo>
                  <a:cubicBezTo>
                    <a:pt x="3667" y="9771"/>
                    <a:pt x="3677" y="9769"/>
                    <a:pt x="3684" y="9769"/>
                  </a:cubicBezTo>
                  <a:cubicBezTo>
                    <a:pt x="3708" y="9769"/>
                    <a:pt x="3698" y="9792"/>
                    <a:pt x="3706" y="9809"/>
                  </a:cubicBezTo>
                  <a:lnTo>
                    <a:pt x="3706" y="9820"/>
                  </a:lnTo>
                  <a:cubicBezTo>
                    <a:pt x="3695" y="9820"/>
                    <a:pt x="3673" y="9820"/>
                    <a:pt x="3662" y="9809"/>
                  </a:cubicBezTo>
                  <a:cubicBezTo>
                    <a:pt x="3662" y="9798"/>
                    <a:pt x="3662" y="9787"/>
                    <a:pt x="3651" y="9776"/>
                  </a:cubicBezTo>
                  <a:cubicBezTo>
                    <a:pt x="3644" y="9776"/>
                    <a:pt x="3642" y="9781"/>
                    <a:pt x="3638" y="9781"/>
                  </a:cubicBezTo>
                  <a:cubicBezTo>
                    <a:pt x="3636" y="9781"/>
                    <a:pt x="3633" y="9780"/>
                    <a:pt x="3630" y="9776"/>
                  </a:cubicBezTo>
                  <a:lnTo>
                    <a:pt x="3597" y="9776"/>
                  </a:lnTo>
                  <a:lnTo>
                    <a:pt x="3619" y="9754"/>
                  </a:lnTo>
                  <a:close/>
                  <a:moveTo>
                    <a:pt x="5308" y="9787"/>
                  </a:moveTo>
                  <a:lnTo>
                    <a:pt x="5297" y="9820"/>
                  </a:lnTo>
                  <a:lnTo>
                    <a:pt x="5275" y="9820"/>
                  </a:lnTo>
                  <a:lnTo>
                    <a:pt x="5308" y="9787"/>
                  </a:lnTo>
                  <a:close/>
                  <a:moveTo>
                    <a:pt x="1581" y="9711"/>
                  </a:moveTo>
                  <a:cubicBezTo>
                    <a:pt x="1592" y="9711"/>
                    <a:pt x="1603" y="9711"/>
                    <a:pt x="1613" y="9721"/>
                  </a:cubicBezTo>
                  <a:cubicBezTo>
                    <a:pt x="1635" y="9754"/>
                    <a:pt x="1646" y="9787"/>
                    <a:pt x="1668" y="9820"/>
                  </a:cubicBezTo>
                  <a:cubicBezTo>
                    <a:pt x="1654" y="9822"/>
                    <a:pt x="1643" y="9824"/>
                    <a:pt x="1633" y="9824"/>
                  </a:cubicBezTo>
                  <a:cubicBezTo>
                    <a:pt x="1603" y="9824"/>
                    <a:pt x="1589" y="9811"/>
                    <a:pt x="1581" y="9787"/>
                  </a:cubicBezTo>
                  <a:cubicBezTo>
                    <a:pt x="1581" y="9754"/>
                    <a:pt x="1570" y="9754"/>
                    <a:pt x="1570" y="9732"/>
                  </a:cubicBezTo>
                  <a:cubicBezTo>
                    <a:pt x="1570" y="9711"/>
                    <a:pt x="1581" y="9721"/>
                    <a:pt x="1581" y="9711"/>
                  </a:cubicBezTo>
                  <a:close/>
                  <a:moveTo>
                    <a:pt x="3739" y="9820"/>
                  </a:moveTo>
                  <a:cubicBezTo>
                    <a:pt x="3749" y="9820"/>
                    <a:pt x="3760" y="9820"/>
                    <a:pt x="3760" y="9830"/>
                  </a:cubicBezTo>
                  <a:lnTo>
                    <a:pt x="3749" y="9830"/>
                  </a:lnTo>
                  <a:lnTo>
                    <a:pt x="3749" y="9841"/>
                  </a:lnTo>
                  <a:lnTo>
                    <a:pt x="3717" y="9841"/>
                  </a:lnTo>
                  <a:lnTo>
                    <a:pt x="3717" y="9820"/>
                  </a:lnTo>
                  <a:close/>
                  <a:moveTo>
                    <a:pt x="4229" y="9569"/>
                  </a:moveTo>
                  <a:cubicBezTo>
                    <a:pt x="4229" y="9569"/>
                    <a:pt x="4240" y="9580"/>
                    <a:pt x="4251" y="9580"/>
                  </a:cubicBezTo>
                  <a:cubicBezTo>
                    <a:pt x="4262" y="9580"/>
                    <a:pt x="4284" y="9591"/>
                    <a:pt x="4284" y="9602"/>
                  </a:cubicBezTo>
                  <a:lnTo>
                    <a:pt x="4284" y="9613"/>
                  </a:lnTo>
                  <a:cubicBezTo>
                    <a:pt x="4284" y="9623"/>
                    <a:pt x="4284" y="9645"/>
                    <a:pt x="4284" y="9667"/>
                  </a:cubicBezTo>
                  <a:cubicBezTo>
                    <a:pt x="4310" y="9667"/>
                    <a:pt x="4343" y="9653"/>
                    <a:pt x="4355" y="9653"/>
                  </a:cubicBezTo>
                  <a:cubicBezTo>
                    <a:pt x="4358" y="9653"/>
                    <a:pt x="4360" y="9654"/>
                    <a:pt x="4360" y="9656"/>
                  </a:cubicBezTo>
                  <a:cubicBezTo>
                    <a:pt x="4371" y="9667"/>
                    <a:pt x="4414" y="9689"/>
                    <a:pt x="4360" y="9721"/>
                  </a:cubicBezTo>
                  <a:cubicBezTo>
                    <a:pt x="4336" y="9737"/>
                    <a:pt x="4335" y="9748"/>
                    <a:pt x="4350" y="9748"/>
                  </a:cubicBezTo>
                  <a:cubicBezTo>
                    <a:pt x="4355" y="9748"/>
                    <a:pt x="4362" y="9746"/>
                    <a:pt x="4371" y="9743"/>
                  </a:cubicBezTo>
                  <a:cubicBezTo>
                    <a:pt x="4403" y="9743"/>
                    <a:pt x="4436" y="9754"/>
                    <a:pt x="4403" y="9787"/>
                  </a:cubicBezTo>
                  <a:cubicBezTo>
                    <a:pt x="4392" y="9787"/>
                    <a:pt x="4392" y="9809"/>
                    <a:pt x="4371" y="9809"/>
                  </a:cubicBezTo>
                  <a:lnTo>
                    <a:pt x="4382" y="9820"/>
                  </a:lnTo>
                  <a:cubicBezTo>
                    <a:pt x="4349" y="9830"/>
                    <a:pt x="4327" y="9841"/>
                    <a:pt x="4294" y="9841"/>
                  </a:cubicBezTo>
                  <a:cubicBezTo>
                    <a:pt x="4284" y="9841"/>
                    <a:pt x="4273" y="9830"/>
                    <a:pt x="4251" y="9820"/>
                  </a:cubicBezTo>
                  <a:cubicBezTo>
                    <a:pt x="4236" y="9829"/>
                    <a:pt x="4224" y="9835"/>
                    <a:pt x="4213" y="9835"/>
                  </a:cubicBezTo>
                  <a:cubicBezTo>
                    <a:pt x="4201" y="9835"/>
                    <a:pt x="4191" y="9827"/>
                    <a:pt x="4185" y="9809"/>
                  </a:cubicBezTo>
                  <a:cubicBezTo>
                    <a:pt x="4175" y="9787"/>
                    <a:pt x="4164" y="9765"/>
                    <a:pt x="4153" y="9743"/>
                  </a:cubicBezTo>
                  <a:cubicBezTo>
                    <a:pt x="4131" y="9754"/>
                    <a:pt x="4098" y="9776"/>
                    <a:pt x="4087" y="9787"/>
                  </a:cubicBezTo>
                  <a:cubicBezTo>
                    <a:pt x="4087" y="9809"/>
                    <a:pt x="4087" y="9820"/>
                    <a:pt x="4098" y="9852"/>
                  </a:cubicBezTo>
                  <a:cubicBezTo>
                    <a:pt x="4076" y="9852"/>
                    <a:pt x="4055" y="9852"/>
                    <a:pt x="4044" y="9841"/>
                  </a:cubicBezTo>
                  <a:cubicBezTo>
                    <a:pt x="4022" y="9787"/>
                    <a:pt x="4011" y="9732"/>
                    <a:pt x="3989" y="9678"/>
                  </a:cubicBezTo>
                  <a:lnTo>
                    <a:pt x="4000" y="9678"/>
                  </a:lnTo>
                  <a:cubicBezTo>
                    <a:pt x="4011" y="9689"/>
                    <a:pt x="4022" y="9700"/>
                    <a:pt x="4033" y="9711"/>
                  </a:cubicBezTo>
                  <a:lnTo>
                    <a:pt x="4033" y="9721"/>
                  </a:lnTo>
                  <a:cubicBezTo>
                    <a:pt x="4038" y="9727"/>
                    <a:pt x="4046" y="9730"/>
                    <a:pt x="4056" y="9730"/>
                  </a:cubicBezTo>
                  <a:cubicBezTo>
                    <a:pt x="4066" y="9730"/>
                    <a:pt x="4076" y="9727"/>
                    <a:pt x="4087" y="9721"/>
                  </a:cubicBezTo>
                  <a:cubicBezTo>
                    <a:pt x="4109" y="9700"/>
                    <a:pt x="4120" y="9689"/>
                    <a:pt x="4109" y="9689"/>
                  </a:cubicBezTo>
                  <a:cubicBezTo>
                    <a:pt x="4109" y="9678"/>
                    <a:pt x="4098" y="9656"/>
                    <a:pt x="4055" y="9645"/>
                  </a:cubicBezTo>
                  <a:cubicBezTo>
                    <a:pt x="4022" y="9634"/>
                    <a:pt x="4033" y="9602"/>
                    <a:pt x="4022" y="9580"/>
                  </a:cubicBezTo>
                  <a:cubicBezTo>
                    <a:pt x="4022" y="9580"/>
                    <a:pt x="4044" y="9569"/>
                    <a:pt x="4044" y="9569"/>
                  </a:cubicBezTo>
                  <a:cubicBezTo>
                    <a:pt x="4076" y="9569"/>
                    <a:pt x="4120" y="9569"/>
                    <a:pt x="4153" y="9580"/>
                  </a:cubicBezTo>
                  <a:cubicBezTo>
                    <a:pt x="4164" y="9580"/>
                    <a:pt x="4142" y="9613"/>
                    <a:pt x="4142" y="9634"/>
                  </a:cubicBezTo>
                  <a:cubicBezTo>
                    <a:pt x="4148" y="9633"/>
                    <a:pt x="4153" y="9633"/>
                    <a:pt x="4158" y="9633"/>
                  </a:cubicBezTo>
                  <a:cubicBezTo>
                    <a:pt x="4196" y="9633"/>
                    <a:pt x="4197" y="9670"/>
                    <a:pt x="4207" y="9700"/>
                  </a:cubicBezTo>
                  <a:lnTo>
                    <a:pt x="4251" y="9820"/>
                  </a:lnTo>
                  <a:cubicBezTo>
                    <a:pt x="4262" y="9809"/>
                    <a:pt x="4262" y="9798"/>
                    <a:pt x="4273" y="9787"/>
                  </a:cubicBezTo>
                  <a:cubicBezTo>
                    <a:pt x="4273" y="9776"/>
                    <a:pt x="4273" y="9754"/>
                    <a:pt x="4305" y="9743"/>
                  </a:cubicBezTo>
                  <a:cubicBezTo>
                    <a:pt x="4305" y="9732"/>
                    <a:pt x="4316" y="9732"/>
                    <a:pt x="4316" y="9721"/>
                  </a:cubicBezTo>
                  <a:cubicBezTo>
                    <a:pt x="4305" y="9700"/>
                    <a:pt x="4294" y="9678"/>
                    <a:pt x="4284" y="9667"/>
                  </a:cubicBezTo>
                  <a:cubicBezTo>
                    <a:pt x="4272" y="9670"/>
                    <a:pt x="4262" y="9671"/>
                    <a:pt x="4255" y="9671"/>
                  </a:cubicBezTo>
                  <a:cubicBezTo>
                    <a:pt x="4234" y="9671"/>
                    <a:pt x="4226" y="9661"/>
                    <a:pt x="4218" y="9645"/>
                  </a:cubicBezTo>
                  <a:cubicBezTo>
                    <a:pt x="4218" y="9623"/>
                    <a:pt x="4207" y="9613"/>
                    <a:pt x="4207" y="9602"/>
                  </a:cubicBezTo>
                  <a:cubicBezTo>
                    <a:pt x="4207" y="9580"/>
                    <a:pt x="4218" y="9580"/>
                    <a:pt x="4229" y="9569"/>
                  </a:cubicBezTo>
                  <a:close/>
                  <a:moveTo>
                    <a:pt x="3924" y="9754"/>
                  </a:moveTo>
                  <a:cubicBezTo>
                    <a:pt x="3957" y="9776"/>
                    <a:pt x="3989" y="9820"/>
                    <a:pt x="3989" y="9863"/>
                  </a:cubicBezTo>
                  <a:lnTo>
                    <a:pt x="3978" y="9863"/>
                  </a:lnTo>
                  <a:lnTo>
                    <a:pt x="3957" y="9841"/>
                  </a:lnTo>
                  <a:cubicBezTo>
                    <a:pt x="3957" y="9830"/>
                    <a:pt x="3946" y="9830"/>
                    <a:pt x="3935" y="9830"/>
                  </a:cubicBezTo>
                  <a:cubicBezTo>
                    <a:pt x="3924" y="9830"/>
                    <a:pt x="3891" y="9830"/>
                    <a:pt x="3891" y="9820"/>
                  </a:cubicBezTo>
                  <a:lnTo>
                    <a:pt x="3891" y="9841"/>
                  </a:lnTo>
                  <a:cubicBezTo>
                    <a:pt x="3880" y="9820"/>
                    <a:pt x="3880" y="9798"/>
                    <a:pt x="3880" y="9776"/>
                  </a:cubicBezTo>
                  <a:cubicBezTo>
                    <a:pt x="3880" y="9776"/>
                    <a:pt x="3891" y="9765"/>
                    <a:pt x="3891" y="9754"/>
                  </a:cubicBezTo>
                  <a:close/>
                  <a:moveTo>
                    <a:pt x="2551" y="9820"/>
                  </a:moveTo>
                  <a:cubicBezTo>
                    <a:pt x="2551" y="9841"/>
                    <a:pt x="2551" y="9852"/>
                    <a:pt x="2540" y="9874"/>
                  </a:cubicBezTo>
                  <a:lnTo>
                    <a:pt x="2529" y="9874"/>
                  </a:lnTo>
                  <a:cubicBezTo>
                    <a:pt x="2518" y="9863"/>
                    <a:pt x="2518" y="9841"/>
                    <a:pt x="2507" y="9830"/>
                  </a:cubicBezTo>
                  <a:cubicBezTo>
                    <a:pt x="2518" y="9830"/>
                    <a:pt x="2529" y="9820"/>
                    <a:pt x="2540" y="9820"/>
                  </a:cubicBezTo>
                  <a:close/>
                  <a:moveTo>
                    <a:pt x="4044" y="9907"/>
                  </a:moveTo>
                  <a:lnTo>
                    <a:pt x="4044" y="9918"/>
                  </a:lnTo>
                  <a:cubicBezTo>
                    <a:pt x="4055" y="9918"/>
                    <a:pt x="4066" y="9918"/>
                    <a:pt x="4076" y="9929"/>
                  </a:cubicBezTo>
                  <a:cubicBezTo>
                    <a:pt x="4076" y="9939"/>
                    <a:pt x="4066" y="9939"/>
                    <a:pt x="4055" y="9961"/>
                  </a:cubicBezTo>
                  <a:cubicBezTo>
                    <a:pt x="4044" y="9950"/>
                    <a:pt x="4033" y="9950"/>
                    <a:pt x="4022" y="9939"/>
                  </a:cubicBezTo>
                  <a:cubicBezTo>
                    <a:pt x="4022" y="9929"/>
                    <a:pt x="4033" y="9907"/>
                    <a:pt x="4044" y="9907"/>
                  </a:cubicBezTo>
                  <a:close/>
                  <a:moveTo>
                    <a:pt x="4375" y="9888"/>
                  </a:moveTo>
                  <a:cubicBezTo>
                    <a:pt x="4384" y="9888"/>
                    <a:pt x="4392" y="9890"/>
                    <a:pt x="4392" y="9896"/>
                  </a:cubicBezTo>
                  <a:lnTo>
                    <a:pt x="4392" y="9907"/>
                  </a:lnTo>
                  <a:cubicBezTo>
                    <a:pt x="4403" y="9918"/>
                    <a:pt x="4403" y="9939"/>
                    <a:pt x="4392" y="9961"/>
                  </a:cubicBezTo>
                  <a:cubicBezTo>
                    <a:pt x="4392" y="9972"/>
                    <a:pt x="4382" y="9972"/>
                    <a:pt x="4371" y="9983"/>
                  </a:cubicBezTo>
                  <a:lnTo>
                    <a:pt x="4349" y="9983"/>
                  </a:lnTo>
                  <a:cubicBezTo>
                    <a:pt x="4338" y="9961"/>
                    <a:pt x="4338" y="9950"/>
                    <a:pt x="4327" y="9929"/>
                  </a:cubicBezTo>
                  <a:cubicBezTo>
                    <a:pt x="4338" y="9918"/>
                    <a:pt x="4338" y="9907"/>
                    <a:pt x="4349" y="9896"/>
                  </a:cubicBezTo>
                  <a:cubicBezTo>
                    <a:pt x="4354" y="9890"/>
                    <a:pt x="4365" y="9888"/>
                    <a:pt x="4375" y="9888"/>
                  </a:cubicBezTo>
                  <a:close/>
                  <a:moveTo>
                    <a:pt x="4600" y="9863"/>
                  </a:moveTo>
                  <a:lnTo>
                    <a:pt x="4643" y="9939"/>
                  </a:lnTo>
                  <a:cubicBezTo>
                    <a:pt x="4652" y="9933"/>
                    <a:pt x="4662" y="9931"/>
                    <a:pt x="4671" y="9931"/>
                  </a:cubicBezTo>
                  <a:cubicBezTo>
                    <a:pt x="4695" y="9931"/>
                    <a:pt x="4713" y="9949"/>
                    <a:pt x="4698" y="9972"/>
                  </a:cubicBezTo>
                  <a:lnTo>
                    <a:pt x="4698" y="9983"/>
                  </a:lnTo>
                  <a:cubicBezTo>
                    <a:pt x="4687" y="9994"/>
                    <a:pt x="4676" y="9994"/>
                    <a:pt x="4665" y="10005"/>
                  </a:cubicBezTo>
                  <a:lnTo>
                    <a:pt x="4632" y="10005"/>
                  </a:lnTo>
                  <a:cubicBezTo>
                    <a:pt x="4632" y="9983"/>
                    <a:pt x="4632" y="9961"/>
                    <a:pt x="4643" y="9939"/>
                  </a:cubicBezTo>
                  <a:lnTo>
                    <a:pt x="4610" y="9939"/>
                  </a:lnTo>
                  <a:cubicBezTo>
                    <a:pt x="4600" y="9918"/>
                    <a:pt x="4589" y="9896"/>
                    <a:pt x="4578" y="9863"/>
                  </a:cubicBezTo>
                  <a:close/>
                  <a:moveTo>
                    <a:pt x="4284" y="9972"/>
                  </a:moveTo>
                  <a:cubicBezTo>
                    <a:pt x="4294" y="9972"/>
                    <a:pt x="4305" y="9983"/>
                    <a:pt x="4316" y="10005"/>
                  </a:cubicBezTo>
                  <a:cubicBezTo>
                    <a:pt x="4316" y="10005"/>
                    <a:pt x="4294" y="10016"/>
                    <a:pt x="4284" y="10016"/>
                  </a:cubicBezTo>
                  <a:lnTo>
                    <a:pt x="4284" y="10027"/>
                  </a:lnTo>
                  <a:cubicBezTo>
                    <a:pt x="4251" y="10038"/>
                    <a:pt x="4207" y="10048"/>
                    <a:pt x="4164" y="10059"/>
                  </a:cubicBezTo>
                  <a:cubicBezTo>
                    <a:pt x="4153" y="10048"/>
                    <a:pt x="4153" y="10027"/>
                    <a:pt x="4196" y="10016"/>
                  </a:cubicBezTo>
                  <a:cubicBezTo>
                    <a:pt x="4229" y="10005"/>
                    <a:pt x="4240" y="9972"/>
                    <a:pt x="4284" y="9972"/>
                  </a:cubicBezTo>
                  <a:close/>
                  <a:moveTo>
                    <a:pt x="4436" y="9983"/>
                  </a:moveTo>
                  <a:lnTo>
                    <a:pt x="4436" y="9994"/>
                  </a:lnTo>
                  <a:cubicBezTo>
                    <a:pt x="4436" y="10016"/>
                    <a:pt x="4447" y="10027"/>
                    <a:pt x="4458" y="10048"/>
                  </a:cubicBezTo>
                  <a:cubicBezTo>
                    <a:pt x="4458" y="10048"/>
                    <a:pt x="4447" y="10070"/>
                    <a:pt x="4436" y="10070"/>
                  </a:cubicBezTo>
                  <a:cubicBezTo>
                    <a:pt x="4414" y="10070"/>
                    <a:pt x="4403" y="10081"/>
                    <a:pt x="4392" y="10081"/>
                  </a:cubicBezTo>
                  <a:lnTo>
                    <a:pt x="4403" y="10048"/>
                  </a:lnTo>
                  <a:cubicBezTo>
                    <a:pt x="4414" y="10027"/>
                    <a:pt x="4425" y="10005"/>
                    <a:pt x="4436" y="9983"/>
                  </a:cubicBezTo>
                  <a:close/>
                  <a:moveTo>
                    <a:pt x="3673" y="10114"/>
                  </a:moveTo>
                  <a:cubicBezTo>
                    <a:pt x="3673" y="10125"/>
                    <a:pt x="3662" y="10136"/>
                    <a:pt x="3662" y="10147"/>
                  </a:cubicBezTo>
                  <a:cubicBezTo>
                    <a:pt x="3641" y="10136"/>
                    <a:pt x="3630" y="10136"/>
                    <a:pt x="3630" y="10136"/>
                  </a:cubicBezTo>
                  <a:cubicBezTo>
                    <a:pt x="3630" y="10125"/>
                    <a:pt x="3630" y="10125"/>
                    <a:pt x="3641" y="10114"/>
                  </a:cubicBezTo>
                  <a:close/>
                  <a:moveTo>
                    <a:pt x="1744" y="9874"/>
                  </a:moveTo>
                  <a:lnTo>
                    <a:pt x="1744" y="9896"/>
                  </a:lnTo>
                  <a:cubicBezTo>
                    <a:pt x="1712" y="9939"/>
                    <a:pt x="1733" y="10005"/>
                    <a:pt x="1788" y="10016"/>
                  </a:cubicBezTo>
                  <a:cubicBezTo>
                    <a:pt x="1799" y="10027"/>
                    <a:pt x="1821" y="10038"/>
                    <a:pt x="1810" y="10059"/>
                  </a:cubicBezTo>
                  <a:cubicBezTo>
                    <a:pt x="1810" y="10070"/>
                    <a:pt x="1777" y="10081"/>
                    <a:pt x="1744" y="10103"/>
                  </a:cubicBezTo>
                  <a:cubicBezTo>
                    <a:pt x="1744" y="10114"/>
                    <a:pt x="1744" y="10114"/>
                    <a:pt x="1744" y="10125"/>
                  </a:cubicBezTo>
                  <a:cubicBezTo>
                    <a:pt x="1744" y="10136"/>
                    <a:pt x="1733" y="10147"/>
                    <a:pt x="1722" y="10147"/>
                  </a:cubicBezTo>
                  <a:cubicBezTo>
                    <a:pt x="1715" y="10150"/>
                    <a:pt x="1709" y="10151"/>
                    <a:pt x="1704" y="10151"/>
                  </a:cubicBezTo>
                  <a:cubicBezTo>
                    <a:pt x="1693" y="10151"/>
                    <a:pt x="1686" y="10147"/>
                    <a:pt x="1679" y="10147"/>
                  </a:cubicBezTo>
                  <a:cubicBezTo>
                    <a:pt x="1668" y="10125"/>
                    <a:pt x="1657" y="10103"/>
                    <a:pt x="1657" y="10092"/>
                  </a:cubicBezTo>
                  <a:lnTo>
                    <a:pt x="1603" y="9939"/>
                  </a:lnTo>
                  <a:cubicBezTo>
                    <a:pt x="1603" y="9929"/>
                    <a:pt x="1603" y="9929"/>
                    <a:pt x="1603" y="9918"/>
                  </a:cubicBezTo>
                  <a:lnTo>
                    <a:pt x="1624" y="9929"/>
                  </a:lnTo>
                  <a:lnTo>
                    <a:pt x="1657" y="9939"/>
                  </a:lnTo>
                  <a:lnTo>
                    <a:pt x="1679" y="9907"/>
                  </a:lnTo>
                  <a:cubicBezTo>
                    <a:pt x="1679" y="9896"/>
                    <a:pt x="1679" y="9885"/>
                    <a:pt x="1690" y="9885"/>
                  </a:cubicBezTo>
                  <a:cubicBezTo>
                    <a:pt x="1712" y="9874"/>
                    <a:pt x="1722" y="9874"/>
                    <a:pt x="1744" y="9874"/>
                  </a:cubicBezTo>
                  <a:close/>
                  <a:moveTo>
                    <a:pt x="4004" y="10040"/>
                  </a:moveTo>
                  <a:cubicBezTo>
                    <a:pt x="4011" y="10040"/>
                    <a:pt x="4016" y="10043"/>
                    <a:pt x="4022" y="10048"/>
                  </a:cubicBezTo>
                  <a:cubicBezTo>
                    <a:pt x="4066" y="10048"/>
                    <a:pt x="4087" y="10070"/>
                    <a:pt x="4076" y="10114"/>
                  </a:cubicBezTo>
                  <a:lnTo>
                    <a:pt x="4076" y="10125"/>
                  </a:lnTo>
                  <a:cubicBezTo>
                    <a:pt x="4011" y="10125"/>
                    <a:pt x="4011" y="10147"/>
                    <a:pt x="4011" y="10179"/>
                  </a:cubicBezTo>
                  <a:lnTo>
                    <a:pt x="3989" y="10179"/>
                  </a:lnTo>
                  <a:cubicBezTo>
                    <a:pt x="3978" y="10147"/>
                    <a:pt x="3967" y="10114"/>
                    <a:pt x="3957" y="10070"/>
                  </a:cubicBezTo>
                  <a:cubicBezTo>
                    <a:pt x="3957" y="10070"/>
                    <a:pt x="3967" y="10048"/>
                    <a:pt x="3978" y="10048"/>
                  </a:cubicBezTo>
                  <a:cubicBezTo>
                    <a:pt x="3989" y="10043"/>
                    <a:pt x="3997" y="10040"/>
                    <a:pt x="4004" y="10040"/>
                  </a:cubicBezTo>
                  <a:close/>
                  <a:moveTo>
                    <a:pt x="5269" y="10098"/>
                  </a:moveTo>
                  <a:cubicBezTo>
                    <a:pt x="5275" y="10098"/>
                    <a:pt x="5286" y="10106"/>
                    <a:pt x="5286" y="10114"/>
                  </a:cubicBezTo>
                  <a:cubicBezTo>
                    <a:pt x="5286" y="10136"/>
                    <a:pt x="5286" y="10168"/>
                    <a:pt x="5275" y="10190"/>
                  </a:cubicBezTo>
                  <a:lnTo>
                    <a:pt x="5275" y="10201"/>
                  </a:lnTo>
                  <a:cubicBezTo>
                    <a:pt x="5264" y="10179"/>
                    <a:pt x="5253" y="10147"/>
                    <a:pt x="5243" y="10125"/>
                  </a:cubicBezTo>
                  <a:cubicBezTo>
                    <a:pt x="5243" y="10125"/>
                    <a:pt x="5253" y="10114"/>
                    <a:pt x="5264" y="10103"/>
                  </a:cubicBezTo>
                  <a:cubicBezTo>
                    <a:pt x="5264" y="10100"/>
                    <a:pt x="5266" y="10098"/>
                    <a:pt x="5269" y="10098"/>
                  </a:cubicBezTo>
                  <a:close/>
                  <a:moveTo>
                    <a:pt x="5155" y="10168"/>
                  </a:moveTo>
                  <a:cubicBezTo>
                    <a:pt x="5155" y="10168"/>
                    <a:pt x="5188" y="10201"/>
                    <a:pt x="5177" y="10234"/>
                  </a:cubicBezTo>
                  <a:cubicBezTo>
                    <a:pt x="5166" y="10255"/>
                    <a:pt x="5123" y="10277"/>
                    <a:pt x="5090" y="10299"/>
                  </a:cubicBezTo>
                  <a:cubicBezTo>
                    <a:pt x="5079" y="10288"/>
                    <a:pt x="5068" y="10288"/>
                    <a:pt x="5068" y="10277"/>
                  </a:cubicBezTo>
                  <a:lnTo>
                    <a:pt x="5068" y="10288"/>
                  </a:lnTo>
                  <a:cubicBezTo>
                    <a:pt x="5057" y="10266"/>
                    <a:pt x="5046" y="10245"/>
                    <a:pt x="5035" y="10212"/>
                  </a:cubicBezTo>
                  <a:cubicBezTo>
                    <a:pt x="5046" y="10212"/>
                    <a:pt x="5057" y="10201"/>
                    <a:pt x="5068" y="10201"/>
                  </a:cubicBezTo>
                  <a:cubicBezTo>
                    <a:pt x="5079" y="10201"/>
                    <a:pt x="5090" y="10201"/>
                    <a:pt x="5101" y="10212"/>
                  </a:cubicBezTo>
                  <a:cubicBezTo>
                    <a:pt x="5101" y="10201"/>
                    <a:pt x="5101" y="10190"/>
                    <a:pt x="5112" y="10190"/>
                  </a:cubicBezTo>
                  <a:cubicBezTo>
                    <a:pt x="5112" y="10179"/>
                    <a:pt x="5123" y="10168"/>
                    <a:pt x="5123" y="10168"/>
                  </a:cubicBezTo>
                  <a:close/>
                  <a:moveTo>
                    <a:pt x="3346" y="9547"/>
                  </a:moveTo>
                  <a:cubicBezTo>
                    <a:pt x="3368" y="9547"/>
                    <a:pt x="3390" y="9547"/>
                    <a:pt x="3401" y="9558"/>
                  </a:cubicBezTo>
                  <a:cubicBezTo>
                    <a:pt x="3401" y="9569"/>
                    <a:pt x="3401" y="9580"/>
                    <a:pt x="3412" y="9591"/>
                  </a:cubicBezTo>
                  <a:cubicBezTo>
                    <a:pt x="3412" y="9613"/>
                    <a:pt x="3423" y="9613"/>
                    <a:pt x="3455" y="9623"/>
                  </a:cubicBezTo>
                  <a:cubicBezTo>
                    <a:pt x="3477" y="9623"/>
                    <a:pt x="3499" y="9645"/>
                    <a:pt x="3521" y="9667"/>
                  </a:cubicBezTo>
                  <a:cubicBezTo>
                    <a:pt x="3532" y="9700"/>
                    <a:pt x="3542" y="9732"/>
                    <a:pt x="3553" y="9765"/>
                  </a:cubicBezTo>
                  <a:cubicBezTo>
                    <a:pt x="3553" y="9776"/>
                    <a:pt x="3553" y="9787"/>
                    <a:pt x="3564" y="9798"/>
                  </a:cubicBezTo>
                  <a:cubicBezTo>
                    <a:pt x="3608" y="9820"/>
                    <a:pt x="3630" y="9852"/>
                    <a:pt x="3641" y="9885"/>
                  </a:cubicBezTo>
                  <a:cubicBezTo>
                    <a:pt x="3641" y="9896"/>
                    <a:pt x="3641" y="9896"/>
                    <a:pt x="3651" y="9896"/>
                  </a:cubicBezTo>
                  <a:cubicBezTo>
                    <a:pt x="3662" y="9896"/>
                    <a:pt x="3695" y="9896"/>
                    <a:pt x="3695" y="9907"/>
                  </a:cubicBezTo>
                  <a:cubicBezTo>
                    <a:pt x="3728" y="9939"/>
                    <a:pt x="3749" y="9983"/>
                    <a:pt x="3771" y="10027"/>
                  </a:cubicBezTo>
                  <a:lnTo>
                    <a:pt x="3760" y="10027"/>
                  </a:lnTo>
                  <a:cubicBezTo>
                    <a:pt x="3739" y="10027"/>
                    <a:pt x="3706" y="10005"/>
                    <a:pt x="3673" y="10005"/>
                  </a:cubicBezTo>
                  <a:cubicBezTo>
                    <a:pt x="3668" y="9999"/>
                    <a:pt x="3660" y="9997"/>
                    <a:pt x="3651" y="9997"/>
                  </a:cubicBezTo>
                  <a:cubicBezTo>
                    <a:pt x="3643" y="9997"/>
                    <a:pt x="3635" y="9999"/>
                    <a:pt x="3630" y="10005"/>
                  </a:cubicBezTo>
                  <a:cubicBezTo>
                    <a:pt x="3585" y="10032"/>
                    <a:pt x="3540" y="10051"/>
                    <a:pt x="3489" y="10051"/>
                  </a:cubicBezTo>
                  <a:cubicBezTo>
                    <a:pt x="3478" y="10051"/>
                    <a:pt x="3467" y="10050"/>
                    <a:pt x="3455" y="10048"/>
                  </a:cubicBezTo>
                  <a:cubicBezTo>
                    <a:pt x="3423" y="10048"/>
                    <a:pt x="3390" y="10059"/>
                    <a:pt x="3390" y="10092"/>
                  </a:cubicBezTo>
                  <a:cubicBezTo>
                    <a:pt x="3390" y="10103"/>
                    <a:pt x="3390" y="10114"/>
                    <a:pt x="3390" y="10125"/>
                  </a:cubicBezTo>
                  <a:cubicBezTo>
                    <a:pt x="3390" y="10136"/>
                    <a:pt x="3390" y="10147"/>
                    <a:pt x="3379" y="10157"/>
                  </a:cubicBezTo>
                  <a:cubicBezTo>
                    <a:pt x="3368" y="10168"/>
                    <a:pt x="3357" y="10179"/>
                    <a:pt x="3357" y="10179"/>
                  </a:cubicBezTo>
                  <a:cubicBezTo>
                    <a:pt x="3357" y="10190"/>
                    <a:pt x="3379" y="10201"/>
                    <a:pt x="3390" y="10201"/>
                  </a:cubicBezTo>
                  <a:cubicBezTo>
                    <a:pt x="3433" y="10201"/>
                    <a:pt x="3433" y="10212"/>
                    <a:pt x="3401" y="10234"/>
                  </a:cubicBezTo>
                  <a:cubicBezTo>
                    <a:pt x="3390" y="10255"/>
                    <a:pt x="3379" y="10277"/>
                    <a:pt x="3368" y="10288"/>
                  </a:cubicBezTo>
                  <a:cubicBezTo>
                    <a:pt x="3357" y="10277"/>
                    <a:pt x="3357" y="10255"/>
                    <a:pt x="3346" y="10234"/>
                  </a:cubicBezTo>
                  <a:cubicBezTo>
                    <a:pt x="3335" y="10234"/>
                    <a:pt x="3314" y="10223"/>
                    <a:pt x="3303" y="10223"/>
                  </a:cubicBezTo>
                  <a:cubicBezTo>
                    <a:pt x="3292" y="10234"/>
                    <a:pt x="3270" y="10255"/>
                    <a:pt x="3270" y="10266"/>
                  </a:cubicBezTo>
                  <a:cubicBezTo>
                    <a:pt x="3270" y="10277"/>
                    <a:pt x="3281" y="10299"/>
                    <a:pt x="3281" y="10310"/>
                  </a:cubicBezTo>
                  <a:cubicBezTo>
                    <a:pt x="3281" y="10332"/>
                    <a:pt x="3270" y="10343"/>
                    <a:pt x="3270" y="10354"/>
                  </a:cubicBezTo>
                  <a:cubicBezTo>
                    <a:pt x="3267" y="10357"/>
                    <a:pt x="3261" y="10358"/>
                    <a:pt x="3254" y="10358"/>
                  </a:cubicBezTo>
                  <a:cubicBezTo>
                    <a:pt x="3236" y="10358"/>
                    <a:pt x="3212" y="10350"/>
                    <a:pt x="3205" y="10343"/>
                  </a:cubicBezTo>
                  <a:cubicBezTo>
                    <a:pt x="3172" y="10299"/>
                    <a:pt x="3139" y="10245"/>
                    <a:pt x="3117" y="10201"/>
                  </a:cubicBezTo>
                  <a:cubicBezTo>
                    <a:pt x="3109" y="10185"/>
                    <a:pt x="3107" y="10175"/>
                    <a:pt x="3094" y="10175"/>
                  </a:cubicBezTo>
                  <a:cubicBezTo>
                    <a:pt x="3089" y="10175"/>
                    <a:pt x="3083" y="10176"/>
                    <a:pt x="3074" y="10179"/>
                  </a:cubicBezTo>
                  <a:cubicBezTo>
                    <a:pt x="3065" y="10181"/>
                    <a:pt x="3059" y="10182"/>
                    <a:pt x="3054" y="10182"/>
                  </a:cubicBezTo>
                  <a:cubicBezTo>
                    <a:pt x="3035" y="10182"/>
                    <a:pt x="3045" y="10166"/>
                    <a:pt x="3063" y="10157"/>
                  </a:cubicBezTo>
                  <a:cubicBezTo>
                    <a:pt x="3096" y="10114"/>
                    <a:pt x="3074" y="10059"/>
                    <a:pt x="3019" y="10048"/>
                  </a:cubicBezTo>
                  <a:cubicBezTo>
                    <a:pt x="2987" y="10048"/>
                    <a:pt x="2976" y="10016"/>
                    <a:pt x="2954" y="10005"/>
                  </a:cubicBezTo>
                  <a:cubicBezTo>
                    <a:pt x="2943" y="9994"/>
                    <a:pt x="2921" y="9994"/>
                    <a:pt x="2910" y="9994"/>
                  </a:cubicBezTo>
                  <a:lnTo>
                    <a:pt x="2889" y="9994"/>
                  </a:lnTo>
                  <a:cubicBezTo>
                    <a:pt x="2889" y="9983"/>
                    <a:pt x="2889" y="9972"/>
                    <a:pt x="2889" y="9961"/>
                  </a:cubicBezTo>
                  <a:cubicBezTo>
                    <a:pt x="2899" y="9950"/>
                    <a:pt x="2910" y="9929"/>
                    <a:pt x="2921" y="9918"/>
                  </a:cubicBezTo>
                  <a:cubicBezTo>
                    <a:pt x="2899" y="9907"/>
                    <a:pt x="2878" y="9896"/>
                    <a:pt x="2856" y="9896"/>
                  </a:cubicBezTo>
                  <a:cubicBezTo>
                    <a:pt x="2847" y="9896"/>
                    <a:pt x="2835" y="9894"/>
                    <a:pt x="2821" y="9894"/>
                  </a:cubicBezTo>
                  <a:cubicBezTo>
                    <a:pt x="2801" y="9894"/>
                    <a:pt x="2777" y="9898"/>
                    <a:pt x="2758" y="9918"/>
                  </a:cubicBezTo>
                  <a:cubicBezTo>
                    <a:pt x="2736" y="9896"/>
                    <a:pt x="2736" y="9874"/>
                    <a:pt x="2671" y="9863"/>
                  </a:cubicBezTo>
                  <a:cubicBezTo>
                    <a:pt x="2616" y="9863"/>
                    <a:pt x="2616" y="9820"/>
                    <a:pt x="2605" y="9776"/>
                  </a:cubicBezTo>
                  <a:cubicBezTo>
                    <a:pt x="2599" y="9756"/>
                    <a:pt x="2596" y="9752"/>
                    <a:pt x="2588" y="9752"/>
                  </a:cubicBezTo>
                  <a:cubicBezTo>
                    <a:pt x="2583" y="9752"/>
                    <a:pt x="2575" y="9754"/>
                    <a:pt x="2562" y="9754"/>
                  </a:cubicBezTo>
                  <a:cubicBezTo>
                    <a:pt x="2551" y="9754"/>
                    <a:pt x="2540" y="9754"/>
                    <a:pt x="2540" y="9743"/>
                  </a:cubicBezTo>
                  <a:cubicBezTo>
                    <a:pt x="2540" y="9732"/>
                    <a:pt x="2551" y="9721"/>
                    <a:pt x="2562" y="9711"/>
                  </a:cubicBezTo>
                  <a:cubicBezTo>
                    <a:pt x="2572" y="9711"/>
                    <a:pt x="2583" y="9700"/>
                    <a:pt x="2594" y="9689"/>
                  </a:cubicBezTo>
                  <a:cubicBezTo>
                    <a:pt x="2572" y="9667"/>
                    <a:pt x="2572" y="9645"/>
                    <a:pt x="2616" y="9613"/>
                  </a:cubicBezTo>
                  <a:cubicBezTo>
                    <a:pt x="2638" y="9602"/>
                    <a:pt x="2627" y="9580"/>
                    <a:pt x="2638" y="9569"/>
                  </a:cubicBezTo>
                  <a:lnTo>
                    <a:pt x="2714" y="9569"/>
                  </a:lnTo>
                  <a:cubicBezTo>
                    <a:pt x="2692" y="9580"/>
                    <a:pt x="2681" y="9602"/>
                    <a:pt x="2660" y="9613"/>
                  </a:cubicBezTo>
                  <a:cubicBezTo>
                    <a:pt x="2660" y="9634"/>
                    <a:pt x="2660" y="9645"/>
                    <a:pt x="2660" y="9667"/>
                  </a:cubicBezTo>
                  <a:cubicBezTo>
                    <a:pt x="2681" y="9667"/>
                    <a:pt x="2703" y="9667"/>
                    <a:pt x="2725" y="9656"/>
                  </a:cubicBezTo>
                  <a:cubicBezTo>
                    <a:pt x="2736" y="9651"/>
                    <a:pt x="2747" y="9648"/>
                    <a:pt x="2758" y="9648"/>
                  </a:cubicBezTo>
                  <a:cubicBezTo>
                    <a:pt x="2769" y="9648"/>
                    <a:pt x="2780" y="9651"/>
                    <a:pt x="2790" y="9656"/>
                  </a:cubicBezTo>
                  <a:cubicBezTo>
                    <a:pt x="2798" y="9660"/>
                    <a:pt x="2805" y="9661"/>
                    <a:pt x="2812" y="9661"/>
                  </a:cubicBezTo>
                  <a:cubicBezTo>
                    <a:pt x="2827" y="9661"/>
                    <a:pt x="2841" y="9656"/>
                    <a:pt x="2856" y="9656"/>
                  </a:cubicBezTo>
                  <a:lnTo>
                    <a:pt x="2856" y="9645"/>
                  </a:lnTo>
                  <a:lnTo>
                    <a:pt x="2878" y="9602"/>
                  </a:lnTo>
                  <a:cubicBezTo>
                    <a:pt x="2889" y="9613"/>
                    <a:pt x="2910" y="9623"/>
                    <a:pt x="2910" y="9634"/>
                  </a:cubicBezTo>
                  <a:cubicBezTo>
                    <a:pt x="2943" y="9667"/>
                    <a:pt x="2965" y="9700"/>
                    <a:pt x="2987" y="9732"/>
                  </a:cubicBezTo>
                  <a:cubicBezTo>
                    <a:pt x="3019" y="9700"/>
                    <a:pt x="2998" y="9678"/>
                    <a:pt x="2976" y="9667"/>
                  </a:cubicBezTo>
                  <a:cubicBezTo>
                    <a:pt x="2965" y="9667"/>
                    <a:pt x="2954" y="9634"/>
                    <a:pt x="3019" y="9613"/>
                  </a:cubicBezTo>
                  <a:lnTo>
                    <a:pt x="3085" y="9667"/>
                  </a:lnTo>
                  <a:cubicBezTo>
                    <a:pt x="3090" y="9672"/>
                    <a:pt x="3093" y="9675"/>
                    <a:pt x="3096" y="9675"/>
                  </a:cubicBezTo>
                  <a:cubicBezTo>
                    <a:pt x="3098" y="9675"/>
                    <a:pt x="3101" y="9672"/>
                    <a:pt x="3107" y="9667"/>
                  </a:cubicBezTo>
                  <a:cubicBezTo>
                    <a:pt x="3150" y="9667"/>
                    <a:pt x="3139" y="9689"/>
                    <a:pt x="3150" y="9700"/>
                  </a:cubicBezTo>
                  <a:cubicBezTo>
                    <a:pt x="3150" y="9721"/>
                    <a:pt x="3128" y="9732"/>
                    <a:pt x="3096" y="9743"/>
                  </a:cubicBezTo>
                  <a:cubicBezTo>
                    <a:pt x="3096" y="9743"/>
                    <a:pt x="3085" y="9743"/>
                    <a:pt x="3085" y="9754"/>
                  </a:cubicBezTo>
                  <a:cubicBezTo>
                    <a:pt x="3074" y="9765"/>
                    <a:pt x="3052" y="9787"/>
                    <a:pt x="3041" y="9809"/>
                  </a:cubicBezTo>
                  <a:cubicBezTo>
                    <a:pt x="3107" y="9809"/>
                    <a:pt x="3107" y="9809"/>
                    <a:pt x="3074" y="9841"/>
                  </a:cubicBezTo>
                  <a:lnTo>
                    <a:pt x="3150" y="9907"/>
                  </a:lnTo>
                  <a:cubicBezTo>
                    <a:pt x="3150" y="9896"/>
                    <a:pt x="3150" y="9885"/>
                    <a:pt x="3150" y="9874"/>
                  </a:cubicBezTo>
                  <a:cubicBezTo>
                    <a:pt x="3139" y="9863"/>
                    <a:pt x="3139" y="9841"/>
                    <a:pt x="3139" y="9820"/>
                  </a:cubicBezTo>
                  <a:cubicBezTo>
                    <a:pt x="3139" y="9798"/>
                    <a:pt x="3096" y="9776"/>
                    <a:pt x="3139" y="9765"/>
                  </a:cubicBezTo>
                  <a:cubicBezTo>
                    <a:pt x="3144" y="9764"/>
                    <a:pt x="3147" y="9763"/>
                    <a:pt x="3150" y="9763"/>
                  </a:cubicBezTo>
                  <a:cubicBezTo>
                    <a:pt x="3170" y="9763"/>
                    <a:pt x="3164" y="9790"/>
                    <a:pt x="3183" y="9809"/>
                  </a:cubicBezTo>
                  <a:cubicBezTo>
                    <a:pt x="3194" y="9820"/>
                    <a:pt x="3205" y="9841"/>
                    <a:pt x="3226" y="9852"/>
                  </a:cubicBezTo>
                  <a:cubicBezTo>
                    <a:pt x="3232" y="9858"/>
                    <a:pt x="3237" y="9858"/>
                    <a:pt x="3243" y="9858"/>
                  </a:cubicBezTo>
                  <a:cubicBezTo>
                    <a:pt x="3248" y="9858"/>
                    <a:pt x="3254" y="9858"/>
                    <a:pt x="3259" y="9863"/>
                  </a:cubicBezTo>
                  <a:cubicBezTo>
                    <a:pt x="3270" y="9863"/>
                    <a:pt x="3292" y="9863"/>
                    <a:pt x="3292" y="9874"/>
                  </a:cubicBezTo>
                  <a:cubicBezTo>
                    <a:pt x="3303" y="9885"/>
                    <a:pt x="3281" y="9896"/>
                    <a:pt x="3281" y="9907"/>
                  </a:cubicBezTo>
                  <a:cubicBezTo>
                    <a:pt x="3270" y="9918"/>
                    <a:pt x="3270" y="9939"/>
                    <a:pt x="3259" y="9950"/>
                  </a:cubicBezTo>
                  <a:lnTo>
                    <a:pt x="3314" y="9939"/>
                  </a:lnTo>
                  <a:cubicBezTo>
                    <a:pt x="3314" y="9939"/>
                    <a:pt x="3324" y="9939"/>
                    <a:pt x="3324" y="9929"/>
                  </a:cubicBezTo>
                  <a:cubicBezTo>
                    <a:pt x="3401" y="9896"/>
                    <a:pt x="3401" y="9896"/>
                    <a:pt x="3390" y="9852"/>
                  </a:cubicBezTo>
                  <a:cubicBezTo>
                    <a:pt x="3379" y="9841"/>
                    <a:pt x="3379" y="9830"/>
                    <a:pt x="3368" y="9830"/>
                  </a:cubicBezTo>
                  <a:cubicBezTo>
                    <a:pt x="3368" y="9798"/>
                    <a:pt x="3357" y="9776"/>
                    <a:pt x="3346" y="9743"/>
                  </a:cubicBezTo>
                  <a:lnTo>
                    <a:pt x="3303" y="9765"/>
                  </a:lnTo>
                  <a:cubicBezTo>
                    <a:pt x="3303" y="9743"/>
                    <a:pt x="3303" y="9721"/>
                    <a:pt x="3303" y="9700"/>
                  </a:cubicBezTo>
                  <a:cubicBezTo>
                    <a:pt x="3303" y="9689"/>
                    <a:pt x="3314" y="9667"/>
                    <a:pt x="3324" y="9656"/>
                  </a:cubicBezTo>
                  <a:cubicBezTo>
                    <a:pt x="3335" y="9634"/>
                    <a:pt x="3357" y="9623"/>
                    <a:pt x="3379" y="9613"/>
                  </a:cubicBezTo>
                  <a:cubicBezTo>
                    <a:pt x="3357" y="9613"/>
                    <a:pt x="3335" y="9602"/>
                    <a:pt x="3324" y="9591"/>
                  </a:cubicBezTo>
                  <a:cubicBezTo>
                    <a:pt x="3303" y="9580"/>
                    <a:pt x="3324" y="9558"/>
                    <a:pt x="3346" y="9547"/>
                  </a:cubicBezTo>
                  <a:close/>
                  <a:moveTo>
                    <a:pt x="4676" y="9460"/>
                  </a:moveTo>
                  <a:cubicBezTo>
                    <a:pt x="4676" y="9460"/>
                    <a:pt x="4698" y="9460"/>
                    <a:pt x="4698" y="9471"/>
                  </a:cubicBezTo>
                  <a:cubicBezTo>
                    <a:pt x="4709" y="9482"/>
                    <a:pt x="4719" y="9514"/>
                    <a:pt x="4763" y="9514"/>
                  </a:cubicBezTo>
                  <a:lnTo>
                    <a:pt x="4785" y="9514"/>
                  </a:lnTo>
                  <a:lnTo>
                    <a:pt x="4807" y="9493"/>
                  </a:lnTo>
                  <a:lnTo>
                    <a:pt x="4807" y="9482"/>
                  </a:lnTo>
                  <a:cubicBezTo>
                    <a:pt x="4828" y="9482"/>
                    <a:pt x="4861" y="9482"/>
                    <a:pt x="4894" y="9471"/>
                  </a:cubicBezTo>
                  <a:cubicBezTo>
                    <a:pt x="4937" y="9471"/>
                    <a:pt x="4926" y="9493"/>
                    <a:pt x="4926" y="9504"/>
                  </a:cubicBezTo>
                  <a:cubicBezTo>
                    <a:pt x="4926" y="9514"/>
                    <a:pt x="4970" y="9536"/>
                    <a:pt x="4926" y="9569"/>
                  </a:cubicBezTo>
                  <a:cubicBezTo>
                    <a:pt x="4905" y="9580"/>
                    <a:pt x="4894" y="9580"/>
                    <a:pt x="4872" y="9580"/>
                  </a:cubicBezTo>
                  <a:lnTo>
                    <a:pt x="4883" y="9558"/>
                  </a:lnTo>
                  <a:lnTo>
                    <a:pt x="4828" y="9514"/>
                  </a:lnTo>
                  <a:cubicBezTo>
                    <a:pt x="4818" y="9547"/>
                    <a:pt x="4796" y="9569"/>
                    <a:pt x="4763" y="9580"/>
                  </a:cubicBezTo>
                  <a:cubicBezTo>
                    <a:pt x="4763" y="9580"/>
                    <a:pt x="4763" y="9591"/>
                    <a:pt x="4774" y="9591"/>
                  </a:cubicBezTo>
                  <a:cubicBezTo>
                    <a:pt x="4778" y="9594"/>
                    <a:pt x="4781" y="9596"/>
                    <a:pt x="4785" y="9596"/>
                  </a:cubicBezTo>
                  <a:cubicBezTo>
                    <a:pt x="4793" y="9596"/>
                    <a:pt x="4803" y="9591"/>
                    <a:pt x="4818" y="9591"/>
                  </a:cubicBezTo>
                  <a:cubicBezTo>
                    <a:pt x="4818" y="9585"/>
                    <a:pt x="4820" y="9583"/>
                    <a:pt x="4824" y="9583"/>
                  </a:cubicBezTo>
                  <a:cubicBezTo>
                    <a:pt x="4828" y="9583"/>
                    <a:pt x="4834" y="9585"/>
                    <a:pt x="4839" y="9591"/>
                  </a:cubicBezTo>
                  <a:cubicBezTo>
                    <a:pt x="4839" y="9591"/>
                    <a:pt x="4839" y="9602"/>
                    <a:pt x="4828" y="9602"/>
                  </a:cubicBezTo>
                  <a:cubicBezTo>
                    <a:pt x="4785" y="9645"/>
                    <a:pt x="4785" y="9656"/>
                    <a:pt x="4839" y="9656"/>
                  </a:cubicBezTo>
                  <a:lnTo>
                    <a:pt x="4785" y="9776"/>
                  </a:lnTo>
                  <a:cubicBezTo>
                    <a:pt x="4807" y="9776"/>
                    <a:pt x="4828" y="9787"/>
                    <a:pt x="4850" y="9787"/>
                  </a:cubicBezTo>
                  <a:cubicBezTo>
                    <a:pt x="4861" y="9785"/>
                    <a:pt x="4869" y="9784"/>
                    <a:pt x="4877" y="9784"/>
                  </a:cubicBezTo>
                  <a:cubicBezTo>
                    <a:pt x="4909" y="9784"/>
                    <a:pt x="4920" y="9800"/>
                    <a:pt x="4937" y="9809"/>
                  </a:cubicBezTo>
                  <a:cubicBezTo>
                    <a:pt x="4948" y="9812"/>
                    <a:pt x="4956" y="9814"/>
                    <a:pt x="4961" y="9814"/>
                  </a:cubicBezTo>
                  <a:cubicBezTo>
                    <a:pt x="4973" y="9814"/>
                    <a:pt x="4977" y="9809"/>
                    <a:pt x="4992" y="9809"/>
                  </a:cubicBezTo>
                  <a:cubicBezTo>
                    <a:pt x="4992" y="9820"/>
                    <a:pt x="4970" y="9830"/>
                    <a:pt x="4970" y="9852"/>
                  </a:cubicBezTo>
                  <a:cubicBezTo>
                    <a:pt x="4959" y="9863"/>
                    <a:pt x="4948" y="9874"/>
                    <a:pt x="4948" y="9874"/>
                  </a:cubicBezTo>
                  <a:cubicBezTo>
                    <a:pt x="4937" y="9880"/>
                    <a:pt x="4926" y="9882"/>
                    <a:pt x="4916" y="9882"/>
                  </a:cubicBezTo>
                  <a:cubicBezTo>
                    <a:pt x="4905" y="9882"/>
                    <a:pt x="4894" y="9880"/>
                    <a:pt x="4883" y="9874"/>
                  </a:cubicBezTo>
                  <a:cubicBezTo>
                    <a:pt x="4872" y="9874"/>
                    <a:pt x="4861" y="9874"/>
                    <a:pt x="4850" y="9863"/>
                  </a:cubicBezTo>
                  <a:lnTo>
                    <a:pt x="4850" y="9863"/>
                  </a:lnTo>
                  <a:cubicBezTo>
                    <a:pt x="4861" y="9885"/>
                    <a:pt x="4872" y="9896"/>
                    <a:pt x="4872" y="9918"/>
                  </a:cubicBezTo>
                  <a:cubicBezTo>
                    <a:pt x="4879" y="9931"/>
                    <a:pt x="4881" y="9940"/>
                    <a:pt x="4895" y="9940"/>
                  </a:cubicBezTo>
                  <a:cubicBezTo>
                    <a:pt x="4904" y="9940"/>
                    <a:pt x="4917" y="9937"/>
                    <a:pt x="4937" y="9929"/>
                  </a:cubicBezTo>
                  <a:cubicBezTo>
                    <a:pt x="4959" y="9929"/>
                    <a:pt x="4981" y="9939"/>
                    <a:pt x="5003" y="9950"/>
                  </a:cubicBezTo>
                  <a:cubicBezTo>
                    <a:pt x="5014" y="9961"/>
                    <a:pt x="5014" y="9972"/>
                    <a:pt x="5014" y="9983"/>
                  </a:cubicBezTo>
                  <a:cubicBezTo>
                    <a:pt x="5025" y="10005"/>
                    <a:pt x="5035" y="10016"/>
                    <a:pt x="5035" y="10027"/>
                  </a:cubicBezTo>
                  <a:cubicBezTo>
                    <a:pt x="5035" y="10048"/>
                    <a:pt x="5035" y="10059"/>
                    <a:pt x="5035" y="10081"/>
                  </a:cubicBezTo>
                  <a:cubicBezTo>
                    <a:pt x="5025" y="10092"/>
                    <a:pt x="5014" y="10092"/>
                    <a:pt x="5003" y="10103"/>
                  </a:cubicBezTo>
                  <a:cubicBezTo>
                    <a:pt x="4992" y="10103"/>
                    <a:pt x="4981" y="10092"/>
                    <a:pt x="4981" y="10092"/>
                  </a:cubicBezTo>
                  <a:cubicBezTo>
                    <a:pt x="4959" y="10059"/>
                    <a:pt x="4948" y="10038"/>
                    <a:pt x="4937" y="10005"/>
                  </a:cubicBezTo>
                  <a:cubicBezTo>
                    <a:pt x="4930" y="9998"/>
                    <a:pt x="4925" y="9995"/>
                    <a:pt x="4921" y="9995"/>
                  </a:cubicBezTo>
                  <a:cubicBezTo>
                    <a:pt x="4913" y="9995"/>
                    <a:pt x="4908" y="10005"/>
                    <a:pt x="4894" y="10005"/>
                  </a:cubicBezTo>
                  <a:cubicBezTo>
                    <a:pt x="4883" y="10016"/>
                    <a:pt x="4872" y="10027"/>
                    <a:pt x="4872" y="10027"/>
                  </a:cubicBezTo>
                  <a:cubicBezTo>
                    <a:pt x="4861" y="10038"/>
                    <a:pt x="4883" y="10038"/>
                    <a:pt x="4894" y="10038"/>
                  </a:cubicBezTo>
                  <a:cubicBezTo>
                    <a:pt x="4903" y="10035"/>
                    <a:pt x="4910" y="10033"/>
                    <a:pt x="4915" y="10033"/>
                  </a:cubicBezTo>
                  <a:cubicBezTo>
                    <a:pt x="4931" y="10033"/>
                    <a:pt x="4934" y="10043"/>
                    <a:pt x="4926" y="10059"/>
                  </a:cubicBezTo>
                  <a:cubicBezTo>
                    <a:pt x="4926" y="10081"/>
                    <a:pt x="4905" y="10081"/>
                    <a:pt x="4894" y="10092"/>
                  </a:cubicBezTo>
                  <a:cubicBezTo>
                    <a:pt x="4883" y="10103"/>
                    <a:pt x="4872" y="10103"/>
                    <a:pt x="4861" y="10114"/>
                  </a:cubicBezTo>
                  <a:lnTo>
                    <a:pt x="4861" y="10136"/>
                  </a:lnTo>
                  <a:cubicBezTo>
                    <a:pt x="4818" y="10179"/>
                    <a:pt x="4807" y="10223"/>
                    <a:pt x="4850" y="10255"/>
                  </a:cubicBezTo>
                  <a:lnTo>
                    <a:pt x="4883" y="10223"/>
                  </a:lnTo>
                  <a:lnTo>
                    <a:pt x="4916" y="10245"/>
                  </a:lnTo>
                  <a:cubicBezTo>
                    <a:pt x="4981" y="10266"/>
                    <a:pt x="4970" y="10321"/>
                    <a:pt x="4992" y="10364"/>
                  </a:cubicBezTo>
                  <a:cubicBezTo>
                    <a:pt x="5003" y="10375"/>
                    <a:pt x="4992" y="10386"/>
                    <a:pt x="4959" y="10408"/>
                  </a:cubicBezTo>
                  <a:cubicBezTo>
                    <a:pt x="4926" y="10419"/>
                    <a:pt x="4916" y="10430"/>
                    <a:pt x="4926" y="10452"/>
                  </a:cubicBezTo>
                  <a:cubicBezTo>
                    <a:pt x="4916" y="10463"/>
                    <a:pt x="4905" y="10473"/>
                    <a:pt x="4894" y="10484"/>
                  </a:cubicBezTo>
                  <a:cubicBezTo>
                    <a:pt x="4887" y="10484"/>
                    <a:pt x="4874" y="10489"/>
                    <a:pt x="4861" y="10489"/>
                  </a:cubicBezTo>
                  <a:cubicBezTo>
                    <a:pt x="4854" y="10489"/>
                    <a:pt x="4847" y="10488"/>
                    <a:pt x="4839" y="10484"/>
                  </a:cubicBezTo>
                  <a:cubicBezTo>
                    <a:pt x="4818" y="10473"/>
                    <a:pt x="4796" y="10452"/>
                    <a:pt x="4785" y="10430"/>
                  </a:cubicBezTo>
                  <a:cubicBezTo>
                    <a:pt x="4785" y="10408"/>
                    <a:pt x="4785" y="10375"/>
                    <a:pt x="4785" y="10354"/>
                  </a:cubicBezTo>
                  <a:lnTo>
                    <a:pt x="4894" y="10321"/>
                  </a:lnTo>
                  <a:cubicBezTo>
                    <a:pt x="4869" y="10313"/>
                    <a:pt x="4857" y="10292"/>
                    <a:pt x="4824" y="10292"/>
                  </a:cubicBezTo>
                  <a:cubicBezTo>
                    <a:pt x="4813" y="10292"/>
                    <a:pt x="4801" y="10294"/>
                    <a:pt x="4785" y="10299"/>
                  </a:cubicBezTo>
                  <a:lnTo>
                    <a:pt x="4763" y="10299"/>
                  </a:lnTo>
                  <a:cubicBezTo>
                    <a:pt x="4741" y="10266"/>
                    <a:pt x="4709" y="10234"/>
                    <a:pt x="4687" y="10201"/>
                  </a:cubicBezTo>
                  <a:cubicBezTo>
                    <a:pt x="4670" y="10201"/>
                    <a:pt x="4654" y="10204"/>
                    <a:pt x="4640" y="10204"/>
                  </a:cubicBezTo>
                  <a:cubicBezTo>
                    <a:pt x="4627" y="10204"/>
                    <a:pt x="4616" y="10201"/>
                    <a:pt x="4610" y="10190"/>
                  </a:cubicBezTo>
                  <a:cubicBezTo>
                    <a:pt x="4578" y="10190"/>
                    <a:pt x="4556" y="10201"/>
                    <a:pt x="4534" y="10212"/>
                  </a:cubicBezTo>
                  <a:lnTo>
                    <a:pt x="4534" y="10245"/>
                  </a:lnTo>
                  <a:cubicBezTo>
                    <a:pt x="4556" y="10277"/>
                    <a:pt x="4567" y="10310"/>
                    <a:pt x="4578" y="10343"/>
                  </a:cubicBezTo>
                  <a:cubicBezTo>
                    <a:pt x="4563" y="10314"/>
                    <a:pt x="4539" y="10309"/>
                    <a:pt x="4512" y="10309"/>
                  </a:cubicBezTo>
                  <a:cubicBezTo>
                    <a:pt x="4498" y="10309"/>
                    <a:pt x="4483" y="10310"/>
                    <a:pt x="4469" y="10310"/>
                  </a:cubicBezTo>
                  <a:lnTo>
                    <a:pt x="4469" y="10321"/>
                  </a:lnTo>
                  <a:cubicBezTo>
                    <a:pt x="4458" y="10321"/>
                    <a:pt x="4458" y="10310"/>
                    <a:pt x="4447" y="10310"/>
                  </a:cubicBezTo>
                  <a:cubicBezTo>
                    <a:pt x="4436" y="10299"/>
                    <a:pt x="4436" y="10299"/>
                    <a:pt x="4425" y="10299"/>
                  </a:cubicBezTo>
                  <a:cubicBezTo>
                    <a:pt x="4371" y="10299"/>
                    <a:pt x="4360" y="10277"/>
                    <a:pt x="4392" y="10245"/>
                  </a:cubicBezTo>
                  <a:cubicBezTo>
                    <a:pt x="4382" y="10245"/>
                    <a:pt x="4371" y="10234"/>
                    <a:pt x="4360" y="10234"/>
                  </a:cubicBezTo>
                  <a:cubicBezTo>
                    <a:pt x="4360" y="10234"/>
                    <a:pt x="4371" y="10212"/>
                    <a:pt x="4382" y="10212"/>
                  </a:cubicBezTo>
                  <a:cubicBezTo>
                    <a:pt x="4382" y="10212"/>
                    <a:pt x="4414" y="10212"/>
                    <a:pt x="4436" y="10201"/>
                  </a:cubicBezTo>
                  <a:cubicBezTo>
                    <a:pt x="4469" y="10190"/>
                    <a:pt x="4512" y="10190"/>
                    <a:pt x="4545" y="10179"/>
                  </a:cubicBezTo>
                  <a:cubicBezTo>
                    <a:pt x="4556" y="10179"/>
                    <a:pt x="4567" y="10147"/>
                    <a:pt x="4567" y="10136"/>
                  </a:cubicBezTo>
                  <a:lnTo>
                    <a:pt x="4567" y="10059"/>
                  </a:lnTo>
                  <a:cubicBezTo>
                    <a:pt x="4567" y="10048"/>
                    <a:pt x="4567" y="10038"/>
                    <a:pt x="4578" y="10038"/>
                  </a:cubicBezTo>
                  <a:cubicBezTo>
                    <a:pt x="4583" y="10032"/>
                    <a:pt x="4589" y="10029"/>
                    <a:pt x="4594" y="10029"/>
                  </a:cubicBezTo>
                  <a:cubicBezTo>
                    <a:pt x="4600" y="10029"/>
                    <a:pt x="4605" y="10032"/>
                    <a:pt x="4610" y="10038"/>
                  </a:cubicBezTo>
                  <a:lnTo>
                    <a:pt x="4676" y="10038"/>
                  </a:lnTo>
                  <a:lnTo>
                    <a:pt x="4839" y="10027"/>
                  </a:lnTo>
                  <a:cubicBezTo>
                    <a:pt x="4839" y="9983"/>
                    <a:pt x="4818" y="9961"/>
                    <a:pt x="4741" y="9961"/>
                  </a:cubicBezTo>
                  <a:cubicBezTo>
                    <a:pt x="4785" y="9929"/>
                    <a:pt x="4796" y="9896"/>
                    <a:pt x="4763" y="9874"/>
                  </a:cubicBezTo>
                  <a:lnTo>
                    <a:pt x="4752" y="9874"/>
                  </a:lnTo>
                  <a:cubicBezTo>
                    <a:pt x="4687" y="9874"/>
                    <a:pt x="4687" y="9852"/>
                    <a:pt x="4719" y="9809"/>
                  </a:cubicBezTo>
                  <a:cubicBezTo>
                    <a:pt x="4752" y="9776"/>
                    <a:pt x="4730" y="9776"/>
                    <a:pt x="4741" y="9754"/>
                  </a:cubicBezTo>
                  <a:lnTo>
                    <a:pt x="4741" y="9754"/>
                  </a:lnTo>
                  <a:cubicBezTo>
                    <a:pt x="4676" y="9765"/>
                    <a:pt x="4621" y="9798"/>
                    <a:pt x="4578" y="9852"/>
                  </a:cubicBezTo>
                  <a:cubicBezTo>
                    <a:pt x="4567" y="9820"/>
                    <a:pt x="4534" y="9798"/>
                    <a:pt x="4545" y="9754"/>
                  </a:cubicBezTo>
                  <a:cubicBezTo>
                    <a:pt x="4545" y="9721"/>
                    <a:pt x="4600" y="9711"/>
                    <a:pt x="4643" y="9689"/>
                  </a:cubicBezTo>
                  <a:cubicBezTo>
                    <a:pt x="4676" y="9667"/>
                    <a:pt x="4709" y="9634"/>
                    <a:pt x="4676" y="9613"/>
                  </a:cubicBezTo>
                  <a:cubicBezTo>
                    <a:pt x="4658" y="9595"/>
                    <a:pt x="4655" y="9577"/>
                    <a:pt x="4625" y="9577"/>
                  </a:cubicBezTo>
                  <a:cubicBezTo>
                    <a:pt x="4618" y="9577"/>
                    <a:pt x="4610" y="9578"/>
                    <a:pt x="4600" y="9580"/>
                  </a:cubicBezTo>
                  <a:cubicBezTo>
                    <a:pt x="4589" y="9580"/>
                    <a:pt x="4578" y="9547"/>
                    <a:pt x="4589" y="9525"/>
                  </a:cubicBezTo>
                  <a:cubicBezTo>
                    <a:pt x="4610" y="9504"/>
                    <a:pt x="4643" y="9482"/>
                    <a:pt x="4676" y="9460"/>
                  </a:cubicBezTo>
                  <a:close/>
                  <a:moveTo>
                    <a:pt x="3731" y="10183"/>
                  </a:moveTo>
                  <a:cubicBezTo>
                    <a:pt x="3737" y="10183"/>
                    <a:pt x="3749" y="10201"/>
                    <a:pt x="3749" y="10201"/>
                  </a:cubicBezTo>
                  <a:cubicBezTo>
                    <a:pt x="3759" y="10211"/>
                    <a:pt x="3751" y="10257"/>
                    <a:pt x="3807" y="10257"/>
                  </a:cubicBezTo>
                  <a:cubicBezTo>
                    <a:pt x="3813" y="10257"/>
                    <a:pt x="3819" y="10256"/>
                    <a:pt x="3826" y="10255"/>
                  </a:cubicBezTo>
                  <a:cubicBezTo>
                    <a:pt x="3837" y="10255"/>
                    <a:pt x="3858" y="10277"/>
                    <a:pt x="3826" y="10299"/>
                  </a:cubicBezTo>
                  <a:cubicBezTo>
                    <a:pt x="3782" y="10332"/>
                    <a:pt x="3804" y="10386"/>
                    <a:pt x="3858" y="10386"/>
                  </a:cubicBezTo>
                  <a:cubicBezTo>
                    <a:pt x="3891" y="10386"/>
                    <a:pt x="3924" y="10386"/>
                    <a:pt x="3935" y="10419"/>
                  </a:cubicBezTo>
                  <a:cubicBezTo>
                    <a:pt x="3935" y="10441"/>
                    <a:pt x="3967" y="10495"/>
                    <a:pt x="3978" y="10539"/>
                  </a:cubicBezTo>
                  <a:cubicBezTo>
                    <a:pt x="3978" y="10550"/>
                    <a:pt x="3978" y="10561"/>
                    <a:pt x="3978" y="10572"/>
                  </a:cubicBezTo>
                  <a:cubicBezTo>
                    <a:pt x="3952" y="10563"/>
                    <a:pt x="3954" y="10533"/>
                    <a:pt x="3927" y="10533"/>
                  </a:cubicBezTo>
                  <a:cubicBezTo>
                    <a:pt x="3921" y="10533"/>
                    <a:pt x="3913" y="10535"/>
                    <a:pt x="3902" y="10539"/>
                  </a:cubicBezTo>
                  <a:cubicBezTo>
                    <a:pt x="3895" y="10542"/>
                    <a:pt x="3889" y="10543"/>
                    <a:pt x="3885" y="10543"/>
                  </a:cubicBezTo>
                  <a:cubicBezTo>
                    <a:pt x="3866" y="10543"/>
                    <a:pt x="3873" y="10519"/>
                    <a:pt x="3863" y="10519"/>
                  </a:cubicBezTo>
                  <a:cubicBezTo>
                    <a:pt x="3859" y="10519"/>
                    <a:pt x="3852" y="10524"/>
                    <a:pt x="3837" y="10539"/>
                  </a:cubicBezTo>
                  <a:cubicBezTo>
                    <a:pt x="3819" y="10521"/>
                    <a:pt x="3823" y="10489"/>
                    <a:pt x="3784" y="10489"/>
                  </a:cubicBezTo>
                  <a:cubicBezTo>
                    <a:pt x="3775" y="10489"/>
                    <a:pt x="3764" y="10491"/>
                    <a:pt x="3749" y="10495"/>
                  </a:cubicBezTo>
                  <a:lnTo>
                    <a:pt x="3760" y="10473"/>
                  </a:lnTo>
                  <a:cubicBezTo>
                    <a:pt x="3771" y="10463"/>
                    <a:pt x="3793" y="10452"/>
                    <a:pt x="3782" y="10441"/>
                  </a:cubicBezTo>
                  <a:cubicBezTo>
                    <a:pt x="3782" y="10430"/>
                    <a:pt x="3771" y="10430"/>
                    <a:pt x="3749" y="10430"/>
                  </a:cubicBezTo>
                  <a:cubicBezTo>
                    <a:pt x="3739" y="10430"/>
                    <a:pt x="3717" y="10419"/>
                    <a:pt x="3739" y="10397"/>
                  </a:cubicBezTo>
                  <a:cubicBezTo>
                    <a:pt x="3760" y="10375"/>
                    <a:pt x="3760" y="10375"/>
                    <a:pt x="3749" y="10364"/>
                  </a:cubicBezTo>
                  <a:cubicBezTo>
                    <a:pt x="3739" y="10310"/>
                    <a:pt x="3717" y="10266"/>
                    <a:pt x="3706" y="10223"/>
                  </a:cubicBezTo>
                  <a:cubicBezTo>
                    <a:pt x="3706" y="10212"/>
                    <a:pt x="3717" y="10201"/>
                    <a:pt x="3728" y="10190"/>
                  </a:cubicBezTo>
                  <a:cubicBezTo>
                    <a:pt x="3728" y="10185"/>
                    <a:pt x="3729" y="10183"/>
                    <a:pt x="3731" y="10183"/>
                  </a:cubicBezTo>
                  <a:close/>
                  <a:moveTo>
                    <a:pt x="2594" y="9939"/>
                  </a:moveTo>
                  <a:cubicBezTo>
                    <a:pt x="2605" y="9961"/>
                    <a:pt x="2616" y="9994"/>
                    <a:pt x="2627" y="10016"/>
                  </a:cubicBezTo>
                  <a:cubicBezTo>
                    <a:pt x="2627" y="10027"/>
                    <a:pt x="2649" y="10038"/>
                    <a:pt x="2660" y="10048"/>
                  </a:cubicBezTo>
                  <a:cubicBezTo>
                    <a:pt x="2671" y="10027"/>
                    <a:pt x="2692" y="10016"/>
                    <a:pt x="2703" y="10005"/>
                  </a:cubicBezTo>
                  <a:cubicBezTo>
                    <a:pt x="2714" y="9983"/>
                    <a:pt x="2736" y="9961"/>
                    <a:pt x="2769" y="9961"/>
                  </a:cubicBezTo>
                  <a:cubicBezTo>
                    <a:pt x="2801" y="9961"/>
                    <a:pt x="2845" y="9961"/>
                    <a:pt x="2845" y="9972"/>
                  </a:cubicBezTo>
                  <a:cubicBezTo>
                    <a:pt x="2878" y="10016"/>
                    <a:pt x="2899" y="10059"/>
                    <a:pt x="2921" y="10103"/>
                  </a:cubicBezTo>
                  <a:cubicBezTo>
                    <a:pt x="2932" y="10125"/>
                    <a:pt x="2943" y="10147"/>
                    <a:pt x="2954" y="10157"/>
                  </a:cubicBezTo>
                  <a:cubicBezTo>
                    <a:pt x="2965" y="10179"/>
                    <a:pt x="2987" y="10179"/>
                    <a:pt x="2998" y="10190"/>
                  </a:cubicBezTo>
                  <a:cubicBezTo>
                    <a:pt x="3019" y="10190"/>
                    <a:pt x="3019" y="10190"/>
                    <a:pt x="3019" y="10201"/>
                  </a:cubicBezTo>
                  <a:cubicBezTo>
                    <a:pt x="3019" y="10212"/>
                    <a:pt x="3008" y="10212"/>
                    <a:pt x="2998" y="10212"/>
                  </a:cubicBezTo>
                  <a:lnTo>
                    <a:pt x="2921" y="10255"/>
                  </a:lnTo>
                  <a:cubicBezTo>
                    <a:pt x="2943" y="10248"/>
                    <a:pt x="2960" y="10245"/>
                    <a:pt x="2972" y="10245"/>
                  </a:cubicBezTo>
                  <a:cubicBezTo>
                    <a:pt x="2996" y="10245"/>
                    <a:pt x="3001" y="10259"/>
                    <a:pt x="2987" y="10288"/>
                  </a:cubicBezTo>
                  <a:cubicBezTo>
                    <a:pt x="2965" y="10321"/>
                    <a:pt x="2987" y="10343"/>
                    <a:pt x="2998" y="10375"/>
                  </a:cubicBezTo>
                  <a:cubicBezTo>
                    <a:pt x="3019" y="10397"/>
                    <a:pt x="3019" y="10408"/>
                    <a:pt x="3019" y="10419"/>
                  </a:cubicBezTo>
                  <a:lnTo>
                    <a:pt x="3041" y="10419"/>
                  </a:lnTo>
                  <a:lnTo>
                    <a:pt x="3063" y="10375"/>
                  </a:lnTo>
                  <a:cubicBezTo>
                    <a:pt x="3074" y="10386"/>
                    <a:pt x="3085" y="10386"/>
                    <a:pt x="3096" y="10397"/>
                  </a:cubicBezTo>
                  <a:cubicBezTo>
                    <a:pt x="3107" y="10430"/>
                    <a:pt x="3117" y="10463"/>
                    <a:pt x="3128" y="10495"/>
                  </a:cubicBezTo>
                  <a:cubicBezTo>
                    <a:pt x="3128" y="10506"/>
                    <a:pt x="3128" y="10528"/>
                    <a:pt x="3117" y="10539"/>
                  </a:cubicBezTo>
                  <a:cubicBezTo>
                    <a:pt x="3107" y="10539"/>
                    <a:pt x="3085" y="10550"/>
                    <a:pt x="3074" y="10550"/>
                  </a:cubicBezTo>
                  <a:cubicBezTo>
                    <a:pt x="3063" y="10539"/>
                    <a:pt x="3063" y="10517"/>
                    <a:pt x="3063" y="10506"/>
                  </a:cubicBezTo>
                  <a:lnTo>
                    <a:pt x="3063" y="10495"/>
                  </a:lnTo>
                  <a:cubicBezTo>
                    <a:pt x="3008" y="10506"/>
                    <a:pt x="2976" y="10528"/>
                    <a:pt x="2976" y="10561"/>
                  </a:cubicBezTo>
                  <a:cubicBezTo>
                    <a:pt x="2976" y="10572"/>
                    <a:pt x="2954" y="10582"/>
                    <a:pt x="2954" y="10582"/>
                  </a:cubicBezTo>
                  <a:lnTo>
                    <a:pt x="2921" y="10582"/>
                  </a:lnTo>
                  <a:cubicBezTo>
                    <a:pt x="2921" y="10582"/>
                    <a:pt x="2889" y="10550"/>
                    <a:pt x="2932" y="10517"/>
                  </a:cubicBezTo>
                  <a:cubicBezTo>
                    <a:pt x="2932" y="10517"/>
                    <a:pt x="2932" y="10495"/>
                    <a:pt x="2921" y="10495"/>
                  </a:cubicBezTo>
                  <a:cubicBezTo>
                    <a:pt x="2878" y="10495"/>
                    <a:pt x="2856" y="10495"/>
                    <a:pt x="2867" y="10452"/>
                  </a:cubicBezTo>
                  <a:cubicBezTo>
                    <a:pt x="2878" y="10419"/>
                    <a:pt x="2856" y="10419"/>
                    <a:pt x="2845" y="10408"/>
                  </a:cubicBezTo>
                  <a:cubicBezTo>
                    <a:pt x="2834" y="10386"/>
                    <a:pt x="2856" y="10397"/>
                    <a:pt x="2867" y="10386"/>
                  </a:cubicBezTo>
                  <a:cubicBezTo>
                    <a:pt x="2878" y="10386"/>
                    <a:pt x="2899" y="10364"/>
                    <a:pt x="2899" y="10364"/>
                  </a:cubicBezTo>
                  <a:cubicBezTo>
                    <a:pt x="2889" y="10354"/>
                    <a:pt x="2878" y="10343"/>
                    <a:pt x="2856" y="10343"/>
                  </a:cubicBezTo>
                  <a:cubicBezTo>
                    <a:pt x="2823" y="10343"/>
                    <a:pt x="2812" y="10332"/>
                    <a:pt x="2845" y="10310"/>
                  </a:cubicBezTo>
                  <a:cubicBezTo>
                    <a:pt x="2845" y="10310"/>
                    <a:pt x="2856" y="10277"/>
                    <a:pt x="2845" y="10277"/>
                  </a:cubicBezTo>
                  <a:cubicBezTo>
                    <a:pt x="2823" y="10277"/>
                    <a:pt x="2801" y="10266"/>
                    <a:pt x="2780" y="10266"/>
                  </a:cubicBezTo>
                  <a:lnTo>
                    <a:pt x="2747" y="10310"/>
                  </a:lnTo>
                  <a:cubicBezTo>
                    <a:pt x="2736" y="10299"/>
                    <a:pt x="2725" y="10288"/>
                    <a:pt x="2714" y="10277"/>
                  </a:cubicBezTo>
                  <a:cubicBezTo>
                    <a:pt x="2681" y="10234"/>
                    <a:pt x="2660" y="10179"/>
                    <a:pt x="2627" y="10125"/>
                  </a:cubicBezTo>
                  <a:lnTo>
                    <a:pt x="2627" y="10081"/>
                  </a:lnTo>
                  <a:cubicBezTo>
                    <a:pt x="2572" y="10048"/>
                    <a:pt x="2583" y="9994"/>
                    <a:pt x="2562" y="9950"/>
                  </a:cubicBezTo>
                  <a:lnTo>
                    <a:pt x="2594" y="9939"/>
                  </a:lnTo>
                  <a:close/>
                  <a:moveTo>
                    <a:pt x="4436" y="10561"/>
                  </a:moveTo>
                  <a:lnTo>
                    <a:pt x="4469" y="10572"/>
                  </a:lnTo>
                  <a:lnTo>
                    <a:pt x="4469" y="10582"/>
                  </a:lnTo>
                  <a:lnTo>
                    <a:pt x="4469" y="10604"/>
                  </a:lnTo>
                  <a:cubicBezTo>
                    <a:pt x="4469" y="10615"/>
                    <a:pt x="4458" y="10626"/>
                    <a:pt x="4458" y="10626"/>
                  </a:cubicBezTo>
                  <a:cubicBezTo>
                    <a:pt x="4452" y="10631"/>
                    <a:pt x="4447" y="10634"/>
                    <a:pt x="4442" y="10634"/>
                  </a:cubicBezTo>
                  <a:cubicBezTo>
                    <a:pt x="4436" y="10634"/>
                    <a:pt x="4431" y="10631"/>
                    <a:pt x="4425" y="10626"/>
                  </a:cubicBezTo>
                  <a:lnTo>
                    <a:pt x="4436" y="10626"/>
                  </a:lnTo>
                  <a:cubicBezTo>
                    <a:pt x="4425" y="10615"/>
                    <a:pt x="4425" y="10604"/>
                    <a:pt x="4425" y="10593"/>
                  </a:cubicBezTo>
                  <a:cubicBezTo>
                    <a:pt x="4425" y="10582"/>
                    <a:pt x="4436" y="10572"/>
                    <a:pt x="4436" y="10561"/>
                  </a:cubicBezTo>
                  <a:close/>
                  <a:moveTo>
                    <a:pt x="3096" y="10593"/>
                  </a:moveTo>
                  <a:lnTo>
                    <a:pt x="3183" y="10626"/>
                  </a:lnTo>
                  <a:cubicBezTo>
                    <a:pt x="3160" y="10634"/>
                    <a:pt x="3137" y="10641"/>
                    <a:pt x="3121" y="10641"/>
                  </a:cubicBezTo>
                  <a:cubicBezTo>
                    <a:pt x="3115" y="10641"/>
                    <a:pt x="3110" y="10640"/>
                    <a:pt x="3107" y="10637"/>
                  </a:cubicBezTo>
                  <a:lnTo>
                    <a:pt x="3107" y="10637"/>
                  </a:lnTo>
                  <a:lnTo>
                    <a:pt x="3117" y="10648"/>
                  </a:lnTo>
                  <a:cubicBezTo>
                    <a:pt x="3096" y="10637"/>
                    <a:pt x="3096" y="10615"/>
                    <a:pt x="3085" y="10604"/>
                  </a:cubicBezTo>
                  <a:lnTo>
                    <a:pt x="3096" y="10593"/>
                  </a:lnTo>
                  <a:close/>
                  <a:moveTo>
                    <a:pt x="4665" y="10452"/>
                  </a:moveTo>
                  <a:cubicBezTo>
                    <a:pt x="4687" y="10463"/>
                    <a:pt x="4698" y="10463"/>
                    <a:pt x="4709" y="10473"/>
                  </a:cubicBezTo>
                  <a:lnTo>
                    <a:pt x="4709" y="10484"/>
                  </a:lnTo>
                  <a:cubicBezTo>
                    <a:pt x="4709" y="10484"/>
                    <a:pt x="4719" y="10528"/>
                    <a:pt x="4654" y="10550"/>
                  </a:cubicBezTo>
                  <a:lnTo>
                    <a:pt x="4730" y="10582"/>
                  </a:lnTo>
                  <a:lnTo>
                    <a:pt x="4719" y="10593"/>
                  </a:lnTo>
                  <a:lnTo>
                    <a:pt x="4709" y="10615"/>
                  </a:lnTo>
                  <a:lnTo>
                    <a:pt x="4752" y="10615"/>
                  </a:lnTo>
                  <a:cubicBezTo>
                    <a:pt x="4763" y="10604"/>
                    <a:pt x="4774" y="10604"/>
                    <a:pt x="4774" y="10593"/>
                  </a:cubicBezTo>
                  <a:lnTo>
                    <a:pt x="4774" y="10582"/>
                  </a:lnTo>
                  <a:cubicBezTo>
                    <a:pt x="4785" y="10572"/>
                    <a:pt x="4785" y="10561"/>
                    <a:pt x="4796" y="10550"/>
                  </a:cubicBezTo>
                  <a:lnTo>
                    <a:pt x="4828" y="10550"/>
                  </a:lnTo>
                  <a:cubicBezTo>
                    <a:pt x="4839" y="10582"/>
                    <a:pt x="4850" y="10604"/>
                    <a:pt x="4861" y="10637"/>
                  </a:cubicBezTo>
                  <a:cubicBezTo>
                    <a:pt x="4861" y="10637"/>
                    <a:pt x="4850" y="10659"/>
                    <a:pt x="4850" y="10670"/>
                  </a:cubicBezTo>
                  <a:lnTo>
                    <a:pt x="4818" y="10670"/>
                  </a:lnTo>
                  <a:cubicBezTo>
                    <a:pt x="4796" y="10653"/>
                    <a:pt x="4779" y="10645"/>
                    <a:pt x="4759" y="10645"/>
                  </a:cubicBezTo>
                  <a:cubicBezTo>
                    <a:pt x="4739" y="10645"/>
                    <a:pt x="4714" y="10653"/>
                    <a:pt x="4676" y="10670"/>
                  </a:cubicBezTo>
                  <a:cubicBezTo>
                    <a:pt x="4667" y="10673"/>
                    <a:pt x="4659" y="10674"/>
                    <a:pt x="4652" y="10674"/>
                  </a:cubicBezTo>
                  <a:cubicBezTo>
                    <a:pt x="4633" y="10674"/>
                    <a:pt x="4621" y="10664"/>
                    <a:pt x="4621" y="10648"/>
                  </a:cubicBezTo>
                  <a:cubicBezTo>
                    <a:pt x="4610" y="10626"/>
                    <a:pt x="4600" y="10593"/>
                    <a:pt x="4600" y="10572"/>
                  </a:cubicBezTo>
                  <a:cubicBezTo>
                    <a:pt x="4600" y="10561"/>
                    <a:pt x="4600" y="10550"/>
                    <a:pt x="4610" y="10539"/>
                  </a:cubicBezTo>
                  <a:cubicBezTo>
                    <a:pt x="4610" y="10528"/>
                    <a:pt x="4621" y="10517"/>
                    <a:pt x="4632" y="10506"/>
                  </a:cubicBezTo>
                  <a:lnTo>
                    <a:pt x="4665" y="10452"/>
                  </a:lnTo>
                  <a:close/>
                  <a:moveTo>
                    <a:pt x="4295" y="10491"/>
                  </a:moveTo>
                  <a:cubicBezTo>
                    <a:pt x="4305" y="10491"/>
                    <a:pt x="4316" y="10498"/>
                    <a:pt x="4316" y="10506"/>
                  </a:cubicBezTo>
                  <a:cubicBezTo>
                    <a:pt x="4327" y="10517"/>
                    <a:pt x="4338" y="10550"/>
                    <a:pt x="4349" y="10572"/>
                  </a:cubicBezTo>
                  <a:cubicBezTo>
                    <a:pt x="4360" y="10582"/>
                    <a:pt x="4382" y="10604"/>
                    <a:pt x="4392" y="10626"/>
                  </a:cubicBezTo>
                  <a:cubicBezTo>
                    <a:pt x="4392" y="10637"/>
                    <a:pt x="4392" y="10648"/>
                    <a:pt x="4392" y="10648"/>
                  </a:cubicBezTo>
                  <a:lnTo>
                    <a:pt x="4403" y="10648"/>
                  </a:lnTo>
                  <a:cubicBezTo>
                    <a:pt x="4392" y="10659"/>
                    <a:pt x="4382" y="10670"/>
                    <a:pt x="4371" y="10670"/>
                  </a:cubicBezTo>
                  <a:cubicBezTo>
                    <a:pt x="4365" y="10675"/>
                    <a:pt x="4360" y="10678"/>
                    <a:pt x="4354" y="10678"/>
                  </a:cubicBezTo>
                  <a:cubicBezTo>
                    <a:pt x="4349" y="10678"/>
                    <a:pt x="4343" y="10675"/>
                    <a:pt x="4338" y="10670"/>
                  </a:cubicBezTo>
                  <a:cubicBezTo>
                    <a:pt x="4327" y="10648"/>
                    <a:pt x="4316" y="10626"/>
                    <a:pt x="4305" y="10593"/>
                  </a:cubicBezTo>
                  <a:cubicBezTo>
                    <a:pt x="4294" y="10572"/>
                    <a:pt x="4284" y="10550"/>
                    <a:pt x="4273" y="10528"/>
                  </a:cubicBezTo>
                  <a:cubicBezTo>
                    <a:pt x="4262" y="10495"/>
                    <a:pt x="4284" y="10506"/>
                    <a:pt x="4284" y="10495"/>
                  </a:cubicBezTo>
                  <a:cubicBezTo>
                    <a:pt x="4287" y="10492"/>
                    <a:pt x="4291" y="10491"/>
                    <a:pt x="4295" y="10491"/>
                  </a:cubicBezTo>
                  <a:close/>
                  <a:moveTo>
                    <a:pt x="3477" y="10648"/>
                  </a:moveTo>
                  <a:lnTo>
                    <a:pt x="3455" y="10691"/>
                  </a:lnTo>
                  <a:lnTo>
                    <a:pt x="3510" y="10670"/>
                  </a:lnTo>
                  <a:lnTo>
                    <a:pt x="3477" y="10648"/>
                  </a:lnTo>
                  <a:close/>
                  <a:moveTo>
                    <a:pt x="3510" y="10125"/>
                  </a:moveTo>
                  <a:cubicBezTo>
                    <a:pt x="3510" y="10136"/>
                    <a:pt x="3510" y="10147"/>
                    <a:pt x="3521" y="10147"/>
                  </a:cubicBezTo>
                  <a:cubicBezTo>
                    <a:pt x="3532" y="10157"/>
                    <a:pt x="3542" y="10168"/>
                    <a:pt x="3564" y="10168"/>
                  </a:cubicBezTo>
                  <a:cubicBezTo>
                    <a:pt x="3586" y="10179"/>
                    <a:pt x="3608" y="10190"/>
                    <a:pt x="3641" y="10212"/>
                  </a:cubicBezTo>
                  <a:cubicBezTo>
                    <a:pt x="3662" y="10234"/>
                    <a:pt x="3641" y="10255"/>
                    <a:pt x="3597" y="10277"/>
                  </a:cubicBezTo>
                  <a:lnTo>
                    <a:pt x="3597" y="10288"/>
                  </a:lnTo>
                  <a:lnTo>
                    <a:pt x="3597" y="10354"/>
                  </a:lnTo>
                  <a:cubicBezTo>
                    <a:pt x="3597" y="10364"/>
                    <a:pt x="3586" y="10386"/>
                    <a:pt x="3608" y="10397"/>
                  </a:cubicBezTo>
                  <a:cubicBezTo>
                    <a:pt x="3641" y="10408"/>
                    <a:pt x="3630" y="10408"/>
                    <a:pt x="3630" y="10419"/>
                  </a:cubicBezTo>
                  <a:cubicBezTo>
                    <a:pt x="3597" y="10473"/>
                    <a:pt x="3641" y="10495"/>
                    <a:pt x="3673" y="10528"/>
                  </a:cubicBezTo>
                  <a:cubicBezTo>
                    <a:pt x="3651" y="10539"/>
                    <a:pt x="3641" y="10550"/>
                    <a:pt x="3619" y="10550"/>
                  </a:cubicBezTo>
                  <a:cubicBezTo>
                    <a:pt x="3608" y="10561"/>
                    <a:pt x="3586" y="10572"/>
                    <a:pt x="3586" y="10582"/>
                  </a:cubicBezTo>
                  <a:cubicBezTo>
                    <a:pt x="3597" y="10615"/>
                    <a:pt x="3542" y="10637"/>
                    <a:pt x="3510" y="10670"/>
                  </a:cubicBezTo>
                  <a:lnTo>
                    <a:pt x="3553" y="10724"/>
                  </a:lnTo>
                  <a:cubicBezTo>
                    <a:pt x="3542" y="10720"/>
                    <a:pt x="3528" y="10720"/>
                    <a:pt x="3513" y="10720"/>
                  </a:cubicBezTo>
                  <a:cubicBezTo>
                    <a:pt x="3484" y="10720"/>
                    <a:pt x="3455" y="10720"/>
                    <a:pt x="3455" y="10691"/>
                  </a:cubicBezTo>
                  <a:cubicBezTo>
                    <a:pt x="3436" y="10701"/>
                    <a:pt x="3418" y="10707"/>
                    <a:pt x="3404" y="10707"/>
                  </a:cubicBezTo>
                  <a:cubicBezTo>
                    <a:pt x="3387" y="10707"/>
                    <a:pt x="3374" y="10699"/>
                    <a:pt x="3368" y="10681"/>
                  </a:cubicBezTo>
                  <a:cubicBezTo>
                    <a:pt x="3357" y="10670"/>
                    <a:pt x="3346" y="10659"/>
                    <a:pt x="3324" y="10648"/>
                  </a:cubicBezTo>
                  <a:cubicBezTo>
                    <a:pt x="3314" y="10637"/>
                    <a:pt x="3314" y="10626"/>
                    <a:pt x="3346" y="10604"/>
                  </a:cubicBezTo>
                  <a:cubicBezTo>
                    <a:pt x="3368" y="10593"/>
                    <a:pt x="3379" y="10582"/>
                    <a:pt x="3390" y="10561"/>
                  </a:cubicBezTo>
                  <a:cubicBezTo>
                    <a:pt x="3398" y="10553"/>
                    <a:pt x="3394" y="10545"/>
                    <a:pt x="3380" y="10545"/>
                  </a:cubicBezTo>
                  <a:cubicBezTo>
                    <a:pt x="3374" y="10545"/>
                    <a:pt x="3367" y="10547"/>
                    <a:pt x="3357" y="10550"/>
                  </a:cubicBezTo>
                  <a:cubicBezTo>
                    <a:pt x="3338" y="10556"/>
                    <a:pt x="3323" y="10562"/>
                    <a:pt x="3311" y="10562"/>
                  </a:cubicBezTo>
                  <a:cubicBezTo>
                    <a:pt x="3303" y="10562"/>
                    <a:pt x="3296" y="10559"/>
                    <a:pt x="3292" y="10550"/>
                  </a:cubicBezTo>
                  <a:cubicBezTo>
                    <a:pt x="3292" y="10539"/>
                    <a:pt x="3303" y="10517"/>
                    <a:pt x="3314" y="10495"/>
                  </a:cubicBezTo>
                  <a:cubicBezTo>
                    <a:pt x="3335" y="10484"/>
                    <a:pt x="3335" y="10463"/>
                    <a:pt x="3303" y="10463"/>
                  </a:cubicBezTo>
                  <a:cubicBezTo>
                    <a:pt x="3270" y="10463"/>
                    <a:pt x="3248" y="10419"/>
                    <a:pt x="3270" y="10397"/>
                  </a:cubicBezTo>
                  <a:cubicBezTo>
                    <a:pt x="3292" y="10386"/>
                    <a:pt x="3303" y="10375"/>
                    <a:pt x="3324" y="10375"/>
                  </a:cubicBezTo>
                  <a:lnTo>
                    <a:pt x="3379" y="10375"/>
                  </a:lnTo>
                  <a:cubicBezTo>
                    <a:pt x="3335" y="10408"/>
                    <a:pt x="3335" y="10408"/>
                    <a:pt x="3390" y="10419"/>
                  </a:cubicBezTo>
                  <a:cubicBezTo>
                    <a:pt x="3412" y="10419"/>
                    <a:pt x="3423" y="10441"/>
                    <a:pt x="3433" y="10452"/>
                  </a:cubicBezTo>
                  <a:cubicBezTo>
                    <a:pt x="3444" y="10452"/>
                    <a:pt x="3466" y="10441"/>
                    <a:pt x="3477" y="10441"/>
                  </a:cubicBezTo>
                  <a:cubicBezTo>
                    <a:pt x="3542" y="10419"/>
                    <a:pt x="3542" y="10397"/>
                    <a:pt x="3521" y="10375"/>
                  </a:cubicBezTo>
                  <a:cubicBezTo>
                    <a:pt x="3521" y="10364"/>
                    <a:pt x="3510" y="10354"/>
                    <a:pt x="3510" y="10343"/>
                  </a:cubicBezTo>
                  <a:cubicBezTo>
                    <a:pt x="3499" y="10321"/>
                    <a:pt x="3510" y="10299"/>
                    <a:pt x="3542" y="10288"/>
                  </a:cubicBezTo>
                  <a:cubicBezTo>
                    <a:pt x="3553" y="10288"/>
                    <a:pt x="3564" y="10266"/>
                    <a:pt x="3564" y="10255"/>
                  </a:cubicBezTo>
                  <a:cubicBezTo>
                    <a:pt x="3564" y="10255"/>
                    <a:pt x="3532" y="10223"/>
                    <a:pt x="3521" y="10201"/>
                  </a:cubicBezTo>
                  <a:cubicBezTo>
                    <a:pt x="3510" y="10179"/>
                    <a:pt x="3499" y="10147"/>
                    <a:pt x="3510" y="10125"/>
                  </a:cubicBezTo>
                  <a:close/>
                  <a:moveTo>
                    <a:pt x="1952" y="10491"/>
                  </a:moveTo>
                  <a:cubicBezTo>
                    <a:pt x="1962" y="10491"/>
                    <a:pt x="1973" y="10498"/>
                    <a:pt x="1973" y="10506"/>
                  </a:cubicBezTo>
                  <a:cubicBezTo>
                    <a:pt x="1995" y="10572"/>
                    <a:pt x="2028" y="10626"/>
                    <a:pt x="2049" y="10691"/>
                  </a:cubicBezTo>
                  <a:cubicBezTo>
                    <a:pt x="2049" y="10702"/>
                    <a:pt x="2028" y="10713"/>
                    <a:pt x="2028" y="10735"/>
                  </a:cubicBezTo>
                  <a:lnTo>
                    <a:pt x="1919" y="10735"/>
                  </a:lnTo>
                  <a:cubicBezTo>
                    <a:pt x="1886" y="10724"/>
                    <a:pt x="1875" y="10691"/>
                    <a:pt x="1886" y="10659"/>
                  </a:cubicBezTo>
                  <a:cubicBezTo>
                    <a:pt x="1886" y="10648"/>
                    <a:pt x="1897" y="10648"/>
                    <a:pt x="1908" y="10648"/>
                  </a:cubicBezTo>
                  <a:cubicBezTo>
                    <a:pt x="1951" y="10626"/>
                    <a:pt x="1951" y="10604"/>
                    <a:pt x="1940" y="10582"/>
                  </a:cubicBezTo>
                  <a:cubicBezTo>
                    <a:pt x="1930" y="10561"/>
                    <a:pt x="1930" y="10550"/>
                    <a:pt x="1930" y="10528"/>
                  </a:cubicBezTo>
                  <a:cubicBezTo>
                    <a:pt x="1930" y="10517"/>
                    <a:pt x="1940" y="10506"/>
                    <a:pt x="1940" y="10495"/>
                  </a:cubicBezTo>
                  <a:cubicBezTo>
                    <a:pt x="1944" y="10492"/>
                    <a:pt x="1948" y="10491"/>
                    <a:pt x="1952" y="10491"/>
                  </a:cubicBezTo>
                  <a:close/>
                  <a:moveTo>
                    <a:pt x="3586" y="10898"/>
                  </a:moveTo>
                  <a:cubicBezTo>
                    <a:pt x="3586" y="10898"/>
                    <a:pt x="3608" y="10909"/>
                    <a:pt x="3597" y="10909"/>
                  </a:cubicBezTo>
                  <a:cubicBezTo>
                    <a:pt x="3597" y="10920"/>
                    <a:pt x="3586" y="10931"/>
                    <a:pt x="3564" y="10931"/>
                  </a:cubicBezTo>
                  <a:cubicBezTo>
                    <a:pt x="3564" y="10942"/>
                    <a:pt x="3553" y="10942"/>
                    <a:pt x="3542" y="10942"/>
                  </a:cubicBezTo>
                  <a:lnTo>
                    <a:pt x="3542" y="10920"/>
                  </a:lnTo>
                  <a:cubicBezTo>
                    <a:pt x="3553" y="10909"/>
                    <a:pt x="3575" y="10909"/>
                    <a:pt x="3586" y="10898"/>
                  </a:cubicBezTo>
                  <a:close/>
                  <a:moveTo>
                    <a:pt x="3542" y="10953"/>
                  </a:moveTo>
                  <a:lnTo>
                    <a:pt x="3542" y="10964"/>
                  </a:lnTo>
                  <a:cubicBezTo>
                    <a:pt x="3542" y="10975"/>
                    <a:pt x="3532" y="10975"/>
                    <a:pt x="3532" y="10986"/>
                  </a:cubicBezTo>
                  <a:lnTo>
                    <a:pt x="3510" y="10986"/>
                  </a:lnTo>
                  <a:cubicBezTo>
                    <a:pt x="3510" y="10975"/>
                    <a:pt x="3521" y="10964"/>
                    <a:pt x="3532" y="10953"/>
                  </a:cubicBezTo>
                  <a:close/>
                  <a:moveTo>
                    <a:pt x="3989" y="10920"/>
                  </a:moveTo>
                  <a:cubicBezTo>
                    <a:pt x="4000" y="10931"/>
                    <a:pt x="4000" y="10953"/>
                    <a:pt x="4011" y="10964"/>
                  </a:cubicBezTo>
                  <a:cubicBezTo>
                    <a:pt x="4011" y="10964"/>
                    <a:pt x="4000" y="10986"/>
                    <a:pt x="3989" y="10997"/>
                  </a:cubicBezTo>
                  <a:lnTo>
                    <a:pt x="3957" y="10997"/>
                  </a:lnTo>
                  <a:cubicBezTo>
                    <a:pt x="3957" y="10997"/>
                    <a:pt x="3957" y="10975"/>
                    <a:pt x="3946" y="10975"/>
                  </a:cubicBezTo>
                  <a:cubicBezTo>
                    <a:pt x="3946" y="10964"/>
                    <a:pt x="3935" y="10953"/>
                    <a:pt x="3946" y="10953"/>
                  </a:cubicBezTo>
                  <a:cubicBezTo>
                    <a:pt x="3957" y="10942"/>
                    <a:pt x="3957" y="10931"/>
                    <a:pt x="3967" y="10931"/>
                  </a:cubicBezTo>
                  <a:cubicBezTo>
                    <a:pt x="3967" y="10920"/>
                    <a:pt x="3989" y="10920"/>
                    <a:pt x="3989" y="10920"/>
                  </a:cubicBezTo>
                  <a:close/>
                  <a:moveTo>
                    <a:pt x="3314" y="10681"/>
                  </a:moveTo>
                  <a:cubicBezTo>
                    <a:pt x="3357" y="10691"/>
                    <a:pt x="3357" y="10768"/>
                    <a:pt x="3314" y="10800"/>
                  </a:cubicBezTo>
                  <a:cubicBezTo>
                    <a:pt x="3303" y="10811"/>
                    <a:pt x="3303" y="10822"/>
                    <a:pt x="3303" y="10833"/>
                  </a:cubicBezTo>
                  <a:cubicBezTo>
                    <a:pt x="3308" y="10839"/>
                    <a:pt x="3314" y="10841"/>
                    <a:pt x="3319" y="10841"/>
                  </a:cubicBezTo>
                  <a:cubicBezTo>
                    <a:pt x="3324" y="10841"/>
                    <a:pt x="3330" y="10839"/>
                    <a:pt x="3335" y="10833"/>
                  </a:cubicBezTo>
                  <a:cubicBezTo>
                    <a:pt x="3349" y="10830"/>
                    <a:pt x="3359" y="10829"/>
                    <a:pt x="3367" y="10829"/>
                  </a:cubicBezTo>
                  <a:cubicBezTo>
                    <a:pt x="3389" y="10829"/>
                    <a:pt x="3387" y="10841"/>
                    <a:pt x="3379" y="10866"/>
                  </a:cubicBezTo>
                  <a:cubicBezTo>
                    <a:pt x="3379" y="10888"/>
                    <a:pt x="3390" y="10888"/>
                    <a:pt x="3401" y="10909"/>
                  </a:cubicBezTo>
                  <a:cubicBezTo>
                    <a:pt x="3412" y="10920"/>
                    <a:pt x="3423" y="10942"/>
                    <a:pt x="3423" y="10964"/>
                  </a:cubicBezTo>
                  <a:cubicBezTo>
                    <a:pt x="3433" y="10986"/>
                    <a:pt x="3423" y="10986"/>
                    <a:pt x="3423" y="10986"/>
                  </a:cubicBezTo>
                  <a:cubicBezTo>
                    <a:pt x="3423" y="10997"/>
                    <a:pt x="3423" y="11029"/>
                    <a:pt x="3390" y="11040"/>
                  </a:cubicBezTo>
                  <a:cubicBezTo>
                    <a:pt x="3368" y="10997"/>
                    <a:pt x="3357" y="10964"/>
                    <a:pt x="3335" y="10931"/>
                  </a:cubicBezTo>
                  <a:cubicBezTo>
                    <a:pt x="3319" y="10915"/>
                    <a:pt x="3303" y="10905"/>
                    <a:pt x="3287" y="10905"/>
                  </a:cubicBezTo>
                  <a:cubicBezTo>
                    <a:pt x="3282" y="10905"/>
                    <a:pt x="3276" y="10906"/>
                    <a:pt x="3270" y="10909"/>
                  </a:cubicBezTo>
                  <a:cubicBezTo>
                    <a:pt x="3248" y="10909"/>
                    <a:pt x="3237" y="10909"/>
                    <a:pt x="3259" y="10877"/>
                  </a:cubicBezTo>
                  <a:cubicBezTo>
                    <a:pt x="3299" y="10837"/>
                    <a:pt x="3284" y="10788"/>
                    <a:pt x="3223" y="10788"/>
                  </a:cubicBezTo>
                  <a:cubicBezTo>
                    <a:pt x="3218" y="10788"/>
                    <a:pt x="3211" y="10789"/>
                    <a:pt x="3205" y="10789"/>
                  </a:cubicBezTo>
                  <a:cubicBezTo>
                    <a:pt x="3183" y="10789"/>
                    <a:pt x="3172" y="10789"/>
                    <a:pt x="3150" y="10768"/>
                  </a:cubicBezTo>
                  <a:cubicBezTo>
                    <a:pt x="3139" y="10757"/>
                    <a:pt x="3161" y="10746"/>
                    <a:pt x="3183" y="10724"/>
                  </a:cubicBezTo>
                  <a:lnTo>
                    <a:pt x="3194" y="10724"/>
                  </a:lnTo>
                  <a:cubicBezTo>
                    <a:pt x="3226" y="10702"/>
                    <a:pt x="3259" y="10691"/>
                    <a:pt x="3303" y="10681"/>
                  </a:cubicBezTo>
                  <a:close/>
                  <a:moveTo>
                    <a:pt x="2069" y="11036"/>
                  </a:moveTo>
                  <a:cubicBezTo>
                    <a:pt x="2082" y="11036"/>
                    <a:pt x="2104" y="11043"/>
                    <a:pt x="2104" y="11051"/>
                  </a:cubicBezTo>
                  <a:cubicBezTo>
                    <a:pt x="2115" y="11073"/>
                    <a:pt x="2126" y="11095"/>
                    <a:pt x="2137" y="11116"/>
                  </a:cubicBezTo>
                  <a:lnTo>
                    <a:pt x="2126" y="11116"/>
                  </a:lnTo>
                  <a:cubicBezTo>
                    <a:pt x="2115" y="11116"/>
                    <a:pt x="2104" y="11106"/>
                    <a:pt x="2093" y="11106"/>
                  </a:cubicBezTo>
                  <a:cubicBezTo>
                    <a:pt x="2083" y="11111"/>
                    <a:pt x="2075" y="11113"/>
                    <a:pt x="2069" y="11113"/>
                  </a:cubicBezTo>
                  <a:cubicBezTo>
                    <a:pt x="2049" y="11113"/>
                    <a:pt x="2047" y="11090"/>
                    <a:pt x="2038" y="11073"/>
                  </a:cubicBezTo>
                  <a:cubicBezTo>
                    <a:pt x="2038" y="11051"/>
                    <a:pt x="2049" y="11051"/>
                    <a:pt x="2060" y="11040"/>
                  </a:cubicBezTo>
                  <a:cubicBezTo>
                    <a:pt x="2060" y="11037"/>
                    <a:pt x="2064" y="11036"/>
                    <a:pt x="2069" y="11036"/>
                  </a:cubicBezTo>
                  <a:close/>
                  <a:moveTo>
                    <a:pt x="3848" y="10986"/>
                  </a:moveTo>
                  <a:cubicBezTo>
                    <a:pt x="3848" y="10986"/>
                    <a:pt x="3858" y="10997"/>
                    <a:pt x="3869" y="10997"/>
                  </a:cubicBezTo>
                  <a:cubicBezTo>
                    <a:pt x="3885" y="10991"/>
                    <a:pt x="3896" y="10989"/>
                    <a:pt x="3904" y="10989"/>
                  </a:cubicBezTo>
                  <a:cubicBezTo>
                    <a:pt x="3931" y="10989"/>
                    <a:pt x="3926" y="11013"/>
                    <a:pt x="3935" y="11029"/>
                  </a:cubicBezTo>
                  <a:cubicBezTo>
                    <a:pt x="3946" y="11051"/>
                    <a:pt x="3957" y="11073"/>
                    <a:pt x="3967" y="11095"/>
                  </a:cubicBezTo>
                  <a:cubicBezTo>
                    <a:pt x="3978" y="11116"/>
                    <a:pt x="3989" y="11116"/>
                    <a:pt x="4000" y="11127"/>
                  </a:cubicBezTo>
                  <a:cubicBezTo>
                    <a:pt x="4000" y="11138"/>
                    <a:pt x="4000" y="11149"/>
                    <a:pt x="4000" y="11160"/>
                  </a:cubicBezTo>
                  <a:cubicBezTo>
                    <a:pt x="3989" y="11160"/>
                    <a:pt x="3989" y="11171"/>
                    <a:pt x="3978" y="11182"/>
                  </a:cubicBezTo>
                  <a:cubicBezTo>
                    <a:pt x="3967" y="11182"/>
                    <a:pt x="3946" y="11182"/>
                    <a:pt x="3946" y="11171"/>
                  </a:cubicBezTo>
                  <a:cubicBezTo>
                    <a:pt x="3924" y="11138"/>
                    <a:pt x="3913" y="11106"/>
                    <a:pt x="3902" y="11073"/>
                  </a:cubicBezTo>
                  <a:cubicBezTo>
                    <a:pt x="3880" y="11051"/>
                    <a:pt x="3858" y="11018"/>
                    <a:pt x="3837" y="10997"/>
                  </a:cubicBezTo>
                  <a:lnTo>
                    <a:pt x="3848" y="10986"/>
                  </a:lnTo>
                  <a:close/>
                  <a:moveTo>
                    <a:pt x="4200" y="11163"/>
                  </a:moveTo>
                  <a:cubicBezTo>
                    <a:pt x="4204" y="11163"/>
                    <a:pt x="4207" y="11165"/>
                    <a:pt x="4207" y="11171"/>
                  </a:cubicBezTo>
                  <a:cubicBezTo>
                    <a:pt x="4207" y="11171"/>
                    <a:pt x="4207" y="11182"/>
                    <a:pt x="4196" y="11182"/>
                  </a:cubicBezTo>
                  <a:cubicBezTo>
                    <a:pt x="4191" y="11187"/>
                    <a:pt x="4185" y="11190"/>
                    <a:pt x="4181" y="11190"/>
                  </a:cubicBezTo>
                  <a:cubicBezTo>
                    <a:pt x="4177" y="11190"/>
                    <a:pt x="4175" y="11187"/>
                    <a:pt x="4175" y="11182"/>
                  </a:cubicBezTo>
                  <a:lnTo>
                    <a:pt x="4153" y="11182"/>
                  </a:lnTo>
                  <a:cubicBezTo>
                    <a:pt x="4164" y="11182"/>
                    <a:pt x="4175" y="11171"/>
                    <a:pt x="4185" y="11171"/>
                  </a:cubicBezTo>
                  <a:cubicBezTo>
                    <a:pt x="4191" y="11165"/>
                    <a:pt x="4196" y="11163"/>
                    <a:pt x="4200" y="11163"/>
                  </a:cubicBezTo>
                  <a:close/>
                  <a:moveTo>
                    <a:pt x="4072" y="11155"/>
                  </a:moveTo>
                  <a:cubicBezTo>
                    <a:pt x="4079" y="11155"/>
                    <a:pt x="4091" y="11160"/>
                    <a:pt x="4098" y="11160"/>
                  </a:cubicBezTo>
                  <a:cubicBezTo>
                    <a:pt x="4098" y="11160"/>
                    <a:pt x="4098" y="11171"/>
                    <a:pt x="4087" y="11193"/>
                  </a:cubicBezTo>
                  <a:cubicBezTo>
                    <a:pt x="4066" y="11193"/>
                    <a:pt x="4055" y="11193"/>
                    <a:pt x="4055" y="11182"/>
                  </a:cubicBezTo>
                  <a:cubicBezTo>
                    <a:pt x="4055" y="11182"/>
                    <a:pt x="4055" y="11171"/>
                    <a:pt x="4066" y="11160"/>
                  </a:cubicBezTo>
                  <a:cubicBezTo>
                    <a:pt x="4066" y="11156"/>
                    <a:pt x="4068" y="11155"/>
                    <a:pt x="4072" y="11155"/>
                  </a:cubicBezTo>
                  <a:close/>
                  <a:moveTo>
                    <a:pt x="4033" y="11193"/>
                  </a:moveTo>
                  <a:lnTo>
                    <a:pt x="4000" y="11225"/>
                  </a:lnTo>
                  <a:cubicBezTo>
                    <a:pt x="3989" y="11225"/>
                    <a:pt x="3978" y="11225"/>
                    <a:pt x="3967" y="11215"/>
                  </a:cubicBezTo>
                  <a:lnTo>
                    <a:pt x="3978" y="11215"/>
                  </a:lnTo>
                  <a:cubicBezTo>
                    <a:pt x="3978" y="11215"/>
                    <a:pt x="3989" y="11204"/>
                    <a:pt x="3989" y="11193"/>
                  </a:cubicBezTo>
                  <a:close/>
                  <a:moveTo>
                    <a:pt x="4229" y="11247"/>
                  </a:moveTo>
                  <a:lnTo>
                    <a:pt x="4273" y="11258"/>
                  </a:lnTo>
                  <a:lnTo>
                    <a:pt x="4240" y="11280"/>
                  </a:lnTo>
                  <a:lnTo>
                    <a:pt x="4218" y="11280"/>
                  </a:lnTo>
                  <a:lnTo>
                    <a:pt x="4218" y="11269"/>
                  </a:lnTo>
                  <a:cubicBezTo>
                    <a:pt x="4218" y="11269"/>
                    <a:pt x="4229" y="11258"/>
                    <a:pt x="4229" y="11247"/>
                  </a:cubicBezTo>
                  <a:close/>
                  <a:moveTo>
                    <a:pt x="3597" y="11334"/>
                  </a:moveTo>
                  <a:cubicBezTo>
                    <a:pt x="3575" y="11356"/>
                    <a:pt x="3564" y="11367"/>
                    <a:pt x="3553" y="11367"/>
                  </a:cubicBezTo>
                  <a:lnTo>
                    <a:pt x="3532" y="11367"/>
                  </a:lnTo>
                  <a:lnTo>
                    <a:pt x="3532" y="11356"/>
                  </a:lnTo>
                  <a:cubicBezTo>
                    <a:pt x="3532" y="11356"/>
                    <a:pt x="3542" y="11345"/>
                    <a:pt x="3542" y="11334"/>
                  </a:cubicBezTo>
                  <a:close/>
                  <a:moveTo>
                    <a:pt x="5166" y="11324"/>
                  </a:moveTo>
                  <a:cubicBezTo>
                    <a:pt x="5188" y="11324"/>
                    <a:pt x="5210" y="11324"/>
                    <a:pt x="5210" y="11334"/>
                  </a:cubicBezTo>
                  <a:cubicBezTo>
                    <a:pt x="5210" y="11345"/>
                    <a:pt x="5199" y="11356"/>
                    <a:pt x="5188" y="11367"/>
                  </a:cubicBezTo>
                  <a:cubicBezTo>
                    <a:pt x="5184" y="11371"/>
                    <a:pt x="5180" y="11372"/>
                    <a:pt x="5174" y="11372"/>
                  </a:cubicBezTo>
                  <a:cubicBezTo>
                    <a:pt x="5164" y="11372"/>
                    <a:pt x="5152" y="11367"/>
                    <a:pt x="5144" y="11367"/>
                  </a:cubicBezTo>
                  <a:cubicBezTo>
                    <a:pt x="5144" y="11367"/>
                    <a:pt x="5155" y="11345"/>
                    <a:pt x="5166" y="11324"/>
                  </a:cubicBezTo>
                  <a:close/>
                  <a:moveTo>
                    <a:pt x="4334" y="11456"/>
                  </a:moveTo>
                  <a:cubicBezTo>
                    <a:pt x="4356" y="11456"/>
                    <a:pt x="4392" y="11469"/>
                    <a:pt x="4392" y="11476"/>
                  </a:cubicBezTo>
                  <a:cubicBezTo>
                    <a:pt x="4414" y="11498"/>
                    <a:pt x="4425" y="11520"/>
                    <a:pt x="4436" y="11552"/>
                  </a:cubicBezTo>
                  <a:cubicBezTo>
                    <a:pt x="4447" y="11563"/>
                    <a:pt x="4458" y="11563"/>
                    <a:pt x="4480" y="11574"/>
                  </a:cubicBezTo>
                  <a:cubicBezTo>
                    <a:pt x="4467" y="11587"/>
                    <a:pt x="4451" y="11599"/>
                    <a:pt x="4437" y="11599"/>
                  </a:cubicBezTo>
                  <a:cubicBezTo>
                    <a:pt x="4427" y="11599"/>
                    <a:pt x="4419" y="11593"/>
                    <a:pt x="4414" y="11574"/>
                  </a:cubicBezTo>
                  <a:lnTo>
                    <a:pt x="4403" y="11574"/>
                  </a:lnTo>
                  <a:cubicBezTo>
                    <a:pt x="4389" y="11578"/>
                    <a:pt x="4377" y="11580"/>
                    <a:pt x="4368" y="11580"/>
                  </a:cubicBezTo>
                  <a:cubicBezTo>
                    <a:pt x="4330" y="11580"/>
                    <a:pt x="4336" y="11548"/>
                    <a:pt x="4327" y="11531"/>
                  </a:cubicBezTo>
                  <a:cubicBezTo>
                    <a:pt x="4327" y="11520"/>
                    <a:pt x="4316" y="11509"/>
                    <a:pt x="4316" y="11509"/>
                  </a:cubicBezTo>
                  <a:lnTo>
                    <a:pt x="4316" y="11465"/>
                  </a:lnTo>
                  <a:cubicBezTo>
                    <a:pt x="4316" y="11458"/>
                    <a:pt x="4324" y="11456"/>
                    <a:pt x="4334" y="11456"/>
                  </a:cubicBezTo>
                  <a:close/>
                  <a:moveTo>
                    <a:pt x="5116" y="11602"/>
                  </a:moveTo>
                  <a:cubicBezTo>
                    <a:pt x="5123" y="11602"/>
                    <a:pt x="5134" y="11610"/>
                    <a:pt x="5134" y="11618"/>
                  </a:cubicBezTo>
                  <a:cubicBezTo>
                    <a:pt x="5144" y="11629"/>
                    <a:pt x="5134" y="11640"/>
                    <a:pt x="5134" y="11650"/>
                  </a:cubicBezTo>
                  <a:cubicBezTo>
                    <a:pt x="5112" y="11640"/>
                    <a:pt x="5101" y="11640"/>
                    <a:pt x="5090" y="11629"/>
                  </a:cubicBezTo>
                  <a:cubicBezTo>
                    <a:pt x="5090" y="11629"/>
                    <a:pt x="5101" y="11618"/>
                    <a:pt x="5112" y="11607"/>
                  </a:cubicBezTo>
                  <a:cubicBezTo>
                    <a:pt x="5112" y="11604"/>
                    <a:pt x="5114" y="11602"/>
                    <a:pt x="5116" y="11602"/>
                  </a:cubicBezTo>
                  <a:close/>
                  <a:moveTo>
                    <a:pt x="3423" y="11443"/>
                  </a:moveTo>
                  <a:cubicBezTo>
                    <a:pt x="3433" y="11465"/>
                    <a:pt x="3455" y="11476"/>
                    <a:pt x="3423" y="11509"/>
                  </a:cubicBezTo>
                  <a:cubicBezTo>
                    <a:pt x="3412" y="11520"/>
                    <a:pt x="3412" y="11531"/>
                    <a:pt x="3412" y="11541"/>
                  </a:cubicBezTo>
                  <a:cubicBezTo>
                    <a:pt x="3423" y="11574"/>
                    <a:pt x="3444" y="11596"/>
                    <a:pt x="3444" y="11629"/>
                  </a:cubicBezTo>
                  <a:cubicBezTo>
                    <a:pt x="3444" y="11640"/>
                    <a:pt x="3444" y="11650"/>
                    <a:pt x="3433" y="11661"/>
                  </a:cubicBezTo>
                  <a:cubicBezTo>
                    <a:pt x="3430" y="11665"/>
                    <a:pt x="3425" y="11666"/>
                    <a:pt x="3420" y="11666"/>
                  </a:cubicBezTo>
                  <a:cubicBezTo>
                    <a:pt x="3409" y="11666"/>
                    <a:pt x="3397" y="11661"/>
                    <a:pt x="3390" y="11661"/>
                  </a:cubicBezTo>
                  <a:cubicBezTo>
                    <a:pt x="3379" y="11661"/>
                    <a:pt x="3401" y="11640"/>
                    <a:pt x="3412" y="11629"/>
                  </a:cubicBezTo>
                  <a:cubicBezTo>
                    <a:pt x="3412" y="11618"/>
                    <a:pt x="3423" y="11607"/>
                    <a:pt x="3423" y="11607"/>
                  </a:cubicBezTo>
                  <a:cubicBezTo>
                    <a:pt x="3412" y="11585"/>
                    <a:pt x="3401" y="11563"/>
                    <a:pt x="3401" y="11541"/>
                  </a:cubicBezTo>
                  <a:cubicBezTo>
                    <a:pt x="3390" y="11509"/>
                    <a:pt x="3390" y="11476"/>
                    <a:pt x="3401" y="11454"/>
                  </a:cubicBezTo>
                  <a:lnTo>
                    <a:pt x="3423" y="11443"/>
                  </a:lnTo>
                  <a:close/>
                  <a:moveTo>
                    <a:pt x="2594" y="11770"/>
                  </a:moveTo>
                  <a:cubicBezTo>
                    <a:pt x="2605" y="11770"/>
                    <a:pt x="2616" y="11781"/>
                    <a:pt x="2616" y="11792"/>
                  </a:cubicBezTo>
                  <a:cubicBezTo>
                    <a:pt x="2605" y="11814"/>
                    <a:pt x="2594" y="11836"/>
                    <a:pt x="2583" y="11858"/>
                  </a:cubicBezTo>
                  <a:lnTo>
                    <a:pt x="2572" y="11858"/>
                  </a:lnTo>
                  <a:cubicBezTo>
                    <a:pt x="2562" y="11847"/>
                    <a:pt x="2551" y="11825"/>
                    <a:pt x="2551" y="11814"/>
                  </a:cubicBezTo>
                  <a:cubicBezTo>
                    <a:pt x="2551" y="11803"/>
                    <a:pt x="2551" y="11792"/>
                    <a:pt x="2562" y="11781"/>
                  </a:cubicBezTo>
                  <a:cubicBezTo>
                    <a:pt x="2572" y="11770"/>
                    <a:pt x="2583" y="11770"/>
                    <a:pt x="2594" y="11770"/>
                  </a:cubicBezTo>
                  <a:close/>
                  <a:moveTo>
                    <a:pt x="2376" y="11803"/>
                  </a:moveTo>
                  <a:cubicBezTo>
                    <a:pt x="2387" y="11814"/>
                    <a:pt x="2398" y="11814"/>
                    <a:pt x="2409" y="11814"/>
                  </a:cubicBezTo>
                  <a:cubicBezTo>
                    <a:pt x="2409" y="11825"/>
                    <a:pt x="2420" y="11847"/>
                    <a:pt x="2431" y="11858"/>
                  </a:cubicBezTo>
                  <a:cubicBezTo>
                    <a:pt x="2431" y="11868"/>
                    <a:pt x="2431" y="11879"/>
                    <a:pt x="2431" y="11879"/>
                  </a:cubicBezTo>
                  <a:cubicBezTo>
                    <a:pt x="2431" y="11890"/>
                    <a:pt x="2409" y="11901"/>
                    <a:pt x="2409" y="11901"/>
                  </a:cubicBezTo>
                  <a:cubicBezTo>
                    <a:pt x="2405" y="11898"/>
                    <a:pt x="2400" y="11897"/>
                    <a:pt x="2395" y="11897"/>
                  </a:cubicBezTo>
                  <a:cubicBezTo>
                    <a:pt x="2371" y="11897"/>
                    <a:pt x="2340" y="11926"/>
                    <a:pt x="2315" y="11926"/>
                  </a:cubicBezTo>
                  <a:cubicBezTo>
                    <a:pt x="2305" y="11926"/>
                    <a:pt x="2297" y="11922"/>
                    <a:pt x="2289" y="11912"/>
                  </a:cubicBezTo>
                  <a:cubicBezTo>
                    <a:pt x="2267" y="11879"/>
                    <a:pt x="2289" y="11868"/>
                    <a:pt x="2355" y="11858"/>
                  </a:cubicBezTo>
                  <a:cubicBezTo>
                    <a:pt x="2355" y="11847"/>
                    <a:pt x="2355" y="11836"/>
                    <a:pt x="2355" y="11836"/>
                  </a:cubicBezTo>
                  <a:cubicBezTo>
                    <a:pt x="2365" y="11825"/>
                    <a:pt x="2365" y="11814"/>
                    <a:pt x="2376" y="11803"/>
                  </a:cubicBezTo>
                  <a:close/>
                  <a:moveTo>
                    <a:pt x="5308" y="11923"/>
                  </a:moveTo>
                  <a:cubicBezTo>
                    <a:pt x="5319" y="11934"/>
                    <a:pt x="5319" y="11945"/>
                    <a:pt x="5319" y="11966"/>
                  </a:cubicBezTo>
                  <a:cubicBezTo>
                    <a:pt x="5319" y="11966"/>
                    <a:pt x="5308" y="11977"/>
                    <a:pt x="5308" y="11988"/>
                  </a:cubicBezTo>
                  <a:lnTo>
                    <a:pt x="5275" y="11988"/>
                  </a:lnTo>
                  <a:cubicBezTo>
                    <a:pt x="5243" y="11956"/>
                    <a:pt x="5253" y="11945"/>
                    <a:pt x="5308" y="11923"/>
                  </a:cubicBezTo>
                  <a:close/>
                  <a:moveTo>
                    <a:pt x="6583" y="11934"/>
                  </a:moveTo>
                  <a:lnTo>
                    <a:pt x="6638" y="11945"/>
                  </a:lnTo>
                  <a:lnTo>
                    <a:pt x="6594" y="11988"/>
                  </a:lnTo>
                  <a:lnTo>
                    <a:pt x="6539" y="11988"/>
                  </a:lnTo>
                  <a:lnTo>
                    <a:pt x="6539" y="11966"/>
                  </a:lnTo>
                  <a:cubicBezTo>
                    <a:pt x="6550" y="11956"/>
                    <a:pt x="6561" y="11945"/>
                    <a:pt x="6583" y="11934"/>
                  </a:cubicBezTo>
                  <a:close/>
                  <a:moveTo>
                    <a:pt x="3551" y="11907"/>
                  </a:moveTo>
                  <a:cubicBezTo>
                    <a:pt x="3559" y="11907"/>
                    <a:pt x="3564" y="11912"/>
                    <a:pt x="3564" y="11923"/>
                  </a:cubicBezTo>
                  <a:cubicBezTo>
                    <a:pt x="3575" y="11934"/>
                    <a:pt x="3586" y="11956"/>
                    <a:pt x="3586" y="11977"/>
                  </a:cubicBezTo>
                  <a:cubicBezTo>
                    <a:pt x="3586" y="11977"/>
                    <a:pt x="3575" y="11999"/>
                    <a:pt x="3575" y="12010"/>
                  </a:cubicBezTo>
                  <a:cubicBezTo>
                    <a:pt x="3571" y="12014"/>
                    <a:pt x="3567" y="12015"/>
                    <a:pt x="3562" y="12015"/>
                  </a:cubicBezTo>
                  <a:cubicBezTo>
                    <a:pt x="3552" y="12015"/>
                    <a:pt x="3542" y="12010"/>
                    <a:pt x="3542" y="12010"/>
                  </a:cubicBezTo>
                  <a:cubicBezTo>
                    <a:pt x="3521" y="11988"/>
                    <a:pt x="3510" y="11977"/>
                    <a:pt x="3488" y="11956"/>
                  </a:cubicBezTo>
                  <a:cubicBezTo>
                    <a:pt x="3499" y="11945"/>
                    <a:pt x="3510" y="11934"/>
                    <a:pt x="3521" y="11923"/>
                  </a:cubicBezTo>
                  <a:cubicBezTo>
                    <a:pt x="3532" y="11912"/>
                    <a:pt x="3542" y="11907"/>
                    <a:pt x="3551" y="11907"/>
                  </a:cubicBezTo>
                  <a:close/>
                  <a:moveTo>
                    <a:pt x="6594" y="12304"/>
                  </a:moveTo>
                  <a:cubicBezTo>
                    <a:pt x="6616" y="12315"/>
                    <a:pt x="6627" y="12315"/>
                    <a:pt x="6648" y="12326"/>
                  </a:cubicBezTo>
                  <a:lnTo>
                    <a:pt x="6561" y="12359"/>
                  </a:lnTo>
                  <a:lnTo>
                    <a:pt x="6561" y="12326"/>
                  </a:lnTo>
                  <a:cubicBezTo>
                    <a:pt x="6572" y="12315"/>
                    <a:pt x="6583" y="12315"/>
                    <a:pt x="6594" y="12304"/>
                  </a:cubicBezTo>
                  <a:close/>
                  <a:moveTo>
                    <a:pt x="5497" y="12283"/>
                  </a:moveTo>
                  <a:lnTo>
                    <a:pt x="5497" y="12283"/>
                  </a:lnTo>
                  <a:cubicBezTo>
                    <a:pt x="5512" y="12287"/>
                    <a:pt x="5493" y="12317"/>
                    <a:pt x="5493" y="12348"/>
                  </a:cubicBezTo>
                  <a:cubicBezTo>
                    <a:pt x="5499" y="12342"/>
                    <a:pt x="5501" y="12340"/>
                    <a:pt x="5504" y="12340"/>
                  </a:cubicBezTo>
                  <a:cubicBezTo>
                    <a:pt x="5507" y="12340"/>
                    <a:pt x="5510" y="12342"/>
                    <a:pt x="5515" y="12348"/>
                  </a:cubicBezTo>
                  <a:cubicBezTo>
                    <a:pt x="5526" y="12348"/>
                    <a:pt x="5526" y="12359"/>
                    <a:pt x="5526" y="12370"/>
                  </a:cubicBezTo>
                  <a:cubicBezTo>
                    <a:pt x="5515" y="12381"/>
                    <a:pt x="5493" y="12402"/>
                    <a:pt x="5504" y="12402"/>
                  </a:cubicBezTo>
                  <a:lnTo>
                    <a:pt x="5450" y="12402"/>
                  </a:lnTo>
                  <a:cubicBezTo>
                    <a:pt x="5450" y="12402"/>
                    <a:pt x="5450" y="12392"/>
                    <a:pt x="5450" y="12392"/>
                  </a:cubicBezTo>
                  <a:cubicBezTo>
                    <a:pt x="5450" y="12388"/>
                    <a:pt x="5447" y="12387"/>
                    <a:pt x="5444" y="12387"/>
                  </a:cubicBezTo>
                  <a:cubicBezTo>
                    <a:pt x="5436" y="12387"/>
                    <a:pt x="5424" y="12392"/>
                    <a:pt x="5417" y="12392"/>
                  </a:cubicBezTo>
                  <a:lnTo>
                    <a:pt x="5417" y="12304"/>
                  </a:lnTo>
                  <a:cubicBezTo>
                    <a:pt x="5446" y="12295"/>
                    <a:pt x="5475" y="12285"/>
                    <a:pt x="5497" y="12283"/>
                  </a:cubicBezTo>
                  <a:close/>
                  <a:moveTo>
                    <a:pt x="3365" y="12511"/>
                  </a:moveTo>
                  <a:lnTo>
                    <a:pt x="3412" y="12577"/>
                  </a:lnTo>
                  <a:cubicBezTo>
                    <a:pt x="3423" y="12599"/>
                    <a:pt x="3401" y="12609"/>
                    <a:pt x="3368" y="12620"/>
                  </a:cubicBezTo>
                  <a:cubicBezTo>
                    <a:pt x="3361" y="12627"/>
                    <a:pt x="3356" y="12630"/>
                    <a:pt x="3351" y="12630"/>
                  </a:cubicBezTo>
                  <a:cubicBezTo>
                    <a:pt x="3340" y="12630"/>
                    <a:pt x="3332" y="12617"/>
                    <a:pt x="3324" y="12609"/>
                  </a:cubicBezTo>
                  <a:cubicBezTo>
                    <a:pt x="3324" y="12599"/>
                    <a:pt x="3314" y="12577"/>
                    <a:pt x="3346" y="12555"/>
                  </a:cubicBezTo>
                  <a:cubicBezTo>
                    <a:pt x="3373" y="12537"/>
                    <a:pt x="3363" y="12527"/>
                    <a:pt x="3365" y="12511"/>
                  </a:cubicBezTo>
                  <a:close/>
                  <a:moveTo>
                    <a:pt x="5678" y="12599"/>
                  </a:moveTo>
                  <a:cubicBezTo>
                    <a:pt x="5668" y="12609"/>
                    <a:pt x="5657" y="12620"/>
                    <a:pt x="5657" y="12631"/>
                  </a:cubicBezTo>
                  <a:cubicBezTo>
                    <a:pt x="5635" y="12642"/>
                    <a:pt x="5624" y="12642"/>
                    <a:pt x="5613" y="12642"/>
                  </a:cubicBezTo>
                  <a:cubicBezTo>
                    <a:pt x="5613" y="12642"/>
                    <a:pt x="5613" y="12620"/>
                    <a:pt x="5624" y="12599"/>
                  </a:cubicBezTo>
                  <a:close/>
                  <a:moveTo>
                    <a:pt x="3499" y="12620"/>
                  </a:moveTo>
                  <a:cubicBezTo>
                    <a:pt x="3499" y="12631"/>
                    <a:pt x="3488" y="12642"/>
                    <a:pt x="3488" y="12664"/>
                  </a:cubicBezTo>
                  <a:lnTo>
                    <a:pt x="3444" y="12653"/>
                  </a:lnTo>
                  <a:lnTo>
                    <a:pt x="3466" y="12620"/>
                  </a:lnTo>
                  <a:close/>
                  <a:moveTo>
                    <a:pt x="4992" y="12490"/>
                  </a:moveTo>
                  <a:cubicBezTo>
                    <a:pt x="5014" y="12501"/>
                    <a:pt x="5014" y="12522"/>
                    <a:pt x="5025" y="12533"/>
                  </a:cubicBezTo>
                  <a:cubicBezTo>
                    <a:pt x="5046" y="12555"/>
                    <a:pt x="5068" y="12566"/>
                    <a:pt x="5079" y="12577"/>
                  </a:cubicBezTo>
                  <a:cubicBezTo>
                    <a:pt x="5090" y="12588"/>
                    <a:pt x="5090" y="12609"/>
                    <a:pt x="5090" y="12620"/>
                  </a:cubicBezTo>
                  <a:cubicBezTo>
                    <a:pt x="5090" y="12631"/>
                    <a:pt x="5057" y="12653"/>
                    <a:pt x="5035" y="12664"/>
                  </a:cubicBezTo>
                  <a:cubicBezTo>
                    <a:pt x="5030" y="12669"/>
                    <a:pt x="5025" y="12672"/>
                    <a:pt x="5018" y="12672"/>
                  </a:cubicBezTo>
                  <a:cubicBezTo>
                    <a:pt x="5011" y="12672"/>
                    <a:pt x="5003" y="12669"/>
                    <a:pt x="4992" y="12664"/>
                  </a:cubicBezTo>
                  <a:cubicBezTo>
                    <a:pt x="4981" y="12642"/>
                    <a:pt x="4970" y="12620"/>
                    <a:pt x="4959" y="12599"/>
                  </a:cubicBezTo>
                  <a:cubicBezTo>
                    <a:pt x="4948" y="12577"/>
                    <a:pt x="4937" y="12555"/>
                    <a:pt x="4926" y="12544"/>
                  </a:cubicBezTo>
                  <a:cubicBezTo>
                    <a:pt x="4926" y="12522"/>
                    <a:pt x="4926" y="12511"/>
                    <a:pt x="4937" y="12501"/>
                  </a:cubicBezTo>
                  <a:cubicBezTo>
                    <a:pt x="4959" y="12501"/>
                    <a:pt x="4981" y="12490"/>
                    <a:pt x="4992" y="12490"/>
                  </a:cubicBezTo>
                  <a:close/>
                  <a:moveTo>
                    <a:pt x="5874" y="12640"/>
                  </a:moveTo>
                  <a:cubicBezTo>
                    <a:pt x="5908" y="12640"/>
                    <a:pt x="5921" y="12663"/>
                    <a:pt x="5929" y="12686"/>
                  </a:cubicBezTo>
                  <a:cubicBezTo>
                    <a:pt x="5929" y="12686"/>
                    <a:pt x="5929" y="12697"/>
                    <a:pt x="5918" y="12718"/>
                  </a:cubicBezTo>
                  <a:cubicBezTo>
                    <a:pt x="5915" y="12722"/>
                    <a:pt x="5911" y="12723"/>
                    <a:pt x="5907" y="12723"/>
                  </a:cubicBezTo>
                  <a:cubicBezTo>
                    <a:pt x="5900" y="12723"/>
                    <a:pt x="5893" y="12718"/>
                    <a:pt x="5886" y="12718"/>
                  </a:cubicBezTo>
                  <a:cubicBezTo>
                    <a:pt x="5864" y="12708"/>
                    <a:pt x="5853" y="12697"/>
                    <a:pt x="5831" y="12686"/>
                  </a:cubicBezTo>
                  <a:cubicBezTo>
                    <a:pt x="5820" y="12675"/>
                    <a:pt x="5831" y="12664"/>
                    <a:pt x="5820" y="12653"/>
                  </a:cubicBezTo>
                  <a:cubicBezTo>
                    <a:pt x="5842" y="12644"/>
                    <a:pt x="5860" y="12640"/>
                    <a:pt x="5874" y="12640"/>
                  </a:cubicBezTo>
                  <a:close/>
                  <a:moveTo>
                    <a:pt x="5187" y="12771"/>
                  </a:moveTo>
                  <a:cubicBezTo>
                    <a:pt x="5197" y="12771"/>
                    <a:pt x="5204" y="12778"/>
                    <a:pt x="5210" y="12784"/>
                  </a:cubicBezTo>
                  <a:cubicBezTo>
                    <a:pt x="5210" y="12806"/>
                    <a:pt x="5221" y="12817"/>
                    <a:pt x="5221" y="12838"/>
                  </a:cubicBezTo>
                  <a:cubicBezTo>
                    <a:pt x="5199" y="12838"/>
                    <a:pt x="5187" y="12819"/>
                    <a:pt x="5168" y="12819"/>
                  </a:cubicBezTo>
                  <a:cubicBezTo>
                    <a:pt x="5164" y="12819"/>
                    <a:pt x="5160" y="12820"/>
                    <a:pt x="5156" y="12822"/>
                  </a:cubicBezTo>
                  <a:lnTo>
                    <a:pt x="5156" y="12822"/>
                  </a:lnTo>
                  <a:cubicBezTo>
                    <a:pt x="5155" y="12820"/>
                    <a:pt x="5155" y="12818"/>
                    <a:pt x="5155" y="12817"/>
                  </a:cubicBezTo>
                  <a:cubicBezTo>
                    <a:pt x="5145" y="12817"/>
                    <a:pt x="5133" y="12817"/>
                    <a:pt x="5122" y="12818"/>
                  </a:cubicBezTo>
                  <a:lnTo>
                    <a:pt x="5122" y="12818"/>
                  </a:lnTo>
                  <a:cubicBezTo>
                    <a:pt x="5122" y="12807"/>
                    <a:pt x="5134" y="12798"/>
                    <a:pt x="5155" y="12784"/>
                  </a:cubicBezTo>
                  <a:cubicBezTo>
                    <a:pt x="5169" y="12775"/>
                    <a:pt x="5179" y="12771"/>
                    <a:pt x="5187" y="12771"/>
                  </a:cubicBezTo>
                  <a:close/>
                  <a:moveTo>
                    <a:pt x="6638" y="12729"/>
                  </a:moveTo>
                  <a:cubicBezTo>
                    <a:pt x="6648" y="12751"/>
                    <a:pt x="6659" y="12773"/>
                    <a:pt x="6670" y="12795"/>
                  </a:cubicBezTo>
                  <a:cubicBezTo>
                    <a:pt x="6670" y="12806"/>
                    <a:pt x="6648" y="12817"/>
                    <a:pt x="6638" y="12838"/>
                  </a:cubicBezTo>
                  <a:cubicBezTo>
                    <a:pt x="6627" y="12827"/>
                    <a:pt x="6616" y="12827"/>
                    <a:pt x="6605" y="12827"/>
                  </a:cubicBezTo>
                  <a:cubicBezTo>
                    <a:pt x="6605" y="12817"/>
                    <a:pt x="6594" y="12817"/>
                    <a:pt x="6594" y="12806"/>
                  </a:cubicBezTo>
                  <a:cubicBezTo>
                    <a:pt x="6594" y="12795"/>
                    <a:pt x="6572" y="12784"/>
                    <a:pt x="6572" y="12773"/>
                  </a:cubicBezTo>
                  <a:cubicBezTo>
                    <a:pt x="6572" y="12762"/>
                    <a:pt x="6583" y="12751"/>
                    <a:pt x="6594" y="12740"/>
                  </a:cubicBezTo>
                  <a:cubicBezTo>
                    <a:pt x="6605" y="12740"/>
                    <a:pt x="6638" y="12729"/>
                    <a:pt x="6638" y="12729"/>
                  </a:cubicBezTo>
                  <a:close/>
                  <a:moveTo>
                    <a:pt x="6245" y="12817"/>
                  </a:moveTo>
                  <a:cubicBezTo>
                    <a:pt x="6267" y="12827"/>
                    <a:pt x="6267" y="12849"/>
                    <a:pt x="6278" y="12871"/>
                  </a:cubicBezTo>
                  <a:cubicBezTo>
                    <a:pt x="6289" y="12882"/>
                    <a:pt x="6278" y="12882"/>
                    <a:pt x="6267" y="12893"/>
                  </a:cubicBezTo>
                  <a:lnTo>
                    <a:pt x="6245" y="12893"/>
                  </a:lnTo>
                  <a:cubicBezTo>
                    <a:pt x="6212" y="12871"/>
                    <a:pt x="6191" y="12860"/>
                    <a:pt x="6169" y="12838"/>
                  </a:cubicBezTo>
                  <a:cubicBezTo>
                    <a:pt x="6158" y="12827"/>
                    <a:pt x="6158" y="12825"/>
                    <a:pt x="6161" y="12825"/>
                  </a:cubicBezTo>
                  <a:cubicBezTo>
                    <a:pt x="6163" y="12825"/>
                    <a:pt x="6169" y="12827"/>
                    <a:pt x="6169" y="12827"/>
                  </a:cubicBezTo>
                  <a:cubicBezTo>
                    <a:pt x="6202" y="12827"/>
                    <a:pt x="6234" y="12817"/>
                    <a:pt x="6245" y="12817"/>
                  </a:cubicBezTo>
                  <a:close/>
                  <a:moveTo>
                    <a:pt x="6387" y="12991"/>
                  </a:moveTo>
                  <a:cubicBezTo>
                    <a:pt x="6387" y="13002"/>
                    <a:pt x="6387" y="13013"/>
                    <a:pt x="6398" y="13035"/>
                  </a:cubicBezTo>
                  <a:cubicBezTo>
                    <a:pt x="6387" y="13045"/>
                    <a:pt x="6387" y="13056"/>
                    <a:pt x="6376" y="13056"/>
                  </a:cubicBezTo>
                  <a:lnTo>
                    <a:pt x="6343" y="13056"/>
                  </a:lnTo>
                  <a:cubicBezTo>
                    <a:pt x="6332" y="13045"/>
                    <a:pt x="6332" y="13035"/>
                    <a:pt x="6332" y="13024"/>
                  </a:cubicBezTo>
                  <a:cubicBezTo>
                    <a:pt x="6332" y="13013"/>
                    <a:pt x="6365" y="13002"/>
                    <a:pt x="6387" y="12991"/>
                  </a:cubicBezTo>
                  <a:close/>
                  <a:moveTo>
                    <a:pt x="698" y="0"/>
                  </a:moveTo>
                  <a:cubicBezTo>
                    <a:pt x="698" y="33"/>
                    <a:pt x="687" y="55"/>
                    <a:pt x="687" y="88"/>
                  </a:cubicBezTo>
                  <a:cubicBezTo>
                    <a:pt x="687" y="98"/>
                    <a:pt x="709" y="109"/>
                    <a:pt x="720" y="120"/>
                  </a:cubicBezTo>
                  <a:cubicBezTo>
                    <a:pt x="720" y="120"/>
                    <a:pt x="731" y="131"/>
                    <a:pt x="731" y="142"/>
                  </a:cubicBezTo>
                  <a:cubicBezTo>
                    <a:pt x="742" y="153"/>
                    <a:pt x="742" y="175"/>
                    <a:pt x="742" y="186"/>
                  </a:cubicBezTo>
                  <a:cubicBezTo>
                    <a:pt x="742" y="218"/>
                    <a:pt x="742" y="251"/>
                    <a:pt x="731" y="273"/>
                  </a:cubicBezTo>
                  <a:cubicBezTo>
                    <a:pt x="709" y="295"/>
                    <a:pt x="687" y="306"/>
                    <a:pt x="665" y="306"/>
                  </a:cubicBezTo>
                  <a:cubicBezTo>
                    <a:pt x="611" y="306"/>
                    <a:pt x="589" y="316"/>
                    <a:pt x="600" y="360"/>
                  </a:cubicBezTo>
                  <a:cubicBezTo>
                    <a:pt x="622" y="393"/>
                    <a:pt x="644" y="404"/>
                    <a:pt x="698" y="404"/>
                  </a:cubicBezTo>
                  <a:cubicBezTo>
                    <a:pt x="774" y="404"/>
                    <a:pt x="796" y="404"/>
                    <a:pt x="785" y="458"/>
                  </a:cubicBezTo>
                  <a:cubicBezTo>
                    <a:pt x="763" y="556"/>
                    <a:pt x="742" y="654"/>
                    <a:pt x="720" y="752"/>
                  </a:cubicBezTo>
                  <a:cubicBezTo>
                    <a:pt x="713" y="781"/>
                    <a:pt x="696" y="791"/>
                    <a:pt x="666" y="791"/>
                  </a:cubicBezTo>
                  <a:cubicBezTo>
                    <a:pt x="651" y="791"/>
                    <a:pt x="633" y="789"/>
                    <a:pt x="611" y="785"/>
                  </a:cubicBezTo>
                  <a:cubicBezTo>
                    <a:pt x="605" y="780"/>
                    <a:pt x="600" y="777"/>
                    <a:pt x="593" y="777"/>
                  </a:cubicBezTo>
                  <a:cubicBezTo>
                    <a:pt x="586" y="777"/>
                    <a:pt x="578" y="780"/>
                    <a:pt x="567" y="785"/>
                  </a:cubicBezTo>
                  <a:cubicBezTo>
                    <a:pt x="556" y="807"/>
                    <a:pt x="556" y="818"/>
                    <a:pt x="556" y="850"/>
                  </a:cubicBezTo>
                  <a:lnTo>
                    <a:pt x="556" y="883"/>
                  </a:lnTo>
                  <a:cubicBezTo>
                    <a:pt x="491" y="872"/>
                    <a:pt x="480" y="818"/>
                    <a:pt x="415" y="818"/>
                  </a:cubicBezTo>
                  <a:cubicBezTo>
                    <a:pt x="415" y="818"/>
                    <a:pt x="404" y="796"/>
                    <a:pt x="404" y="796"/>
                  </a:cubicBezTo>
                  <a:cubicBezTo>
                    <a:pt x="404" y="796"/>
                    <a:pt x="426" y="763"/>
                    <a:pt x="436" y="752"/>
                  </a:cubicBezTo>
                  <a:cubicBezTo>
                    <a:pt x="436" y="741"/>
                    <a:pt x="415" y="731"/>
                    <a:pt x="415" y="720"/>
                  </a:cubicBezTo>
                  <a:cubicBezTo>
                    <a:pt x="426" y="698"/>
                    <a:pt x="436" y="698"/>
                    <a:pt x="447" y="687"/>
                  </a:cubicBezTo>
                  <a:cubicBezTo>
                    <a:pt x="480" y="687"/>
                    <a:pt x="491" y="654"/>
                    <a:pt x="458" y="632"/>
                  </a:cubicBezTo>
                  <a:cubicBezTo>
                    <a:pt x="436" y="622"/>
                    <a:pt x="415" y="589"/>
                    <a:pt x="469" y="578"/>
                  </a:cubicBezTo>
                  <a:cubicBezTo>
                    <a:pt x="404" y="545"/>
                    <a:pt x="469" y="502"/>
                    <a:pt x="426" y="458"/>
                  </a:cubicBezTo>
                  <a:lnTo>
                    <a:pt x="426" y="458"/>
                  </a:lnTo>
                  <a:cubicBezTo>
                    <a:pt x="426" y="480"/>
                    <a:pt x="415" y="480"/>
                    <a:pt x="415" y="491"/>
                  </a:cubicBezTo>
                  <a:cubicBezTo>
                    <a:pt x="404" y="502"/>
                    <a:pt x="393" y="513"/>
                    <a:pt x="393" y="513"/>
                  </a:cubicBezTo>
                  <a:cubicBezTo>
                    <a:pt x="382" y="523"/>
                    <a:pt x="360" y="534"/>
                    <a:pt x="349" y="545"/>
                  </a:cubicBezTo>
                  <a:cubicBezTo>
                    <a:pt x="338" y="611"/>
                    <a:pt x="327" y="676"/>
                    <a:pt x="317" y="752"/>
                  </a:cubicBezTo>
                  <a:cubicBezTo>
                    <a:pt x="317" y="763"/>
                    <a:pt x="338" y="774"/>
                    <a:pt x="338" y="785"/>
                  </a:cubicBezTo>
                  <a:cubicBezTo>
                    <a:pt x="349" y="796"/>
                    <a:pt x="360" y="807"/>
                    <a:pt x="360" y="818"/>
                  </a:cubicBezTo>
                  <a:cubicBezTo>
                    <a:pt x="360" y="840"/>
                    <a:pt x="349" y="850"/>
                    <a:pt x="338" y="850"/>
                  </a:cubicBezTo>
                  <a:cubicBezTo>
                    <a:pt x="273" y="872"/>
                    <a:pt x="251" y="938"/>
                    <a:pt x="284" y="970"/>
                  </a:cubicBezTo>
                  <a:cubicBezTo>
                    <a:pt x="295" y="981"/>
                    <a:pt x="306" y="981"/>
                    <a:pt x="317" y="981"/>
                  </a:cubicBezTo>
                  <a:cubicBezTo>
                    <a:pt x="327" y="981"/>
                    <a:pt x="327" y="981"/>
                    <a:pt x="338" y="970"/>
                  </a:cubicBezTo>
                  <a:lnTo>
                    <a:pt x="393" y="883"/>
                  </a:lnTo>
                  <a:cubicBezTo>
                    <a:pt x="393" y="883"/>
                    <a:pt x="404" y="872"/>
                    <a:pt x="415" y="872"/>
                  </a:cubicBezTo>
                  <a:cubicBezTo>
                    <a:pt x="426" y="872"/>
                    <a:pt x="436" y="883"/>
                    <a:pt x="436" y="894"/>
                  </a:cubicBezTo>
                  <a:cubicBezTo>
                    <a:pt x="458" y="905"/>
                    <a:pt x="469" y="927"/>
                    <a:pt x="491" y="938"/>
                  </a:cubicBezTo>
                  <a:cubicBezTo>
                    <a:pt x="502" y="959"/>
                    <a:pt x="502" y="959"/>
                    <a:pt x="502" y="959"/>
                  </a:cubicBezTo>
                  <a:cubicBezTo>
                    <a:pt x="513" y="992"/>
                    <a:pt x="513" y="1025"/>
                    <a:pt x="502" y="1057"/>
                  </a:cubicBezTo>
                  <a:cubicBezTo>
                    <a:pt x="502" y="1068"/>
                    <a:pt x="491" y="1090"/>
                    <a:pt x="480" y="1101"/>
                  </a:cubicBezTo>
                  <a:cubicBezTo>
                    <a:pt x="436" y="1123"/>
                    <a:pt x="436" y="1134"/>
                    <a:pt x="480" y="1156"/>
                  </a:cubicBezTo>
                  <a:cubicBezTo>
                    <a:pt x="524" y="1166"/>
                    <a:pt x="502" y="1199"/>
                    <a:pt x="502" y="1221"/>
                  </a:cubicBezTo>
                  <a:cubicBezTo>
                    <a:pt x="513" y="1243"/>
                    <a:pt x="480" y="1243"/>
                    <a:pt x="447" y="1243"/>
                  </a:cubicBezTo>
                  <a:cubicBezTo>
                    <a:pt x="436" y="1243"/>
                    <a:pt x="426" y="1243"/>
                    <a:pt x="426" y="1254"/>
                  </a:cubicBezTo>
                  <a:cubicBezTo>
                    <a:pt x="415" y="1265"/>
                    <a:pt x="426" y="1275"/>
                    <a:pt x="436" y="1275"/>
                  </a:cubicBezTo>
                  <a:cubicBezTo>
                    <a:pt x="480" y="1297"/>
                    <a:pt x="480" y="1319"/>
                    <a:pt x="469" y="1341"/>
                  </a:cubicBezTo>
                  <a:cubicBezTo>
                    <a:pt x="469" y="1352"/>
                    <a:pt x="469" y="1363"/>
                    <a:pt x="469" y="1374"/>
                  </a:cubicBezTo>
                  <a:cubicBezTo>
                    <a:pt x="480" y="1406"/>
                    <a:pt x="480" y="1439"/>
                    <a:pt x="480" y="1472"/>
                  </a:cubicBezTo>
                  <a:cubicBezTo>
                    <a:pt x="480" y="1515"/>
                    <a:pt x="480" y="1559"/>
                    <a:pt x="458" y="1602"/>
                  </a:cubicBezTo>
                  <a:cubicBezTo>
                    <a:pt x="447" y="1657"/>
                    <a:pt x="426" y="1711"/>
                    <a:pt x="382" y="1744"/>
                  </a:cubicBezTo>
                  <a:cubicBezTo>
                    <a:pt x="371" y="1755"/>
                    <a:pt x="371" y="1788"/>
                    <a:pt x="382" y="1799"/>
                  </a:cubicBezTo>
                  <a:cubicBezTo>
                    <a:pt x="426" y="1820"/>
                    <a:pt x="415" y="1842"/>
                    <a:pt x="415" y="1864"/>
                  </a:cubicBezTo>
                  <a:cubicBezTo>
                    <a:pt x="404" y="1886"/>
                    <a:pt x="393" y="1897"/>
                    <a:pt x="371" y="1908"/>
                  </a:cubicBezTo>
                  <a:cubicBezTo>
                    <a:pt x="360" y="1897"/>
                    <a:pt x="360" y="1875"/>
                    <a:pt x="349" y="1864"/>
                  </a:cubicBezTo>
                  <a:cubicBezTo>
                    <a:pt x="342" y="1843"/>
                    <a:pt x="322" y="1831"/>
                    <a:pt x="302" y="1831"/>
                  </a:cubicBezTo>
                  <a:cubicBezTo>
                    <a:pt x="291" y="1831"/>
                    <a:pt x="281" y="1834"/>
                    <a:pt x="273" y="1842"/>
                  </a:cubicBezTo>
                  <a:cubicBezTo>
                    <a:pt x="251" y="1853"/>
                    <a:pt x="251" y="1864"/>
                    <a:pt x="240" y="1886"/>
                  </a:cubicBezTo>
                  <a:cubicBezTo>
                    <a:pt x="218" y="1897"/>
                    <a:pt x="218" y="1908"/>
                    <a:pt x="208" y="1918"/>
                  </a:cubicBezTo>
                  <a:cubicBezTo>
                    <a:pt x="202" y="1916"/>
                    <a:pt x="197" y="1914"/>
                    <a:pt x="192" y="1914"/>
                  </a:cubicBezTo>
                  <a:cubicBezTo>
                    <a:pt x="180" y="1914"/>
                    <a:pt x="172" y="1924"/>
                    <a:pt x="164" y="1940"/>
                  </a:cubicBezTo>
                  <a:cubicBezTo>
                    <a:pt x="153" y="1951"/>
                    <a:pt x="131" y="1962"/>
                    <a:pt x="110" y="1962"/>
                  </a:cubicBezTo>
                  <a:cubicBezTo>
                    <a:pt x="77" y="1962"/>
                    <a:pt x="55" y="1951"/>
                    <a:pt x="66" y="1918"/>
                  </a:cubicBezTo>
                  <a:cubicBezTo>
                    <a:pt x="66" y="1908"/>
                    <a:pt x="66" y="1905"/>
                    <a:pt x="65" y="1905"/>
                  </a:cubicBezTo>
                  <a:cubicBezTo>
                    <a:pt x="63" y="1905"/>
                    <a:pt x="60" y="1908"/>
                    <a:pt x="55" y="1908"/>
                  </a:cubicBezTo>
                  <a:cubicBezTo>
                    <a:pt x="1" y="1984"/>
                    <a:pt x="77" y="2071"/>
                    <a:pt x="44" y="2147"/>
                  </a:cubicBezTo>
                  <a:cubicBezTo>
                    <a:pt x="70" y="2173"/>
                    <a:pt x="103" y="2183"/>
                    <a:pt x="137" y="2183"/>
                  </a:cubicBezTo>
                  <a:cubicBezTo>
                    <a:pt x="161" y="2183"/>
                    <a:pt x="185" y="2178"/>
                    <a:pt x="208" y="2169"/>
                  </a:cubicBezTo>
                  <a:cubicBezTo>
                    <a:pt x="208" y="2169"/>
                    <a:pt x="197" y="2136"/>
                    <a:pt x="186" y="2125"/>
                  </a:cubicBezTo>
                  <a:cubicBezTo>
                    <a:pt x="218" y="2115"/>
                    <a:pt x="251" y="2093"/>
                    <a:pt x="251" y="2060"/>
                  </a:cubicBezTo>
                  <a:cubicBezTo>
                    <a:pt x="251" y="2038"/>
                    <a:pt x="262" y="2027"/>
                    <a:pt x="273" y="2027"/>
                  </a:cubicBezTo>
                  <a:cubicBezTo>
                    <a:pt x="295" y="2006"/>
                    <a:pt x="317" y="1995"/>
                    <a:pt x="338" y="1995"/>
                  </a:cubicBezTo>
                  <a:lnTo>
                    <a:pt x="382" y="2027"/>
                  </a:lnTo>
                  <a:lnTo>
                    <a:pt x="360" y="2027"/>
                  </a:lnTo>
                  <a:cubicBezTo>
                    <a:pt x="349" y="2060"/>
                    <a:pt x="338" y="2082"/>
                    <a:pt x="327" y="2115"/>
                  </a:cubicBezTo>
                  <a:lnTo>
                    <a:pt x="327" y="2289"/>
                  </a:lnTo>
                  <a:cubicBezTo>
                    <a:pt x="327" y="2300"/>
                    <a:pt x="327" y="2300"/>
                    <a:pt x="317" y="2311"/>
                  </a:cubicBezTo>
                  <a:cubicBezTo>
                    <a:pt x="273" y="2354"/>
                    <a:pt x="295" y="2409"/>
                    <a:pt x="284" y="2463"/>
                  </a:cubicBezTo>
                  <a:lnTo>
                    <a:pt x="284" y="2474"/>
                  </a:lnTo>
                  <a:lnTo>
                    <a:pt x="295" y="2474"/>
                  </a:lnTo>
                  <a:cubicBezTo>
                    <a:pt x="327" y="2452"/>
                    <a:pt x="349" y="2420"/>
                    <a:pt x="371" y="2398"/>
                  </a:cubicBezTo>
                  <a:cubicBezTo>
                    <a:pt x="393" y="2387"/>
                    <a:pt x="404" y="2376"/>
                    <a:pt x="426" y="2376"/>
                  </a:cubicBezTo>
                  <a:cubicBezTo>
                    <a:pt x="436" y="2387"/>
                    <a:pt x="458" y="2398"/>
                    <a:pt x="458" y="2420"/>
                  </a:cubicBezTo>
                  <a:lnTo>
                    <a:pt x="458" y="2605"/>
                  </a:lnTo>
                  <a:cubicBezTo>
                    <a:pt x="458" y="2627"/>
                    <a:pt x="447" y="2649"/>
                    <a:pt x="447" y="2670"/>
                  </a:cubicBezTo>
                  <a:lnTo>
                    <a:pt x="447" y="2921"/>
                  </a:lnTo>
                  <a:lnTo>
                    <a:pt x="447" y="3106"/>
                  </a:lnTo>
                  <a:lnTo>
                    <a:pt x="515" y="3135"/>
                  </a:lnTo>
                  <a:lnTo>
                    <a:pt x="515" y="3135"/>
                  </a:lnTo>
                  <a:cubicBezTo>
                    <a:pt x="525" y="3115"/>
                    <a:pt x="535" y="3095"/>
                    <a:pt x="545" y="3085"/>
                  </a:cubicBezTo>
                  <a:cubicBezTo>
                    <a:pt x="556" y="3074"/>
                    <a:pt x="567" y="3074"/>
                    <a:pt x="589" y="3074"/>
                  </a:cubicBezTo>
                  <a:cubicBezTo>
                    <a:pt x="589" y="3074"/>
                    <a:pt x="611" y="3074"/>
                    <a:pt x="611" y="3085"/>
                  </a:cubicBezTo>
                  <a:lnTo>
                    <a:pt x="600" y="3095"/>
                  </a:lnTo>
                  <a:cubicBezTo>
                    <a:pt x="600" y="3106"/>
                    <a:pt x="600" y="3117"/>
                    <a:pt x="589" y="3117"/>
                  </a:cubicBezTo>
                  <a:cubicBezTo>
                    <a:pt x="559" y="3127"/>
                    <a:pt x="538" y="3128"/>
                    <a:pt x="518" y="3137"/>
                  </a:cubicBezTo>
                  <a:lnTo>
                    <a:pt x="518" y="3137"/>
                  </a:lnTo>
                  <a:lnTo>
                    <a:pt x="515" y="3135"/>
                  </a:lnTo>
                  <a:lnTo>
                    <a:pt x="515" y="3135"/>
                  </a:lnTo>
                  <a:cubicBezTo>
                    <a:pt x="514" y="3136"/>
                    <a:pt x="513" y="3138"/>
                    <a:pt x="513" y="3139"/>
                  </a:cubicBezTo>
                  <a:cubicBezTo>
                    <a:pt x="514" y="3138"/>
                    <a:pt x="516" y="3137"/>
                    <a:pt x="518" y="3137"/>
                  </a:cubicBezTo>
                  <a:lnTo>
                    <a:pt x="518" y="3137"/>
                  </a:lnTo>
                  <a:lnTo>
                    <a:pt x="524" y="3139"/>
                  </a:lnTo>
                  <a:lnTo>
                    <a:pt x="535" y="3259"/>
                  </a:lnTo>
                  <a:cubicBezTo>
                    <a:pt x="447" y="3270"/>
                    <a:pt x="447" y="3270"/>
                    <a:pt x="436" y="3335"/>
                  </a:cubicBezTo>
                  <a:cubicBezTo>
                    <a:pt x="436" y="3346"/>
                    <a:pt x="436" y="3368"/>
                    <a:pt x="436" y="3379"/>
                  </a:cubicBezTo>
                  <a:cubicBezTo>
                    <a:pt x="436" y="3390"/>
                    <a:pt x="436" y="3401"/>
                    <a:pt x="447" y="3401"/>
                  </a:cubicBezTo>
                  <a:lnTo>
                    <a:pt x="545" y="3477"/>
                  </a:lnTo>
                  <a:cubicBezTo>
                    <a:pt x="600" y="3477"/>
                    <a:pt x="633" y="3510"/>
                    <a:pt x="600" y="3520"/>
                  </a:cubicBezTo>
                  <a:cubicBezTo>
                    <a:pt x="556" y="3542"/>
                    <a:pt x="545" y="3575"/>
                    <a:pt x="513" y="3597"/>
                  </a:cubicBezTo>
                  <a:cubicBezTo>
                    <a:pt x="502" y="3597"/>
                    <a:pt x="491" y="3597"/>
                    <a:pt x="480" y="3608"/>
                  </a:cubicBezTo>
                  <a:cubicBezTo>
                    <a:pt x="447" y="3608"/>
                    <a:pt x="436" y="3619"/>
                    <a:pt x="436" y="3640"/>
                  </a:cubicBezTo>
                  <a:cubicBezTo>
                    <a:pt x="426" y="3673"/>
                    <a:pt x="415" y="3717"/>
                    <a:pt x="404" y="3749"/>
                  </a:cubicBezTo>
                  <a:cubicBezTo>
                    <a:pt x="404" y="3760"/>
                    <a:pt x="393" y="3771"/>
                    <a:pt x="382" y="3771"/>
                  </a:cubicBezTo>
                  <a:cubicBezTo>
                    <a:pt x="338" y="3793"/>
                    <a:pt x="338" y="3869"/>
                    <a:pt x="382" y="3891"/>
                  </a:cubicBezTo>
                  <a:cubicBezTo>
                    <a:pt x="415" y="3902"/>
                    <a:pt x="415" y="3924"/>
                    <a:pt x="382" y="3924"/>
                  </a:cubicBezTo>
                  <a:cubicBezTo>
                    <a:pt x="349" y="3935"/>
                    <a:pt x="349" y="3945"/>
                    <a:pt x="349" y="3967"/>
                  </a:cubicBezTo>
                  <a:lnTo>
                    <a:pt x="349" y="4174"/>
                  </a:lnTo>
                  <a:cubicBezTo>
                    <a:pt x="349" y="4207"/>
                    <a:pt x="349" y="4251"/>
                    <a:pt x="349" y="4294"/>
                  </a:cubicBezTo>
                  <a:cubicBezTo>
                    <a:pt x="349" y="4338"/>
                    <a:pt x="338" y="4381"/>
                    <a:pt x="327" y="4425"/>
                  </a:cubicBezTo>
                  <a:cubicBezTo>
                    <a:pt x="327" y="4447"/>
                    <a:pt x="338" y="4458"/>
                    <a:pt x="382" y="4458"/>
                  </a:cubicBezTo>
                  <a:cubicBezTo>
                    <a:pt x="391" y="4455"/>
                    <a:pt x="399" y="4453"/>
                    <a:pt x="405" y="4453"/>
                  </a:cubicBezTo>
                  <a:cubicBezTo>
                    <a:pt x="424" y="4453"/>
                    <a:pt x="434" y="4464"/>
                    <a:pt x="426" y="4479"/>
                  </a:cubicBezTo>
                  <a:cubicBezTo>
                    <a:pt x="426" y="4501"/>
                    <a:pt x="469" y="4545"/>
                    <a:pt x="415" y="4578"/>
                  </a:cubicBezTo>
                  <a:lnTo>
                    <a:pt x="382" y="4578"/>
                  </a:lnTo>
                  <a:cubicBezTo>
                    <a:pt x="371" y="4572"/>
                    <a:pt x="363" y="4569"/>
                    <a:pt x="355" y="4569"/>
                  </a:cubicBezTo>
                  <a:cubicBezTo>
                    <a:pt x="347" y="4569"/>
                    <a:pt x="338" y="4572"/>
                    <a:pt x="327" y="4578"/>
                  </a:cubicBezTo>
                  <a:cubicBezTo>
                    <a:pt x="317" y="4578"/>
                    <a:pt x="295" y="4578"/>
                    <a:pt x="295" y="4588"/>
                  </a:cubicBezTo>
                  <a:cubicBezTo>
                    <a:pt x="284" y="4599"/>
                    <a:pt x="295" y="4610"/>
                    <a:pt x="306" y="4621"/>
                  </a:cubicBezTo>
                  <a:cubicBezTo>
                    <a:pt x="338" y="4643"/>
                    <a:pt x="371" y="4654"/>
                    <a:pt x="415" y="4676"/>
                  </a:cubicBezTo>
                  <a:cubicBezTo>
                    <a:pt x="360" y="4676"/>
                    <a:pt x="371" y="4697"/>
                    <a:pt x="371" y="4730"/>
                  </a:cubicBezTo>
                  <a:cubicBezTo>
                    <a:pt x="382" y="4785"/>
                    <a:pt x="371" y="4839"/>
                    <a:pt x="382" y="4894"/>
                  </a:cubicBezTo>
                  <a:cubicBezTo>
                    <a:pt x="382" y="4959"/>
                    <a:pt x="371" y="5013"/>
                    <a:pt x="360" y="5079"/>
                  </a:cubicBezTo>
                  <a:cubicBezTo>
                    <a:pt x="306" y="5112"/>
                    <a:pt x="327" y="5155"/>
                    <a:pt x="317" y="5188"/>
                  </a:cubicBezTo>
                  <a:cubicBezTo>
                    <a:pt x="317" y="5231"/>
                    <a:pt x="327" y="5264"/>
                    <a:pt x="317" y="5286"/>
                  </a:cubicBezTo>
                  <a:cubicBezTo>
                    <a:pt x="284" y="5373"/>
                    <a:pt x="317" y="5449"/>
                    <a:pt x="317" y="5537"/>
                  </a:cubicBezTo>
                  <a:lnTo>
                    <a:pt x="360" y="5537"/>
                  </a:lnTo>
                  <a:cubicBezTo>
                    <a:pt x="374" y="5534"/>
                    <a:pt x="385" y="5533"/>
                    <a:pt x="395" y="5533"/>
                  </a:cubicBezTo>
                  <a:cubicBezTo>
                    <a:pt x="424" y="5533"/>
                    <a:pt x="436" y="5545"/>
                    <a:pt x="436" y="5569"/>
                  </a:cubicBezTo>
                  <a:cubicBezTo>
                    <a:pt x="436" y="5613"/>
                    <a:pt x="447" y="5656"/>
                    <a:pt x="447" y="5700"/>
                  </a:cubicBezTo>
                  <a:cubicBezTo>
                    <a:pt x="436" y="5733"/>
                    <a:pt x="426" y="5755"/>
                    <a:pt x="404" y="5776"/>
                  </a:cubicBezTo>
                  <a:cubicBezTo>
                    <a:pt x="360" y="5831"/>
                    <a:pt x="360" y="5864"/>
                    <a:pt x="426" y="5896"/>
                  </a:cubicBezTo>
                  <a:cubicBezTo>
                    <a:pt x="436" y="5896"/>
                    <a:pt x="447" y="5907"/>
                    <a:pt x="458" y="5907"/>
                  </a:cubicBezTo>
                  <a:lnTo>
                    <a:pt x="469" y="5907"/>
                  </a:lnTo>
                  <a:lnTo>
                    <a:pt x="535" y="5885"/>
                  </a:lnTo>
                  <a:lnTo>
                    <a:pt x="535" y="5918"/>
                  </a:lnTo>
                  <a:cubicBezTo>
                    <a:pt x="535" y="5951"/>
                    <a:pt x="535" y="5983"/>
                    <a:pt x="491" y="6005"/>
                  </a:cubicBezTo>
                  <a:cubicBezTo>
                    <a:pt x="491" y="6049"/>
                    <a:pt x="458" y="6049"/>
                    <a:pt x="415" y="6049"/>
                  </a:cubicBezTo>
                  <a:cubicBezTo>
                    <a:pt x="327" y="6060"/>
                    <a:pt x="327" y="6060"/>
                    <a:pt x="327" y="6114"/>
                  </a:cubicBezTo>
                  <a:lnTo>
                    <a:pt x="327" y="6125"/>
                  </a:lnTo>
                  <a:lnTo>
                    <a:pt x="382" y="6147"/>
                  </a:lnTo>
                  <a:lnTo>
                    <a:pt x="349" y="6169"/>
                  </a:lnTo>
                  <a:cubicBezTo>
                    <a:pt x="349" y="6169"/>
                    <a:pt x="338" y="6180"/>
                    <a:pt x="338" y="6190"/>
                  </a:cubicBezTo>
                  <a:cubicBezTo>
                    <a:pt x="338" y="6190"/>
                    <a:pt x="317" y="6256"/>
                    <a:pt x="393" y="6256"/>
                  </a:cubicBezTo>
                  <a:cubicBezTo>
                    <a:pt x="393" y="6256"/>
                    <a:pt x="393" y="6278"/>
                    <a:pt x="404" y="6278"/>
                  </a:cubicBezTo>
                  <a:cubicBezTo>
                    <a:pt x="426" y="6310"/>
                    <a:pt x="426" y="6354"/>
                    <a:pt x="502" y="6354"/>
                  </a:cubicBezTo>
                  <a:cubicBezTo>
                    <a:pt x="513" y="6354"/>
                    <a:pt x="524" y="6365"/>
                    <a:pt x="535" y="6376"/>
                  </a:cubicBezTo>
                  <a:cubicBezTo>
                    <a:pt x="535" y="6387"/>
                    <a:pt x="545" y="6398"/>
                    <a:pt x="556" y="6398"/>
                  </a:cubicBezTo>
                  <a:cubicBezTo>
                    <a:pt x="622" y="6419"/>
                    <a:pt x="633" y="6441"/>
                    <a:pt x="600" y="6496"/>
                  </a:cubicBezTo>
                  <a:cubicBezTo>
                    <a:pt x="600" y="6496"/>
                    <a:pt x="600" y="6507"/>
                    <a:pt x="600" y="6517"/>
                  </a:cubicBezTo>
                  <a:cubicBezTo>
                    <a:pt x="611" y="6539"/>
                    <a:pt x="633" y="6561"/>
                    <a:pt x="644" y="6583"/>
                  </a:cubicBezTo>
                  <a:cubicBezTo>
                    <a:pt x="654" y="6594"/>
                    <a:pt x="665" y="6605"/>
                    <a:pt x="676" y="6616"/>
                  </a:cubicBezTo>
                  <a:lnTo>
                    <a:pt x="731" y="6572"/>
                  </a:lnTo>
                  <a:cubicBezTo>
                    <a:pt x="742" y="6561"/>
                    <a:pt x="752" y="6561"/>
                    <a:pt x="763" y="6561"/>
                  </a:cubicBezTo>
                  <a:cubicBezTo>
                    <a:pt x="773" y="6558"/>
                    <a:pt x="781" y="6557"/>
                    <a:pt x="787" y="6557"/>
                  </a:cubicBezTo>
                  <a:cubicBezTo>
                    <a:pt x="803" y="6557"/>
                    <a:pt x="813" y="6564"/>
                    <a:pt x="829" y="6572"/>
                  </a:cubicBezTo>
                  <a:cubicBezTo>
                    <a:pt x="861" y="6616"/>
                    <a:pt x="851" y="6637"/>
                    <a:pt x="774" y="6659"/>
                  </a:cubicBezTo>
                  <a:cubicBezTo>
                    <a:pt x="752" y="6659"/>
                    <a:pt x="720" y="6670"/>
                    <a:pt x="687" y="6670"/>
                  </a:cubicBezTo>
                  <a:cubicBezTo>
                    <a:pt x="665" y="6681"/>
                    <a:pt x="665" y="6681"/>
                    <a:pt x="665" y="6692"/>
                  </a:cubicBezTo>
                  <a:cubicBezTo>
                    <a:pt x="665" y="6692"/>
                    <a:pt x="665" y="6703"/>
                    <a:pt x="676" y="6703"/>
                  </a:cubicBezTo>
                  <a:cubicBezTo>
                    <a:pt x="742" y="6714"/>
                    <a:pt x="742" y="6757"/>
                    <a:pt x="763" y="6790"/>
                  </a:cubicBezTo>
                  <a:cubicBezTo>
                    <a:pt x="763" y="6790"/>
                    <a:pt x="774" y="6801"/>
                    <a:pt x="774" y="6801"/>
                  </a:cubicBezTo>
                  <a:lnTo>
                    <a:pt x="796" y="6801"/>
                  </a:lnTo>
                  <a:cubicBezTo>
                    <a:pt x="785" y="6779"/>
                    <a:pt x="785" y="6757"/>
                    <a:pt x="785" y="6735"/>
                  </a:cubicBezTo>
                  <a:cubicBezTo>
                    <a:pt x="785" y="6724"/>
                    <a:pt x="796" y="6714"/>
                    <a:pt x="807" y="6714"/>
                  </a:cubicBezTo>
                  <a:cubicBezTo>
                    <a:pt x="818" y="6714"/>
                    <a:pt x="829" y="6714"/>
                    <a:pt x="840" y="6724"/>
                  </a:cubicBezTo>
                  <a:cubicBezTo>
                    <a:pt x="872" y="6746"/>
                    <a:pt x="861" y="6790"/>
                    <a:pt x="818" y="6823"/>
                  </a:cubicBezTo>
                  <a:cubicBezTo>
                    <a:pt x="796" y="6833"/>
                    <a:pt x="796" y="6877"/>
                    <a:pt x="829" y="6888"/>
                  </a:cubicBezTo>
                  <a:lnTo>
                    <a:pt x="894" y="6899"/>
                  </a:lnTo>
                  <a:cubicBezTo>
                    <a:pt x="894" y="6888"/>
                    <a:pt x="894" y="6866"/>
                    <a:pt x="894" y="6855"/>
                  </a:cubicBezTo>
                  <a:cubicBezTo>
                    <a:pt x="894" y="6844"/>
                    <a:pt x="905" y="6833"/>
                    <a:pt x="916" y="6823"/>
                  </a:cubicBezTo>
                  <a:lnTo>
                    <a:pt x="960" y="6823"/>
                  </a:lnTo>
                  <a:cubicBezTo>
                    <a:pt x="970" y="6839"/>
                    <a:pt x="987" y="6844"/>
                    <a:pt x="1006" y="6844"/>
                  </a:cubicBezTo>
                  <a:cubicBezTo>
                    <a:pt x="1025" y="6844"/>
                    <a:pt x="1047" y="6839"/>
                    <a:pt x="1069" y="6833"/>
                  </a:cubicBezTo>
                  <a:cubicBezTo>
                    <a:pt x="1090" y="6833"/>
                    <a:pt x="1112" y="6823"/>
                    <a:pt x="1112" y="6812"/>
                  </a:cubicBezTo>
                  <a:cubicBezTo>
                    <a:pt x="1112" y="6801"/>
                    <a:pt x="1112" y="6779"/>
                    <a:pt x="1101" y="6768"/>
                  </a:cubicBezTo>
                  <a:cubicBezTo>
                    <a:pt x="1090" y="6768"/>
                    <a:pt x="1058" y="6768"/>
                    <a:pt x="1036" y="6779"/>
                  </a:cubicBezTo>
                  <a:lnTo>
                    <a:pt x="981" y="6790"/>
                  </a:lnTo>
                  <a:lnTo>
                    <a:pt x="981" y="6779"/>
                  </a:lnTo>
                  <a:cubicBezTo>
                    <a:pt x="1014" y="6768"/>
                    <a:pt x="1047" y="6746"/>
                    <a:pt x="1025" y="6714"/>
                  </a:cubicBezTo>
                  <a:lnTo>
                    <a:pt x="1025" y="6692"/>
                  </a:lnTo>
                  <a:cubicBezTo>
                    <a:pt x="1036" y="6686"/>
                    <a:pt x="1047" y="6684"/>
                    <a:pt x="1058" y="6684"/>
                  </a:cubicBezTo>
                  <a:cubicBezTo>
                    <a:pt x="1069" y="6684"/>
                    <a:pt x="1079" y="6686"/>
                    <a:pt x="1090" y="6692"/>
                  </a:cubicBezTo>
                  <a:cubicBezTo>
                    <a:pt x="1101" y="6692"/>
                    <a:pt x="1101" y="6692"/>
                    <a:pt x="1123" y="6714"/>
                  </a:cubicBezTo>
                  <a:cubicBezTo>
                    <a:pt x="1134" y="6659"/>
                    <a:pt x="1079" y="6605"/>
                    <a:pt x="1199" y="6583"/>
                  </a:cubicBezTo>
                  <a:cubicBezTo>
                    <a:pt x="1199" y="6605"/>
                    <a:pt x="1210" y="6616"/>
                    <a:pt x="1199" y="6637"/>
                  </a:cubicBezTo>
                  <a:cubicBezTo>
                    <a:pt x="1188" y="6659"/>
                    <a:pt x="1167" y="6692"/>
                    <a:pt x="1156" y="6703"/>
                  </a:cubicBezTo>
                  <a:cubicBezTo>
                    <a:pt x="1145" y="6714"/>
                    <a:pt x="1112" y="6735"/>
                    <a:pt x="1123" y="6746"/>
                  </a:cubicBezTo>
                  <a:cubicBezTo>
                    <a:pt x="1123" y="6746"/>
                    <a:pt x="1123" y="6784"/>
                    <a:pt x="1161" y="6784"/>
                  </a:cubicBezTo>
                  <a:cubicBezTo>
                    <a:pt x="1168" y="6784"/>
                    <a:pt x="1178" y="6783"/>
                    <a:pt x="1188" y="6779"/>
                  </a:cubicBezTo>
                  <a:lnTo>
                    <a:pt x="1243" y="6779"/>
                  </a:lnTo>
                  <a:cubicBezTo>
                    <a:pt x="1248" y="6795"/>
                    <a:pt x="1262" y="6801"/>
                    <a:pt x="1281" y="6801"/>
                  </a:cubicBezTo>
                  <a:cubicBezTo>
                    <a:pt x="1300" y="6801"/>
                    <a:pt x="1325" y="6795"/>
                    <a:pt x="1352" y="6790"/>
                  </a:cubicBezTo>
                  <a:lnTo>
                    <a:pt x="1352" y="6790"/>
                  </a:lnTo>
                  <a:cubicBezTo>
                    <a:pt x="1352" y="6823"/>
                    <a:pt x="1352" y="6844"/>
                    <a:pt x="1341" y="6866"/>
                  </a:cubicBezTo>
                  <a:cubicBezTo>
                    <a:pt x="1308" y="6888"/>
                    <a:pt x="1287" y="6899"/>
                    <a:pt x="1254" y="6921"/>
                  </a:cubicBezTo>
                  <a:lnTo>
                    <a:pt x="1276" y="6921"/>
                  </a:lnTo>
                  <a:cubicBezTo>
                    <a:pt x="1297" y="6964"/>
                    <a:pt x="1395" y="6942"/>
                    <a:pt x="1385" y="6997"/>
                  </a:cubicBezTo>
                  <a:lnTo>
                    <a:pt x="1428" y="6997"/>
                  </a:lnTo>
                  <a:lnTo>
                    <a:pt x="1363" y="7019"/>
                  </a:lnTo>
                  <a:lnTo>
                    <a:pt x="1406" y="7051"/>
                  </a:lnTo>
                  <a:lnTo>
                    <a:pt x="1461" y="7008"/>
                  </a:lnTo>
                  <a:cubicBezTo>
                    <a:pt x="1537" y="7019"/>
                    <a:pt x="1537" y="7019"/>
                    <a:pt x="1504" y="7041"/>
                  </a:cubicBezTo>
                  <a:lnTo>
                    <a:pt x="1592" y="7128"/>
                  </a:lnTo>
                  <a:lnTo>
                    <a:pt x="1613" y="7128"/>
                  </a:lnTo>
                  <a:lnTo>
                    <a:pt x="1635" y="7095"/>
                  </a:lnTo>
                  <a:lnTo>
                    <a:pt x="1755" y="7150"/>
                  </a:lnTo>
                  <a:cubicBezTo>
                    <a:pt x="1744" y="7095"/>
                    <a:pt x="1733" y="7041"/>
                    <a:pt x="1733" y="6986"/>
                  </a:cubicBezTo>
                  <a:cubicBezTo>
                    <a:pt x="1733" y="6975"/>
                    <a:pt x="1733" y="6964"/>
                    <a:pt x="1744" y="6953"/>
                  </a:cubicBezTo>
                  <a:cubicBezTo>
                    <a:pt x="1766" y="6953"/>
                    <a:pt x="1788" y="6964"/>
                    <a:pt x="1799" y="6975"/>
                  </a:cubicBezTo>
                  <a:cubicBezTo>
                    <a:pt x="1821" y="6986"/>
                    <a:pt x="1831" y="7019"/>
                    <a:pt x="1864" y="7030"/>
                  </a:cubicBezTo>
                  <a:cubicBezTo>
                    <a:pt x="1919" y="7030"/>
                    <a:pt x="1908" y="7062"/>
                    <a:pt x="1919" y="7095"/>
                  </a:cubicBezTo>
                  <a:cubicBezTo>
                    <a:pt x="1927" y="7103"/>
                    <a:pt x="1935" y="7118"/>
                    <a:pt x="1944" y="7130"/>
                  </a:cubicBezTo>
                  <a:lnTo>
                    <a:pt x="1944" y="7130"/>
                  </a:lnTo>
                  <a:cubicBezTo>
                    <a:pt x="1940" y="7108"/>
                    <a:pt x="1940" y="7088"/>
                    <a:pt x="1940" y="7073"/>
                  </a:cubicBezTo>
                  <a:lnTo>
                    <a:pt x="1930" y="7073"/>
                  </a:lnTo>
                  <a:cubicBezTo>
                    <a:pt x="1919" y="7051"/>
                    <a:pt x="1908" y="7019"/>
                    <a:pt x="1897" y="6997"/>
                  </a:cubicBezTo>
                  <a:cubicBezTo>
                    <a:pt x="1886" y="6953"/>
                    <a:pt x="1875" y="6921"/>
                    <a:pt x="1875" y="6888"/>
                  </a:cubicBezTo>
                  <a:lnTo>
                    <a:pt x="1897" y="6888"/>
                  </a:lnTo>
                  <a:cubicBezTo>
                    <a:pt x="1908" y="6910"/>
                    <a:pt x="1908" y="6932"/>
                    <a:pt x="1908" y="6953"/>
                  </a:cubicBezTo>
                  <a:cubicBezTo>
                    <a:pt x="1919" y="6964"/>
                    <a:pt x="1930" y="6975"/>
                    <a:pt x="1951" y="6975"/>
                  </a:cubicBezTo>
                  <a:cubicBezTo>
                    <a:pt x="1984" y="6975"/>
                    <a:pt x="1984" y="6964"/>
                    <a:pt x="1984" y="6942"/>
                  </a:cubicBezTo>
                  <a:cubicBezTo>
                    <a:pt x="1984" y="6921"/>
                    <a:pt x="1984" y="6910"/>
                    <a:pt x="2028" y="6899"/>
                  </a:cubicBezTo>
                  <a:cubicBezTo>
                    <a:pt x="2038" y="6899"/>
                    <a:pt x="2038" y="6877"/>
                    <a:pt x="2038" y="6866"/>
                  </a:cubicBezTo>
                  <a:cubicBezTo>
                    <a:pt x="2038" y="6855"/>
                    <a:pt x="2017" y="6855"/>
                    <a:pt x="2006" y="6844"/>
                  </a:cubicBezTo>
                  <a:lnTo>
                    <a:pt x="1951" y="6844"/>
                  </a:lnTo>
                  <a:cubicBezTo>
                    <a:pt x="1962" y="6833"/>
                    <a:pt x="1984" y="6823"/>
                    <a:pt x="1995" y="6812"/>
                  </a:cubicBezTo>
                  <a:cubicBezTo>
                    <a:pt x="2006" y="6801"/>
                    <a:pt x="2028" y="6790"/>
                    <a:pt x="2028" y="6779"/>
                  </a:cubicBezTo>
                  <a:cubicBezTo>
                    <a:pt x="2028" y="6768"/>
                    <a:pt x="2028" y="6746"/>
                    <a:pt x="2017" y="6724"/>
                  </a:cubicBezTo>
                  <a:cubicBezTo>
                    <a:pt x="1973" y="6714"/>
                    <a:pt x="1930" y="6703"/>
                    <a:pt x="1886" y="6692"/>
                  </a:cubicBezTo>
                  <a:cubicBezTo>
                    <a:pt x="1853" y="6692"/>
                    <a:pt x="1831" y="6692"/>
                    <a:pt x="1842" y="6670"/>
                  </a:cubicBezTo>
                  <a:cubicBezTo>
                    <a:pt x="1842" y="6648"/>
                    <a:pt x="1810" y="6626"/>
                    <a:pt x="1864" y="6605"/>
                  </a:cubicBezTo>
                  <a:cubicBezTo>
                    <a:pt x="1919" y="6594"/>
                    <a:pt x="1919" y="6561"/>
                    <a:pt x="1930" y="6539"/>
                  </a:cubicBezTo>
                  <a:lnTo>
                    <a:pt x="1930" y="6517"/>
                  </a:lnTo>
                  <a:cubicBezTo>
                    <a:pt x="1930" y="6485"/>
                    <a:pt x="1908" y="6441"/>
                    <a:pt x="1984" y="6408"/>
                  </a:cubicBezTo>
                  <a:cubicBezTo>
                    <a:pt x="1995" y="6419"/>
                    <a:pt x="1995" y="6430"/>
                    <a:pt x="2006" y="6441"/>
                  </a:cubicBezTo>
                  <a:cubicBezTo>
                    <a:pt x="2006" y="6463"/>
                    <a:pt x="2006" y="6485"/>
                    <a:pt x="2017" y="6507"/>
                  </a:cubicBezTo>
                  <a:cubicBezTo>
                    <a:pt x="2028" y="6528"/>
                    <a:pt x="2028" y="6528"/>
                    <a:pt x="2038" y="6528"/>
                  </a:cubicBezTo>
                  <a:cubicBezTo>
                    <a:pt x="2060" y="6539"/>
                    <a:pt x="2071" y="6550"/>
                    <a:pt x="2082" y="6550"/>
                  </a:cubicBezTo>
                  <a:lnTo>
                    <a:pt x="2115" y="6572"/>
                  </a:lnTo>
                  <a:cubicBezTo>
                    <a:pt x="2126" y="6572"/>
                    <a:pt x="2158" y="6572"/>
                    <a:pt x="2158" y="6583"/>
                  </a:cubicBezTo>
                  <a:cubicBezTo>
                    <a:pt x="2169" y="6605"/>
                    <a:pt x="2169" y="6616"/>
                    <a:pt x="2158" y="6637"/>
                  </a:cubicBezTo>
                  <a:cubicBezTo>
                    <a:pt x="2235" y="6637"/>
                    <a:pt x="2246" y="6637"/>
                    <a:pt x="2246" y="6692"/>
                  </a:cubicBezTo>
                  <a:cubicBezTo>
                    <a:pt x="2246" y="6714"/>
                    <a:pt x="2235" y="6714"/>
                    <a:pt x="2202" y="6724"/>
                  </a:cubicBezTo>
                  <a:cubicBezTo>
                    <a:pt x="2137" y="6724"/>
                    <a:pt x="2104" y="6757"/>
                    <a:pt x="2126" y="6790"/>
                  </a:cubicBezTo>
                  <a:cubicBezTo>
                    <a:pt x="2137" y="6812"/>
                    <a:pt x="2147" y="6823"/>
                    <a:pt x="2147" y="6844"/>
                  </a:cubicBezTo>
                  <a:cubicBezTo>
                    <a:pt x="2147" y="6866"/>
                    <a:pt x="2147" y="6899"/>
                    <a:pt x="2202" y="6899"/>
                  </a:cubicBezTo>
                  <a:cubicBezTo>
                    <a:pt x="2202" y="6899"/>
                    <a:pt x="2213" y="6910"/>
                    <a:pt x="2213" y="6910"/>
                  </a:cubicBezTo>
                  <a:cubicBezTo>
                    <a:pt x="2235" y="6964"/>
                    <a:pt x="2246" y="7019"/>
                    <a:pt x="2267" y="7062"/>
                  </a:cubicBezTo>
                  <a:cubicBezTo>
                    <a:pt x="2278" y="7084"/>
                    <a:pt x="2289" y="7106"/>
                    <a:pt x="2300" y="7128"/>
                  </a:cubicBezTo>
                  <a:cubicBezTo>
                    <a:pt x="2333" y="7150"/>
                    <a:pt x="2333" y="7160"/>
                    <a:pt x="2267" y="7182"/>
                  </a:cubicBezTo>
                  <a:cubicBezTo>
                    <a:pt x="2267" y="7204"/>
                    <a:pt x="2256" y="7226"/>
                    <a:pt x="2224" y="7226"/>
                  </a:cubicBezTo>
                  <a:lnTo>
                    <a:pt x="2202" y="7139"/>
                  </a:lnTo>
                  <a:cubicBezTo>
                    <a:pt x="2196" y="7113"/>
                    <a:pt x="2189" y="7103"/>
                    <a:pt x="2170" y="7103"/>
                  </a:cubicBezTo>
                  <a:cubicBezTo>
                    <a:pt x="2156" y="7103"/>
                    <a:pt x="2135" y="7108"/>
                    <a:pt x="2104" y="7117"/>
                  </a:cubicBezTo>
                  <a:lnTo>
                    <a:pt x="1951" y="7160"/>
                  </a:lnTo>
                  <a:lnTo>
                    <a:pt x="1951" y="7171"/>
                  </a:lnTo>
                  <a:lnTo>
                    <a:pt x="1875" y="7193"/>
                  </a:lnTo>
                  <a:cubicBezTo>
                    <a:pt x="1831" y="7193"/>
                    <a:pt x="1799" y="7204"/>
                    <a:pt x="1755" y="7204"/>
                  </a:cubicBezTo>
                  <a:cubicBezTo>
                    <a:pt x="1722" y="7193"/>
                    <a:pt x="1701" y="7193"/>
                    <a:pt x="1668" y="7171"/>
                  </a:cubicBezTo>
                  <a:lnTo>
                    <a:pt x="1592" y="7204"/>
                  </a:lnTo>
                  <a:cubicBezTo>
                    <a:pt x="1581" y="7204"/>
                    <a:pt x="1570" y="7215"/>
                    <a:pt x="1559" y="7215"/>
                  </a:cubicBezTo>
                  <a:cubicBezTo>
                    <a:pt x="1537" y="7248"/>
                    <a:pt x="1494" y="7269"/>
                    <a:pt x="1461" y="7280"/>
                  </a:cubicBezTo>
                  <a:cubicBezTo>
                    <a:pt x="1428" y="7291"/>
                    <a:pt x="1406" y="7291"/>
                    <a:pt x="1406" y="7313"/>
                  </a:cubicBezTo>
                  <a:cubicBezTo>
                    <a:pt x="1400" y="7326"/>
                    <a:pt x="1376" y="7336"/>
                    <a:pt x="1357" y="7336"/>
                  </a:cubicBezTo>
                  <a:cubicBezTo>
                    <a:pt x="1345" y="7336"/>
                    <a:pt x="1334" y="7332"/>
                    <a:pt x="1330" y="7324"/>
                  </a:cubicBezTo>
                  <a:cubicBezTo>
                    <a:pt x="1319" y="7302"/>
                    <a:pt x="1319" y="7280"/>
                    <a:pt x="1319" y="7259"/>
                  </a:cubicBezTo>
                  <a:cubicBezTo>
                    <a:pt x="1319" y="7237"/>
                    <a:pt x="1341" y="7215"/>
                    <a:pt x="1330" y="7204"/>
                  </a:cubicBezTo>
                  <a:cubicBezTo>
                    <a:pt x="1308" y="7160"/>
                    <a:pt x="1297" y="7128"/>
                    <a:pt x="1276" y="7084"/>
                  </a:cubicBezTo>
                  <a:lnTo>
                    <a:pt x="1254" y="7084"/>
                  </a:lnTo>
                  <a:cubicBezTo>
                    <a:pt x="1221" y="7106"/>
                    <a:pt x="1178" y="7128"/>
                    <a:pt x="1188" y="7160"/>
                  </a:cubicBezTo>
                  <a:cubicBezTo>
                    <a:pt x="1188" y="7160"/>
                    <a:pt x="1178" y="7171"/>
                    <a:pt x="1167" y="7171"/>
                  </a:cubicBezTo>
                  <a:cubicBezTo>
                    <a:pt x="1134" y="7171"/>
                    <a:pt x="1123" y="7193"/>
                    <a:pt x="1123" y="7215"/>
                  </a:cubicBezTo>
                  <a:cubicBezTo>
                    <a:pt x="1112" y="7237"/>
                    <a:pt x="1101" y="7237"/>
                    <a:pt x="1079" y="7237"/>
                  </a:cubicBezTo>
                  <a:cubicBezTo>
                    <a:pt x="1076" y="7240"/>
                    <a:pt x="1071" y="7242"/>
                    <a:pt x="1066" y="7242"/>
                  </a:cubicBezTo>
                  <a:cubicBezTo>
                    <a:pt x="1056" y="7242"/>
                    <a:pt x="1047" y="7237"/>
                    <a:pt x="1047" y="7237"/>
                  </a:cubicBezTo>
                  <a:cubicBezTo>
                    <a:pt x="1025" y="7215"/>
                    <a:pt x="1003" y="7193"/>
                    <a:pt x="992" y="7160"/>
                  </a:cubicBezTo>
                  <a:cubicBezTo>
                    <a:pt x="981" y="7128"/>
                    <a:pt x="970" y="7095"/>
                    <a:pt x="970" y="7073"/>
                  </a:cubicBezTo>
                  <a:cubicBezTo>
                    <a:pt x="970" y="7040"/>
                    <a:pt x="958" y="7026"/>
                    <a:pt x="927" y="7026"/>
                  </a:cubicBezTo>
                  <a:cubicBezTo>
                    <a:pt x="918" y="7026"/>
                    <a:pt x="907" y="7027"/>
                    <a:pt x="894" y="7030"/>
                  </a:cubicBezTo>
                  <a:cubicBezTo>
                    <a:pt x="894" y="7073"/>
                    <a:pt x="851" y="7095"/>
                    <a:pt x="796" y="7106"/>
                  </a:cubicBezTo>
                  <a:cubicBezTo>
                    <a:pt x="778" y="7113"/>
                    <a:pt x="761" y="7117"/>
                    <a:pt x="746" y="7117"/>
                  </a:cubicBezTo>
                  <a:cubicBezTo>
                    <a:pt x="717" y="7117"/>
                    <a:pt x="698" y="7102"/>
                    <a:pt x="698" y="7073"/>
                  </a:cubicBezTo>
                  <a:cubicBezTo>
                    <a:pt x="698" y="7051"/>
                    <a:pt x="676" y="7019"/>
                    <a:pt x="665" y="7019"/>
                  </a:cubicBezTo>
                  <a:cubicBezTo>
                    <a:pt x="611" y="7019"/>
                    <a:pt x="611" y="6986"/>
                    <a:pt x="611" y="6964"/>
                  </a:cubicBezTo>
                  <a:cubicBezTo>
                    <a:pt x="600" y="6932"/>
                    <a:pt x="600" y="6899"/>
                    <a:pt x="589" y="6866"/>
                  </a:cubicBezTo>
                  <a:cubicBezTo>
                    <a:pt x="600" y="6855"/>
                    <a:pt x="600" y="6844"/>
                    <a:pt x="611" y="6833"/>
                  </a:cubicBezTo>
                  <a:lnTo>
                    <a:pt x="665" y="6779"/>
                  </a:lnTo>
                  <a:lnTo>
                    <a:pt x="654" y="6779"/>
                  </a:lnTo>
                  <a:cubicBezTo>
                    <a:pt x="624" y="6794"/>
                    <a:pt x="608" y="6802"/>
                    <a:pt x="595" y="6802"/>
                  </a:cubicBezTo>
                  <a:cubicBezTo>
                    <a:pt x="580" y="6802"/>
                    <a:pt x="569" y="6791"/>
                    <a:pt x="545" y="6768"/>
                  </a:cubicBezTo>
                  <a:lnTo>
                    <a:pt x="513" y="6768"/>
                  </a:lnTo>
                  <a:cubicBezTo>
                    <a:pt x="502" y="6779"/>
                    <a:pt x="491" y="6779"/>
                    <a:pt x="491" y="6790"/>
                  </a:cubicBezTo>
                  <a:cubicBezTo>
                    <a:pt x="480" y="6812"/>
                    <a:pt x="480" y="6833"/>
                    <a:pt x="480" y="6866"/>
                  </a:cubicBezTo>
                  <a:cubicBezTo>
                    <a:pt x="491" y="6899"/>
                    <a:pt x="502" y="6932"/>
                    <a:pt x="513" y="6975"/>
                  </a:cubicBezTo>
                  <a:cubicBezTo>
                    <a:pt x="524" y="7008"/>
                    <a:pt x="535" y="7051"/>
                    <a:pt x="545" y="7095"/>
                  </a:cubicBezTo>
                  <a:cubicBezTo>
                    <a:pt x="545" y="7106"/>
                    <a:pt x="556" y="7106"/>
                    <a:pt x="567" y="7106"/>
                  </a:cubicBezTo>
                  <a:cubicBezTo>
                    <a:pt x="611" y="7128"/>
                    <a:pt x="611" y="7139"/>
                    <a:pt x="578" y="7171"/>
                  </a:cubicBezTo>
                  <a:cubicBezTo>
                    <a:pt x="535" y="7204"/>
                    <a:pt x="556" y="7226"/>
                    <a:pt x="589" y="7226"/>
                  </a:cubicBezTo>
                  <a:cubicBezTo>
                    <a:pt x="600" y="7237"/>
                    <a:pt x="622" y="7237"/>
                    <a:pt x="644" y="7248"/>
                  </a:cubicBezTo>
                  <a:cubicBezTo>
                    <a:pt x="659" y="7232"/>
                    <a:pt x="675" y="7222"/>
                    <a:pt x="691" y="7222"/>
                  </a:cubicBezTo>
                  <a:cubicBezTo>
                    <a:pt x="697" y="7222"/>
                    <a:pt x="703" y="7223"/>
                    <a:pt x="709" y="7226"/>
                  </a:cubicBezTo>
                  <a:cubicBezTo>
                    <a:pt x="731" y="7237"/>
                    <a:pt x="709" y="7313"/>
                    <a:pt x="687" y="7324"/>
                  </a:cubicBezTo>
                  <a:cubicBezTo>
                    <a:pt x="665" y="7346"/>
                    <a:pt x="665" y="7378"/>
                    <a:pt x="687" y="7378"/>
                  </a:cubicBezTo>
                  <a:cubicBezTo>
                    <a:pt x="709" y="7378"/>
                    <a:pt x="720" y="7400"/>
                    <a:pt x="731" y="7411"/>
                  </a:cubicBezTo>
                  <a:cubicBezTo>
                    <a:pt x="742" y="7433"/>
                    <a:pt x="742" y="7422"/>
                    <a:pt x="763" y="7433"/>
                  </a:cubicBezTo>
                  <a:cubicBezTo>
                    <a:pt x="763" y="7422"/>
                    <a:pt x="763" y="7400"/>
                    <a:pt x="763" y="7389"/>
                  </a:cubicBezTo>
                  <a:cubicBezTo>
                    <a:pt x="763" y="7378"/>
                    <a:pt x="774" y="7367"/>
                    <a:pt x="785" y="7367"/>
                  </a:cubicBezTo>
                  <a:cubicBezTo>
                    <a:pt x="840" y="7335"/>
                    <a:pt x="851" y="7324"/>
                    <a:pt x="807" y="7302"/>
                  </a:cubicBezTo>
                  <a:cubicBezTo>
                    <a:pt x="774" y="7269"/>
                    <a:pt x="796" y="7248"/>
                    <a:pt x="840" y="7226"/>
                  </a:cubicBezTo>
                  <a:cubicBezTo>
                    <a:pt x="851" y="7280"/>
                    <a:pt x="861" y="7324"/>
                    <a:pt x="872" y="7378"/>
                  </a:cubicBezTo>
                  <a:cubicBezTo>
                    <a:pt x="872" y="7378"/>
                    <a:pt x="883" y="7400"/>
                    <a:pt x="894" y="7400"/>
                  </a:cubicBezTo>
                  <a:cubicBezTo>
                    <a:pt x="905" y="7400"/>
                    <a:pt x="927" y="7389"/>
                    <a:pt x="949" y="7378"/>
                  </a:cubicBezTo>
                  <a:cubicBezTo>
                    <a:pt x="981" y="7378"/>
                    <a:pt x="1003" y="7357"/>
                    <a:pt x="1025" y="7357"/>
                  </a:cubicBezTo>
                  <a:cubicBezTo>
                    <a:pt x="1047" y="7346"/>
                    <a:pt x="1101" y="7346"/>
                    <a:pt x="1101" y="7313"/>
                  </a:cubicBezTo>
                  <a:lnTo>
                    <a:pt x="1156" y="7335"/>
                  </a:lnTo>
                  <a:cubicBezTo>
                    <a:pt x="1167" y="7324"/>
                    <a:pt x="1178" y="7313"/>
                    <a:pt x="1188" y="7291"/>
                  </a:cubicBezTo>
                  <a:cubicBezTo>
                    <a:pt x="1188" y="7269"/>
                    <a:pt x="1221" y="7269"/>
                    <a:pt x="1265" y="7269"/>
                  </a:cubicBezTo>
                  <a:cubicBezTo>
                    <a:pt x="1210" y="7291"/>
                    <a:pt x="1188" y="7324"/>
                    <a:pt x="1221" y="7324"/>
                  </a:cubicBezTo>
                  <a:cubicBezTo>
                    <a:pt x="1254" y="7324"/>
                    <a:pt x="1276" y="7357"/>
                    <a:pt x="1276" y="7378"/>
                  </a:cubicBezTo>
                  <a:lnTo>
                    <a:pt x="1221" y="7389"/>
                  </a:lnTo>
                  <a:cubicBezTo>
                    <a:pt x="1221" y="7411"/>
                    <a:pt x="1243" y="7433"/>
                    <a:pt x="1221" y="7444"/>
                  </a:cubicBezTo>
                  <a:cubicBezTo>
                    <a:pt x="1188" y="7476"/>
                    <a:pt x="1210" y="7498"/>
                    <a:pt x="1243" y="7509"/>
                  </a:cubicBezTo>
                  <a:cubicBezTo>
                    <a:pt x="1243" y="7520"/>
                    <a:pt x="1232" y="7531"/>
                    <a:pt x="1232" y="7542"/>
                  </a:cubicBezTo>
                  <a:cubicBezTo>
                    <a:pt x="1221" y="7553"/>
                    <a:pt x="1210" y="7564"/>
                    <a:pt x="1199" y="7564"/>
                  </a:cubicBezTo>
                  <a:cubicBezTo>
                    <a:pt x="1156" y="7585"/>
                    <a:pt x="1156" y="7607"/>
                    <a:pt x="1156" y="7629"/>
                  </a:cubicBezTo>
                  <a:cubicBezTo>
                    <a:pt x="1167" y="7640"/>
                    <a:pt x="1167" y="7662"/>
                    <a:pt x="1167" y="7684"/>
                  </a:cubicBezTo>
                  <a:cubicBezTo>
                    <a:pt x="1167" y="7694"/>
                    <a:pt x="1156" y="7705"/>
                    <a:pt x="1145" y="7705"/>
                  </a:cubicBezTo>
                  <a:cubicBezTo>
                    <a:pt x="1112" y="7727"/>
                    <a:pt x="1123" y="7749"/>
                    <a:pt x="1123" y="7760"/>
                  </a:cubicBezTo>
                  <a:cubicBezTo>
                    <a:pt x="1134" y="7765"/>
                    <a:pt x="1145" y="7768"/>
                    <a:pt x="1156" y="7768"/>
                  </a:cubicBezTo>
                  <a:cubicBezTo>
                    <a:pt x="1167" y="7768"/>
                    <a:pt x="1178" y="7765"/>
                    <a:pt x="1188" y="7760"/>
                  </a:cubicBezTo>
                  <a:cubicBezTo>
                    <a:pt x="1221" y="7738"/>
                    <a:pt x="1243" y="7716"/>
                    <a:pt x="1276" y="7705"/>
                  </a:cubicBezTo>
                  <a:cubicBezTo>
                    <a:pt x="1308" y="7684"/>
                    <a:pt x="1352" y="7684"/>
                    <a:pt x="1395" y="7673"/>
                  </a:cubicBezTo>
                  <a:cubicBezTo>
                    <a:pt x="1428" y="7684"/>
                    <a:pt x="1461" y="7684"/>
                    <a:pt x="1483" y="7705"/>
                  </a:cubicBezTo>
                  <a:cubicBezTo>
                    <a:pt x="1483" y="7684"/>
                    <a:pt x="1483" y="7673"/>
                    <a:pt x="1483" y="7662"/>
                  </a:cubicBezTo>
                  <a:cubicBezTo>
                    <a:pt x="1494" y="7651"/>
                    <a:pt x="1504" y="7640"/>
                    <a:pt x="1504" y="7629"/>
                  </a:cubicBezTo>
                  <a:cubicBezTo>
                    <a:pt x="1515" y="7640"/>
                    <a:pt x="1526" y="7640"/>
                    <a:pt x="1537" y="7651"/>
                  </a:cubicBezTo>
                  <a:cubicBezTo>
                    <a:pt x="1559" y="7673"/>
                    <a:pt x="1570" y="7705"/>
                    <a:pt x="1581" y="7727"/>
                  </a:cubicBezTo>
                  <a:cubicBezTo>
                    <a:pt x="1581" y="7738"/>
                    <a:pt x="1592" y="7760"/>
                    <a:pt x="1592" y="7771"/>
                  </a:cubicBezTo>
                  <a:cubicBezTo>
                    <a:pt x="1581" y="7793"/>
                    <a:pt x="1581" y="7825"/>
                    <a:pt x="1581" y="7847"/>
                  </a:cubicBezTo>
                  <a:cubicBezTo>
                    <a:pt x="1570" y="7858"/>
                    <a:pt x="1559" y="7869"/>
                    <a:pt x="1548" y="7880"/>
                  </a:cubicBezTo>
                  <a:lnTo>
                    <a:pt x="1504" y="7880"/>
                  </a:lnTo>
                  <a:cubicBezTo>
                    <a:pt x="1499" y="7869"/>
                    <a:pt x="1491" y="7863"/>
                    <a:pt x="1483" y="7863"/>
                  </a:cubicBezTo>
                  <a:cubicBezTo>
                    <a:pt x="1475" y="7863"/>
                    <a:pt x="1466" y="7869"/>
                    <a:pt x="1461" y="7880"/>
                  </a:cubicBezTo>
                  <a:cubicBezTo>
                    <a:pt x="1450" y="7891"/>
                    <a:pt x="1450" y="7901"/>
                    <a:pt x="1461" y="7912"/>
                  </a:cubicBezTo>
                  <a:cubicBezTo>
                    <a:pt x="1466" y="7918"/>
                    <a:pt x="1475" y="7921"/>
                    <a:pt x="1483" y="7921"/>
                  </a:cubicBezTo>
                  <a:cubicBezTo>
                    <a:pt x="1491" y="7921"/>
                    <a:pt x="1499" y="7918"/>
                    <a:pt x="1504" y="7912"/>
                  </a:cubicBezTo>
                  <a:cubicBezTo>
                    <a:pt x="1524" y="7908"/>
                    <a:pt x="1540" y="7906"/>
                    <a:pt x="1552" y="7906"/>
                  </a:cubicBezTo>
                  <a:cubicBezTo>
                    <a:pt x="1573" y="7906"/>
                    <a:pt x="1585" y="7913"/>
                    <a:pt x="1592" y="7934"/>
                  </a:cubicBezTo>
                  <a:cubicBezTo>
                    <a:pt x="1603" y="7967"/>
                    <a:pt x="1592" y="7967"/>
                    <a:pt x="1603" y="7978"/>
                  </a:cubicBezTo>
                  <a:cubicBezTo>
                    <a:pt x="1624" y="8000"/>
                    <a:pt x="1657" y="8021"/>
                    <a:pt x="1679" y="8043"/>
                  </a:cubicBezTo>
                  <a:lnTo>
                    <a:pt x="1646" y="8076"/>
                  </a:lnTo>
                  <a:cubicBezTo>
                    <a:pt x="1624" y="8076"/>
                    <a:pt x="1592" y="8065"/>
                    <a:pt x="1581" y="8054"/>
                  </a:cubicBezTo>
                  <a:cubicBezTo>
                    <a:pt x="1570" y="8043"/>
                    <a:pt x="1504" y="8021"/>
                    <a:pt x="1472" y="8000"/>
                  </a:cubicBezTo>
                  <a:cubicBezTo>
                    <a:pt x="1439" y="7989"/>
                    <a:pt x="1439" y="7956"/>
                    <a:pt x="1406" y="7945"/>
                  </a:cubicBezTo>
                  <a:cubicBezTo>
                    <a:pt x="1385" y="7923"/>
                    <a:pt x="1385" y="7912"/>
                    <a:pt x="1395" y="7880"/>
                  </a:cubicBezTo>
                  <a:cubicBezTo>
                    <a:pt x="1406" y="7869"/>
                    <a:pt x="1406" y="7847"/>
                    <a:pt x="1395" y="7836"/>
                  </a:cubicBezTo>
                  <a:cubicBezTo>
                    <a:pt x="1385" y="7825"/>
                    <a:pt x="1374" y="7803"/>
                    <a:pt x="1363" y="7803"/>
                  </a:cubicBezTo>
                  <a:cubicBezTo>
                    <a:pt x="1352" y="7798"/>
                    <a:pt x="1344" y="7795"/>
                    <a:pt x="1336" y="7795"/>
                  </a:cubicBezTo>
                  <a:cubicBezTo>
                    <a:pt x="1327" y="7795"/>
                    <a:pt x="1319" y="7798"/>
                    <a:pt x="1308" y="7803"/>
                  </a:cubicBezTo>
                  <a:cubicBezTo>
                    <a:pt x="1276" y="7814"/>
                    <a:pt x="1243" y="7825"/>
                    <a:pt x="1210" y="7836"/>
                  </a:cubicBezTo>
                  <a:lnTo>
                    <a:pt x="1210" y="7847"/>
                  </a:lnTo>
                  <a:cubicBezTo>
                    <a:pt x="1221" y="7901"/>
                    <a:pt x="1221" y="7956"/>
                    <a:pt x="1243" y="8010"/>
                  </a:cubicBezTo>
                  <a:cubicBezTo>
                    <a:pt x="1254" y="8065"/>
                    <a:pt x="1276" y="8109"/>
                    <a:pt x="1287" y="8163"/>
                  </a:cubicBezTo>
                  <a:cubicBezTo>
                    <a:pt x="1287" y="8185"/>
                    <a:pt x="1276" y="8196"/>
                    <a:pt x="1265" y="8207"/>
                  </a:cubicBezTo>
                  <a:cubicBezTo>
                    <a:pt x="1256" y="8211"/>
                    <a:pt x="1245" y="8214"/>
                    <a:pt x="1235" y="8214"/>
                  </a:cubicBezTo>
                  <a:cubicBezTo>
                    <a:pt x="1221" y="8214"/>
                    <a:pt x="1210" y="8209"/>
                    <a:pt x="1210" y="8196"/>
                  </a:cubicBezTo>
                  <a:lnTo>
                    <a:pt x="1199" y="8185"/>
                  </a:lnTo>
                  <a:cubicBezTo>
                    <a:pt x="1188" y="8196"/>
                    <a:pt x="1167" y="8207"/>
                    <a:pt x="1145" y="8218"/>
                  </a:cubicBezTo>
                  <a:cubicBezTo>
                    <a:pt x="1142" y="8220"/>
                    <a:pt x="1139" y="8221"/>
                    <a:pt x="1136" y="8223"/>
                  </a:cubicBezTo>
                  <a:lnTo>
                    <a:pt x="1136" y="8223"/>
                  </a:lnTo>
                  <a:cubicBezTo>
                    <a:pt x="1135" y="8221"/>
                    <a:pt x="1135" y="8219"/>
                    <a:pt x="1134" y="8218"/>
                  </a:cubicBezTo>
                  <a:cubicBezTo>
                    <a:pt x="1131" y="8221"/>
                    <a:pt x="1127" y="8224"/>
                    <a:pt x="1124" y="8227"/>
                  </a:cubicBezTo>
                  <a:lnTo>
                    <a:pt x="1124" y="8227"/>
                  </a:lnTo>
                  <a:cubicBezTo>
                    <a:pt x="1127" y="8226"/>
                    <a:pt x="1131" y="8225"/>
                    <a:pt x="1136" y="8223"/>
                  </a:cubicBezTo>
                  <a:lnTo>
                    <a:pt x="1136" y="8223"/>
                  </a:lnTo>
                  <a:cubicBezTo>
                    <a:pt x="1148" y="8253"/>
                    <a:pt x="1175" y="8274"/>
                    <a:pt x="1134" y="8305"/>
                  </a:cubicBezTo>
                  <a:cubicBezTo>
                    <a:pt x="1090" y="8337"/>
                    <a:pt x="1079" y="8359"/>
                    <a:pt x="1047" y="8359"/>
                  </a:cubicBezTo>
                  <a:lnTo>
                    <a:pt x="992" y="8414"/>
                  </a:lnTo>
                  <a:cubicBezTo>
                    <a:pt x="992" y="8414"/>
                    <a:pt x="992" y="8425"/>
                    <a:pt x="992" y="8425"/>
                  </a:cubicBezTo>
                  <a:cubicBezTo>
                    <a:pt x="992" y="8457"/>
                    <a:pt x="992" y="8490"/>
                    <a:pt x="992" y="8523"/>
                  </a:cubicBezTo>
                  <a:cubicBezTo>
                    <a:pt x="1014" y="8577"/>
                    <a:pt x="1036" y="8632"/>
                    <a:pt x="1058" y="8686"/>
                  </a:cubicBezTo>
                  <a:cubicBezTo>
                    <a:pt x="1079" y="8773"/>
                    <a:pt x="1101" y="8861"/>
                    <a:pt x="1123" y="8948"/>
                  </a:cubicBezTo>
                  <a:cubicBezTo>
                    <a:pt x="1134" y="8959"/>
                    <a:pt x="1145" y="8959"/>
                    <a:pt x="1156" y="8959"/>
                  </a:cubicBezTo>
                  <a:cubicBezTo>
                    <a:pt x="1199" y="8970"/>
                    <a:pt x="1199" y="8991"/>
                    <a:pt x="1167" y="9024"/>
                  </a:cubicBezTo>
                  <a:cubicBezTo>
                    <a:pt x="1156" y="9035"/>
                    <a:pt x="1156" y="9046"/>
                    <a:pt x="1156" y="9057"/>
                  </a:cubicBezTo>
                  <a:cubicBezTo>
                    <a:pt x="1156" y="9057"/>
                    <a:pt x="1170" y="9062"/>
                    <a:pt x="1180" y="9062"/>
                  </a:cubicBezTo>
                  <a:cubicBezTo>
                    <a:pt x="1185" y="9062"/>
                    <a:pt x="1188" y="9060"/>
                    <a:pt x="1188" y="9057"/>
                  </a:cubicBezTo>
                  <a:cubicBezTo>
                    <a:pt x="1200" y="9054"/>
                    <a:pt x="1209" y="9052"/>
                    <a:pt x="1217" y="9052"/>
                  </a:cubicBezTo>
                  <a:cubicBezTo>
                    <a:pt x="1238" y="9052"/>
                    <a:pt x="1246" y="9063"/>
                    <a:pt x="1254" y="9078"/>
                  </a:cubicBezTo>
                  <a:cubicBezTo>
                    <a:pt x="1276" y="9089"/>
                    <a:pt x="1276" y="9133"/>
                    <a:pt x="1254" y="9166"/>
                  </a:cubicBezTo>
                  <a:cubicBezTo>
                    <a:pt x="1232" y="9198"/>
                    <a:pt x="1265" y="9220"/>
                    <a:pt x="1319" y="9220"/>
                  </a:cubicBezTo>
                  <a:lnTo>
                    <a:pt x="1352" y="9220"/>
                  </a:lnTo>
                  <a:lnTo>
                    <a:pt x="1319" y="9275"/>
                  </a:lnTo>
                  <a:lnTo>
                    <a:pt x="1287" y="9286"/>
                  </a:lnTo>
                  <a:cubicBezTo>
                    <a:pt x="1287" y="9296"/>
                    <a:pt x="1287" y="9307"/>
                    <a:pt x="1287" y="9318"/>
                  </a:cubicBezTo>
                  <a:cubicBezTo>
                    <a:pt x="1297" y="9362"/>
                    <a:pt x="1319" y="9395"/>
                    <a:pt x="1308" y="9438"/>
                  </a:cubicBezTo>
                  <a:cubicBezTo>
                    <a:pt x="1297" y="9482"/>
                    <a:pt x="1287" y="9493"/>
                    <a:pt x="1330" y="9514"/>
                  </a:cubicBezTo>
                  <a:cubicBezTo>
                    <a:pt x="1385" y="9536"/>
                    <a:pt x="1341" y="9569"/>
                    <a:pt x="1287" y="9580"/>
                  </a:cubicBezTo>
                  <a:cubicBezTo>
                    <a:pt x="1276" y="9580"/>
                    <a:pt x="1265" y="9558"/>
                    <a:pt x="1243" y="9558"/>
                  </a:cubicBezTo>
                  <a:cubicBezTo>
                    <a:pt x="1221" y="9558"/>
                    <a:pt x="1199" y="9569"/>
                    <a:pt x="1188" y="9580"/>
                  </a:cubicBezTo>
                  <a:cubicBezTo>
                    <a:pt x="1188" y="9591"/>
                    <a:pt x="1188" y="9613"/>
                    <a:pt x="1210" y="9623"/>
                  </a:cubicBezTo>
                  <a:cubicBezTo>
                    <a:pt x="1221" y="9634"/>
                    <a:pt x="1232" y="9634"/>
                    <a:pt x="1210" y="9656"/>
                  </a:cubicBezTo>
                  <a:cubicBezTo>
                    <a:pt x="1201" y="9676"/>
                    <a:pt x="1208" y="9712"/>
                    <a:pt x="1256" y="9712"/>
                  </a:cubicBezTo>
                  <a:cubicBezTo>
                    <a:pt x="1262" y="9712"/>
                    <a:pt x="1269" y="9712"/>
                    <a:pt x="1276" y="9711"/>
                  </a:cubicBezTo>
                  <a:lnTo>
                    <a:pt x="1297" y="9711"/>
                  </a:lnTo>
                  <a:cubicBezTo>
                    <a:pt x="1330" y="9721"/>
                    <a:pt x="1341" y="9798"/>
                    <a:pt x="1308" y="9820"/>
                  </a:cubicBezTo>
                  <a:cubicBezTo>
                    <a:pt x="1287" y="9852"/>
                    <a:pt x="1297" y="9863"/>
                    <a:pt x="1319" y="9863"/>
                  </a:cubicBezTo>
                  <a:lnTo>
                    <a:pt x="1395" y="9863"/>
                  </a:lnTo>
                  <a:cubicBezTo>
                    <a:pt x="1385" y="9841"/>
                    <a:pt x="1385" y="9830"/>
                    <a:pt x="1374" y="9809"/>
                  </a:cubicBezTo>
                  <a:cubicBezTo>
                    <a:pt x="1374" y="9798"/>
                    <a:pt x="1385" y="9787"/>
                    <a:pt x="1385" y="9776"/>
                  </a:cubicBezTo>
                  <a:lnTo>
                    <a:pt x="1428" y="9776"/>
                  </a:lnTo>
                  <a:cubicBezTo>
                    <a:pt x="1450" y="9776"/>
                    <a:pt x="1450" y="9787"/>
                    <a:pt x="1461" y="9798"/>
                  </a:cubicBezTo>
                  <a:cubicBezTo>
                    <a:pt x="1461" y="9841"/>
                    <a:pt x="1461" y="9874"/>
                    <a:pt x="1472" y="9907"/>
                  </a:cubicBezTo>
                  <a:cubicBezTo>
                    <a:pt x="1472" y="9929"/>
                    <a:pt x="1504" y="9950"/>
                    <a:pt x="1515" y="9972"/>
                  </a:cubicBezTo>
                  <a:cubicBezTo>
                    <a:pt x="1537" y="10059"/>
                    <a:pt x="1570" y="10136"/>
                    <a:pt x="1624" y="10212"/>
                  </a:cubicBezTo>
                  <a:cubicBezTo>
                    <a:pt x="1635" y="10223"/>
                    <a:pt x="1635" y="10223"/>
                    <a:pt x="1646" y="10234"/>
                  </a:cubicBezTo>
                  <a:cubicBezTo>
                    <a:pt x="1679" y="10234"/>
                    <a:pt x="1701" y="10234"/>
                    <a:pt x="1722" y="10245"/>
                  </a:cubicBezTo>
                  <a:lnTo>
                    <a:pt x="1788" y="10157"/>
                  </a:lnTo>
                  <a:lnTo>
                    <a:pt x="1799" y="10157"/>
                  </a:lnTo>
                  <a:cubicBezTo>
                    <a:pt x="1810" y="10190"/>
                    <a:pt x="1810" y="10223"/>
                    <a:pt x="1821" y="10245"/>
                  </a:cubicBezTo>
                  <a:cubicBezTo>
                    <a:pt x="1831" y="10277"/>
                    <a:pt x="1842" y="10288"/>
                    <a:pt x="1853" y="10288"/>
                  </a:cubicBezTo>
                  <a:cubicBezTo>
                    <a:pt x="1863" y="10286"/>
                    <a:pt x="1871" y="10285"/>
                    <a:pt x="1877" y="10285"/>
                  </a:cubicBezTo>
                  <a:cubicBezTo>
                    <a:pt x="1904" y="10285"/>
                    <a:pt x="1899" y="10303"/>
                    <a:pt x="1908" y="10321"/>
                  </a:cubicBezTo>
                  <a:cubicBezTo>
                    <a:pt x="1919" y="10332"/>
                    <a:pt x="1908" y="10332"/>
                    <a:pt x="1897" y="10343"/>
                  </a:cubicBezTo>
                  <a:lnTo>
                    <a:pt x="1864" y="10343"/>
                  </a:lnTo>
                  <a:cubicBezTo>
                    <a:pt x="1810" y="10321"/>
                    <a:pt x="1777" y="10299"/>
                    <a:pt x="1722" y="10277"/>
                  </a:cubicBezTo>
                  <a:cubicBezTo>
                    <a:pt x="1712" y="10288"/>
                    <a:pt x="1712" y="10310"/>
                    <a:pt x="1701" y="10321"/>
                  </a:cubicBezTo>
                  <a:cubicBezTo>
                    <a:pt x="1657" y="10332"/>
                    <a:pt x="1668" y="10354"/>
                    <a:pt x="1679" y="10364"/>
                  </a:cubicBezTo>
                  <a:cubicBezTo>
                    <a:pt x="1690" y="10419"/>
                    <a:pt x="1712" y="10463"/>
                    <a:pt x="1722" y="10506"/>
                  </a:cubicBezTo>
                  <a:cubicBezTo>
                    <a:pt x="1744" y="10550"/>
                    <a:pt x="1722" y="10561"/>
                    <a:pt x="1733" y="10593"/>
                  </a:cubicBezTo>
                  <a:cubicBezTo>
                    <a:pt x="1755" y="10615"/>
                    <a:pt x="1766" y="10626"/>
                    <a:pt x="1777" y="10648"/>
                  </a:cubicBezTo>
                  <a:cubicBezTo>
                    <a:pt x="1810" y="10724"/>
                    <a:pt x="1842" y="10800"/>
                    <a:pt x="1864" y="10866"/>
                  </a:cubicBezTo>
                  <a:cubicBezTo>
                    <a:pt x="1871" y="10895"/>
                    <a:pt x="1888" y="10909"/>
                    <a:pt x="1918" y="10909"/>
                  </a:cubicBezTo>
                  <a:cubicBezTo>
                    <a:pt x="1933" y="10909"/>
                    <a:pt x="1951" y="10906"/>
                    <a:pt x="1973" y="10898"/>
                  </a:cubicBezTo>
                  <a:cubicBezTo>
                    <a:pt x="1962" y="10877"/>
                    <a:pt x="1951" y="10855"/>
                    <a:pt x="1951" y="10822"/>
                  </a:cubicBezTo>
                  <a:cubicBezTo>
                    <a:pt x="1951" y="10822"/>
                    <a:pt x="1962" y="10800"/>
                    <a:pt x="1973" y="10789"/>
                  </a:cubicBezTo>
                  <a:cubicBezTo>
                    <a:pt x="1984" y="10789"/>
                    <a:pt x="1995" y="10800"/>
                    <a:pt x="2017" y="10800"/>
                  </a:cubicBezTo>
                  <a:cubicBezTo>
                    <a:pt x="2017" y="10800"/>
                    <a:pt x="2017" y="10822"/>
                    <a:pt x="2017" y="10822"/>
                  </a:cubicBezTo>
                  <a:cubicBezTo>
                    <a:pt x="2060" y="10855"/>
                    <a:pt x="2060" y="10898"/>
                    <a:pt x="2060" y="10942"/>
                  </a:cubicBezTo>
                  <a:lnTo>
                    <a:pt x="1973" y="10942"/>
                  </a:lnTo>
                  <a:cubicBezTo>
                    <a:pt x="1951" y="10964"/>
                    <a:pt x="1940" y="10986"/>
                    <a:pt x="1930" y="10997"/>
                  </a:cubicBezTo>
                  <a:cubicBezTo>
                    <a:pt x="1930" y="11018"/>
                    <a:pt x="1940" y="11029"/>
                    <a:pt x="1951" y="11029"/>
                  </a:cubicBezTo>
                  <a:cubicBezTo>
                    <a:pt x="1995" y="11029"/>
                    <a:pt x="1995" y="11051"/>
                    <a:pt x="1973" y="11073"/>
                  </a:cubicBezTo>
                  <a:cubicBezTo>
                    <a:pt x="1940" y="11106"/>
                    <a:pt x="1951" y="11127"/>
                    <a:pt x="1984" y="11127"/>
                  </a:cubicBezTo>
                  <a:cubicBezTo>
                    <a:pt x="2006" y="11127"/>
                    <a:pt x="2028" y="11138"/>
                    <a:pt x="2038" y="11149"/>
                  </a:cubicBezTo>
                  <a:cubicBezTo>
                    <a:pt x="2049" y="11171"/>
                    <a:pt x="2060" y="11193"/>
                    <a:pt x="2060" y="11215"/>
                  </a:cubicBezTo>
                  <a:cubicBezTo>
                    <a:pt x="2071" y="11225"/>
                    <a:pt x="2071" y="11225"/>
                    <a:pt x="2060" y="11236"/>
                  </a:cubicBezTo>
                  <a:cubicBezTo>
                    <a:pt x="2006" y="11302"/>
                    <a:pt x="2006" y="11345"/>
                    <a:pt x="2049" y="11389"/>
                  </a:cubicBezTo>
                  <a:cubicBezTo>
                    <a:pt x="2071" y="11411"/>
                    <a:pt x="2093" y="11443"/>
                    <a:pt x="2104" y="11465"/>
                  </a:cubicBezTo>
                  <a:cubicBezTo>
                    <a:pt x="2104" y="11476"/>
                    <a:pt x="2115" y="11498"/>
                    <a:pt x="2126" y="11498"/>
                  </a:cubicBezTo>
                  <a:cubicBezTo>
                    <a:pt x="2137" y="11498"/>
                    <a:pt x="2169" y="11476"/>
                    <a:pt x="2169" y="11454"/>
                  </a:cubicBezTo>
                  <a:cubicBezTo>
                    <a:pt x="2169" y="11432"/>
                    <a:pt x="2169" y="11443"/>
                    <a:pt x="2180" y="11432"/>
                  </a:cubicBezTo>
                  <a:cubicBezTo>
                    <a:pt x="2191" y="11443"/>
                    <a:pt x="2202" y="11454"/>
                    <a:pt x="2202" y="11476"/>
                  </a:cubicBezTo>
                  <a:lnTo>
                    <a:pt x="2202" y="11531"/>
                  </a:lnTo>
                  <a:cubicBezTo>
                    <a:pt x="2202" y="11541"/>
                    <a:pt x="2224" y="11596"/>
                    <a:pt x="2235" y="11640"/>
                  </a:cubicBezTo>
                  <a:cubicBezTo>
                    <a:pt x="2235" y="11650"/>
                    <a:pt x="2235" y="11661"/>
                    <a:pt x="2224" y="11672"/>
                  </a:cubicBezTo>
                  <a:cubicBezTo>
                    <a:pt x="2213" y="11694"/>
                    <a:pt x="2202" y="11705"/>
                    <a:pt x="2202" y="11727"/>
                  </a:cubicBezTo>
                  <a:cubicBezTo>
                    <a:pt x="2224" y="11727"/>
                    <a:pt x="2256" y="11727"/>
                    <a:pt x="2278" y="11738"/>
                  </a:cubicBezTo>
                  <a:cubicBezTo>
                    <a:pt x="2289" y="11749"/>
                    <a:pt x="2300" y="11770"/>
                    <a:pt x="2300" y="11792"/>
                  </a:cubicBezTo>
                  <a:cubicBezTo>
                    <a:pt x="2300" y="11803"/>
                    <a:pt x="2267" y="11814"/>
                    <a:pt x="2235" y="11836"/>
                  </a:cubicBezTo>
                  <a:cubicBezTo>
                    <a:pt x="2235" y="11847"/>
                    <a:pt x="2235" y="11858"/>
                    <a:pt x="2224" y="11868"/>
                  </a:cubicBezTo>
                  <a:cubicBezTo>
                    <a:pt x="2235" y="11879"/>
                    <a:pt x="2235" y="11901"/>
                    <a:pt x="2246" y="11912"/>
                  </a:cubicBezTo>
                  <a:cubicBezTo>
                    <a:pt x="2256" y="11923"/>
                    <a:pt x="2267" y="11934"/>
                    <a:pt x="2289" y="11934"/>
                  </a:cubicBezTo>
                  <a:cubicBezTo>
                    <a:pt x="2307" y="11943"/>
                    <a:pt x="2324" y="11959"/>
                    <a:pt x="2342" y="11959"/>
                  </a:cubicBezTo>
                  <a:cubicBezTo>
                    <a:pt x="2346" y="11959"/>
                    <a:pt x="2350" y="11958"/>
                    <a:pt x="2355" y="11956"/>
                  </a:cubicBezTo>
                  <a:cubicBezTo>
                    <a:pt x="2366" y="11953"/>
                    <a:pt x="2376" y="11951"/>
                    <a:pt x="2385" y="11951"/>
                  </a:cubicBezTo>
                  <a:cubicBezTo>
                    <a:pt x="2408" y="11951"/>
                    <a:pt x="2420" y="11961"/>
                    <a:pt x="2420" y="11977"/>
                  </a:cubicBezTo>
                  <a:cubicBezTo>
                    <a:pt x="2431" y="12010"/>
                    <a:pt x="2431" y="12043"/>
                    <a:pt x="2442" y="12075"/>
                  </a:cubicBezTo>
                  <a:cubicBezTo>
                    <a:pt x="2464" y="12141"/>
                    <a:pt x="2485" y="12195"/>
                    <a:pt x="2518" y="12239"/>
                  </a:cubicBezTo>
                  <a:cubicBezTo>
                    <a:pt x="2540" y="12283"/>
                    <a:pt x="2572" y="12304"/>
                    <a:pt x="2616" y="12304"/>
                  </a:cubicBezTo>
                  <a:cubicBezTo>
                    <a:pt x="2638" y="12304"/>
                    <a:pt x="2638" y="12326"/>
                    <a:pt x="2649" y="12337"/>
                  </a:cubicBezTo>
                  <a:cubicBezTo>
                    <a:pt x="2649" y="12348"/>
                    <a:pt x="2638" y="12359"/>
                    <a:pt x="2627" y="12370"/>
                  </a:cubicBezTo>
                  <a:cubicBezTo>
                    <a:pt x="2616" y="12370"/>
                    <a:pt x="2583" y="12381"/>
                    <a:pt x="2572" y="12402"/>
                  </a:cubicBezTo>
                  <a:cubicBezTo>
                    <a:pt x="2562" y="12413"/>
                    <a:pt x="2540" y="12424"/>
                    <a:pt x="2540" y="12424"/>
                  </a:cubicBezTo>
                  <a:cubicBezTo>
                    <a:pt x="2551" y="12435"/>
                    <a:pt x="2562" y="12446"/>
                    <a:pt x="2572" y="12446"/>
                  </a:cubicBezTo>
                  <a:cubicBezTo>
                    <a:pt x="2583" y="12457"/>
                    <a:pt x="2605" y="12457"/>
                    <a:pt x="2616" y="12468"/>
                  </a:cubicBezTo>
                  <a:cubicBezTo>
                    <a:pt x="2627" y="12468"/>
                    <a:pt x="2627" y="12479"/>
                    <a:pt x="2638" y="12479"/>
                  </a:cubicBezTo>
                  <a:lnTo>
                    <a:pt x="2638" y="12468"/>
                  </a:lnTo>
                  <a:cubicBezTo>
                    <a:pt x="2660" y="12457"/>
                    <a:pt x="2692" y="12446"/>
                    <a:pt x="2725" y="12435"/>
                  </a:cubicBezTo>
                  <a:cubicBezTo>
                    <a:pt x="2758" y="12446"/>
                    <a:pt x="2780" y="12446"/>
                    <a:pt x="2812" y="12457"/>
                  </a:cubicBezTo>
                  <a:cubicBezTo>
                    <a:pt x="2823" y="12479"/>
                    <a:pt x="2834" y="12501"/>
                    <a:pt x="2845" y="12533"/>
                  </a:cubicBezTo>
                  <a:cubicBezTo>
                    <a:pt x="2856" y="12566"/>
                    <a:pt x="2889" y="12588"/>
                    <a:pt x="2845" y="12631"/>
                  </a:cubicBezTo>
                  <a:lnTo>
                    <a:pt x="2845" y="12642"/>
                  </a:lnTo>
                  <a:cubicBezTo>
                    <a:pt x="2853" y="12684"/>
                    <a:pt x="2862" y="12700"/>
                    <a:pt x="2906" y="12700"/>
                  </a:cubicBezTo>
                  <a:cubicBezTo>
                    <a:pt x="2919" y="12700"/>
                    <a:pt x="2934" y="12699"/>
                    <a:pt x="2954" y="12697"/>
                  </a:cubicBezTo>
                  <a:cubicBezTo>
                    <a:pt x="2954" y="12675"/>
                    <a:pt x="2943" y="12653"/>
                    <a:pt x="2932" y="12631"/>
                  </a:cubicBezTo>
                  <a:cubicBezTo>
                    <a:pt x="2932" y="12620"/>
                    <a:pt x="2932" y="12599"/>
                    <a:pt x="2932" y="12577"/>
                  </a:cubicBezTo>
                  <a:lnTo>
                    <a:pt x="2899" y="12577"/>
                  </a:lnTo>
                  <a:cubicBezTo>
                    <a:pt x="2899" y="12533"/>
                    <a:pt x="2812" y="12522"/>
                    <a:pt x="2889" y="12457"/>
                  </a:cubicBezTo>
                  <a:cubicBezTo>
                    <a:pt x="2889" y="12457"/>
                    <a:pt x="2889" y="12435"/>
                    <a:pt x="2889" y="12435"/>
                  </a:cubicBezTo>
                  <a:cubicBezTo>
                    <a:pt x="2910" y="12392"/>
                    <a:pt x="2834" y="12359"/>
                    <a:pt x="2899" y="12315"/>
                  </a:cubicBezTo>
                  <a:cubicBezTo>
                    <a:pt x="2878" y="12315"/>
                    <a:pt x="2845" y="12315"/>
                    <a:pt x="2834" y="12304"/>
                  </a:cubicBezTo>
                  <a:cubicBezTo>
                    <a:pt x="2829" y="12295"/>
                    <a:pt x="2818" y="12289"/>
                    <a:pt x="2803" y="12289"/>
                  </a:cubicBezTo>
                  <a:cubicBezTo>
                    <a:pt x="2784" y="12289"/>
                    <a:pt x="2760" y="12297"/>
                    <a:pt x="2736" y="12315"/>
                  </a:cubicBezTo>
                  <a:cubicBezTo>
                    <a:pt x="2703" y="12239"/>
                    <a:pt x="2671" y="12174"/>
                    <a:pt x="2638" y="12097"/>
                  </a:cubicBezTo>
                  <a:cubicBezTo>
                    <a:pt x="2627" y="12075"/>
                    <a:pt x="2638" y="12065"/>
                    <a:pt x="2649" y="12043"/>
                  </a:cubicBezTo>
                  <a:cubicBezTo>
                    <a:pt x="2671" y="12032"/>
                    <a:pt x="2671" y="11999"/>
                    <a:pt x="2660" y="11977"/>
                  </a:cubicBezTo>
                  <a:cubicBezTo>
                    <a:pt x="2660" y="11966"/>
                    <a:pt x="2671" y="11945"/>
                    <a:pt x="2681" y="11934"/>
                  </a:cubicBezTo>
                  <a:cubicBezTo>
                    <a:pt x="2703" y="11923"/>
                    <a:pt x="2725" y="11923"/>
                    <a:pt x="2747" y="11923"/>
                  </a:cubicBezTo>
                  <a:cubicBezTo>
                    <a:pt x="2758" y="11923"/>
                    <a:pt x="2769" y="11923"/>
                    <a:pt x="2769" y="11934"/>
                  </a:cubicBezTo>
                  <a:cubicBezTo>
                    <a:pt x="2780" y="11966"/>
                    <a:pt x="2780" y="11988"/>
                    <a:pt x="2790" y="12021"/>
                  </a:cubicBezTo>
                  <a:cubicBezTo>
                    <a:pt x="2790" y="12043"/>
                    <a:pt x="2823" y="12054"/>
                    <a:pt x="2845" y="12075"/>
                  </a:cubicBezTo>
                  <a:cubicBezTo>
                    <a:pt x="2850" y="12085"/>
                    <a:pt x="2856" y="12088"/>
                    <a:pt x="2864" y="12088"/>
                  </a:cubicBezTo>
                  <a:cubicBezTo>
                    <a:pt x="2874" y="12088"/>
                    <a:pt x="2887" y="12082"/>
                    <a:pt x="2899" y="12075"/>
                  </a:cubicBezTo>
                  <a:cubicBezTo>
                    <a:pt x="2910" y="12065"/>
                    <a:pt x="2921" y="12054"/>
                    <a:pt x="2910" y="12043"/>
                  </a:cubicBezTo>
                  <a:cubicBezTo>
                    <a:pt x="2910" y="12021"/>
                    <a:pt x="2899" y="11999"/>
                    <a:pt x="2889" y="11977"/>
                  </a:cubicBezTo>
                  <a:cubicBezTo>
                    <a:pt x="2976" y="11977"/>
                    <a:pt x="2976" y="11977"/>
                    <a:pt x="2998" y="12010"/>
                  </a:cubicBezTo>
                  <a:cubicBezTo>
                    <a:pt x="3004" y="12036"/>
                    <a:pt x="3007" y="12046"/>
                    <a:pt x="3019" y="12046"/>
                  </a:cubicBezTo>
                  <a:cubicBezTo>
                    <a:pt x="3027" y="12046"/>
                    <a:pt x="3040" y="12041"/>
                    <a:pt x="3063" y="12032"/>
                  </a:cubicBezTo>
                  <a:cubicBezTo>
                    <a:pt x="3068" y="12026"/>
                    <a:pt x="3074" y="12024"/>
                    <a:pt x="3078" y="12024"/>
                  </a:cubicBezTo>
                  <a:cubicBezTo>
                    <a:pt x="3082" y="12024"/>
                    <a:pt x="3085" y="12026"/>
                    <a:pt x="3085" y="12032"/>
                  </a:cubicBezTo>
                  <a:lnTo>
                    <a:pt x="3172" y="12141"/>
                  </a:lnTo>
                  <a:cubicBezTo>
                    <a:pt x="3161" y="12135"/>
                    <a:pt x="3150" y="12133"/>
                    <a:pt x="3141" y="12133"/>
                  </a:cubicBezTo>
                  <a:cubicBezTo>
                    <a:pt x="3131" y="12133"/>
                    <a:pt x="3123" y="12135"/>
                    <a:pt x="3117" y="12141"/>
                  </a:cubicBezTo>
                  <a:cubicBezTo>
                    <a:pt x="3107" y="12141"/>
                    <a:pt x="3096" y="12163"/>
                    <a:pt x="3096" y="12174"/>
                  </a:cubicBezTo>
                  <a:cubicBezTo>
                    <a:pt x="3085" y="12195"/>
                    <a:pt x="3085" y="12217"/>
                    <a:pt x="3096" y="12239"/>
                  </a:cubicBezTo>
                  <a:cubicBezTo>
                    <a:pt x="3107" y="12261"/>
                    <a:pt x="3117" y="12293"/>
                    <a:pt x="3128" y="12315"/>
                  </a:cubicBezTo>
                  <a:cubicBezTo>
                    <a:pt x="3139" y="12348"/>
                    <a:pt x="3128" y="12348"/>
                    <a:pt x="3117" y="12359"/>
                  </a:cubicBezTo>
                  <a:cubicBezTo>
                    <a:pt x="3107" y="12359"/>
                    <a:pt x="3096" y="12348"/>
                    <a:pt x="3074" y="12337"/>
                  </a:cubicBezTo>
                  <a:cubicBezTo>
                    <a:pt x="3074" y="12337"/>
                    <a:pt x="3063" y="12326"/>
                    <a:pt x="3063" y="12315"/>
                  </a:cubicBezTo>
                  <a:lnTo>
                    <a:pt x="3063" y="12315"/>
                  </a:lnTo>
                  <a:cubicBezTo>
                    <a:pt x="3052" y="12337"/>
                    <a:pt x="3063" y="12370"/>
                    <a:pt x="3074" y="12392"/>
                  </a:cubicBezTo>
                  <a:lnTo>
                    <a:pt x="3117" y="12392"/>
                  </a:lnTo>
                  <a:cubicBezTo>
                    <a:pt x="3125" y="12392"/>
                    <a:pt x="3146" y="12387"/>
                    <a:pt x="3163" y="12387"/>
                  </a:cubicBezTo>
                  <a:cubicBezTo>
                    <a:pt x="3172" y="12387"/>
                    <a:pt x="3179" y="12388"/>
                    <a:pt x="3183" y="12392"/>
                  </a:cubicBezTo>
                  <a:cubicBezTo>
                    <a:pt x="3205" y="12413"/>
                    <a:pt x="3215" y="12435"/>
                    <a:pt x="3226" y="12468"/>
                  </a:cubicBezTo>
                  <a:cubicBezTo>
                    <a:pt x="3237" y="12490"/>
                    <a:pt x="3237" y="12522"/>
                    <a:pt x="3270" y="12533"/>
                  </a:cubicBezTo>
                  <a:cubicBezTo>
                    <a:pt x="3292" y="12544"/>
                    <a:pt x="3292" y="12555"/>
                    <a:pt x="3259" y="12577"/>
                  </a:cubicBezTo>
                  <a:cubicBezTo>
                    <a:pt x="3215" y="12599"/>
                    <a:pt x="3215" y="12609"/>
                    <a:pt x="3226" y="12631"/>
                  </a:cubicBezTo>
                  <a:cubicBezTo>
                    <a:pt x="3237" y="12642"/>
                    <a:pt x="3248" y="12664"/>
                    <a:pt x="3259" y="12686"/>
                  </a:cubicBezTo>
                  <a:cubicBezTo>
                    <a:pt x="3281" y="12729"/>
                    <a:pt x="3270" y="12773"/>
                    <a:pt x="3248" y="12806"/>
                  </a:cubicBezTo>
                  <a:cubicBezTo>
                    <a:pt x="3232" y="12822"/>
                    <a:pt x="3240" y="12832"/>
                    <a:pt x="3258" y="12832"/>
                  </a:cubicBezTo>
                  <a:cubicBezTo>
                    <a:pt x="3264" y="12832"/>
                    <a:pt x="3272" y="12830"/>
                    <a:pt x="3281" y="12827"/>
                  </a:cubicBezTo>
                  <a:cubicBezTo>
                    <a:pt x="3290" y="12823"/>
                    <a:pt x="3299" y="12820"/>
                    <a:pt x="3307" y="12820"/>
                  </a:cubicBezTo>
                  <a:cubicBezTo>
                    <a:pt x="3319" y="12820"/>
                    <a:pt x="3329" y="12826"/>
                    <a:pt x="3335" y="12838"/>
                  </a:cubicBezTo>
                  <a:cubicBezTo>
                    <a:pt x="3346" y="12849"/>
                    <a:pt x="3368" y="12893"/>
                    <a:pt x="3379" y="12915"/>
                  </a:cubicBezTo>
                  <a:cubicBezTo>
                    <a:pt x="3385" y="12934"/>
                    <a:pt x="3395" y="12945"/>
                    <a:pt x="3411" y="12945"/>
                  </a:cubicBezTo>
                  <a:cubicBezTo>
                    <a:pt x="3423" y="12945"/>
                    <a:pt x="3437" y="12939"/>
                    <a:pt x="3455" y="12926"/>
                  </a:cubicBezTo>
                  <a:cubicBezTo>
                    <a:pt x="3466" y="12958"/>
                    <a:pt x="3488" y="12980"/>
                    <a:pt x="3499" y="13002"/>
                  </a:cubicBezTo>
                  <a:cubicBezTo>
                    <a:pt x="3499" y="12980"/>
                    <a:pt x="3499" y="12958"/>
                    <a:pt x="3542" y="12936"/>
                  </a:cubicBezTo>
                  <a:cubicBezTo>
                    <a:pt x="3553" y="12936"/>
                    <a:pt x="3564" y="12915"/>
                    <a:pt x="3564" y="12904"/>
                  </a:cubicBezTo>
                  <a:cubicBezTo>
                    <a:pt x="3553" y="12904"/>
                    <a:pt x="3521" y="12860"/>
                    <a:pt x="3521" y="12838"/>
                  </a:cubicBezTo>
                  <a:cubicBezTo>
                    <a:pt x="3510" y="12806"/>
                    <a:pt x="3510" y="12784"/>
                    <a:pt x="3521" y="12751"/>
                  </a:cubicBezTo>
                  <a:cubicBezTo>
                    <a:pt x="3542" y="12729"/>
                    <a:pt x="3575" y="12718"/>
                    <a:pt x="3608" y="12708"/>
                  </a:cubicBezTo>
                  <a:cubicBezTo>
                    <a:pt x="3619" y="12708"/>
                    <a:pt x="3619" y="12729"/>
                    <a:pt x="3641" y="12729"/>
                  </a:cubicBezTo>
                  <a:lnTo>
                    <a:pt x="3695" y="12729"/>
                  </a:lnTo>
                  <a:cubicBezTo>
                    <a:pt x="3706" y="12729"/>
                    <a:pt x="3717" y="12718"/>
                    <a:pt x="3717" y="12708"/>
                  </a:cubicBezTo>
                  <a:cubicBezTo>
                    <a:pt x="3706" y="12697"/>
                    <a:pt x="3695" y="12697"/>
                    <a:pt x="3673" y="12686"/>
                  </a:cubicBezTo>
                  <a:cubicBezTo>
                    <a:pt x="3662" y="12686"/>
                    <a:pt x="3651" y="12686"/>
                    <a:pt x="3641" y="12675"/>
                  </a:cubicBezTo>
                  <a:cubicBezTo>
                    <a:pt x="3619" y="12642"/>
                    <a:pt x="3608" y="12599"/>
                    <a:pt x="3586" y="12566"/>
                  </a:cubicBezTo>
                  <a:cubicBezTo>
                    <a:pt x="3586" y="12555"/>
                    <a:pt x="3597" y="12544"/>
                    <a:pt x="3597" y="12533"/>
                  </a:cubicBezTo>
                  <a:cubicBezTo>
                    <a:pt x="3600" y="12530"/>
                    <a:pt x="3604" y="12529"/>
                    <a:pt x="3608" y="12529"/>
                  </a:cubicBezTo>
                  <a:cubicBezTo>
                    <a:pt x="3619" y="12529"/>
                    <a:pt x="3630" y="12536"/>
                    <a:pt x="3630" y="12544"/>
                  </a:cubicBezTo>
                  <a:cubicBezTo>
                    <a:pt x="3644" y="12558"/>
                    <a:pt x="3656" y="12566"/>
                    <a:pt x="3670" y="12566"/>
                  </a:cubicBezTo>
                  <a:cubicBezTo>
                    <a:pt x="3688" y="12566"/>
                    <a:pt x="3708" y="12553"/>
                    <a:pt x="3739" y="12522"/>
                  </a:cubicBezTo>
                  <a:lnTo>
                    <a:pt x="3739" y="12522"/>
                  </a:lnTo>
                  <a:cubicBezTo>
                    <a:pt x="3727" y="12525"/>
                    <a:pt x="3717" y="12527"/>
                    <a:pt x="3709" y="12527"/>
                  </a:cubicBezTo>
                  <a:cubicBezTo>
                    <a:pt x="3686" y="12527"/>
                    <a:pt x="3679" y="12516"/>
                    <a:pt x="3695" y="12501"/>
                  </a:cubicBezTo>
                  <a:cubicBezTo>
                    <a:pt x="3717" y="12468"/>
                    <a:pt x="3739" y="12370"/>
                    <a:pt x="3695" y="12359"/>
                  </a:cubicBezTo>
                  <a:cubicBezTo>
                    <a:pt x="3630" y="12348"/>
                    <a:pt x="3641" y="12293"/>
                    <a:pt x="3641" y="12250"/>
                  </a:cubicBezTo>
                  <a:cubicBezTo>
                    <a:pt x="3641" y="12239"/>
                    <a:pt x="3651" y="12228"/>
                    <a:pt x="3662" y="12217"/>
                  </a:cubicBezTo>
                  <a:cubicBezTo>
                    <a:pt x="3668" y="12223"/>
                    <a:pt x="3673" y="12225"/>
                    <a:pt x="3679" y="12225"/>
                  </a:cubicBezTo>
                  <a:cubicBezTo>
                    <a:pt x="3684" y="12225"/>
                    <a:pt x="3690" y="12223"/>
                    <a:pt x="3695" y="12217"/>
                  </a:cubicBezTo>
                  <a:cubicBezTo>
                    <a:pt x="3717" y="12217"/>
                    <a:pt x="3749" y="12206"/>
                    <a:pt x="3771" y="12195"/>
                  </a:cubicBezTo>
                  <a:cubicBezTo>
                    <a:pt x="3782" y="12184"/>
                    <a:pt x="3793" y="12174"/>
                    <a:pt x="3793" y="12152"/>
                  </a:cubicBezTo>
                  <a:cubicBezTo>
                    <a:pt x="3793" y="12119"/>
                    <a:pt x="3793" y="12097"/>
                    <a:pt x="3815" y="12065"/>
                  </a:cubicBezTo>
                  <a:lnTo>
                    <a:pt x="3815" y="12065"/>
                  </a:lnTo>
                  <a:cubicBezTo>
                    <a:pt x="3760" y="12097"/>
                    <a:pt x="3706" y="12097"/>
                    <a:pt x="3662" y="12130"/>
                  </a:cubicBezTo>
                  <a:cubicBezTo>
                    <a:pt x="3637" y="12156"/>
                    <a:pt x="3611" y="12166"/>
                    <a:pt x="3594" y="12166"/>
                  </a:cubicBezTo>
                  <a:cubicBezTo>
                    <a:pt x="3583" y="12166"/>
                    <a:pt x="3575" y="12161"/>
                    <a:pt x="3575" y="12152"/>
                  </a:cubicBezTo>
                  <a:cubicBezTo>
                    <a:pt x="3564" y="12130"/>
                    <a:pt x="3564" y="12097"/>
                    <a:pt x="3564" y="12075"/>
                  </a:cubicBezTo>
                  <a:cubicBezTo>
                    <a:pt x="3564" y="12075"/>
                    <a:pt x="3564" y="12065"/>
                    <a:pt x="3575" y="12054"/>
                  </a:cubicBezTo>
                  <a:lnTo>
                    <a:pt x="3608" y="12010"/>
                  </a:lnTo>
                  <a:cubicBezTo>
                    <a:pt x="3608" y="12010"/>
                    <a:pt x="3619" y="12010"/>
                    <a:pt x="3619" y="12021"/>
                  </a:cubicBezTo>
                  <a:cubicBezTo>
                    <a:pt x="3607" y="12056"/>
                    <a:pt x="3617" y="12069"/>
                    <a:pt x="3637" y="12069"/>
                  </a:cubicBezTo>
                  <a:cubicBezTo>
                    <a:pt x="3654" y="12069"/>
                    <a:pt x="3680" y="12058"/>
                    <a:pt x="3706" y="12043"/>
                  </a:cubicBezTo>
                  <a:lnTo>
                    <a:pt x="3717" y="12043"/>
                  </a:lnTo>
                  <a:cubicBezTo>
                    <a:pt x="3717" y="12021"/>
                    <a:pt x="3717" y="11999"/>
                    <a:pt x="3717" y="11977"/>
                  </a:cubicBezTo>
                  <a:cubicBezTo>
                    <a:pt x="3728" y="11956"/>
                    <a:pt x="3739" y="11945"/>
                    <a:pt x="3706" y="11945"/>
                  </a:cubicBezTo>
                  <a:lnTo>
                    <a:pt x="3684" y="11945"/>
                  </a:lnTo>
                  <a:lnTo>
                    <a:pt x="3619" y="11868"/>
                  </a:lnTo>
                  <a:cubicBezTo>
                    <a:pt x="3637" y="11850"/>
                    <a:pt x="3655" y="11842"/>
                    <a:pt x="3671" y="11842"/>
                  </a:cubicBezTo>
                  <a:cubicBezTo>
                    <a:pt x="3684" y="11842"/>
                    <a:pt x="3696" y="11848"/>
                    <a:pt x="3706" y="11858"/>
                  </a:cubicBezTo>
                  <a:cubicBezTo>
                    <a:pt x="3717" y="11868"/>
                    <a:pt x="3725" y="11871"/>
                    <a:pt x="3733" y="11871"/>
                  </a:cubicBezTo>
                  <a:cubicBezTo>
                    <a:pt x="3741" y="11871"/>
                    <a:pt x="3749" y="11868"/>
                    <a:pt x="3760" y="11868"/>
                  </a:cubicBezTo>
                  <a:lnTo>
                    <a:pt x="3793" y="11868"/>
                  </a:lnTo>
                  <a:cubicBezTo>
                    <a:pt x="3793" y="11868"/>
                    <a:pt x="3782" y="11879"/>
                    <a:pt x="3771" y="11890"/>
                  </a:cubicBezTo>
                  <a:lnTo>
                    <a:pt x="3749" y="11923"/>
                  </a:lnTo>
                  <a:cubicBezTo>
                    <a:pt x="3771" y="11912"/>
                    <a:pt x="3793" y="11912"/>
                    <a:pt x="3804" y="11901"/>
                  </a:cubicBezTo>
                  <a:cubicBezTo>
                    <a:pt x="3826" y="11879"/>
                    <a:pt x="3837" y="11858"/>
                    <a:pt x="3848" y="11836"/>
                  </a:cubicBezTo>
                  <a:cubicBezTo>
                    <a:pt x="3848" y="11836"/>
                    <a:pt x="3815" y="11836"/>
                    <a:pt x="3804" y="11825"/>
                  </a:cubicBezTo>
                  <a:cubicBezTo>
                    <a:pt x="3793" y="11825"/>
                    <a:pt x="3782" y="11814"/>
                    <a:pt x="3771" y="11803"/>
                  </a:cubicBezTo>
                  <a:lnTo>
                    <a:pt x="3706" y="11629"/>
                  </a:lnTo>
                  <a:cubicBezTo>
                    <a:pt x="3695" y="11618"/>
                    <a:pt x="3684" y="11607"/>
                    <a:pt x="3673" y="11607"/>
                  </a:cubicBezTo>
                  <a:cubicBezTo>
                    <a:pt x="3668" y="11601"/>
                    <a:pt x="3662" y="11599"/>
                    <a:pt x="3657" y="11599"/>
                  </a:cubicBezTo>
                  <a:cubicBezTo>
                    <a:pt x="3651" y="11599"/>
                    <a:pt x="3646" y="11601"/>
                    <a:pt x="3641" y="11607"/>
                  </a:cubicBezTo>
                  <a:cubicBezTo>
                    <a:pt x="3651" y="11596"/>
                    <a:pt x="3662" y="11585"/>
                    <a:pt x="3673" y="11574"/>
                  </a:cubicBezTo>
                  <a:cubicBezTo>
                    <a:pt x="3717" y="11552"/>
                    <a:pt x="3728" y="11509"/>
                    <a:pt x="3695" y="11509"/>
                  </a:cubicBezTo>
                  <a:cubicBezTo>
                    <a:pt x="3630" y="11509"/>
                    <a:pt x="3641" y="11465"/>
                    <a:pt x="3619" y="11432"/>
                  </a:cubicBezTo>
                  <a:cubicBezTo>
                    <a:pt x="3619" y="11432"/>
                    <a:pt x="3619" y="11422"/>
                    <a:pt x="3630" y="11411"/>
                  </a:cubicBezTo>
                  <a:cubicBezTo>
                    <a:pt x="3673" y="11367"/>
                    <a:pt x="3662" y="11356"/>
                    <a:pt x="3619" y="11356"/>
                  </a:cubicBezTo>
                  <a:lnTo>
                    <a:pt x="3619" y="11302"/>
                  </a:lnTo>
                  <a:cubicBezTo>
                    <a:pt x="3597" y="11302"/>
                    <a:pt x="3575" y="11313"/>
                    <a:pt x="3553" y="11313"/>
                  </a:cubicBezTo>
                  <a:cubicBezTo>
                    <a:pt x="3540" y="11322"/>
                    <a:pt x="3530" y="11325"/>
                    <a:pt x="3522" y="11325"/>
                  </a:cubicBezTo>
                  <a:cubicBezTo>
                    <a:pt x="3511" y="11325"/>
                    <a:pt x="3505" y="11319"/>
                    <a:pt x="3499" y="11313"/>
                  </a:cubicBezTo>
                  <a:cubicBezTo>
                    <a:pt x="3499" y="11291"/>
                    <a:pt x="3488" y="11269"/>
                    <a:pt x="3477" y="11247"/>
                  </a:cubicBezTo>
                  <a:cubicBezTo>
                    <a:pt x="3455" y="11236"/>
                    <a:pt x="3433" y="11225"/>
                    <a:pt x="3412" y="11215"/>
                  </a:cubicBezTo>
                  <a:cubicBezTo>
                    <a:pt x="3379" y="11215"/>
                    <a:pt x="3346" y="11193"/>
                    <a:pt x="3368" y="11160"/>
                  </a:cubicBezTo>
                  <a:cubicBezTo>
                    <a:pt x="3379" y="11149"/>
                    <a:pt x="3379" y="11127"/>
                    <a:pt x="3379" y="11116"/>
                  </a:cubicBezTo>
                  <a:cubicBezTo>
                    <a:pt x="3379" y="11095"/>
                    <a:pt x="3379" y="11073"/>
                    <a:pt x="3379" y="11051"/>
                  </a:cubicBezTo>
                  <a:cubicBezTo>
                    <a:pt x="3390" y="11062"/>
                    <a:pt x="3401" y="11084"/>
                    <a:pt x="3412" y="11106"/>
                  </a:cubicBezTo>
                  <a:cubicBezTo>
                    <a:pt x="3423" y="11127"/>
                    <a:pt x="3423" y="11127"/>
                    <a:pt x="3433" y="11127"/>
                  </a:cubicBezTo>
                  <a:cubicBezTo>
                    <a:pt x="3446" y="11122"/>
                    <a:pt x="3455" y="11120"/>
                    <a:pt x="3462" y="11120"/>
                  </a:cubicBezTo>
                  <a:cubicBezTo>
                    <a:pt x="3484" y="11120"/>
                    <a:pt x="3480" y="11143"/>
                    <a:pt x="3488" y="11160"/>
                  </a:cubicBezTo>
                  <a:cubicBezTo>
                    <a:pt x="3499" y="11171"/>
                    <a:pt x="3499" y="11182"/>
                    <a:pt x="3510" y="11204"/>
                  </a:cubicBezTo>
                  <a:cubicBezTo>
                    <a:pt x="3542" y="11171"/>
                    <a:pt x="3542" y="11127"/>
                    <a:pt x="3532" y="11095"/>
                  </a:cubicBezTo>
                  <a:cubicBezTo>
                    <a:pt x="3499" y="11051"/>
                    <a:pt x="3510" y="11051"/>
                    <a:pt x="3586" y="11029"/>
                  </a:cubicBezTo>
                  <a:lnTo>
                    <a:pt x="3597" y="11029"/>
                  </a:lnTo>
                  <a:cubicBezTo>
                    <a:pt x="3614" y="11021"/>
                    <a:pt x="3625" y="11017"/>
                    <a:pt x="3634" y="11017"/>
                  </a:cubicBezTo>
                  <a:cubicBezTo>
                    <a:pt x="3649" y="11017"/>
                    <a:pt x="3656" y="11027"/>
                    <a:pt x="3662" y="11040"/>
                  </a:cubicBezTo>
                  <a:cubicBezTo>
                    <a:pt x="3673" y="11062"/>
                    <a:pt x="3684" y="11106"/>
                    <a:pt x="3706" y="11127"/>
                  </a:cubicBezTo>
                  <a:cubicBezTo>
                    <a:pt x="3717" y="11160"/>
                    <a:pt x="3749" y="11225"/>
                    <a:pt x="3782" y="11269"/>
                  </a:cubicBezTo>
                  <a:cubicBezTo>
                    <a:pt x="3782" y="11269"/>
                    <a:pt x="3782" y="11280"/>
                    <a:pt x="3771" y="11291"/>
                  </a:cubicBezTo>
                  <a:cubicBezTo>
                    <a:pt x="3779" y="11306"/>
                    <a:pt x="3781" y="11326"/>
                    <a:pt x="3804" y="11326"/>
                  </a:cubicBezTo>
                  <a:cubicBezTo>
                    <a:pt x="3814" y="11326"/>
                    <a:pt x="3828" y="11323"/>
                    <a:pt x="3848" y="11313"/>
                  </a:cubicBezTo>
                  <a:cubicBezTo>
                    <a:pt x="3858" y="11313"/>
                    <a:pt x="3869" y="11313"/>
                    <a:pt x="3880" y="11324"/>
                  </a:cubicBezTo>
                  <a:cubicBezTo>
                    <a:pt x="3891" y="11345"/>
                    <a:pt x="3913" y="11378"/>
                    <a:pt x="3924" y="11411"/>
                  </a:cubicBezTo>
                  <a:cubicBezTo>
                    <a:pt x="3924" y="11422"/>
                    <a:pt x="3924" y="11432"/>
                    <a:pt x="3913" y="11443"/>
                  </a:cubicBezTo>
                  <a:cubicBezTo>
                    <a:pt x="3880" y="11476"/>
                    <a:pt x="3837" y="11498"/>
                    <a:pt x="3793" y="11498"/>
                  </a:cubicBezTo>
                  <a:cubicBezTo>
                    <a:pt x="3771" y="11509"/>
                    <a:pt x="3760" y="11509"/>
                    <a:pt x="3749" y="11520"/>
                  </a:cubicBezTo>
                  <a:cubicBezTo>
                    <a:pt x="3771" y="11520"/>
                    <a:pt x="3793" y="11531"/>
                    <a:pt x="3826" y="11531"/>
                  </a:cubicBezTo>
                  <a:lnTo>
                    <a:pt x="3902" y="11531"/>
                  </a:lnTo>
                  <a:cubicBezTo>
                    <a:pt x="3910" y="11506"/>
                    <a:pt x="3931" y="11494"/>
                    <a:pt x="3954" y="11494"/>
                  </a:cubicBezTo>
                  <a:cubicBezTo>
                    <a:pt x="3962" y="11494"/>
                    <a:pt x="3970" y="11495"/>
                    <a:pt x="3978" y="11498"/>
                  </a:cubicBezTo>
                  <a:cubicBezTo>
                    <a:pt x="4044" y="11509"/>
                    <a:pt x="4022" y="11574"/>
                    <a:pt x="4055" y="11607"/>
                  </a:cubicBezTo>
                  <a:lnTo>
                    <a:pt x="4055" y="11640"/>
                  </a:lnTo>
                  <a:cubicBezTo>
                    <a:pt x="4087" y="11629"/>
                    <a:pt x="4109" y="11618"/>
                    <a:pt x="4131" y="11607"/>
                  </a:cubicBezTo>
                  <a:cubicBezTo>
                    <a:pt x="4164" y="11596"/>
                    <a:pt x="4131" y="11585"/>
                    <a:pt x="4131" y="11574"/>
                  </a:cubicBezTo>
                  <a:cubicBezTo>
                    <a:pt x="4131" y="11574"/>
                    <a:pt x="4109" y="11552"/>
                    <a:pt x="4098" y="11541"/>
                  </a:cubicBezTo>
                  <a:cubicBezTo>
                    <a:pt x="4076" y="11465"/>
                    <a:pt x="4044" y="11389"/>
                    <a:pt x="4022" y="11302"/>
                  </a:cubicBezTo>
                  <a:cubicBezTo>
                    <a:pt x="4011" y="11291"/>
                    <a:pt x="4022" y="11291"/>
                    <a:pt x="4022" y="11280"/>
                  </a:cubicBezTo>
                  <a:lnTo>
                    <a:pt x="4120" y="11280"/>
                  </a:lnTo>
                  <a:cubicBezTo>
                    <a:pt x="4125" y="11274"/>
                    <a:pt x="4131" y="11272"/>
                    <a:pt x="4138" y="11272"/>
                  </a:cubicBezTo>
                  <a:cubicBezTo>
                    <a:pt x="4145" y="11272"/>
                    <a:pt x="4153" y="11274"/>
                    <a:pt x="4164" y="11280"/>
                  </a:cubicBezTo>
                  <a:cubicBezTo>
                    <a:pt x="4153" y="11291"/>
                    <a:pt x="4142" y="11302"/>
                    <a:pt x="4131" y="11302"/>
                  </a:cubicBezTo>
                  <a:cubicBezTo>
                    <a:pt x="4076" y="11324"/>
                    <a:pt x="4087" y="11334"/>
                    <a:pt x="4098" y="11356"/>
                  </a:cubicBezTo>
                  <a:cubicBezTo>
                    <a:pt x="4109" y="11378"/>
                    <a:pt x="4153" y="11400"/>
                    <a:pt x="4098" y="11454"/>
                  </a:cubicBezTo>
                  <a:lnTo>
                    <a:pt x="4175" y="11432"/>
                  </a:lnTo>
                  <a:lnTo>
                    <a:pt x="4175" y="11411"/>
                  </a:lnTo>
                  <a:cubicBezTo>
                    <a:pt x="4175" y="11400"/>
                    <a:pt x="4175" y="11389"/>
                    <a:pt x="4185" y="11367"/>
                  </a:cubicBezTo>
                  <a:lnTo>
                    <a:pt x="4240" y="11367"/>
                  </a:lnTo>
                  <a:cubicBezTo>
                    <a:pt x="4251" y="11378"/>
                    <a:pt x="4262" y="11378"/>
                    <a:pt x="4262" y="11389"/>
                  </a:cubicBezTo>
                  <a:cubicBezTo>
                    <a:pt x="4284" y="11400"/>
                    <a:pt x="4284" y="11422"/>
                    <a:pt x="4294" y="11432"/>
                  </a:cubicBezTo>
                  <a:cubicBezTo>
                    <a:pt x="4294" y="11465"/>
                    <a:pt x="4294" y="11498"/>
                    <a:pt x="4294" y="11531"/>
                  </a:cubicBezTo>
                  <a:lnTo>
                    <a:pt x="4294" y="11552"/>
                  </a:lnTo>
                  <a:cubicBezTo>
                    <a:pt x="4240" y="11585"/>
                    <a:pt x="4273" y="11596"/>
                    <a:pt x="4273" y="11618"/>
                  </a:cubicBezTo>
                  <a:cubicBezTo>
                    <a:pt x="4289" y="11610"/>
                    <a:pt x="4301" y="11606"/>
                    <a:pt x="4310" y="11606"/>
                  </a:cubicBezTo>
                  <a:cubicBezTo>
                    <a:pt x="4341" y="11606"/>
                    <a:pt x="4335" y="11646"/>
                    <a:pt x="4366" y="11646"/>
                  </a:cubicBezTo>
                  <a:cubicBezTo>
                    <a:pt x="4373" y="11646"/>
                    <a:pt x="4381" y="11644"/>
                    <a:pt x="4392" y="11640"/>
                  </a:cubicBezTo>
                  <a:lnTo>
                    <a:pt x="4403" y="11640"/>
                  </a:lnTo>
                  <a:cubicBezTo>
                    <a:pt x="4382" y="11683"/>
                    <a:pt x="4436" y="11672"/>
                    <a:pt x="4436" y="11694"/>
                  </a:cubicBezTo>
                  <a:cubicBezTo>
                    <a:pt x="4501" y="11672"/>
                    <a:pt x="4501" y="11672"/>
                    <a:pt x="4512" y="11640"/>
                  </a:cubicBezTo>
                  <a:cubicBezTo>
                    <a:pt x="4512" y="11629"/>
                    <a:pt x="4523" y="11618"/>
                    <a:pt x="4523" y="11607"/>
                  </a:cubicBezTo>
                  <a:lnTo>
                    <a:pt x="4578" y="11607"/>
                  </a:lnTo>
                  <a:cubicBezTo>
                    <a:pt x="4589" y="11607"/>
                    <a:pt x="4589" y="11629"/>
                    <a:pt x="4589" y="11640"/>
                  </a:cubicBezTo>
                  <a:cubicBezTo>
                    <a:pt x="4589" y="11650"/>
                    <a:pt x="4589" y="11683"/>
                    <a:pt x="4621" y="11683"/>
                  </a:cubicBezTo>
                  <a:cubicBezTo>
                    <a:pt x="4632" y="11683"/>
                    <a:pt x="4632" y="11705"/>
                    <a:pt x="4643" y="11716"/>
                  </a:cubicBezTo>
                  <a:lnTo>
                    <a:pt x="4567" y="11716"/>
                  </a:lnTo>
                  <a:cubicBezTo>
                    <a:pt x="4556" y="11716"/>
                    <a:pt x="4545" y="11738"/>
                    <a:pt x="4534" y="11749"/>
                  </a:cubicBezTo>
                  <a:cubicBezTo>
                    <a:pt x="4556" y="11749"/>
                    <a:pt x="4567" y="11749"/>
                    <a:pt x="4578" y="11759"/>
                  </a:cubicBezTo>
                  <a:cubicBezTo>
                    <a:pt x="4610" y="11759"/>
                    <a:pt x="4654" y="11738"/>
                    <a:pt x="4698" y="11727"/>
                  </a:cubicBezTo>
                  <a:cubicBezTo>
                    <a:pt x="4698" y="11705"/>
                    <a:pt x="4687" y="11672"/>
                    <a:pt x="4687" y="11650"/>
                  </a:cubicBezTo>
                  <a:lnTo>
                    <a:pt x="4687" y="11650"/>
                  </a:lnTo>
                  <a:cubicBezTo>
                    <a:pt x="4709" y="11672"/>
                    <a:pt x="4709" y="11672"/>
                    <a:pt x="4774" y="11672"/>
                  </a:cubicBezTo>
                  <a:lnTo>
                    <a:pt x="4785" y="11672"/>
                  </a:lnTo>
                  <a:cubicBezTo>
                    <a:pt x="4807" y="11694"/>
                    <a:pt x="4796" y="11705"/>
                    <a:pt x="4730" y="11738"/>
                  </a:cubicBezTo>
                  <a:lnTo>
                    <a:pt x="4730" y="11749"/>
                  </a:lnTo>
                  <a:cubicBezTo>
                    <a:pt x="4730" y="11749"/>
                    <a:pt x="4741" y="11770"/>
                    <a:pt x="4709" y="11792"/>
                  </a:cubicBezTo>
                  <a:cubicBezTo>
                    <a:pt x="4692" y="11798"/>
                    <a:pt x="4681" y="11800"/>
                    <a:pt x="4673" y="11800"/>
                  </a:cubicBezTo>
                  <a:cubicBezTo>
                    <a:pt x="4665" y="11800"/>
                    <a:pt x="4659" y="11798"/>
                    <a:pt x="4654" y="11792"/>
                  </a:cubicBezTo>
                  <a:cubicBezTo>
                    <a:pt x="4650" y="11788"/>
                    <a:pt x="4647" y="11787"/>
                    <a:pt x="4643" y="11787"/>
                  </a:cubicBezTo>
                  <a:cubicBezTo>
                    <a:pt x="4636" y="11787"/>
                    <a:pt x="4629" y="11792"/>
                    <a:pt x="4621" y="11792"/>
                  </a:cubicBezTo>
                  <a:cubicBezTo>
                    <a:pt x="4600" y="11803"/>
                    <a:pt x="4589" y="11814"/>
                    <a:pt x="4589" y="11825"/>
                  </a:cubicBezTo>
                  <a:cubicBezTo>
                    <a:pt x="4589" y="11847"/>
                    <a:pt x="4600" y="11868"/>
                    <a:pt x="4610" y="11879"/>
                  </a:cubicBezTo>
                  <a:lnTo>
                    <a:pt x="4621" y="11879"/>
                  </a:lnTo>
                  <a:lnTo>
                    <a:pt x="4621" y="11868"/>
                  </a:lnTo>
                  <a:cubicBezTo>
                    <a:pt x="4632" y="11858"/>
                    <a:pt x="4643" y="11847"/>
                    <a:pt x="4643" y="11836"/>
                  </a:cubicBezTo>
                  <a:cubicBezTo>
                    <a:pt x="4647" y="11832"/>
                    <a:pt x="4652" y="11831"/>
                    <a:pt x="4656" y="11831"/>
                  </a:cubicBezTo>
                  <a:cubicBezTo>
                    <a:pt x="4666" y="11831"/>
                    <a:pt x="4676" y="11836"/>
                    <a:pt x="4676" y="11836"/>
                  </a:cubicBezTo>
                  <a:cubicBezTo>
                    <a:pt x="4676" y="11836"/>
                    <a:pt x="4676" y="11868"/>
                    <a:pt x="4665" y="11879"/>
                  </a:cubicBezTo>
                  <a:cubicBezTo>
                    <a:pt x="4610" y="11901"/>
                    <a:pt x="4621" y="11923"/>
                    <a:pt x="4632" y="11945"/>
                  </a:cubicBezTo>
                  <a:cubicBezTo>
                    <a:pt x="4643" y="11966"/>
                    <a:pt x="4610" y="11966"/>
                    <a:pt x="4600" y="11977"/>
                  </a:cubicBezTo>
                  <a:cubicBezTo>
                    <a:pt x="4594" y="11983"/>
                    <a:pt x="4586" y="11986"/>
                    <a:pt x="4578" y="11986"/>
                  </a:cubicBezTo>
                  <a:cubicBezTo>
                    <a:pt x="4570" y="11986"/>
                    <a:pt x="4561" y="11983"/>
                    <a:pt x="4556" y="11977"/>
                  </a:cubicBezTo>
                  <a:cubicBezTo>
                    <a:pt x="4545" y="11966"/>
                    <a:pt x="4545" y="11956"/>
                    <a:pt x="4534" y="11945"/>
                  </a:cubicBezTo>
                  <a:lnTo>
                    <a:pt x="4512" y="11956"/>
                  </a:lnTo>
                  <a:lnTo>
                    <a:pt x="4512" y="11988"/>
                  </a:lnTo>
                  <a:lnTo>
                    <a:pt x="4469" y="12032"/>
                  </a:lnTo>
                  <a:cubicBezTo>
                    <a:pt x="4493" y="12017"/>
                    <a:pt x="4511" y="12011"/>
                    <a:pt x="4525" y="12011"/>
                  </a:cubicBezTo>
                  <a:cubicBezTo>
                    <a:pt x="4541" y="12011"/>
                    <a:pt x="4550" y="12020"/>
                    <a:pt x="4556" y="12032"/>
                  </a:cubicBezTo>
                  <a:cubicBezTo>
                    <a:pt x="4578" y="12065"/>
                    <a:pt x="4600" y="12086"/>
                    <a:pt x="4632" y="12097"/>
                  </a:cubicBezTo>
                  <a:cubicBezTo>
                    <a:pt x="4643" y="12086"/>
                    <a:pt x="4665" y="12075"/>
                    <a:pt x="4676" y="12065"/>
                  </a:cubicBezTo>
                  <a:cubicBezTo>
                    <a:pt x="4698" y="12065"/>
                    <a:pt x="4719" y="12119"/>
                    <a:pt x="4698" y="12130"/>
                  </a:cubicBezTo>
                  <a:cubicBezTo>
                    <a:pt x="4698" y="12141"/>
                    <a:pt x="4687" y="12163"/>
                    <a:pt x="4687" y="12174"/>
                  </a:cubicBezTo>
                  <a:cubicBezTo>
                    <a:pt x="4694" y="12203"/>
                    <a:pt x="4730" y="12207"/>
                    <a:pt x="4767" y="12207"/>
                  </a:cubicBezTo>
                  <a:cubicBezTo>
                    <a:pt x="4785" y="12207"/>
                    <a:pt x="4803" y="12206"/>
                    <a:pt x="4818" y="12206"/>
                  </a:cubicBezTo>
                  <a:cubicBezTo>
                    <a:pt x="4850" y="12206"/>
                    <a:pt x="4883" y="12217"/>
                    <a:pt x="4916" y="12228"/>
                  </a:cubicBezTo>
                  <a:cubicBezTo>
                    <a:pt x="4926" y="12239"/>
                    <a:pt x="4926" y="12272"/>
                    <a:pt x="4937" y="12283"/>
                  </a:cubicBezTo>
                  <a:lnTo>
                    <a:pt x="4916" y="12293"/>
                  </a:lnTo>
                  <a:cubicBezTo>
                    <a:pt x="4916" y="12283"/>
                    <a:pt x="4905" y="12272"/>
                    <a:pt x="4894" y="12261"/>
                  </a:cubicBezTo>
                  <a:cubicBezTo>
                    <a:pt x="4894" y="12261"/>
                    <a:pt x="4872" y="12261"/>
                    <a:pt x="4861" y="12250"/>
                  </a:cubicBezTo>
                  <a:cubicBezTo>
                    <a:pt x="4860" y="12248"/>
                    <a:pt x="4858" y="12248"/>
                    <a:pt x="4857" y="12248"/>
                  </a:cubicBezTo>
                  <a:cubicBezTo>
                    <a:pt x="4847" y="12248"/>
                    <a:pt x="4839" y="12273"/>
                    <a:pt x="4839" y="12283"/>
                  </a:cubicBezTo>
                  <a:cubicBezTo>
                    <a:pt x="4850" y="12283"/>
                    <a:pt x="4872" y="12326"/>
                    <a:pt x="4883" y="12348"/>
                  </a:cubicBezTo>
                  <a:cubicBezTo>
                    <a:pt x="4889" y="12360"/>
                    <a:pt x="4895" y="12369"/>
                    <a:pt x="4904" y="12369"/>
                  </a:cubicBezTo>
                  <a:cubicBezTo>
                    <a:pt x="4912" y="12369"/>
                    <a:pt x="4923" y="12363"/>
                    <a:pt x="4937" y="12348"/>
                  </a:cubicBezTo>
                  <a:lnTo>
                    <a:pt x="4970" y="12348"/>
                  </a:lnTo>
                  <a:cubicBezTo>
                    <a:pt x="4981" y="12359"/>
                    <a:pt x="4981" y="12370"/>
                    <a:pt x="4970" y="12381"/>
                  </a:cubicBezTo>
                  <a:cubicBezTo>
                    <a:pt x="4959" y="12392"/>
                    <a:pt x="4948" y="12392"/>
                    <a:pt x="4926" y="12392"/>
                  </a:cubicBezTo>
                  <a:cubicBezTo>
                    <a:pt x="4920" y="12395"/>
                    <a:pt x="4914" y="12396"/>
                    <a:pt x="4908" y="12396"/>
                  </a:cubicBezTo>
                  <a:cubicBezTo>
                    <a:pt x="4893" y="12396"/>
                    <a:pt x="4880" y="12388"/>
                    <a:pt x="4872" y="12381"/>
                  </a:cubicBezTo>
                  <a:cubicBezTo>
                    <a:pt x="4828" y="12370"/>
                    <a:pt x="4785" y="12370"/>
                    <a:pt x="4763" y="12337"/>
                  </a:cubicBezTo>
                  <a:cubicBezTo>
                    <a:pt x="4763" y="12337"/>
                    <a:pt x="4741" y="12337"/>
                    <a:pt x="4741" y="12326"/>
                  </a:cubicBezTo>
                  <a:cubicBezTo>
                    <a:pt x="4734" y="12324"/>
                    <a:pt x="4726" y="12323"/>
                    <a:pt x="4718" y="12323"/>
                  </a:cubicBezTo>
                  <a:cubicBezTo>
                    <a:pt x="4683" y="12323"/>
                    <a:pt x="4652" y="12343"/>
                    <a:pt x="4643" y="12370"/>
                  </a:cubicBezTo>
                  <a:cubicBezTo>
                    <a:pt x="4632" y="12392"/>
                    <a:pt x="4621" y="12413"/>
                    <a:pt x="4610" y="12435"/>
                  </a:cubicBezTo>
                  <a:cubicBezTo>
                    <a:pt x="4610" y="12435"/>
                    <a:pt x="4643" y="12424"/>
                    <a:pt x="4654" y="12424"/>
                  </a:cubicBezTo>
                  <a:cubicBezTo>
                    <a:pt x="4698" y="12435"/>
                    <a:pt x="4730" y="12468"/>
                    <a:pt x="4752" y="12511"/>
                  </a:cubicBezTo>
                  <a:cubicBezTo>
                    <a:pt x="4752" y="12522"/>
                    <a:pt x="4774" y="12522"/>
                    <a:pt x="4785" y="12522"/>
                  </a:cubicBezTo>
                  <a:cubicBezTo>
                    <a:pt x="4786" y="12524"/>
                    <a:pt x="4788" y="12524"/>
                    <a:pt x="4789" y="12524"/>
                  </a:cubicBezTo>
                  <a:cubicBezTo>
                    <a:pt x="4796" y="12524"/>
                    <a:pt x="4797" y="12499"/>
                    <a:pt x="4807" y="12490"/>
                  </a:cubicBezTo>
                  <a:cubicBezTo>
                    <a:pt x="4807" y="12486"/>
                    <a:pt x="4807" y="12484"/>
                    <a:pt x="4807" y="12482"/>
                  </a:cubicBezTo>
                  <a:cubicBezTo>
                    <a:pt x="4807" y="12482"/>
                    <a:pt x="4807" y="12481"/>
                    <a:pt x="4807" y="12479"/>
                  </a:cubicBezTo>
                  <a:lnTo>
                    <a:pt x="4850" y="12501"/>
                  </a:lnTo>
                  <a:lnTo>
                    <a:pt x="4850" y="12468"/>
                  </a:lnTo>
                  <a:cubicBezTo>
                    <a:pt x="4850" y="12468"/>
                    <a:pt x="4861" y="12446"/>
                    <a:pt x="4861" y="12435"/>
                  </a:cubicBezTo>
                  <a:cubicBezTo>
                    <a:pt x="4872" y="12435"/>
                    <a:pt x="4894" y="12435"/>
                    <a:pt x="4894" y="12446"/>
                  </a:cubicBezTo>
                  <a:cubicBezTo>
                    <a:pt x="4905" y="12457"/>
                    <a:pt x="4948" y="12479"/>
                    <a:pt x="4894" y="12522"/>
                  </a:cubicBezTo>
                  <a:lnTo>
                    <a:pt x="4894" y="12544"/>
                  </a:lnTo>
                  <a:cubicBezTo>
                    <a:pt x="4894" y="12544"/>
                    <a:pt x="4883" y="12566"/>
                    <a:pt x="4883" y="12577"/>
                  </a:cubicBezTo>
                  <a:lnTo>
                    <a:pt x="4872" y="12577"/>
                  </a:lnTo>
                  <a:cubicBezTo>
                    <a:pt x="4850" y="12588"/>
                    <a:pt x="4818" y="12609"/>
                    <a:pt x="4818" y="12620"/>
                  </a:cubicBezTo>
                  <a:cubicBezTo>
                    <a:pt x="4818" y="12620"/>
                    <a:pt x="4818" y="12644"/>
                    <a:pt x="4845" y="12644"/>
                  </a:cubicBezTo>
                  <a:cubicBezTo>
                    <a:pt x="4850" y="12644"/>
                    <a:pt x="4855" y="12644"/>
                    <a:pt x="4861" y="12642"/>
                  </a:cubicBezTo>
                  <a:cubicBezTo>
                    <a:pt x="4884" y="12633"/>
                    <a:pt x="4904" y="12628"/>
                    <a:pt x="4922" y="12628"/>
                  </a:cubicBezTo>
                  <a:cubicBezTo>
                    <a:pt x="4946" y="12628"/>
                    <a:pt x="4964" y="12638"/>
                    <a:pt x="4970" y="12664"/>
                  </a:cubicBezTo>
                  <a:cubicBezTo>
                    <a:pt x="4970" y="12686"/>
                    <a:pt x="4981" y="12697"/>
                    <a:pt x="4992" y="12708"/>
                  </a:cubicBezTo>
                  <a:lnTo>
                    <a:pt x="4992" y="12729"/>
                  </a:lnTo>
                  <a:lnTo>
                    <a:pt x="4959" y="12718"/>
                  </a:lnTo>
                  <a:cubicBezTo>
                    <a:pt x="4946" y="12758"/>
                    <a:pt x="4933" y="12769"/>
                    <a:pt x="4920" y="12769"/>
                  </a:cubicBezTo>
                  <a:cubicBezTo>
                    <a:pt x="4904" y="12769"/>
                    <a:pt x="4889" y="12750"/>
                    <a:pt x="4877" y="12750"/>
                  </a:cubicBezTo>
                  <a:cubicBezTo>
                    <a:pt x="4875" y="12750"/>
                    <a:pt x="4874" y="12750"/>
                    <a:pt x="4872" y="12751"/>
                  </a:cubicBezTo>
                  <a:cubicBezTo>
                    <a:pt x="4850" y="12806"/>
                    <a:pt x="4926" y="12795"/>
                    <a:pt x="4926" y="12827"/>
                  </a:cubicBezTo>
                  <a:cubicBezTo>
                    <a:pt x="4937" y="12849"/>
                    <a:pt x="5014" y="12827"/>
                    <a:pt x="5025" y="12860"/>
                  </a:cubicBezTo>
                  <a:lnTo>
                    <a:pt x="5046" y="12849"/>
                  </a:lnTo>
                  <a:lnTo>
                    <a:pt x="5025" y="12795"/>
                  </a:lnTo>
                  <a:lnTo>
                    <a:pt x="5035" y="12784"/>
                  </a:lnTo>
                  <a:cubicBezTo>
                    <a:pt x="5035" y="12814"/>
                    <a:pt x="5056" y="12821"/>
                    <a:pt x="5083" y="12821"/>
                  </a:cubicBezTo>
                  <a:cubicBezTo>
                    <a:pt x="5095" y="12821"/>
                    <a:pt x="5108" y="12820"/>
                    <a:pt x="5122" y="12818"/>
                  </a:cubicBezTo>
                  <a:lnTo>
                    <a:pt x="5122" y="12818"/>
                  </a:lnTo>
                  <a:cubicBezTo>
                    <a:pt x="5122" y="12824"/>
                    <a:pt x="5126" y="12831"/>
                    <a:pt x="5134" y="12838"/>
                  </a:cubicBezTo>
                  <a:cubicBezTo>
                    <a:pt x="5142" y="12830"/>
                    <a:pt x="5149" y="12825"/>
                    <a:pt x="5156" y="12822"/>
                  </a:cubicBezTo>
                  <a:lnTo>
                    <a:pt x="5156" y="12822"/>
                  </a:lnTo>
                  <a:cubicBezTo>
                    <a:pt x="5157" y="12842"/>
                    <a:pt x="5167" y="12862"/>
                    <a:pt x="5177" y="12882"/>
                  </a:cubicBezTo>
                  <a:cubicBezTo>
                    <a:pt x="5210" y="12871"/>
                    <a:pt x="5243" y="12871"/>
                    <a:pt x="5275" y="12860"/>
                  </a:cubicBezTo>
                  <a:cubicBezTo>
                    <a:pt x="5297" y="12849"/>
                    <a:pt x="5319" y="12838"/>
                    <a:pt x="5341" y="12817"/>
                  </a:cubicBezTo>
                  <a:lnTo>
                    <a:pt x="5308" y="12795"/>
                  </a:lnTo>
                  <a:cubicBezTo>
                    <a:pt x="5297" y="12784"/>
                    <a:pt x="5275" y="12773"/>
                    <a:pt x="5286" y="12762"/>
                  </a:cubicBezTo>
                  <a:lnTo>
                    <a:pt x="5384" y="12708"/>
                  </a:lnTo>
                  <a:lnTo>
                    <a:pt x="5352" y="12642"/>
                  </a:lnTo>
                  <a:cubicBezTo>
                    <a:pt x="5341" y="12620"/>
                    <a:pt x="5352" y="12609"/>
                    <a:pt x="5384" y="12599"/>
                  </a:cubicBezTo>
                  <a:cubicBezTo>
                    <a:pt x="5406" y="12588"/>
                    <a:pt x="5439" y="12566"/>
                    <a:pt x="5428" y="12544"/>
                  </a:cubicBezTo>
                  <a:cubicBezTo>
                    <a:pt x="5428" y="12544"/>
                    <a:pt x="5428" y="12522"/>
                    <a:pt x="5439" y="12522"/>
                  </a:cubicBezTo>
                  <a:cubicBezTo>
                    <a:pt x="5444" y="12517"/>
                    <a:pt x="5450" y="12514"/>
                    <a:pt x="5454" y="12514"/>
                  </a:cubicBezTo>
                  <a:cubicBezTo>
                    <a:pt x="5458" y="12514"/>
                    <a:pt x="5461" y="12517"/>
                    <a:pt x="5461" y="12522"/>
                  </a:cubicBezTo>
                  <a:cubicBezTo>
                    <a:pt x="5526" y="12533"/>
                    <a:pt x="5559" y="12566"/>
                    <a:pt x="5559" y="12631"/>
                  </a:cubicBezTo>
                  <a:cubicBezTo>
                    <a:pt x="5569" y="12664"/>
                    <a:pt x="5580" y="12697"/>
                    <a:pt x="5602" y="12729"/>
                  </a:cubicBezTo>
                  <a:cubicBezTo>
                    <a:pt x="5608" y="12736"/>
                    <a:pt x="5618" y="12742"/>
                    <a:pt x="5632" y="12742"/>
                  </a:cubicBezTo>
                  <a:cubicBezTo>
                    <a:pt x="5642" y="12742"/>
                    <a:pt x="5654" y="12739"/>
                    <a:pt x="5668" y="12729"/>
                  </a:cubicBezTo>
                  <a:cubicBezTo>
                    <a:pt x="5668" y="12725"/>
                    <a:pt x="5670" y="12722"/>
                    <a:pt x="5673" y="12721"/>
                  </a:cubicBezTo>
                  <a:lnTo>
                    <a:pt x="5673" y="12721"/>
                  </a:lnTo>
                  <a:cubicBezTo>
                    <a:pt x="5676" y="12727"/>
                    <a:pt x="5681" y="12732"/>
                    <a:pt x="5686" y="12737"/>
                  </a:cubicBezTo>
                  <a:lnTo>
                    <a:pt x="5686" y="12737"/>
                  </a:lnTo>
                  <a:cubicBezTo>
                    <a:pt x="5689" y="12733"/>
                    <a:pt x="5689" y="12725"/>
                    <a:pt x="5689" y="12718"/>
                  </a:cubicBezTo>
                  <a:cubicBezTo>
                    <a:pt x="5683" y="12718"/>
                    <a:pt x="5677" y="12718"/>
                    <a:pt x="5673" y="12721"/>
                  </a:cubicBezTo>
                  <a:lnTo>
                    <a:pt x="5673" y="12721"/>
                  </a:lnTo>
                  <a:cubicBezTo>
                    <a:pt x="5669" y="12714"/>
                    <a:pt x="5668" y="12706"/>
                    <a:pt x="5668" y="12697"/>
                  </a:cubicBezTo>
                  <a:lnTo>
                    <a:pt x="5678" y="12697"/>
                  </a:lnTo>
                  <a:cubicBezTo>
                    <a:pt x="5700" y="12680"/>
                    <a:pt x="5711" y="12672"/>
                    <a:pt x="5719" y="12672"/>
                  </a:cubicBezTo>
                  <a:cubicBezTo>
                    <a:pt x="5728" y="12672"/>
                    <a:pt x="5733" y="12680"/>
                    <a:pt x="5744" y="12697"/>
                  </a:cubicBezTo>
                  <a:cubicBezTo>
                    <a:pt x="5753" y="12711"/>
                    <a:pt x="5761" y="12715"/>
                    <a:pt x="5767" y="12715"/>
                  </a:cubicBezTo>
                  <a:cubicBezTo>
                    <a:pt x="5775" y="12715"/>
                    <a:pt x="5781" y="12708"/>
                    <a:pt x="5787" y="12708"/>
                  </a:cubicBezTo>
                  <a:cubicBezTo>
                    <a:pt x="5798" y="12729"/>
                    <a:pt x="5809" y="12751"/>
                    <a:pt x="5820" y="12773"/>
                  </a:cubicBezTo>
                  <a:cubicBezTo>
                    <a:pt x="5773" y="12757"/>
                    <a:pt x="5716" y="12758"/>
                    <a:pt x="5686" y="12737"/>
                  </a:cubicBezTo>
                  <a:lnTo>
                    <a:pt x="5686" y="12737"/>
                  </a:lnTo>
                  <a:cubicBezTo>
                    <a:pt x="5685" y="12739"/>
                    <a:pt x="5682" y="12740"/>
                    <a:pt x="5678" y="12740"/>
                  </a:cubicBezTo>
                  <a:cubicBezTo>
                    <a:pt x="5661" y="12767"/>
                    <a:pt x="5665" y="12787"/>
                    <a:pt x="5685" y="12787"/>
                  </a:cubicBezTo>
                  <a:cubicBezTo>
                    <a:pt x="5689" y="12787"/>
                    <a:pt x="5694" y="12786"/>
                    <a:pt x="5700" y="12784"/>
                  </a:cubicBezTo>
                  <a:cubicBezTo>
                    <a:pt x="5711" y="12784"/>
                    <a:pt x="5733" y="12795"/>
                    <a:pt x="5744" y="12795"/>
                  </a:cubicBezTo>
                  <a:cubicBezTo>
                    <a:pt x="5769" y="12795"/>
                    <a:pt x="5775" y="12827"/>
                    <a:pt x="5811" y="12827"/>
                  </a:cubicBezTo>
                  <a:cubicBezTo>
                    <a:pt x="5822" y="12827"/>
                    <a:pt x="5835" y="12824"/>
                    <a:pt x="5853" y="12817"/>
                  </a:cubicBezTo>
                  <a:lnTo>
                    <a:pt x="5853" y="12817"/>
                  </a:lnTo>
                  <a:lnTo>
                    <a:pt x="5842" y="12838"/>
                  </a:lnTo>
                  <a:cubicBezTo>
                    <a:pt x="5853" y="12833"/>
                    <a:pt x="5864" y="12830"/>
                    <a:pt x="5873" y="12830"/>
                  </a:cubicBezTo>
                  <a:cubicBezTo>
                    <a:pt x="5883" y="12830"/>
                    <a:pt x="5891" y="12833"/>
                    <a:pt x="5896" y="12838"/>
                  </a:cubicBezTo>
                  <a:cubicBezTo>
                    <a:pt x="5908" y="12842"/>
                    <a:pt x="5917" y="12845"/>
                    <a:pt x="5926" y="12845"/>
                  </a:cubicBezTo>
                  <a:cubicBezTo>
                    <a:pt x="5940" y="12845"/>
                    <a:pt x="5952" y="12837"/>
                    <a:pt x="5973" y="12817"/>
                  </a:cubicBezTo>
                  <a:cubicBezTo>
                    <a:pt x="5992" y="12791"/>
                    <a:pt x="6007" y="12780"/>
                    <a:pt x="6021" y="12780"/>
                  </a:cubicBezTo>
                  <a:cubicBezTo>
                    <a:pt x="6031" y="12780"/>
                    <a:pt x="6040" y="12786"/>
                    <a:pt x="6049" y="12795"/>
                  </a:cubicBezTo>
                  <a:cubicBezTo>
                    <a:pt x="6060" y="12817"/>
                    <a:pt x="6060" y="12817"/>
                    <a:pt x="6071" y="12817"/>
                  </a:cubicBezTo>
                  <a:cubicBezTo>
                    <a:pt x="6114" y="12817"/>
                    <a:pt x="6158" y="12849"/>
                    <a:pt x="6180" y="12893"/>
                  </a:cubicBezTo>
                  <a:cubicBezTo>
                    <a:pt x="6188" y="12910"/>
                    <a:pt x="6190" y="12933"/>
                    <a:pt x="6215" y="12933"/>
                  </a:cubicBezTo>
                  <a:cubicBezTo>
                    <a:pt x="6223" y="12933"/>
                    <a:pt x="6233" y="12931"/>
                    <a:pt x="6245" y="12926"/>
                  </a:cubicBezTo>
                  <a:cubicBezTo>
                    <a:pt x="6248" y="12924"/>
                    <a:pt x="6251" y="12923"/>
                    <a:pt x="6253" y="12923"/>
                  </a:cubicBezTo>
                  <a:cubicBezTo>
                    <a:pt x="6267" y="12923"/>
                    <a:pt x="6264" y="12950"/>
                    <a:pt x="6245" y="12969"/>
                  </a:cubicBezTo>
                  <a:lnTo>
                    <a:pt x="6234" y="12991"/>
                  </a:lnTo>
                  <a:lnTo>
                    <a:pt x="6278" y="12980"/>
                  </a:lnTo>
                  <a:lnTo>
                    <a:pt x="6278" y="12980"/>
                  </a:lnTo>
                  <a:cubicBezTo>
                    <a:pt x="6278" y="13002"/>
                    <a:pt x="6267" y="13024"/>
                    <a:pt x="6267" y="13035"/>
                  </a:cubicBezTo>
                  <a:cubicBezTo>
                    <a:pt x="6289" y="13056"/>
                    <a:pt x="6300" y="13078"/>
                    <a:pt x="6321" y="13111"/>
                  </a:cubicBezTo>
                  <a:cubicBezTo>
                    <a:pt x="6327" y="13116"/>
                    <a:pt x="6332" y="13119"/>
                    <a:pt x="6339" y="13119"/>
                  </a:cubicBezTo>
                  <a:cubicBezTo>
                    <a:pt x="6346" y="13119"/>
                    <a:pt x="6354" y="13116"/>
                    <a:pt x="6365" y="13111"/>
                  </a:cubicBezTo>
                  <a:cubicBezTo>
                    <a:pt x="6386" y="13097"/>
                    <a:pt x="6424" y="13083"/>
                    <a:pt x="6457" y="13083"/>
                  </a:cubicBezTo>
                  <a:cubicBezTo>
                    <a:pt x="6477" y="13083"/>
                    <a:pt x="6495" y="13088"/>
                    <a:pt x="6507" y="13100"/>
                  </a:cubicBezTo>
                  <a:cubicBezTo>
                    <a:pt x="6518" y="13111"/>
                    <a:pt x="6529" y="13133"/>
                    <a:pt x="6550" y="13143"/>
                  </a:cubicBezTo>
                  <a:lnTo>
                    <a:pt x="6550" y="13165"/>
                  </a:lnTo>
                  <a:cubicBezTo>
                    <a:pt x="6526" y="13185"/>
                    <a:pt x="6510" y="13191"/>
                    <a:pt x="6497" y="13191"/>
                  </a:cubicBezTo>
                  <a:cubicBezTo>
                    <a:pt x="6481" y="13191"/>
                    <a:pt x="6470" y="13182"/>
                    <a:pt x="6452" y="13176"/>
                  </a:cubicBezTo>
                  <a:cubicBezTo>
                    <a:pt x="6409" y="13220"/>
                    <a:pt x="6409" y="13242"/>
                    <a:pt x="6430" y="13263"/>
                  </a:cubicBezTo>
                  <a:cubicBezTo>
                    <a:pt x="6452" y="13285"/>
                    <a:pt x="6452" y="13296"/>
                    <a:pt x="6463" y="13307"/>
                  </a:cubicBezTo>
                  <a:cubicBezTo>
                    <a:pt x="6471" y="13315"/>
                    <a:pt x="6476" y="13317"/>
                    <a:pt x="6480" y="13317"/>
                  </a:cubicBezTo>
                  <a:cubicBezTo>
                    <a:pt x="6484" y="13317"/>
                    <a:pt x="6487" y="13315"/>
                    <a:pt x="6490" y="13315"/>
                  </a:cubicBezTo>
                  <a:cubicBezTo>
                    <a:pt x="6491" y="13315"/>
                    <a:pt x="6493" y="13315"/>
                    <a:pt x="6496" y="13318"/>
                  </a:cubicBezTo>
                  <a:cubicBezTo>
                    <a:pt x="6496" y="13296"/>
                    <a:pt x="6496" y="13274"/>
                    <a:pt x="6518" y="13263"/>
                  </a:cubicBezTo>
                  <a:cubicBezTo>
                    <a:pt x="6561" y="13231"/>
                    <a:pt x="6561" y="13209"/>
                    <a:pt x="6561" y="13187"/>
                  </a:cubicBezTo>
                  <a:lnTo>
                    <a:pt x="6616" y="13263"/>
                  </a:lnTo>
                  <a:lnTo>
                    <a:pt x="6561" y="13285"/>
                  </a:lnTo>
                  <a:cubicBezTo>
                    <a:pt x="6561" y="13296"/>
                    <a:pt x="6561" y="13307"/>
                    <a:pt x="6561" y="13318"/>
                  </a:cubicBezTo>
                  <a:cubicBezTo>
                    <a:pt x="6572" y="13329"/>
                    <a:pt x="6594" y="13351"/>
                    <a:pt x="6605" y="13372"/>
                  </a:cubicBezTo>
                  <a:lnTo>
                    <a:pt x="6692" y="13307"/>
                  </a:lnTo>
                  <a:cubicBezTo>
                    <a:pt x="6712" y="13293"/>
                    <a:pt x="6728" y="13284"/>
                    <a:pt x="6740" y="13284"/>
                  </a:cubicBezTo>
                  <a:cubicBezTo>
                    <a:pt x="6747" y="13284"/>
                    <a:pt x="6753" y="13288"/>
                    <a:pt x="6757" y="13296"/>
                  </a:cubicBezTo>
                  <a:cubicBezTo>
                    <a:pt x="6763" y="13307"/>
                    <a:pt x="6763" y="13310"/>
                    <a:pt x="6763" y="13310"/>
                  </a:cubicBezTo>
                  <a:cubicBezTo>
                    <a:pt x="6763" y="13310"/>
                    <a:pt x="6763" y="13307"/>
                    <a:pt x="6768" y="13307"/>
                  </a:cubicBezTo>
                  <a:lnTo>
                    <a:pt x="6801" y="13307"/>
                  </a:lnTo>
                  <a:cubicBezTo>
                    <a:pt x="6801" y="13296"/>
                    <a:pt x="6812" y="13285"/>
                    <a:pt x="6812" y="13285"/>
                  </a:cubicBezTo>
                  <a:cubicBezTo>
                    <a:pt x="6801" y="13263"/>
                    <a:pt x="6801" y="13252"/>
                    <a:pt x="6790" y="13242"/>
                  </a:cubicBezTo>
                  <a:cubicBezTo>
                    <a:pt x="6785" y="13226"/>
                    <a:pt x="6780" y="13218"/>
                    <a:pt x="6769" y="13218"/>
                  </a:cubicBezTo>
                  <a:cubicBezTo>
                    <a:pt x="6757" y="13218"/>
                    <a:pt x="6738" y="13229"/>
                    <a:pt x="6703" y="13252"/>
                  </a:cubicBezTo>
                  <a:cubicBezTo>
                    <a:pt x="6692" y="13220"/>
                    <a:pt x="6681" y="13198"/>
                    <a:pt x="6670" y="13165"/>
                  </a:cubicBezTo>
                  <a:cubicBezTo>
                    <a:pt x="6659" y="13143"/>
                    <a:pt x="6692" y="13122"/>
                    <a:pt x="6725" y="13111"/>
                  </a:cubicBezTo>
                  <a:cubicBezTo>
                    <a:pt x="6746" y="13100"/>
                    <a:pt x="6779" y="13089"/>
                    <a:pt x="6801" y="13078"/>
                  </a:cubicBezTo>
                  <a:lnTo>
                    <a:pt x="6725" y="12991"/>
                  </a:lnTo>
                  <a:cubicBezTo>
                    <a:pt x="6717" y="12983"/>
                    <a:pt x="6709" y="12976"/>
                    <a:pt x="6694" y="12976"/>
                  </a:cubicBezTo>
                  <a:cubicBezTo>
                    <a:pt x="6687" y="12976"/>
                    <a:pt x="6680" y="12977"/>
                    <a:pt x="6670" y="12980"/>
                  </a:cubicBezTo>
                  <a:cubicBezTo>
                    <a:pt x="6659" y="12980"/>
                    <a:pt x="6648" y="12969"/>
                    <a:pt x="6648" y="12969"/>
                  </a:cubicBezTo>
                  <a:cubicBezTo>
                    <a:pt x="6659" y="12947"/>
                    <a:pt x="6681" y="12926"/>
                    <a:pt x="6703" y="12915"/>
                  </a:cubicBezTo>
                  <a:cubicBezTo>
                    <a:pt x="6719" y="12899"/>
                    <a:pt x="6735" y="12889"/>
                    <a:pt x="6751" y="12889"/>
                  </a:cubicBezTo>
                  <a:cubicBezTo>
                    <a:pt x="6757" y="12889"/>
                    <a:pt x="6762" y="12890"/>
                    <a:pt x="6768" y="12893"/>
                  </a:cubicBezTo>
                  <a:cubicBezTo>
                    <a:pt x="6790" y="12915"/>
                    <a:pt x="6812" y="12926"/>
                    <a:pt x="6834" y="12936"/>
                  </a:cubicBezTo>
                  <a:lnTo>
                    <a:pt x="6855" y="12882"/>
                  </a:lnTo>
                  <a:cubicBezTo>
                    <a:pt x="6855" y="12871"/>
                    <a:pt x="6866" y="12849"/>
                    <a:pt x="6866" y="12838"/>
                  </a:cubicBezTo>
                  <a:cubicBezTo>
                    <a:pt x="6855" y="12795"/>
                    <a:pt x="6866" y="12784"/>
                    <a:pt x="6932" y="12762"/>
                  </a:cubicBezTo>
                  <a:cubicBezTo>
                    <a:pt x="6932" y="12751"/>
                    <a:pt x="6932" y="12740"/>
                    <a:pt x="6943" y="12729"/>
                  </a:cubicBezTo>
                  <a:lnTo>
                    <a:pt x="6964" y="12718"/>
                  </a:lnTo>
                  <a:lnTo>
                    <a:pt x="7041" y="12773"/>
                  </a:lnTo>
                  <a:cubicBezTo>
                    <a:pt x="7041" y="12773"/>
                    <a:pt x="7041" y="12762"/>
                    <a:pt x="7041" y="12762"/>
                  </a:cubicBezTo>
                  <a:lnTo>
                    <a:pt x="7052" y="12718"/>
                  </a:lnTo>
                  <a:lnTo>
                    <a:pt x="7095" y="12718"/>
                  </a:lnTo>
                  <a:cubicBezTo>
                    <a:pt x="7101" y="12724"/>
                    <a:pt x="7106" y="12727"/>
                    <a:pt x="7113" y="12727"/>
                  </a:cubicBezTo>
                  <a:cubicBezTo>
                    <a:pt x="7120" y="12727"/>
                    <a:pt x="7128" y="12724"/>
                    <a:pt x="7139" y="12718"/>
                  </a:cubicBezTo>
                  <a:cubicBezTo>
                    <a:pt x="7150" y="12718"/>
                    <a:pt x="7172" y="12708"/>
                    <a:pt x="7193" y="12697"/>
                  </a:cubicBezTo>
                  <a:lnTo>
                    <a:pt x="7193" y="12664"/>
                  </a:lnTo>
                  <a:cubicBezTo>
                    <a:pt x="7193" y="12664"/>
                    <a:pt x="7150" y="12631"/>
                    <a:pt x="7128" y="12620"/>
                  </a:cubicBezTo>
                  <a:lnTo>
                    <a:pt x="7117" y="12620"/>
                  </a:lnTo>
                  <a:cubicBezTo>
                    <a:pt x="7102" y="12631"/>
                    <a:pt x="7092" y="12635"/>
                    <a:pt x="7083" y="12635"/>
                  </a:cubicBezTo>
                  <a:cubicBezTo>
                    <a:pt x="7065" y="12635"/>
                    <a:pt x="7055" y="12620"/>
                    <a:pt x="7041" y="12620"/>
                  </a:cubicBezTo>
                  <a:cubicBezTo>
                    <a:pt x="7041" y="12642"/>
                    <a:pt x="7030" y="12653"/>
                    <a:pt x="7030" y="12675"/>
                  </a:cubicBezTo>
                  <a:cubicBezTo>
                    <a:pt x="7008" y="12672"/>
                    <a:pt x="6992" y="12669"/>
                    <a:pt x="6979" y="12669"/>
                  </a:cubicBezTo>
                  <a:cubicBezTo>
                    <a:pt x="6948" y="12669"/>
                    <a:pt x="6935" y="12683"/>
                    <a:pt x="6888" y="12729"/>
                  </a:cubicBezTo>
                  <a:cubicBezTo>
                    <a:pt x="6888" y="12718"/>
                    <a:pt x="6888" y="12697"/>
                    <a:pt x="6877" y="12686"/>
                  </a:cubicBezTo>
                  <a:cubicBezTo>
                    <a:pt x="6866" y="12664"/>
                    <a:pt x="6855" y="12642"/>
                    <a:pt x="6834" y="12620"/>
                  </a:cubicBezTo>
                  <a:cubicBezTo>
                    <a:pt x="6831" y="12619"/>
                    <a:pt x="6827" y="12618"/>
                    <a:pt x="6824" y="12618"/>
                  </a:cubicBezTo>
                  <a:cubicBezTo>
                    <a:pt x="6800" y="12618"/>
                    <a:pt x="6764" y="12645"/>
                    <a:pt x="6736" y="12664"/>
                  </a:cubicBezTo>
                  <a:cubicBezTo>
                    <a:pt x="6716" y="12677"/>
                    <a:pt x="6705" y="12682"/>
                    <a:pt x="6698" y="12682"/>
                  </a:cubicBezTo>
                  <a:cubicBezTo>
                    <a:pt x="6694" y="12682"/>
                    <a:pt x="6692" y="12679"/>
                    <a:pt x="6692" y="12675"/>
                  </a:cubicBezTo>
                  <a:cubicBezTo>
                    <a:pt x="6681" y="12675"/>
                    <a:pt x="6670" y="12664"/>
                    <a:pt x="6703" y="12631"/>
                  </a:cubicBezTo>
                  <a:cubicBezTo>
                    <a:pt x="6725" y="12599"/>
                    <a:pt x="6790" y="12577"/>
                    <a:pt x="6779" y="12533"/>
                  </a:cubicBezTo>
                  <a:cubicBezTo>
                    <a:pt x="6790" y="12522"/>
                    <a:pt x="6812" y="12511"/>
                    <a:pt x="6823" y="12511"/>
                  </a:cubicBezTo>
                  <a:cubicBezTo>
                    <a:pt x="6823" y="12511"/>
                    <a:pt x="6845" y="12511"/>
                    <a:pt x="6845" y="12522"/>
                  </a:cubicBezTo>
                  <a:cubicBezTo>
                    <a:pt x="6845" y="12533"/>
                    <a:pt x="6834" y="12544"/>
                    <a:pt x="6834" y="12555"/>
                  </a:cubicBezTo>
                  <a:lnTo>
                    <a:pt x="6899" y="12555"/>
                  </a:lnTo>
                  <a:cubicBezTo>
                    <a:pt x="6877" y="12522"/>
                    <a:pt x="6910" y="12501"/>
                    <a:pt x="6954" y="12468"/>
                  </a:cubicBezTo>
                  <a:cubicBezTo>
                    <a:pt x="6954" y="12435"/>
                    <a:pt x="6899" y="12424"/>
                    <a:pt x="6954" y="12359"/>
                  </a:cubicBezTo>
                  <a:lnTo>
                    <a:pt x="6954" y="12348"/>
                  </a:lnTo>
                  <a:cubicBezTo>
                    <a:pt x="6910" y="12315"/>
                    <a:pt x="6954" y="12250"/>
                    <a:pt x="6943" y="12195"/>
                  </a:cubicBezTo>
                  <a:cubicBezTo>
                    <a:pt x="6954" y="12174"/>
                    <a:pt x="6975" y="12163"/>
                    <a:pt x="6997" y="12152"/>
                  </a:cubicBezTo>
                  <a:lnTo>
                    <a:pt x="7052" y="12152"/>
                  </a:lnTo>
                  <a:cubicBezTo>
                    <a:pt x="7052" y="12174"/>
                    <a:pt x="7041" y="12195"/>
                    <a:pt x="7041" y="12217"/>
                  </a:cubicBezTo>
                  <a:cubicBezTo>
                    <a:pt x="7041" y="12228"/>
                    <a:pt x="7041" y="12250"/>
                    <a:pt x="7063" y="12250"/>
                  </a:cubicBezTo>
                  <a:cubicBezTo>
                    <a:pt x="7084" y="12239"/>
                    <a:pt x="7106" y="12239"/>
                    <a:pt x="7128" y="12228"/>
                  </a:cubicBezTo>
                  <a:cubicBezTo>
                    <a:pt x="7084" y="12163"/>
                    <a:pt x="7095" y="12086"/>
                    <a:pt x="7030" y="12054"/>
                  </a:cubicBezTo>
                  <a:lnTo>
                    <a:pt x="6964" y="12108"/>
                  </a:lnTo>
                  <a:cubicBezTo>
                    <a:pt x="6986" y="12054"/>
                    <a:pt x="6888" y="12054"/>
                    <a:pt x="6975" y="11988"/>
                  </a:cubicBezTo>
                  <a:cubicBezTo>
                    <a:pt x="6964" y="11977"/>
                    <a:pt x="6954" y="11956"/>
                    <a:pt x="6943" y="11945"/>
                  </a:cubicBezTo>
                  <a:cubicBezTo>
                    <a:pt x="6932" y="11923"/>
                    <a:pt x="6910" y="11890"/>
                    <a:pt x="6888" y="11858"/>
                  </a:cubicBezTo>
                  <a:lnTo>
                    <a:pt x="6855" y="11858"/>
                  </a:lnTo>
                  <a:lnTo>
                    <a:pt x="6845" y="11890"/>
                  </a:lnTo>
                  <a:lnTo>
                    <a:pt x="6834" y="11901"/>
                  </a:lnTo>
                  <a:lnTo>
                    <a:pt x="6812" y="11901"/>
                  </a:lnTo>
                  <a:cubicBezTo>
                    <a:pt x="6812" y="11879"/>
                    <a:pt x="6834" y="11858"/>
                    <a:pt x="6812" y="11847"/>
                  </a:cubicBezTo>
                  <a:cubicBezTo>
                    <a:pt x="6779" y="11825"/>
                    <a:pt x="6790" y="11781"/>
                    <a:pt x="6768" y="11759"/>
                  </a:cubicBezTo>
                  <a:lnTo>
                    <a:pt x="6681" y="11650"/>
                  </a:lnTo>
                  <a:cubicBezTo>
                    <a:pt x="6670" y="11650"/>
                    <a:pt x="6670" y="11640"/>
                    <a:pt x="6681" y="11640"/>
                  </a:cubicBezTo>
                  <a:cubicBezTo>
                    <a:pt x="6703" y="11607"/>
                    <a:pt x="6681" y="11585"/>
                    <a:pt x="6670" y="11574"/>
                  </a:cubicBezTo>
                  <a:cubicBezTo>
                    <a:pt x="6648" y="11563"/>
                    <a:pt x="6616" y="11531"/>
                    <a:pt x="6681" y="11465"/>
                  </a:cubicBezTo>
                  <a:lnTo>
                    <a:pt x="6681" y="11465"/>
                  </a:lnTo>
                  <a:cubicBezTo>
                    <a:pt x="6658" y="11475"/>
                    <a:pt x="6642" y="11479"/>
                    <a:pt x="6630" y="11479"/>
                  </a:cubicBezTo>
                  <a:cubicBezTo>
                    <a:pt x="6604" y="11479"/>
                    <a:pt x="6602" y="11459"/>
                    <a:pt x="6594" y="11443"/>
                  </a:cubicBezTo>
                  <a:cubicBezTo>
                    <a:pt x="6583" y="11432"/>
                    <a:pt x="6572" y="11411"/>
                    <a:pt x="6572" y="11400"/>
                  </a:cubicBezTo>
                  <a:cubicBezTo>
                    <a:pt x="6572" y="11389"/>
                    <a:pt x="6572" y="11378"/>
                    <a:pt x="6572" y="11378"/>
                  </a:cubicBezTo>
                  <a:cubicBezTo>
                    <a:pt x="6616" y="11334"/>
                    <a:pt x="6594" y="11280"/>
                    <a:pt x="6529" y="11280"/>
                  </a:cubicBezTo>
                  <a:cubicBezTo>
                    <a:pt x="6507" y="11280"/>
                    <a:pt x="6496" y="11280"/>
                    <a:pt x="6518" y="11258"/>
                  </a:cubicBezTo>
                  <a:cubicBezTo>
                    <a:pt x="6537" y="11239"/>
                    <a:pt x="6531" y="11202"/>
                    <a:pt x="6506" y="11202"/>
                  </a:cubicBezTo>
                  <a:cubicBezTo>
                    <a:pt x="6503" y="11202"/>
                    <a:pt x="6499" y="11202"/>
                    <a:pt x="6496" y="11204"/>
                  </a:cubicBezTo>
                  <a:lnTo>
                    <a:pt x="6463" y="11204"/>
                  </a:lnTo>
                  <a:cubicBezTo>
                    <a:pt x="6441" y="11193"/>
                    <a:pt x="6420" y="11182"/>
                    <a:pt x="6398" y="11182"/>
                  </a:cubicBezTo>
                  <a:cubicBezTo>
                    <a:pt x="6388" y="11185"/>
                    <a:pt x="6380" y="11186"/>
                    <a:pt x="6374" y="11186"/>
                  </a:cubicBezTo>
                  <a:cubicBezTo>
                    <a:pt x="6359" y="11186"/>
                    <a:pt x="6351" y="11179"/>
                    <a:pt x="6343" y="11171"/>
                  </a:cubicBezTo>
                  <a:cubicBezTo>
                    <a:pt x="6332" y="11160"/>
                    <a:pt x="6343" y="11149"/>
                    <a:pt x="6376" y="11127"/>
                  </a:cubicBezTo>
                  <a:cubicBezTo>
                    <a:pt x="6376" y="11127"/>
                    <a:pt x="6387" y="11116"/>
                    <a:pt x="6387" y="11116"/>
                  </a:cubicBezTo>
                  <a:lnTo>
                    <a:pt x="6420" y="11062"/>
                  </a:lnTo>
                  <a:lnTo>
                    <a:pt x="6387" y="11062"/>
                  </a:lnTo>
                  <a:cubicBezTo>
                    <a:pt x="6376" y="11051"/>
                    <a:pt x="6354" y="11040"/>
                    <a:pt x="6343" y="11029"/>
                  </a:cubicBezTo>
                  <a:cubicBezTo>
                    <a:pt x="6311" y="10997"/>
                    <a:pt x="6311" y="10975"/>
                    <a:pt x="6365" y="10931"/>
                  </a:cubicBezTo>
                  <a:lnTo>
                    <a:pt x="6365" y="10931"/>
                  </a:lnTo>
                  <a:cubicBezTo>
                    <a:pt x="6357" y="10933"/>
                    <a:pt x="6349" y="10933"/>
                    <a:pt x="6342" y="10933"/>
                  </a:cubicBezTo>
                  <a:cubicBezTo>
                    <a:pt x="6295" y="10933"/>
                    <a:pt x="6285" y="10902"/>
                    <a:pt x="6332" y="10855"/>
                  </a:cubicBezTo>
                  <a:cubicBezTo>
                    <a:pt x="6318" y="10855"/>
                    <a:pt x="6303" y="10860"/>
                    <a:pt x="6295" y="10860"/>
                  </a:cubicBezTo>
                  <a:cubicBezTo>
                    <a:pt x="6291" y="10860"/>
                    <a:pt x="6289" y="10859"/>
                    <a:pt x="6289" y="10855"/>
                  </a:cubicBezTo>
                  <a:cubicBezTo>
                    <a:pt x="6256" y="10833"/>
                    <a:pt x="6234" y="10800"/>
                    <a:pt x="6212" y="10779"/>
                  </a:cubicBezTo>
                  <a:cubicBezTo>
                    <a:pt x="6212" y="10779"/>
                    <a:pt x="6234" y="10757"/>
                    <a:pt x="6245" y="10746"/>
                  </a:cubicBezTo>
                  <a:cubicBezTo>
                    <a:pt x="6251" y="10740"/>
                    <a:pt x="6256" y="10738"/>
                    <a:pt x="6262" y="10738"/>
                  </a:cubicBezTo>
                  <a:cubicBezTo>
                    <a:pt x="6267" y="10738"/>
                    <a:pt x="6272" y="10740"/>
                    <a:pt x="6278" y="10746"/>
                  </a:cubicBezTo>
                  <a:cubicBezTo>
                    <a:pt x="6300" y="10746"/>
                    <a:pt x="6311" y="10757"/>
                    <a:pt x="6332" y="10768"/>
                  </a:cubicBezTo>
                  <a:lnTo>
                    <a:pt x="6376" y="10768"/>
                  </a:lnTo>
                  <a:cubicBezTo>
                    <a:pt x="6387" y="10768"/>
                    <a:pt x="6398" y="10735"/>
                    <a:pt x="6398" y="10735"/>
                  </a:cubicBezTo>
                  <a:cubicBezTo>
                    <a:pt x="6376" y="10702"/>
                    <a:pt x="6354" y="10681"/>
                    <a:pt x="6332" y="10659"/>
                  </a:cubicBezTo>
                  <a:lnTo>
                    <a:pt x="6300" y="10659"/>
                  </a:lnTo>
                  <a:cubicBezTo>
                    <a:pt x="6256" y="10659"/>
                    <a:pt x="6223" y="10648"/>
                    <a:pt x="6234" y="10626"/>
                  </a:cubicBezTo>
                  <a:cubicBezTo>
                    <a:pt x="6242" y="10611"/>
                    <a:pt x="6239" y="10595"/>
                    <a:pt x="6221" y="10595"/>
                  </a:cubicBezTo>
                  <a:cubicBezTo>
                    <a:pt x="6213" y="10595"/>
                    <a:pt x="6203" y="10598"/>
                    <a:pt x="6191" y="10604"/>
                  </a:cubicBezTo>
                  <a:cubicBezTo>
                    <a:pt x="6186" y="10606"/>
                    <a:pt x="6181" y="10606"/>
                    <a:pt x="6176" y="10606"/>
                  </a:cubicBezTo>
                  <a:cubicBezTo>
                    <a:pt x="6145" y="10606"/>
                    <a:pt x="6106" y="10579"/>
                    <a:pt x="6125" y="10561"/>
                  </a:cubicBezTo>
                  <a:cubicBezTo>
                    <a:pt x="6136" y="10550"/>
                    <a:pt x="6158" y="10539"/>
                    <a:pt x="6180" y="10539"/>
                  </a:cubicBezTo>
                  <a:cubicBezTo>
                    <a:pt x="6191" y="10539"/>
                    <a:pt x="6191" y="10539"/>
                    <a:pt x="6202" y="10550"/>
                  </a:cubicBezTo>
                  <a:lnTo>
                    <a:pt x="6212" y="10539"/>
                  </a:lnTo>
                  <a:lnTo>
                    <a:pt x="6212" y="10517"/>
                  </a:lnTo>
                  <a:lnTo>
                    <a:pt x="6136" y="10430"/>
                  </a:lnTo>
                  <a:cubicBezTo>
                    <a:pt x="6136" y="10430"/>
                    <a:pt x="6125" y="10419"/>
                    <a:pt x="6125" y="10419"/>
                  </a:cubicBezTo>
                  <a:cubicBezTo>
                    <a:pt x="6112" y="10424"/>
                    <a:pt x="6102" y="10426"/>
                    <a:pt x="6095" y="10426"/>
                  </a:cubicBezTo>
                  <a:cubicBezTo>
                    <a:pt x="6070" y="10426"/>
                    <a:pt x="6068" y="10405"/>
                    <a:pt x="6060" y="10397"/>
                  </a:cubicBezTo>
                  <a:cubicBezTo>
                    <a:pt x="6038" y="10386"/>
                    <a:pt x="6027" y="10386"/>
                    <a:pt x="6005" y="10386"/>
                  </a:cubicBezTo>
                  <a:lnTo>
                    <a:pt x="5973" y="10386"/>
                  </a:lnTo>
                  <a:lnTo>
                    <a:pt x="6005" y="10354"/>
                  </a:lnTo>
                  <a:lnTo>
                    <a:pt x="6027" y="10354"/>
                  </a:lnTo>
                  <a:cubicBezTo>
                    <a:pt x="6027" y="10343"/>
                    <a:pt x="6071" y="10310"/>
                    <a:pt x="6071" y="10299"/>
                  </a:cubicBezTo>
                  <a:cubicBezTo>
                    <a:pt x="6071" y="10288"/>
                    <a:pt x="6071" y="10245"/>
                    <a:pt x="6027" y="10245"/>
                  </a:cubicBezTo>
                  <a:cubicBezTo>
                    <a:pt x="6016" y="10248"/>
                    <a:pt x="6005" y="10251"/>
                    <a:pt x="5996" y="10251"/>
                  </a:cubicBezTo>
                  <a:cubicBezTo>
                    <a:pt x="5978" y="10251"/>
                    <a:pt x="5965" y="10241"/>
                    <a:pt x="5973" y="10212"/>
                  </a:cubicBezTo>
                  <a:cubicBezTo>
                    <a:pt x="5982" y="10176"/>
                    <a:pt x="5961" y="10155"/>
                    <a:pt x="5935" y="10155"/>
                  </a:cubicBezTo>
                  <a:cubicBezTo>
                    <a:pt x="5929" y="10155"/>
                    <a:pt x="5924" y="10156"/>
                    <a:pt x="5918" y="10157"/>
                  </a:cubicBezTo>
                  <a:cubicBezTo>
                    <a:pt x="5875" y="10157"/>
                    <a:pt x="5853" y="10157"/>
                    <a:pt x="5842" y="10136"/>
                  </a:cubicBezTo>
                  <a:cubicBezTo>
                    <a:pt x="5842" y="10157"/>
                    <a:pt x="5842" y="10168"/>
                    <a:pt x="5831" y="10179"/>
                  </a:cubicBezTo>
                  <a:cubicBezTo>
                    <a:pt x="5808" y="10172"/>
                    <a:pt x="5801" y="10159"/>
                    <a:pt x="5781" y="10159"/>
                  </a:cubicBezTo>
                  <a:cubicBezTo>
                    <a:pt x="5772" y="10159"/>
                    <a:pt x="5761" y="10162"/>
                    <a:pt x="5744" y="10168"/>
                  </a:cubicBezTo>
                  <a:lnTo>
                    <a:pt x="5733" y="10168"/>
                  </a:lnTo>
                  <a:cubicBezTo>
                    <a:pt x="5733" y="10157"/>
                    <a:pt x="5725" y="10152"/>
                    <a:pt x="5713" y="10152"/>
                  </a:cubicBezTo>
                  <a:cubicBezTo>
                    <a:pt x="5700" y="10152"/>
                    <a:pt x="5684" y="10157"/>
                    <a:pt x="5668" y="10168"/>
                  </a:cubicBezTo>
                  <a:cubicBezTo>
                    <a:pt x="5668" y="10179"/>
                    <a:pt x="5657" y="10190"/>
                    <a:pt x="5657" y="10201"/>
                  </a:cubicBezTo>
                  <a:cubicBezTo>
                    <a:pt x="5655" y="10203"/>
                    <a:pt x="5653" y="10203"/>
                    <a:pt x="5651" y="10203"/>
                  </a:cubicBezTo>
                  <a:cubicBezTo>
                    <a:pt x="5639" y="10203"/>
                    <a:pt x="5619" y="10188"/>
                    <a:pt x="5601" y="10188"/>
                  </a:cubicBezTo>
                  <a:cubicBezTo>
                    <a:pt x="5598" y="10188"/>
                    <a:pt x="5594" y="10189"/>
                    <a:pt x="5591" y="10190"/>
                  </a:cubicBezTo>
                  <a:cubicBezTo>
                    <a:pt x="5575" y="10196"/>
                    <a:pt x="5564" y="10199"/>
                    <a:pt x="5556" y="10199"/>
                  </a:cubicBezTo>
                  <a:cubicBezTo>
                    <a:pt x="5536" y="10199"/>
                    <a:pt x="5534" y="10184"/>
                    <a:pt x="5526" y="10168"/>
                  </a:cubicBezTo>
                  <a:cubicBezTo>
                    <a:pt x="5515" y="10157"/>
                    <a:pt x="5504" y="10147"/>
                    <a:pt x="5493" y="10147"/>
                  </a:cubicBezTo>
                  <a:cubicBezTo>
                    <a:pt x="5490" y="10150"/>
                    <a:pt x="5485" y="10151"/>
                    <a:pt x="5479" y="10151"/>
                  </a:cubicBezTo>
                  <a:cubicBezTo>
                    <a:pt x="5466" y="10151"/>
                    <a:pt x="5450" y="10143"/>
                    <a:pt x="5450" y="10136"/>
                  </a:cubicBezTo>
                  <a:cubicBezTo>
                    <a:pt x="5450" y="10125"/>
                    <a:pt x="5461" y="10103"/>
                    <a:pt x="5471" y="10092"/>
                  </a:cubicBezTo>
                  <a:cubicBezTo>
                    <a:pt x="5450" y="10081"/>
                    <a:pt x="5428" y="10070"/>
                    <a:pt x="5417" y="10059"/>
                  </a:cubicBezTo>
                  <a:cubicBezTo>
                    <a:pt x="5406" y="10048"/>
                    <a:pt x="5417" y="10038"/>
                    <a:pt x="5395" y="10027"/>
                  </a:cubicBezTo>
                  <a:cubicBezTo>
                    <a:pt x="5384" y="10016"/>
                    <a:pt x="5362" y="10016"/>
                    <a:pt x="5341" y="10016"/>
                  </a:cubicBezTo>
                  <a:cubicBezTo>
                    <a:pt x="5341" y="10016"/>
                    <a:pt x="5319" y="10038"/>
                    <a:pt x="5308" y="10038"/>
                  </a:cubicBezTo>
                  <a:cubicBezTo>
                    <a:pt x="5299" y="10046"/>
                    <a:pt x="5276" y="10062"/>
                    <a:pt x="5262" y="10062"/>
                  </a:cubicBezTo>
                  <a:cubicBezTo>
                    <a:pt x="5258" y="10062"/>
                    <a:pt x="5256" y="10061"/>
                    <a:pt x="5253" y="10059"/>
                  </a:cubicBezTo>
                  <a:cubicBezTo>
                    <a:pt x="5232" y="10005"/>
                    <a:pt x="5210" y="9950"/>
                    <a:pt x="5188" y="9896"/>
                  </a:cubicBezTo>
                  <a:cubicBezTo>
                    <a:pt x="5200" y="9894"/>
                    <a:pt x="5210" y="9893"/>
                    <a:pt x="5218" y="9893"/>
                  </a:cubicBezTo>
                  <a:cubicBezTo>
                    <a:pt x="5253" y="9893"/>
                    <a:pt x="5249" y="9911"/>
                    <a:pt x="5232" y="9929"/>
                  </a:cubicBezTo>
                  <a:cubicBezTo>
                    <a:pt x="5269" y="9929"/>
                    <a:pt x="5266" y="9977"/>
                    <a:pt x="5320" y="9977"/>
                  </a:cubicBezTo>
                  <a:cubicBezTo>
                    <a:pt x="5329" y="9977"/>
                    <a:pt x="5339" y="9975"/>
                    <a:pt x="5352" y="9972"/>
                  </a:cubicBezTo>
                  <a:lnTo>
                    <a:pt x="5406" y="9972"/>
                  </a:lnTo>
                  <a:cubicBezTo>
                    <a:pt x="5428" y="9961"/>
                    <a:pt x="5428" y="9950"/>
                    <a:pt x="5417" y="9950"/>
                  </a:cubicBezTo>
                  <a:cubicBezTo>
                    <a:pt x="5417" y="9939"/>
                    <a:pt x="5406" y="9918"/>
                    <a:pt x="5395" y="9918"/>
                  </a:cubicBezTo>
                  <a:cubicBezTo>
                    <a:pt x="5385" y="9920"/>
                    <a:pt x="5377" y="9921"/>
                    <a:pt x="5371" y="9921"/>
                  </a:cubicBezTo>
                  <a:cubicBezTo>
                    <a:pt x="5344" y="9921"/>
                    <a:pt x="5350" y="9903"/>
                    <a:pt x="5341" y="9885"/>
                  </a:cubicBezTo>
                  <a:cubicBezTo>
                    <a:pt x="5368" y="9874"/>
                    <a:pt x="5390" y="9869"/>
                    <a:pt x="5405" y="9869"/>
                  </a:cubicBezTo>
                  <a:cubicBezTo>
                    <a:pt x="5420" y="9869"/>
                    <a:pt x="5428" y="9874"/>
                    <a:pt x="5428" y="9885"/>
                  </a:cubicBezTo>
                  <a:cubicBezTo>
                    <a:pt x="5428" y="9907"/>
                    <a:pt x="5439" y="9918"/>
                    <a:pt x="5450" y="9929"/>
                  </a:cubicBezTo>
                  <a:cubicBezTo>
                    <a:pt x="5450" y="9934"/>
                    <a:pt x="5455" y="9934"/>
                    <a:pt x="5463" y="9934"/>
                  </a:cubicBezTo>
                  <a:cubicBezTo>
                    <a:pt x="5471" y="9934"/>
                    <a:pt x="5482" y="9934"/>
                    <a:pt x="5493" y="9939"/>
                  </a:cubicBezTo>
                  <a:cubicBezTo>
                    <a:pt x="5504" y="9929"/>
                    <a:pt x="5515" y="9907"/>
                    <a:pt x="5526" y="9896"/>
                  </a:cubicBezTo>
                  <a:cubicBezTo>
                    <a:pt x="5526" y="9885"/>
                    <a:pt x="5515" y="9885"/>
                    <a:pt x="5504" y="9874"/>
                  </a:cubicBezTo>
                  <a:lnTo>
                    <a:pt x="5395" y="9798"/>
                  </a:lnTo>
                  <a:cubicBezTo>
                    <a:pt x="5384" y="9798"/>
                    <a:pt x="5373" y="9787"/>
                    <a:pt x="5362" y="9787"/>
                  </a:cubicBezTo>
                  <a:cubicBezTo>
                    <a:pt x="5319" y="9787"/>
                    <a:pt x="5286" y="9787"/>
                    <a:pt x="5297" y="9754"/>
                  </a:cubicBezTo>
                  <a:cubicBezTo>
                    <a:pt x="5297" y="9754"/>
                    <a:pt x="5308" y="9754"/>
                    <a:pt x="5319" y="9743"/>
                  </a:cubicBezTo>
                  <a:cubicBezTo>
                    <a:pt x="5341" y="9743"/>
                    <a:pt x="5362" y="9738"/>
                    <a:pt x="5387" y="9738"/>
                  </a:cubicBezTo>
                  <a:cubicBezTo>
                    <a:pt x="5400" y="9738"/>
                    <a:pt x="5413" y="9740"/>
                    <a:pt x="5428" y="9743"/>
                  </a:cubicBezTo>
                  <a:cubicBezTo>
                    <a:pt x="5447" y="9756"/>
                    <a:pt x="5474" y="9761"/>
                    <a:pt x="5501" y="9761"/>
                  </a:cubicBezTo>
                  <a:cubicBezTo>
                    <a:pt x="5521" y="9761"/>
                    <a:pt x="5541" y="9759"/>
                    <a:pt x="5559" y="9754"/>
                  </a:cubicBezTo>
                  <a:cubicBezTo>
                    <a:pt x="5591" y="9754"/>
                    <a:pt x="5624" y="9732"/>
                    <a:pt x="5657" y="9721"/>
                  </a:cubicBezTo>
                  <a:cubicBezTo>
                    <a:pt x="5668" y="9721"/>
                    <a:pt x="5657" y="9700"/>
                    <a:pt x="5668" y="9689"/>
                  </a:cubicBezTo>
                  <a:cubicBezTo>
                    <a:pt x="5668" y="9678"/>
                    <a:pt x="5668" y="9678"/>
                    <a:pt x="5678" y="9667"/>
                  </a:cubicBezTo>
                  <a:lnTo>
                    <a:pt x="5744" y="9667"/>
                  </a:lnTo>
                  <a:cubicBezTo>
                    <a:pt x="5733" y="9645"/>
                    <a:pt x="5733" y="9623"/>
                    <a:pt x="5722" y="9602"/>
                  </a:cubicBezTo>
                  <a:cubicBezTo>
                    <a:pt x="5722" y="9602"/>
                    <a:pt x="5722" y="9591"/>
                    <a:pt x="5744" y="9580"/>
                  </a:cubicBezTo>
                  <a:cubicBezTo>
                    <a:pt x="5747" y="9576"/>
                    <a:pt x="5751" y="9575"/>
                    <a:pt x="5754" y="9575"/>
                  </a:cubicBezTo>
                  <a:cubicBezTo>
                    <a:pt x="5761" y="9575"/>
                    <a:pt x="5766" y="9580"/>
                    <a:pt x="5766" y="9580"/>
                  </a:cubicBezTo>
                  <a:cubicBezTo>
                    <a:pt x="5766" y="9580"/>
                    <a:pt x="5820" y="9602"/>
                    <a:pt x="5820" y="9623"/>
                  </a:cubicBezTo>
                  <a:cubicBezTo>
                    <a:pt x="5831" y="9678"/>
                    <a:pt x="5886" y="9721"/>
                    <a:pt x="5864" y="9787"/>
                  </a:cubicBezTo>
                  <a:lnTo>
                    <a:pt x="5896" y="9820"/>
                  </a:lnTo>
                  <a:cubicBezTo>
                    <a:pt x="5907" y="9841"/>
                    <a:pt x="5918" y="9863"/>
                    <a:pt x="5929" y="9874"/>
                  </a:cubicBezTo>
                  <a:cubicBezTo>
                    <a:pt x="5935" y="9885"/>
                    <a:pt x="5940" y="9890"/>
                    <a:pt x="5947" y="9890"/>
                  </a:cubicBezTo>
                  <a:cubicBezTo>
                    <a:pt x="5954" y="9890"/>
                    <a:pt x="5962" y="9885"/>
                    <a:pt x="5973" y="9874"/>
                  </a:cubicBezTo>
                  <a:cubicBezTo>
                    <a:pt x="6016" y="9845"/>
                    <a:pt x="6036" y="9835"/>
                    <a:pt x="6057" y="9835"/>
                  </a:cubicBezTo>
                  <a:cubicBezTo>
                    <a:pt x="6067" y="9835"/>
                    <a:pt x="6078" y="9838"/>
                    <a:pt x="6093" y="9841"/>
                  </a:cubicBezTo>
                  <a:cubicBezTo>
                    <a:pt x="6114" y="9841"/>
                    <a:pt x="6125" y="9841"/>
                    <a:pt x="6136" y="9830"/>
                  </a:cubicBezTo>
                  <a:cubicBezTo>
                    <a:pt x="6136" y="9822"/>
                    <a:pt x="6136" y="9806"/>
                    <a:pt x="6119" y="9806"/>
                  </a:cubicBezTo>
                  <a:cubicBezTo>
                    <a:pt x="6115" y="9806"/>
                    <a:pt x="6110" y="9807"/>
                    <a:pt x="6103" y="9809"/>
                  </a:cubicBezTo>
                  <a:cubicBezTo>
                    <a:pt x="6087" y="9814"/>
                    <a:pt x="6076" y="9817"/>
                    <a:pt x="6068" y="9817"/>
                  </a:cubicBezTo>
                  <a:cubicBezTo>
                    <a:pt x="6060" y="9817"/>
                    <a:pt x="6054" y="9814"/>
                    <a:pt x="6049" y="9809"/>
                  </a:cubicBezTo>
                  <a:lnTo>
                    <a:pt x="6005" y="9809"/>
                  </a:lnTo>
                  <a:cubicBezTo>
                    <a:pt x="5996" y="9812"/>
                    <a:pt x="5988" y="9813"/>
                    <a:pt x="5982" y="9813"/>
                  </a:cubicBezTo>
                  <a:cubicBezTo>
                    <a:pt x="5966" y="9813"/>
                    <a:pt x="5959" y="9805"/>
                    <a:pt x="5951" y="9798"/>
                  </a:cubicBezTo>
                  <a:lnTo>
                    <a:pt x="5864" y="9591"/>
                  </a:lnTo>
                  <a:cubicBezTo>
                    <a:pt x="5853" y="9580"/>
                    <a:pt x="5842" y="9569"/>
                    <a:pt x="5831" y="9569"/>
                  </a:cubicBezTo>
                  <a:cubicBezTo>
                    <a:pt x="5798" y="9569"/>
                    <a:pt x="5766" y="9536"/>
                    <a:pt x="5777" y="9504"/>
                  </a:cubicBezTo>
                  <a:cubicBezTo>
                    <a:pt x="5777" y="9493"/>
                    <a:pt x="5820" y="9482"/>
                    <a:pt x="5842" y="9460"/>
                  </a:cubicBezTo>
                  <a:lnTo>
                    <a:pt x="5886" y="9438"/>
                  </a:lnTo>
                  <a:cubicBezTo>
                    <a:pt x="5886" y="9438"/>
                    <a:pt x="5886" y="9427"/>
                    <a:pt x="5875" y="9427"/>
                  </a:cubicBezTo>
                  <a:lnTo>
                    <a:pt x="5820" y="9449"/>
                  </a:lnTo>
                  <a:cubicBezTo>
                    <a:pt x="5820" y="9449"/>
                    <a:pt x="5809" y="9460"/>
                    <a:pt x="5798" y="9460"/>
                  </a:cubicBezTo>
                  <a:lnTo>
                    <a:pt x="5755" y="9460"/>
                  </a:lnTo>
                  <a:cubicBezTo>
                    <a:pt x="5744" y="9449"/>
                    <a:pt x="5722" y="9438"/>
                    <a:pt x="5711" y="9416"/>
                  </a:cubicBezTo>
                  <a:cubicBezTo>
                    <a:pt x="5708" y="9413"/>
                    <a:pt x="5703" y="9411"/>
                    <a:pt x="5697" y="9411"/>
                  </a:cubicBezTo>
                  <a:cubicBezTo>
                    <a:pt x="5686" y="9411"/>
                    <a:pt x="5671" y="9416"/>
                    <a:pt x="5657" y="9416"/>
                  </a:cubicBezTo>
                  <a:cubicBezTo>
                    <a:pt x="5624" y="9416"/>
                    <a:pt x="5624" y="9449"/>
                    <a:pt x="5624" y="9460"/>
                  </a:cubicBezTo>
                  <a:lnTo>
                    <a:pt x="5640" y="9493"/>
                  </a:lnTo>
                  <a:lnTo>
                    <a:pt x="5657" y="9493"/>
                  </a:lnTo>
                  <a:lnTo>
                    <a:pt x="5646" y="9504"/>
                  </a:lnTo>
                  <a:lnTo>
                    <a:pt x="5646" y="9504"/>
                  </a:lnTo>
                  <a:lnTo>
                    <a:pt x="5640" y="9493"/>
                  </a:lnTo>
                  <a:lnTo>
                    <a:pt x="5602" y="9493"/>
                  </a:lnTo>
                  <a:lnTo>
                    <a:pt x="5617" y="9514"/>
                  </a:lnTo>
                  <a:lnTo>
                    <a:pt x="5617" y="9514"/>
                  </a:lnTo>
                  <a:cubicBezTo>
                    <a:pt x="5624" y="9513"/>
                    <a:pt x="5634" y="9509"/>
                    <a:pt x="5646" y="9504"/>
                  </a:cubicBezTo>
                  <a:lnTo>
                    <a:pt x="5646" y="9504"/>
                  </a:lnTo>
                  <a:lnTo>
                    <a:pt x="5624" y="9525"/>
                  </a:lnTo>
                  <a:lnTo>
                    <a:pt x="5617" y="9514"/>
                  </a:lnTo>
                  <a:lnTo>
                    <a:pt x="5617" y="9514"/>
                  </a:lnTo>
                  <a:cubicBezTo>
                    <a:pt x="5614" y="9515"/>
                    <a:pt x="5611" y="9515"/>
                    <a:pt x="5608" y="9515"/>
                  </a:cubicBezTo>
                  <a:cubicBezTo>
                    <a:pt x="5594" y="9515"/>
                    <a:pt x="5587" y="9506"/>
                    <a:pt x="5580" y="9493"/>
                  </a:cubicBezTo>
                  <a:cubicBezTo>
                    <a:pt x="5569" y="9460"/>
                    <a:pt x="5559" y="9427"/>
                    <a:pt x="5548" y="9395"/>
                  </a:cubicBezTo>
                  <a:cubicBezTo>
                    <a:pt x="5538" y="9385"/>
                    <a:pt x="5521" y="9379"/>
                    <a:pt x="5501" y="9379"/>
                  </a:cubicBezTo>
                  <a:cubicBezTo>
                    <a:pt x="5477" y="9379"/>
                    <a:pt x="5447" y="9387"/>
                    <a:pt x="5417" y="9405"/>
                  </a:cubicBezTo>
                  <a:cubicBezTo>
                    <a:pt x="5428" y="9416"/>
                    <a:pt x="5428" y="9427"/>
                    <a:pt x="5439" y="9438"/>
                  </a:cubicBezTo>
                  <a:cubicBezTo>
                    <a:pt x="5450" y="9460"/>
                    <a:pt x="5450" y="9471"/>
                    <a:pt x="5450" y="9482"/>
                  </a:cubicBezTo>
                  <a:cubicBezTo>
                    <a:pt x="5462" y="9500"/>
                    <a:pt x="5467" y="9508"/>
                    <a:pt x="5480" y="9508"/>
                  </a:cubicBezTo>
                  <a:cubicBezTo>
                    <a:pt x="5491" y="9508"/>
                    <a:pt x="5507" y="9502"/>
                    <a:pt x="5537" y="9493"/>
                  </a:cubicBezTo>
                  <a:lnTo>
                    <a:pt x="5537" y="9493"/>
                  </a:lnTo>
                  <a:cubicBezTo>
                    <a:pt x="5548" y="9536"/>
                    <a:pt x="5471" y="9580"/>
                    <a:pt x="5493" y="9602"/>
                  </a:cubicBezTo>
                  <a:cubicBezTo>
                    <a:pt x="5493" y="9602"/>
                    <a:pt x="5482" y="9623"/>
                    <a:pt x="5471" y="9623"/>
                  </a:cubicBezTo>
                  <a:lnTo>
                    <a:pt x="5406" y="9667"/>
                  </a:lnTo>
                  <a:cubicBezTo>
                    <a:pt x="5406" y="9645"/>
                    <a:pt x="5373" y="9634"/>
                    <a:pt x="5417" y="9623"/>
                  </a:cubicBezTo>
                  <a:cubicBezTo>
                    <a:pt x="5471" y="9602"/>
                    <a:pt x="5471" y="9580"/>
                    <a:pt x="5450" y="9569"/>
                  </a:cubicBezTo>
                  <a:cubicBezTo>
                    <a:pt x="5439" y="9547"/>
                    <a:pt x="5450" y="9547"/>
                    <a:pt x="5450" y="9536"/>
                  </a:cubicBezTo>
                  <a:cubicBezTo>
                    <a:pt x="5450" y="9528"/>
                    <a:pt x="5450" y="9507"/>
                    <a:pt x="5431" y="9507"/>
                  </a:cubicBezTo>
                  <a:cubicBezTo>
                    <a:pt x="5424" y="9507"/>
                    <a:pt x="5417" y="9509"/>
                    <a:pt x="5406" y="9514"/>
                  </a:cubicBezTo>
                  <a:cubicBezTo>
                    <a:pt x="5395" y="9514"/>
                    <a:pt x="5384" y="9504"/>
                    <a:pt x="5373" y="9504"/>
                  </a:cubicBezTo>
                  <a:lnTo>
                    <a:pt x="5308" y="9493"/>
                  </a:lnTo>
                  <a:lnTo>
                    <a:pt x="5286" y="9536"/>
                  </a:lnTo>
                  <a:lnTo>
                    <a:pt x="5275" y="9536"/>
                  </a:lnTo>
                  <a:cubicBezTo>
                    <a:pt x="5232" y="9504"/>
                    <a:pt x="5243" y="9482"/>
                    <a:pt x="5319" y="9427"/>
                  </a:cubicBezTo>
                  <a:cubicBezTo>
                    <a:pt x="5341" y="9416"/>
                    <a:pt x="5341" y="9405"/>
                    <a:pt x="5319" y="9405"/>
                  </a:cubicBezTo>
                  <a:cubicBezTo>
                    <a:pt x="5297" y="9405"/>
                    <a:pt x="5264" y="9416"/>
                    <a:pt x="5232" y="9427"/>
                  </a:cubicBezTo>
                  <a:cubicBezTo>
                    <a:pt x="5232" y="9416"/>
                    <a:pt x="5221" y="9405"/>
                    <a:pt x="5221" y="9405"/>
                  </a:cubicBezTo>
                  <a:cubicBezTo>
                    <a:pt x="5210" y="9395"/>
                    <a:pt x="5199" y="9395"/>
                    <a:pt x="5188" y="9384"/>
                  </a:cubicBezTo>
                  <a:cubicBezTo>
                    <a:pt x="5177" y="9384"/>
                    <a:pt x="5166" y="9373"/>
                    <a:pt x="5155" y="9373"/>
                  </a:cubicBezTo>
                  <a:cubicBezTo>
                    <a:pt x="5144" y="9362"/>
                    <a:pt x="5144" y="9351"/>
                    <a:pt x="5134" y="9351"/>
                  </a:cubicBezTo>
                  <a:cubicBezTo>
                    <a:pt x="5114" y="9322"/>
                    <a:pt x="5121" y="9284"/>
                    <a:pt x="5060" y="9284"/>
                  </a:cubicBezTo>
                  <a:cubicBezTo>
                    <a:pt x="5053" y="9284"/>
                    <a:pt x="5045" y="9284"/>
                    <a:pt x="5035" y="9286"/>
                  </a:cubicBezTo>
                  <a:cubicBezTo>
                    <a:pt x="5035" y="9286"/>
                    <a:pt x="5025" y="9275"/>
                    <a:pt x="5014" y="9275"/>
                  </a:cubicBezTo>
                  <a:cubicBezTo>
                    <a:pt x="5003" y="9231"/>
                    <a:pt x="4981" y="9198"/>
                    <a:pt x="4970" y="9155"/>
                  </a:cubicBezTo>
                  <a:cubicBezTo>
                    <a:pt x="4989" y="9148"/>
                    <a:pt x="5004" y="9142"/>
                    <a:pt x="5016" y="9142"/>
                  </a:cubicBezTo>
                  <a:cubicBezTo>
                    <a:pt x="5024" y="9142"/>
                    <a:pt x="5031" y="9146"/>
                    <a:pt x="5035" y="9155"/>
                  </a:cubicBezTo>
                  <a:cubicBezTo>
                    <a:pt x="5035" y="9155"/>
                    <a:pt x="5035" y="9166"/>
                    <a:pt x="5046" y="9166"/>
                  </a:cubicBezTo>
                  <a:cubicBezTo>
                    <a:pt x="5052" y="9171"/>
                    <a:pt x="5060" y="9174"/>
                    <a:pt x="5070" y="9174"/>
                  </a:cubicBezTo>
                  <a:cubicBezTo>
                    <a:pt x="5079" y="9174"/>
                    <a:pt x="5090" y="9171"/>
                    <a:pt x="5101" y="9166"/>
                  </a:cubicBezTo>
                  <a:cubicBezTo>
                    <a:pt x="5112" y="9166"/>
                    <a:pt x="5123" y="9144"/>
                    <a:pt x="5123" y="9144"/>
                  </a:cubicBezTo>
                  <a:cubicBezTo>
                    <a:pt x="5112" y="9111"/>
                    <a:pt x="5112" y="9089"/>
                    <a:pt x="5101" y="9057"/>
                  </a:cubicBezTo>
                  <a:cubicBezTo>
                    <a:pt x="5101" y="9050"/>
                    <a:pt x="5101" y="9043"/>
                    <a:pt x="5086" y="9041"/>
                  </a:cubicBezTo>
                  <a:lnTo>
                    <a:pt x="5086" y="9041"/>
                  </a:lnTo>
                  <a:cubicBezTo>
                    <a:pt x="5093" y="9040"/>
                    <a:pt x="5102" y="9038"/>
                    <a:pt x="5112" y="9035"/>
                  </a:cubicBezTo>
                  <a:lnTo>
                    <a:pt x="5166" y="9035"/>
                  </a:lnTo>
                  <a:cubicBezTo>
                    <a:pt x="5188" y="9046"/>
                    <a:pt x="5221" y="9068"/>
                    <a:pt x="5243" y="9100"/>
                  </a:cubicBezTo>
                  <a:cubicBezTo>
                    <a:pt x="5251" y="9116"/>
                    <a:pt x="5270" y="9126"/>
                    <a:pt x="5306" y="9126"/>
                  </a:cubicBezTo>
                  <a:cubicBezTo>
                    <a:pt x="5319" y="9126"/>
                    <a:pt x="5334" y="9125"/>
                    <a:pt x="5352" y="9122"/>
                  </a:cubicBezTo>
                  <a:cubicBezTo>
                    <a:pt x="5341" y="9100"/>
                    <a:pt x="5330" y="9078"/>
                    <a:pt x="5319" y="9057"/>
                  </a:cubicBezTo>
                  <a:cubicBezTo>
                    <a:pt x="5319" y="9046"/>
                    <a:pt x="5330" y="9035"/>
                    <a:pt x="5330" y="9024"/>
                  </a:cubicBezTo>
                  <a:lnTo>
                    <a:pt x="5406" y="9024"/>
                  </a:lnTo>
                  <a:cubicBezTo>
                    <a:pt x="5406" y="9024"/>
                    <a:pt x="5417" y="9013"/>
                    <a:pt x="5417" y="9002"/>
                  </a:cubicBezTo>
                  <a:cubicBezTo>
                    <a:pt x="5428" y="8991"/>
                    <a:pt x="5428" y="8980"/>
                    <a:pt x="5417" y="8970"/>
                  </a:cubicBezTo>
                  <a:cubicBezTo>
                    <a:pt x="5417" y="8959"/>
                    <a:pt x="5417" y="8937"/>
                    <a:pt x="5471" y="8926"/>
                  </a:cubicBezTo>
                  <a:cubicBezTo>
                    <a:pt x="5515" y="8915"/>
                    <a:pt x="5537" y="8904"/>
                    <a:pt x="5569" y="8893"/>
                  </a:cubicBezTo>
                  <a:lnTo>
                    <a:pt x="5569" y="8882"/>
                  </a:lnTo>
                  <a:cubicBezTo>
                    <a:pt x="5540" y="8888"/>
                    <a:pt x="5507" y="8898"/>
                    <a:pt x="5488" y="8898"/>
                  </a:cubicBezTo>
                  <a:cubicBezTo>
                    <a:pt x="5473" y="8898"/>
                    <a:pt x="5467" y="8891"/>
                    <a:pt x="5482" y="8871"/>
                  </a:cubicBezTo>
                  <a:lnTo>
                    <a:pt x="5482" y="8871"/>
                  </a:lnTo>
                  <a:cubicBezTo>
                    <a:pt x="5450" y="8877"/>
                    <a:pt x="5433" y="8880"/>
                    <a:pt x="5420" y="8880"/>
                  </a:cubicBezTo>
                  <a:cubicBezTo>
                    <a:pt x="5406" y="8880"/>
                    <a:pt x="5395" y="8877"/>
                    <a:pt x="5373" y="8871"/>
                  </a:cubicBezTo>
                  <a:lnTo>
                    <a:pt x="5264" y="8871"/>
                  </a:lnTo>
                  <a:cubicBezTo>
                    <a:pt x="5264" y="8882"/>
                    <a:pt x="5253" y="8893"/>
                    <a:pt x="5243" y="8904"/>
                  </a:cubicBezTo>
                  <a:lnTo>
                    <a:pt x="5188" y="8904"/>
                  </a:lnTo>
                  <a:cubicBezTo>
                    <a:pt x="5144" y="8904"/>
                    <a:pt x="5112" y="8882"/>
                    <a:pt x="5112" y="8861"/>
                  </a:cubicBezTo>
                  <a:lnTo>
                    <a:pt x="5090" y="8861"/>
                  </a:lnTo>
                  <a:cubicBezTo>
                    <a:pt x="5057" y="8850"/>
                    <a:pt x="5025" y="8839"/>
                    <a:pt x="5003" y="8828"/>
                  </a:cubicBezTo>
                  <a:cubicBezTo>
                    <a:pt x="4992" y="8828"/>
                    <a:pt x="4981" y="8817"/>
                    <a:pt x="4970" y="8795"/>
                  </a:cubicBezTo>
                  <a:cubicBezTo>
                    <a:pt x="4959" y="8762"/>
                    <a:pt x="4948" y="8741"/>
                    <a:pt x="4937" y="8708"/>
                  </a:cubicBezTo>
                  <a:lnTo>
                    <a:pt x="4948" y="8708"/>
                  </a:lnTo>
                  <a:cubicBezTo>
                    <a:pt x="4970" y="8697"/>
                    <a:pt x="4992" y="8686"/>
                    <a:pt x="5003" y="8675"/>
                  </a:cubicBezTo>
                  <a:cubicBezTo>
                    <a:pt x="5014" y="8664"/>
                    <a:pt x="5011" y="8662"/>
                    <a:pt x="5003" y="8662"/>
                  </a:cubicBezTo>
                  <a:cubicBezTo>
                    <a:pt x="4995" y="8662"/>
                    <a:pt x="4981" y="8664"/>
                    <a:pt x="4970" y="8664"/>
                  </a:cubicBezTo>
                  <a:cubicBezTo>
                    <a:pt x="4948" y="8664"/>
                    <a:pt x="4959" y="8643"/>
                    <a:pt x="4948" y="8632"/>
                  </a:cubicBezTo>
                  <a:cubicBezTo>
                    <a:pt x="4981" y="8621"/>
                    <a:pt x="5025" y="8610"/>
                    <a:pt x="5057" y="8599"/>
                  </a:cubicBezTo>
                  <a:cubicBezTo>
                    <a:pt x="5066" y="8603"/>
                    <a:pt x="5076" y="8605"/>
                    <a:pt x="5087" y="8605"/>
                  </a:cubicBezTo>
                  <a:cubicBezTo>
                    <a:pt x="5121" y="8605"/>
                    <a:pt x="5161" y="8586"/>
                    <a:pt x="5194" y="8586"/>
                  </a:cubicBezTo>
                  <a:cubicBezTo>
                    <a:pt x="5200" y="8586"/>
                    <a:pt x="5205" y="8587"/>
                    <a:pt x="5210" y="8588"/>
                  </a:cubicBezTo>
                  <a:cubicBezTo>
                    <a:pt x="5210" y="8577"/>
                    <a:pt x="5199" y="8577"/>
                    <a:pt x="5188" y="8566"/>
                  </a:cubicBezTo>
                  <a:cubicBezTo>
                    <a:pt x="5166" y="8523"/>
                    <a:pt x="5134" y="8468"/>
                    <a:pt x="5112" y="8425"/>
                  </a:cubicBezTo>
                  <a:cubicBezTo>
                    <a:pt x="5103" y="8407"/>
                    <a:pt x="5109" y="8389"/>
                    <a:pt x="5081" y="8389"/>
                  </a:cubicBezTo>
                  <a:cubicBezTo>
                    <a:pt x="5075" y="8389"/>
                    <a:pt x="5067" y="8390"/>
                    <a:pt x="5057" y="8392"/>
                  </a:cubicBezTo>
                  <a:cubicBezTo>
                    <a:pt x="5046" y="8392"/>
                    <a:pt x="5046" y="8381"/>
                    <a:pt x="5035" y="8370"/>
                  </a:cubicBezTo>
                  <a:cubicBezTo>
                    <a:pt x="5035" y="8359"/>
                    <a:pt x="5035" y="8348"/>
                    <a:pt x="5025" y="8337"/>
                  </a:cubicBezTo>
                  <a:cubicBezTo>
                    <a:pt x="5025" y="8325"/>
                    <a:pt x="5013" y="8319"/>
                    <a:pt x="4997" y="8319"/>
                  </a:cubicBezTo>
                  <a:cubicBezTo>
                    <a:pt x="4986" y="8319"/>
                    <a:pt x="4973" y="8322"/>
                    <a:pt x="4959" y="8327"/>
                  </a:cubicBezTo>
                  <a:lnTo>
                    <a:pt x="4992" y="8337"/>
                  </a:lnTo>
                  <a:cubicBezTo>
                    <a:pt x="4992" y="8337"/>
                    <a:pt x="4970" y="8348"/>
                    <a:pt x="4970" y="8348"/>
                  </a:cubicBezTo>
                  <a:lnTo>
                    <a:pt x="4937" y="8348"/>
                  </a:lnTo>
                  <a:cubicBezTo>
                    <a:pt x="4921" y="8344"/>
                    <a:pt x="4908" y="8342"/>
                    <a:pt x="4896" y="8342"/>
                  </a:cubicBezTo>
                  <a:cubicBezTo>
                    <a:pt x="4875" y="8342"/>
                    <a:pt x="4856" y="8349"/>
                    <a:pt x="4828" y="8370"/>
                  </a:cubicBezTo>
                  <a:cubicBezTo>
                    <a:pt x="4828" y="8352"/>
                    <a:pt x="4828" y="8335"/>
                    <a:pt x="4793" y="8335"/>
                  </a:cubicBezTo>
                  <a:cubicBezTo>
                    <a:pt x="4785" y="8335"/>
                    <a:pt x="4775" y="8335"/>
                    <a:pt x="4763" y="8337"/>
                  </a:cubicBezTo>
                  <a:cubicBezTo>
                    <a:pt x="4741" y="8337"/>
                    <a:pt x="4719" y="8337"/>
                    <a:pt x="4730" y="8305"/>
                  </a:cubicBezTo>
                  <a:cubicBezTo>
                    <a:pt x="4741" y="8294"/>
                    <a:pt x="4741" y="8291"/>
                    <a:pt x="4739" y="8291"/>
                  </a:cubicBezTo>
                  <a:cubicBezTo>
                    <a:pt x="4736" y="8291"/>
                    <a:pt x="4730" y="8294"/>
                    <a:pt x="4730" y="8294"/>
                  </a:cubicBezTo>
                  <a:cubicBezTo>
                    <a:pt x="4730" y="8272"/>
                    <a:pt x="4741" y="8261"/>
                    <a:pt x="4752" y="8250"/>
                  </a:cubicBezTo>
                  <a:cubicBezTo>
                    <a:pt x="4774" y="8239"/>
                    <a:pt x="4796" y="8239"/>
                    <a:pt x="4818" y="8239"/>
                  </a:cubicBezTo>
                  <a:cubicBezTo>
                    <a:pt x="4839" y="8250"/>
                    <a:pt x="4861" y="8272"/>
                    <a:pt x="4894" y="8283"/>
                  </a:cubicBezTo>
                  <a:lnTo>
                    <a:pt x="4926" y="8283"/>
                  </a:lnTo>
                  <a:cubicBezTo>
                    <a:pt x="4916" y="8261"/>
                    <a:pt x="4905" y="8250"/>
                    <a:pt x="4894" y="8239"/>
                  </a:cubicBezTo>
                  <a:cubicBezTo>
                    <a:pt x="4883" y="8228"/>
                    <a:pt x="4861" y="8207"/>
                    <a:pt x="4894" y="8185"/>
                  </a:cubicBezTo>
                  <a:cubicBezTo>
                    <a:pt x="4894" y="8174"/>
                    <a:pt x="4894" y="8163"/>
                    <a:pt x="4894" y="8163"/>
                  </a:cubicBezTo>
                  <a:cubicBezTo>
                    <a:pt x="4872" y="8152"/>
                    <a:pt x="4850" y="8130"/>
                    <a:pt x="4818" y="8119"/>
                  </a:cubicBezTo>
                  <a:cubicBezTo>
                    <a:pt x="4796" y="8119"/>
                    <a:pt x="4785" y="8109"/>
                    <a:pt x="4785" y="8087"/>
                  </a:cubicBezTo>
                  <a:cubicBezTo>
                    <a:pt x="4807" y="8076"/>
                    <a:pt x="4828" y="8065"/>
                    <a:pt x="4850" y="8065"/>
                  </a:cubicBezTo>
                  <a:cubicBezTo>
                    <a:pt x="4872" y="8054"/>
                    <a:pt x="4883" y="8054"/>
                    <a:pt x="4905" y="8043"/>
                  </a:cubicBezTo>
                  <a:cubicBezTo>
                    <a:pt x="4926" y="8032"/>
                    <a:pt x="4926" y="8032"/>
                    <a:pt x="4926" y="8021"/>
                  </a:cubicBezTo>
                  <a:cubicBezTo>
                    <a:pt x="4926" y="8000"/>
                    <a:pt x="4916" y="7967"/>
                    <a:pt x="4905" y="7934"/>
                  </a:cubicBezTo>
                  <a:cubicBezTo>
                    <a:pt x="4970" y="7934"/>
                    <a:pt x="4970" y="7912"/>
                    <a:pt x="4959" y="7880"/>
                  </a:cubicBezTo>
                  <a:cubicBezTo>
                    <a:pt x="4951" y="7864"/>
                    <a:pt x="4955" y="7854"/>
                    <a:pt x="4936" y="7854"/>
                  </a:cubicBezTo>
                  <a:cubicBezTo>
                    <a:pt x="4929" y="7854"/>
                    <a:pt x="4919" y="7855"/>
                    <a:pt x="4905" y="7858"/>
                  </a:cubicBezTo>
                  <a:lnTo>
                    <a:pt x="4894" y="7858"/>
                  </a:lnTo>
                  <a:cubicBezTo>
                    <a:pt x="4883" y="7847"/>
                    <a:pt x="4872" y="7825"/>
                    <a:pt x="4861" y="7814"/>
                  </a:cubicBezTo>
                  <a:cubicBezTo>
                    <a:pt x="4861" y="7807"/>
                    <a:pt x="4856" y="7799"/>
                    <a:pt x="4841" y="7799"/>
                  </a:cubicBezTo>
                  <a:cubicBezTo>
                    <a:pt x="4835" y="7799"/>
                    <a:pt x="4827" y="7800"/>
                    <a:pt x="4818" y="7803"/>
                  </a:cubicBezTo>
                  <a:lnTo>
                    <a:pt x="4763" y="7803"/>
                  </a:lnTo>
                  <a:cubicBezTo>
                    <a:pt x="4719" y="7782"/>
                    <a:pt x="4676" y="7749"/>
                    <a:pt x="4654" y="7705"/>
                  </a:cubicBezTo>
                  <a:cubicBezTo>
                    <a:pt x="4648" y="7693"/>
                    <a:pt x="4638" y="7687"/>
                    <a:pt x="4624" y="7687"/>
                  </a:cubicBezTo>
                  <a:cubicBezTo>
                    <a:pt x="4614" y="7687"/>
                    <a:pt x="4602" y="7690"/>
                    <a:pt x="4589" y="7694"/>
                  </a:cubicBezTo>
                  <a:lnTo>
                    <a:pt x="4600" y="7760"/>
                  </a:lnTo>
                  <a:cubicBezTo>
                    <a:pt x="4600" y="7782"/>
                    <a:pt x="4610" y="7793"/>
                    <a:pt x="4643" y="7793"/>
                  </a:cubicBezTo>
                  <a:cubicBezTo>
                    <a:pt x="4643" y="7803"/>
                    <a:pt x="4632" y="7825"/>
                    <a:pt x="4632" y="7847"/>
                  </a:cubicBezTo>
                  <a:cubicBezTo>
                    <a:pt x="4645" y="7843"/>
                    <a:pt x="4654" y="7841"/>
                    <a:pt x="4662" y="7841"/>
                  </a:cubicBezTo>
                  <a:cubicBezTo>
                    <a:pt x="4691" y="7841"/>
                    <a:pt x="4680" y="7871"/>
                    <a:pt x="4698" y="7880"/>
                  </a:cubicBezTo>
                  <a:cubicBezTo>
                    <a:pt x="4719" y="7891"/>
                    <a:pt x="4698" y="7901"/>
                    <a:pt x="4698" y="7901"/>
                  </a:cubicBezTo>
                  <a:cubicBezTo>
                    <a:pt x="4676" y="7912"/>
                    <a:pt x="4654" y="7912"/>
                    <a:pt x="4632" y="7912"/>
                  </a:cubicBezTo>
                  <a:cubicBezTo>
                    <a:pt x="4622" y="7903"/>
                    <a:pt x="4613" y="7897"/>
                    <a:pt x="4599" y="7897"/>
                  </a:cubicBezTo>
                  <a:cubicBezTo>
                    <a:pt x="4582" y="7897"/>
                    <a:pt x="4559" y="7905"/>
                    <a:pt x="4523" y="7923"/>
                  </a:cubicBezTo>
                  <a:cubicBezTo>
                    <a:pt x="4534" y="7901"/>
                    <a:pt x="4534" y="7880"/>
                    <a:pt x="4534" y="7869"/>
                  </a:cubicBezTo>
                  <a:lnTo>
                    <a:pt x="4512" y="7847"/>
                  </a:lnTo>
                  <a:cubicBezTo>
                    <a:pt x="4512" y="7836"/>
                    <a:pt x="4501" y="7825"/>
                    <a:pt x="4501" y="7814"/>
                  </a:cubicBezTo>
                  <a:cubicBezTo>
                    <a:pt x="4492" y="7805"/>
                    <a:pt x="4483" y="7779"/>
                    <a:pt x="4446" y="7779"/>
                  </a:cubicBezTo>
                  <a:cubicBezTo>
                    <a:pt x="4440" y="7779"/>
                    <a:pt x="4433" y="7780"/>
                    <a:pt x="4425" y="7782"/>
                  </a:cubicBezTo>
                  <a:cubicBezTo>
                    <a:pt x="4392" y="7782"/>
                    <a:pt x="4392" y="7716"/>
                    <a:pt x="4414" y="7705"/>
                  </a:cubicBezTo>
                  <a:cubicBezTo>
                    <a:pt x="4447" y="7705"/>
                    <a:pt x="4447" y="7684"/>
                    <a:pt x="4447" y="7673"/>
                  </a:cubicBezTo>
                  <a:lnTo>
                    <a:pt x="4425" y="7596"/>
                  </a:lnTo>
                  <a:lnTo>
                    <a:pt x="4480" y="7596"/>
                  </a:lnTo>
                  <a:cubicBezTo>
                    <a:pt x="4485" y="7611"/>
                    <a:pt x="4496" y="7617"/>
                    <a:pt x="4511" y="7617"/>
                  </a:cubicBezTo>
                  <a:cubicBezTo>
                    <a:pt x="4530" y="7617"/>
                    <a:pt x="4554" y="7608"/>
                    <a:pt x="4578" y="7596"/>
                  </a:cubicBezTo>
                  <a:cubicBezTo>
                    <a:pt x="4556" y="7575"/>
                    <a:pt x="4589" y="7542"/>
                    <a:pt x="4534" y="7531"/>
                  </a:cubicBezTo>
                  <a:cubicBezTo>
                    <a:pt x="4501" y="7531"/>
                    <a:pt x="4480" y="7542"/>
                    <a:pt x="4447" y="7542"/>
                  </a:cubicBezTo>
                  <a:cubicBezTo>
                    <a:pt x="4447" y="7542"/>
                    <a:pt x="4458" y="7531"/>
                    <a:pt x="4458" y="7531"/>
                  </a:cubicBezTo>
                  <a:cubicBezTo>
                    <a:pt x="4485" y="7520"/>
                    <a:pt x="4512" y="7515"/>
                    <a:pt x="4538" y="7515"/>
                  </a:cubicBezTo>
                  <a:cubicBezTo>
                    <a:pt x="4564" y="7515"/>
                    <a:pt x="4589" y="7520"/>
                    <a:pt x="4610" y="7531"/>
                  </a:cubicBezTo>
                  <a:cubicBezTo>
                    <a:pt x="4628" y="7549"/>
                    <a:pt x="4639" y="7567"/>
                    <a:pt x="4684" y="7567"/>
                  </a:cubicBezTo>
                  <a:cubicBezTo>
                    <a:pt x="4694" y="7567"/>
                    <a:pt x="4705" y="7566"/>
                    <a:pt x="4719" y="7564"/>
                  </a:cubicBezTo>
                  <a:lnTo>
                    <a:pt x="4741" y="7564"/>
                  </a:lnTo>
                  <a:cubicBezTo>
                    <a:pt x="4763" y="7564"/>
                    <a:pt x="4785" y="7564"/>
                    <a:pt x="4818" y="7553"/>
                  </a:cubicBezTo>
                  <a:cubicBezTo>
                    <a:pt x="4818" y="7553"/>
                    <a:pt x="4828" y="7531"/>
                    <a:pt x="4828" y="7531"/>
                  </a:cubicBezTo>
                  <a:cubicBezTo>
                    <a:pt x="4828" y="7520"/>
                    <a:pt x="4807" y="7476"/>
                    <a:pt x="4741" y="7476"/>
                  </a:cubicBezTo>
                  <a:cubicBezTo>
                    <a:pt x="4719" y="7476"/>
                    <a:pt x="4709" y="7466"/>
                    <a:pt x="4687" y="7455"/>
                  </a:cubicBezTo>
                  <a:lnTo>
                    <a:pt x="4643" y="7433"/>
                  </a:lnTo>
                  <a:lnTo>
                    <a:pt x="4621" y="7422"/>
                  </a:lnTo>
                  <a:cubicBezTo>
                    <a:pt x="4578" y="7400"/>
                    <a:pt x="4578" y="7378"/>
                    <a:pt x="4567" y="7346"/>
                  </a:cubicBezTo>
                  <a:cubicBezTo>
                    <a:pt x="4567" y="7325"/>
                    <a:pt x="4567" y="7317"/>
                    <a:pt x="4559" y="7317"/>
                  </a:cubicBezTo>
                  <a:cubicBezTo>
                    <a:pt x="4554" y="7317"/>
                    <a:pt x="4546" y="7320"/>
                    <a:pt x="4534" y="7324"/>
                  </a:cubicBezTo>
                  <a:cubicBezTo>
                    <a:pt x="4512" y="7313"/>
                    <a:pt x="4512" y="7313"/>
                    <a:pt x="4501" y="7302"/>
                  </a:cubicBezTo>
                  <a:cubicBezTo>
                    <a:pt x="4501" y="7302"/>
                    <a:pt x="4512" y="7280"/>
                    <a:pt x="4523" y="7280"/>
                  </a:cubicBezTo>
                  <a:lnTo>
                    <a:pt x="4567" y="7248"/>
                  </a:lnTo>
                  <a:lnTo>
                    <a:pt x="4665" y="7280"/>
                  </a:lnTo>
                  <a:cubicBezTo>
                    <a:pt x="4665" y="7269"/>
                    <a:pt x="4665" y="7248"/>
                    <a:pt x="4665" y="7226"/>
                  </a:cubicBezTo>
                  <a:cubicBezTo>
                    <a:pt x="4665" y="7215"/>
                    <a:pt x="4687" y="7204"/>
                    <a:pt x="4687" y="7193"/>
                  </a:cubicBezTo>
                  <a:cubicBezTo>
                    <a:pt x="4689" y="7191"/>
                    <a:pt x="4691" y="7190"/>
                    <a:pt x="4694" y="7190"/>
                  </a:cubicBezTo>
                  <a:cubicBezTo>
                    <a:pt x="4705" y="7190"/>
                    <a:pt x="4719" y="7206"/>
                    <a:pt x="4719" y="7215"/>
                  </a:cubicBezTo>
                  <a:cubicBezTo>
                    <a:pt x="4719" y="7226"/>
                    <a:pt x="4741" y="7237"/>
                    <a:pt x="4774" y="7237"/>
                  </a:cubicBezTo>
                  <a:cubicBezTo>
                    <a:pt x="4785" y="7237"/>
                    <a:pt x="4796" y="7248"/>
                    <a:pt x="4807" y="7259"/>
                  </a:cubicBezTo>
                  <a:cubicBezTo>
                    <a:pt x="4818" y="7269"/>
                    <a:pt x="4818" y="7280"/>
                    <a:pt x="4828" y="7302"/>
                  </a:cubicBezTo>
                  <a:lnTo>
                    <a:pt x="4850" y="7291"/>
                  </a:lnTo>
                  <a:cubicBezTo>
                    <a:pt x="4861" y="7237"/>
                    <a:pt x="4807" y="7204"/>
                    <a:pt x="4785" y="7171"/>
                  </a:cubicBezTo>
                  <a:lnTo>
                    <a:pt x="4774" y="7171"/>
                  </a:lnTo>
                  <a:cubicBezTo>
                    <a:pt x="4730" y="7171"/>
                    <a:pt x="4741" y="7150"/>
                    <a:pt x="4730" y="7139"/>
                  </a:cubicBezTo>
                  <a:cubicBezTo>
                    <a:pt x="4722" y="7130"/>
                    <a:pt x="4698" y="7114"/>
                    <a:pt x="4678" y="7114"/>
                  </a:cubicBezTo>
                  <a:cubicBezTo>
                    <a:pt x="4674" y="7114"/>
                    <a:pt x="4669" y="7115"/>
                    <a:pt x="4665" y="7117"/>
                  </a:cubicBezTo>
                  <a:cubicBezTo>
                    <a:pt x="4653" y="7120"/>
                    <a:pt x="4643" y="7121"/>
                    <a:pt x="4635" y="7121"/>
                  </a:cubicBezTo>
                  <a:cubicBezTo>
                    <a:pt x="4611" y="7121"/>
                    <a:pt x="4600" y="7111"/>
                    <a:pt x="4600" y="7095"/>
                  </a:cubicBezTo>
                  <a:cubicBezTo>
                    <a:pt x="4589" y="7073"/>
                    <a:pt x="4578" y="7084"/>
                    <a:pt x="4567" y="7073"/>
                  </a:cubicBezTo>
                  <a:cubicBezTo>
                    <a:pt x="4567" y="7084"/>
                    <a:pt x="4556" y="7095"/>
                    <a:pt x="4545" y="7106"/>
                  </a:cubicBezTo>
                  <a:cubicBezTo>
                    <a:pt x="4523" y="7117"/>
                    <a:pt x="4501" y="7139"/>
                    <a:pt x="4491" y="7139"/>
                  </a:cubicBezTo>
                  <a:cubicBezTo>
                    <a:pt x="4436" y="7139"/>
                    <a:pt x="4382" y="7139"/>
                    <a:pt x="4327" y="7128"/>
                  </a:cubicBezTo>
                  <a:lnTo>
                    <a:pt x="4316" y="7128"/>
                  </a:lnTo>
                  <a:lnTo>
                    <a:pt x="4273" y="7095"/>
                  </a:lnTo>
                  <a:lnTo>
                    <a:pt x="4294" y="7095"/>
                  </a:lnTo>
                  <a:cubicBezTo>
                    <a:pt x="4316" y="7084"/>
                    <a:pt x="4349" y="7073"/>
                    <a:pt x="4349" y="7062"/>
                  </a:cubicBezTo>
                  <a:cubicBezTo>
                    <a:pt x="4349" y="7062"/>
                    <a:pt x="4338" y="7041"/>
                    <a:pt x="4327" y="7030"/>
                  </a:cubicBezTo>
                  <a:cubicBezTo>
                    <a:pt x="4316" y="7030"/>
                    <a:pt x="4305" y="7019"/>
                    <a:pt x="4294" y="7019"/>
                  </a:cubicBezTo>
                  <a:cubicBezTo>
                    <a:pt x="4284" y="7008"/>
                    <a:pt x="4262" y="7008"/>
                    <a:pt x="4251" y="7008"/>
                  </a:cubicBezTo>
                  <a:cubicBezTo>
                    <a:pt x="4229" y="7008"/>
                    <a:pt x="4218" y="7008"/>
                    <a:pt x="4196" y="7019"/>
                  </a:cubicBezTo>
                  <a:cubicBezTo>
                    <a:pt x="4164" y="7019"/>
                    <a:pt x="4153" y="7019"/>
                    <a:pt x="4142" y="6997"/>
                  </a:cubicBezTo>
                  <a:cubicBezTo>
                    <a:pt x="4142" y="6986"/>
                    <a:pt x="4175" y="6986"/>
                    <a:pt x="4196" y="6975"/>
                  </a:cubicBezTo>
                  <a:cubicBezTo>
                    <a:pt x="4218" y="6964"/>
                    <a:pt x="4251" y="6953"/>
                    <a:pt x="4273" y="6942"/>
                  </a:cubicBezTo>
                  <a:cubicBezTo>
                    <a:pt x="4305" y="6899"/>
                    <a:pt x="4262" y="6866"/>
                    <a:pt x="4185" y="6866"/>
                  </a:cubicBezTo>
                  <a:cubicBezTo>
                    <a:pt x="4142" y="6888"/>
                    <a:pt x="4087" y="6910"/>
                    <a:pt x="4033" y="6910"/>
                  </a:cubicBezTo>
                  <a:cubicBezTo>
                    <a:pt x="4022" y="6910"/>
                    <a:pt x="4011" y="6910"/>
                    <a:pt x="4011" y="6899"/>
                  </a:cubicBezTo>
                  <a:cubicBezTo>
                    <a:pt x="4011" y="6888"/>
                    <a:pt x="4011" y="6866"/>
                    <a:pt x="4022" y="6855"/>
                  </a:cubicBezTo>
                  <a:cubicBezTo>
                    <a:pt x="4055" y="6855"/>
                    <a:pt x="4076" y="6844"/>
                    <a:pt x="4109" y="6844"/>
                  </a:cubicBezTo>
                  <a:lnTo>
                    <a:pt x="4175" y="6812"/>
                  </a:lnTo>
                  <a:lnTo>
                    <a:pt x="4120" y="6790"/>
                  </a:lnTo>
                  <a:lnTo>
                    <a:pt x="4098" y="6779"/>
                  </a:lnTo>
                  <a:cubicBezTo>
                    <a:pt x="4087" y="6768"/>
                    <a:pt x="4066" y="6757"/>
                    <a:pt x="4055" y="6757"/>
                  </a:cubicBezTo>
                  <a:cubicBezTo>
                    <a:pt x="4033" y="6757"/>
                    <a:pt x="4011" y="6768"/>
                    <a:pt x="4000" y="6790"/>
                  </a:cubicBezTo>
                  <a:cubicBezTo>
                    <a:pt x="3989" y="6801"/>
                    <a:pt x="3967" y="6812"/>
                    <a:pt x="3946" y="6823"/>
                  </a:cubicBezTo>
                  <a:cubicBezTo>
                    <a:pt x="3939" y="6825"/>
                    <a:pt x="3934" y="6826"/>
                    <a:pt x="3929" y="6826"/>
                  </a:cubicBezTo>
                  <a:cubicBezTo>
                    <a:pt x="3909" y="6826"/>
                    <a:pt x="3900" y="6810"/>
                    <a:pt x="3891" y="6801"/>
                  </a:cubicBezTo>
                  <a:cubicBezTo>
                    <a:pt x="3891" y="6779"/>
                    <a:pt x="3869" y="6779"/>
                    <a:pt x="3858" y="6779"/>
                  </a:cubicBezTo>
                  <a:cubicBezTo>
                    <a:pt x="3848" y="6768"/>
                    <a:pt x="3837" y="6768"/>
                    <a:pt x="3837" y="6768"/>
                  </a:cubicBezTo>
                  <a:cubicBezTo>
                    <a:pt x="3848" y="6757"/>
                    <a:pt x="3858" y="6746"/>
                    <a:pt x="3869" y="6746"/>
                  </a:cubicBezTo>
                  <a:cubicBezTo>
                    <a:pt x="3891" y="6735"/>
                    <a:pt x="3924" y="6735"/>
                    <a:pt x="3946" y="6735"/>
                  </a:cubicBezTo>
                  <a:cubicBezTo>
                    <a:pt x="3989" y="6724"/>
                    <a:pt x="4011" y="6714"/>
                    <a:pt x="4000" y="6692"/>
                  </a:cubicBezTo>
                  <a:cubicBezTo>
                    <a:pt x="4000" y="6670"/>
                    <a:pt x="4000" y="6648"/>
                    <a:pt x="4000" y="6637"/>
                  </a:cubicBezTo>
                  <a:cubicBezTo>
                    <a:pt x="4000" y="6637"/>
                    <a:pt x="4011" y="6616"/>
                    <a:pt x="4022" y="6616"/>
                  </a:cubicBezTo>
                  <a:lnTo>
                    <a:pt x="4044" y="6616"/>
                  </a:lnTo>
                  <a:cubicBezTo>
                    <a:pt x="4055" y="6637"/>
                    <a:pt x="4076" y="6670"/>
                    <a:pt x="4087" y="6692"/>
                  </a:cubicBezTo>
                  <a:cubicBezTo>
                    <a:pt x="4104" y="6716"/>
                    <a:pt x="4096" y="6729"/>
                    <a:pt x="4113" y="6729"/>
                  </a:cubicBezTo>
                  <a:cubicBezTo>
                    <a:pt x="4119" y="6729"/>
                    <a:pt x="4128" y="6727"/>
                    <a:pt x="4142" y="6724"/>
                  </a:cubicBezTo>
                  <a:cubicBezTo>
                    <a:pt x="4153" y="6724"/>
                    <a:pt x="4164" y="6746"/>
                    <a:pt x="4175" y="6746"/>
                  </a:cubicBezTo>
                  <a:cubicBezTo>
                    <a:pt x="4204" y="6766"/>
                    <a:pt x="4180" y="6813"/>
                    <a:pt x="4241" y="6813"/>
                  </a:cubicBezTo>
                  <a:cubicBezTo>
                    <a:pt x="4247" y="6813"/>
                    <a:pt x="4254" y="6813"/>
                    <a:pt x="4262" y="6812"/>
                  </a:cubicBezTo>
                  <a:cubicBezTo>
                    <a:pt x="4273" y="6812"/>
                    <a:pt x="4284" y="6823"/>
                    <a:pt x="4284" y="6833"/>
                  </a:cubicBezTo>
                  <a:cubicBezTo>
                    <a:pt x="4294" y="6855"/>
                    <a:pt x="4349" y="6877"/>
                    <a:pt x="4316" y="6910"/>
                  </a:cubicBezTo>
                  <a:lnTo>
                    <a:pt x="4316" y="6921"/>
                  </a:lnTo>
                  <a:lnTo>
                    <a:pt x="4360" y="6964"/>
                  </a:lnTo>
                  <a:cubicBezTo>
                    <a:pt x="4414" y="6964"/>
                    <a:pt x="4414" y="6964"/>
                    <a:pt x="4436" y="6986"/>
                  </a:cubicBezTo>
                  <a:cubicBezTo>
                    <a:pt x="4436" y="6986"/>
                    <a:pt x="4436" y="6997"/>
                    <a:pt x="4447" y="6997"/>
                  </a:cubicBezTo>
                  <a:cubicBezTo>
                    <a:pt x="4501" y="6997"/>
                    <a:pt x="4491" y="7008"/>
                    <a:pt x="4501" y="7030"/>
                  </a:cubicBezTo>
                  <a:cubicBezTo>
                    <a:pt x="4523" y="7041"/>
                    <a:pt x="4545" y="7041"/>
                    <a:pt x="4556" y="7051"/>
                  </a:cubicBezTo>
                  <a:lnTo>
                    <a:pt x="4600" y="7008"/>
                  </a:lnTo>
                  <a:cubicBezTo>
                    <a:pt x="4600" y="7008"/>
                    <a:pt x="4610" y="6997"/>
                    <a:pt x="4621" y="6997"/>
                  </a:cubicBezTo>
                  <a:cubicBezTo>
                    <a:pt x="4627" y="6992"/>
                    <a:pt x="4635" y="6989"/>
                    <a:pt x="4643" y="6989"/>
                  </a:cubicBezTo>
                  <a:cubicBezTo>
                    <a:pt x="4651" y="6989"/>
                    <a:pt x="4659" y="6992"/>
                    <a:pt x="4665" y="6997"/>
                  </a:cubicBezTo>
                  <a:lnTo>
                    <a:pt x="4687" y="6997"/>
                  </a:lnTo>
                  <a:cubicBezTo>
                    <a:pt x="4698" y="6997"/>
                    <a:pt x="4698" y="6986"/>
                    <a:pt x="4687" y="6975"/>
                  </a:cubicBezTo>
                  <a:cubicBezTo>
                    <a:pt x="4687" y="6964"/>
                    <a:pt x="4665" y="6953"/>
                    <a:pt x="4665" y="6932"/>
                  </a:cubicBezTo>
                  <a:cubicBezTo>
                    <a:pt x="4665" y="6921"/>
                    <a:pt x="4709" y="6910"/>
                    <a:pt x="4730" y="6899"/>
                  </a:cubicBezTo>
                  <a:cubicBezTo>
                    <a:pt x="4741" y="6899"/>
                    <a:pt x="4752" y="6888"/>
                    <a:pt x="4752" y="6877"/>
                  </a:cubicBezTo>
                  <a:cubicBezTo>
                    <a:pt x="4752" y="6877"/>
                    <a:pt x="4741" y="6866"/>
                    <a:pt x="4730" y="6866"/>
                  </a:cubicBezTo>
                  <a:cubicBezTo>
                    <a:pt x="4709" y="6866"/>
                    <a:pt x="4687" y="6866"/>
                    <a:pt x="4654" y="6877"/>
                  </a:cubicBezTo>
                  <a:cubicBezTo>
                    <a:pt x="4641" y="6882"/>
                    <a:pt x="4625" y="6884"/>
                    <a:pt x="4610" y="6884"/>
                  </a:cubicBezTo>
                  <a:cubicBezTo>
                    <a:pt x="4589" y="6884"/>
                    <a:pt x="4569" y="6879"/>
                    <a:pt x="4556" y="6866"/>
                  </a:cubicBezTo>
                  <a:lnTo>
                    <a:pt x="4523" y="6866"/>
                  </a:lnTo>
                  <a:cubicBezTo>
                    <a:pt x="4512" y="6866"/>
                    <a:pt x="4501" y="6877"/>
                    <a:pt x="4491" y="6888"/>
                  </a:cubicBezTo>
                  <a:cubicBezTo>
                    <a:pt x="4491" y="6888"/>
                    <a:pt x="4491" y="6899"/>
                    <a:pt x="4491" y="6899"/>
                  </a:cubicBezTo>
                  <a:cubicBezTo>
                    <a:pt x="4469" y="6888"/>
                    <a:pt x="4458" y="6888"/>
                    <a:pt x="4436" y="6877"/>
                  </a:cubicBezTo>
                  <a:cubicBezTo>
                    <a:pt x="4392" y="6877"/>
                    <a:pt x="4414" y="6855"/>
                    <a:pt x="4414" y="6844"/>
                  </a:cubicBezTo>
                  <a:cubicBezTo>
                    <a:pt x="4403" y="6833"/>
                    <a:pt x="4425" y="6823"/>
                    <a:pt x="4425" y="6823"/>
                  </a:cubicBezTo>
                  <a:cubicBezTo>
                    <a:pt x="4447" y="6823"/>
                    <a:pt x="4469" y="6833"/>
                    <a:pt x="4491" y="6833"/>
                  </a:cubicBezTo>
                  <a:cubicBezTo>
                    <a:pt x="4499" y="6842"/>
                    <a:pt x="4506" y="6845"/>
                    <a:pt x="4513" y="6845"/>
                  </a:cubicBezTo>
                  <a:cubicBezTo>
                    <a:pt x="4524" y="6845"/>
                    <a:pt x="4536" y="6836"/>
                    <a:pt x="4556" y="6823"/>
                  </a:cubicBezTo>
                  <a:cubicBezTo>
                    <a:pt x="4578" y="6801"/>
                    <a:pt x="4610" y="6790"/>
                    <a:pt x="4643" y="6790"/>
                  </a:cubicBezTo>
                  <a:cubicBezTo>
                    <a:pt x="4709" y="6790"/>
                    <a:pt x="4709" y="6768"/>
                    <a:pt x="4709" y="6746"/>
                  </a:cubicBezTo>
                  <a:cubicBezTo>
                    <a:pt x="4719" y="6724"/>
                    <a:pt x="4709" y="6714"/>
                    <a:pt x="4774" y="6714"/>
                  </a:cubicBezTo>
                  <a:cubicBezTo>
                    <a:pt x="4785" y="6703"/>
                    <a:pt x="4796" y="6703"/>
                    <a:pt x="4807" y="6692"/>
                  </a:cubicBezTo>
                  <a:cubicBezTo>
                    <a:pt x="4807" y="6681"/>
                    <a:pt x="4818" y="6659"/>
                    <a:pt x="4763" y="6659"/>
                  </a:cubicBezTo>
                  <a:cubicBezTo>
                    <a:pt x="4752" y="6659"/>
                    <a:pt x="4741" y="6648"/>
                    <a:pt x="4741" y="6637"/>
                  </a:cubicBezTo>
                  <a:cubicBezTo>
                    <a:pt x="4725" y="6613"/>
                    <a:pt x="4690" y="6601"/>
                    <a:pt x="4660" y="6601"/>
                  </a:cubicBezTo>
                  <a:cubicBezTo>
                    <a:pt x="4650" y="6601"/>
                    <a:pt x="4640" y="6602"/>
                    <a:pt x="4632" y="6605"/>
                  </a:cubicBezTo>
                  <a:cubicBezTo>
                    <a:pt x="4698" y="6572"/>
                    <a:pt x="4687" y="6528"/>
                    <a:pt x="4610" y="6517"/>
                  </a:cubicBezTo>
                  <a:cubicBezTo>
                    <a:pt x="4621" y="6507"/>
                    <a:pt x="4632" y="6507"/>
                    <a:pt x="4654" y="6496"/>
                  </a:cubicBezTo>
                  <a:cubicBezTo>
                    <a:pt x="4665" y="6496"/>
                    <a:pt x="4665" y="6485"/>
                    <a:pt x="4665" y="6474"/>
                  </a:cubicBezTo>
                  <a:cubicBezTo>
                    <a:pt x="4632" y="6474"/>
                    <a:pt x="4654" y="6452"/>
                    <a:pt x="4654" y="6441"/>
                  </a:cubicBezTo>
                  <a:cubicBezTo>
                    <a:pt x="4665" y="6430"/>
                    <a:pt x="4665" y="6430"/>
                    <a:pt x="4665" y="6419"/>
                  </a:cubicBezTo>
                  <a:cubicBezTo>
                    <a:pt x="4654" y="6398"/>
                    <a:pt x="4643" y="6365"/>
                    <a:pt x="4632" y="6343"/>
                  </a:cubicBezTo>
                  <a:cubicBezTo>
                    <a:pt x="4621" y="6310"/>
                    <a:pt x="4632" y="6289"/>
                    <a:pt x="4567" y="6289"/>
                  </a:cubicBezTo>
                  <a:lnTo>
                    <a:pt x="4589" y="6278"/>
                  </a:lnTo>
                  <a:cubicBezTo>
                    <a:pt x="4621" y="6267"/>
                    <a:pt x="4621" y="6256"/>
                    <a:pt x="4610" y="6245"/>
                  </a:cubicBezTo>
                  <a:cubicBezTo>
                    <a:pt x="4605" y="6240"/>
                    <a:pt x="4597" y="6237"/>
                    <a:pt x="4589" y="6237"/>
                  </a:cubicBezTo>
                  <a:cubicBezTo>
                    <a:pt x="4580" y="6237"/>
                    <a:pt x="4572" y="6240"/>
                    <a:pt x="4567" y="6245"/>
                  </a:cubicBezTo>
                  <a:cubicBezTo>
                    <a:pt x="4523" y="6245"/>
                    <a:pt x="4512" y="6234"/>
                    <a:pt x="4534" y="6212"/>
                  </a:cubicBezTo>
                  <a:lnTo>
                    <a:pt x="4600" y="6212"/>
                  </a:lnTo>
                  <a:cubicBezTo>
                    <a:pt x="4643" y="6190"/>
                    <a:pt x="4643" y="6169"/>
                    <a:pt x="4610" y="6158"/>
                  </a:cubicBezTo>
                  <a:lnTo>
                    <a:pt x="4610" y="6158"/>
                  </a:lnTo>
                  <a:lnTo>
                    <a:pt x="4578" y="6180"/>
                  </a:lnTo>
                  <a:cubicBezTo>
                    <a:pt x="4567" y="6169"/>
                    <a:pt x="4556" y="6169"/>
                    <a:pt x="4545" y="6158"/>
                  </a:cubicBezTo>
                  <a:cubicBezTo>
                    <a:pt x="4523" y="6147"/>
                    <a:pt x="4512" y="6114"/>
                    <a:pt x="4491" y="6114"/>
                  </a:cubicBezTo>
                  <a:cubicBezTo>
                    <a:pt x="4458" y="6103"/>
                    <a:pt x="4425" y="6082"/>
                    <a:pt x="4414" y="6060"/>
                  </a:cubicBezTo>
                  <a:cubicBezTo>
                    <a:pt x="4403" y="6038"/>
                    <a:pt x="4414" y="6027"/>
                    <a:pt x="4447" y="6027"/>
                  </a:cubicBezTo>
                  <a:cubicBezTo>
                    <a:pt x="4458" y="6016"/>
                    <a:pt x="4480" y="6005"/>
                    <a:pt x="4491" y="5994"/>
                  </a:cubicBezTo>
                  <a:cubicBezTo>
                    <a:pt x="4501" y="5973"/>
                    <a:pt x="4491" y="5940"/>
                    <a:pt x="4458" y="5940"/>
                  </a:cubicBezTo>
                  <a:cubicBezTo>
                    <a:pt x="4469" y="5907"/>
                    <a:pt x="4491" y="5885"/>
                    <a:pt x="4501" y="5853"/>
                  </a:cubicBezTo>
                  <a:cubicBezTo>
                    <a:pt x="4501" y="5831"/>
                    <a:pt x="4501" y="5798"/>
                    <a:pt x="4491" y="5776"/>
                  </a:cubicBezTo>
                  <a:cubicBezTo>
                    <a:pt x="4491" y="5765"/>
                    <a:pt x="4491" y="5755"/>
                    <a:pt x="4491" y="5744"/>
                  </a:cubicBezTo>
                  <a:cubicBezTo>
                    <a:pt x="4480" y="5722"/>
                    <a:pt x="4469" y="5700"/>
                    <a:pt x="4469" y="5678"/>
                  </a:cubicBezTo>
                  <a:cubicBezTo>
                    <a:pt x="4469" y="5646"/>
                    <a:pt x="4469" y="5613"/>
                    <a:pt x="4480" y="5591"/>
                  </a:cubicBezTo>
                  <a:cubicBezTo>
                    <a:pt x="4480" y="5580"/>
                    <a:pt x="4491" y="5569"/>
                    <a:pt x="4512" y="5569"/>
                  </a:cubicBezTo>
                  <a:cubicBezTo>
                    <a:pt x="4567" y="5548"/>
                    <a:pt x="4567" y="5537"/>
                    <a:pt x="4534" y="5515"/>
                  </a:cubicBezTo>
                  <a:lnTo>
                    <a:pt x="4534" y="5515"/>
                  </a:lnTo>
                  <a:lnTo>
                    <a:pt x="4447" y="5548"/>
                  </a:lnTo>
                  <a:lnTo>
                    <a:pt x="4447" y="5428"/>
                  </a:lnTo>
                  <a:cubicBezTo>
                    <a:pt x="4469" y="5406"/>
                    <a:pt x="4491" y="5406"/>
                    <a:pt x="4501" y="5395"/>
                  </a:cubicBezTo>
                  <a:cubicBezTo>
                    <a:pt x="4512" y="5351"/>
                    <a:pt x="4545" y="5319"/>
                    <a:pt x="4589" y="5319"/>
                  </a:cubicBezTo>
                  <a:cubicBezTo>
                    <a:pt x="4578" y="5308"/>
                    <a:pt x="4556" y="5297"/>
                    <a:pt x="4556" y="5286"/>
                  </a:cubicBezTo>
                  <a:cubicBezTo>
                    <a:pt x="4545" y="5275"/>
                    <a:pt x="4556" y="5253"/>
                    <a:pt x="4556" y="5242"/>
                  </a:cubicBezTo>
                  <a:cubicBezTo>
                    <a:pt x="4556" y="5221"/>
                    <a:pt x="4545" y="5221"/>
                    <a:pt x="4534" y="5221"/>
                  </a:cubicBezTo>
                  <a:cubicBezTo>
                    <a:pt x="4523" y="5221"/>
                    <a:pt x="4512" y="5231"/>
                    <a:pt x="4501" y="5231"/>
                  </a:cubicBezTo>
                  <a:cubicBezTo>
                    <a:pt x="4491" y="5242"/>
                    <a:pt x="4482" y="5248"/>
                    <a:pt x="4474" y="5248"/>
                  </a:cubicBezTo>
                  <a:cubicBezTo>
                    <a:pt x="4466" y="5248"/>
                    <a:pt x="4458" y="5242"/>
                    <a:pt x="4447" y="5231"/>
                  </a:cubicBezTo>
                  <a:cubicBezTo>
                    <a:pt x="4414" y="5221"/>
                    <a:pt x="4349" y="5221"/>
                    <a:pt x="4349" y="5188"/>
                  </a:cubicBezTo>
                  <a:lnTo>
                    <a:pt x="4316" y="5188"/>
                  </a:lnTo>
                  <a:cubicBezTo>
                    <a:pt x="4273" y="5188"/>
                    <a:pt x="4229" y="5188"/>
                    <a:pt x="4229" y="5166"/>
                  </a:cubicBezTo>
                  <a:cubicBezTo>
                    <a:pt x="4229" y="5166"/>
                    <a:pt x="4218" y="5166"/>
                    <a:pt x="4207" y="5155"/>
                  </a:cubicBezTo>
                  <a:cubicBezTo>
                    <a:pt x="4205" y="5153"/>
                    <a:pt x="4203" y="5152"/>
                    <a:pt x="4201" y="5152"/>
                  </a:cubicBezTo>
                  <a:cubicBezTo>
                    <a:pt x="4193" y="5152"/>
                    <a:pt x="4185" y="5168"/>
                    <a:pt x="4185" y="5177"/>
                  </a:cubicBezTo>
                  <a:cubicBezTo>
                    <a:pt x="4185" y="5210"/>
                    <a:pt x="4185" y="5242"/>
                    <a:pt x="4196" y="5286"/>
                  </a:cubicBezTo>
                  <a:cubicBezTo>
                    <a:pt x="4196" y="5286"/>
                    <a:pt x="4207" y="5297"/>
                    <a:pt x="4218" y="5297"/>
                  </a:cubicBezTo>
                  <a:cubicBezTo>
                    <a:pt x="4262" y="5297"/>
                    <a:pt x="4273" y="5319"/>
                    <a:pt x="4273" y="5340"/>
                  </a:cubicBezTo>
                  <a:cubicBezTo>
                    <a:pt x="4284" y="5362"/>
                    <a:pt x="4273" y="5395"/>
                    <a:pt x="4327" y="5395"/>
                  </a:cubicBezTo>
                  <a:lnTo>
                    <a:pt x="4327" y="5428"/>
                  </a:lnTo>
                  <a:cubicBezTo>
                    <a:pt x="4315" y="5431"/>
                    <a:pt x="4305" y="5432"/>
                    <a:pt x="4294" y="5432"/>
                  </a:cubicBezTo>
                  <a:cubicBezTo>
                    <a:pt x="4265" y="5432"/>
                    <a:pt x="4239" y="5422"/>
                    <a:pt x="4207" y="5406"/>
                  </a:cubicBezTo>
                  <a:cubicBezTo>
                    <a:pt x="4196" y="5384"/>
                    <a:pt x="4185" y="5362"/>
                    <a:pt x="4175" y="5340"/>
                  </a:cubicBezTo>
                  <a:cubicBezTo>
                    <a:pt x="4175" y="5330"/>
                    <a:pt x="4153" y="5330"/>
                    <a:pt x="4142" y="5319"/>
                  </a:cubicBezTo>
                  <a:cubicBezTo>
                    <a:pt x="4131" y="5319"/>
                    <a:pt x="4109" y="5308"/>
                    <a:pt x="4109" y="5297"/>
                  </a:cubicBezTo>
                  <a:cubicBezTo>
                    <a:pt x="4109" y="5297"/>
                    <a:pt x="4131" y="5286"/>
                    <a:pt x="4131" y="5275"/>
                  </a:cubicBezTo>
                  <a:lnTo>
                    <a:pt x="4185" y="5253"/>
                  </a:lnTo>
                  <a:cubicBezTo>
                    <a:pt x="4109" y="5253"/>
                    <a:pt x="4098" y="5242"/>
                    <a:pt x="4109" y="5221"/>
                  </a:cubicBezTo>
                  <a:cubicBezTo>
                    <a:pt x="4109" y="5199"/>
                    <a:pt x="4109" y="5199"/>
                    <a:pt x="4109" y="5188"/>
                  </a:cubicBezTo>
                  <a:cubicBezTo>
                    <a:pt x="4109" y="5177"/>
                    <a:pt x="4109" y="5166"/>
                    <a:pt x="4120" y="5166"/>
                  </a:cubicBezTo>
                  <a:cubicBezTo>
                    <a:pt x="4175" y="5155"/>
                    <a:pt x="4164" y="5133"/>
                    <a:pt x="4164" y="5112"/>
                  </a:cubicBezTo>
                  <a:cubicBezTo>
                    <a:pt x="4153" y="5090"/>
                    <a:pt x="4164" y="5035"/>
                    <a:pt x="4164" y="4992"/>
                  </a:cubicBezTo>
                  <a:lnTo>
                    <a:pt x="4175" y="4992"/>
                  </a:lnTo>
                  <a:cubicBezTo>
                    <a:pt x="4185" y="5013"/>
                    <a:pt x="4185" y="5035"/>
                    <a:pt x="4185" y="5057"/>
                  </a:cubicBezTo>
                  <a:cubicBezTo>
                    <a:pt x="4196" y="5057"/>
                    <a:pt x="4207" y="5068"/>
                    <a:pt x="4218" y="5068"/>
                  </a:cubicBezTo>
                  <a:lnTo>
                    <a:pt x="4240" y="5068"/>
                  </a:lnTo>
                  <a:cubicBezTo>
                    <a:pt x="4240" y="5035"/>
                    <a:pt x="4251" y="5013"/>
                    <a:pt x="4240" y="4992"/>
                  </a:cubicBezTo>
                  <a:cubicBezTo>
                    <a:pt x="4229" y="4970"/>
                    <a:pt x="4229" y="4926"/>
                    <a:pt x="4305" y="4894"/>
                  </a:cubicBezTo>
                  <a:cubicBezTo>
                    <a:pt x="4316" y="4883"/>
                    <a:pt x="4316" y="4883"/>
                    <a:pt x="4316" y="4872"/>
                  </a:cubicBezTo>
                  <a:lnTo>
                    <a:pt x="4316" y="4828"/>
                  </a:lnTo>
                  <a:cubicBezTo>
                    <a:pt x="4316" y="4817"/>
                    <a:pt x="4305" y="4806"/>
                    <a:pt x="4273" y="4806"/>
                  </a:cubicBezTo>
                  <a:cubicBezTo>
                    <a:pt x="4264" y="4809"/>
                    <a:pt x="4257" y="4811"/>
                    <a:pt x="4251" y="4811"/>
                  </a:cubicBezTo>
                  <a:cubicBezTo>
                    <a:pt x="4234" y="4811"/>
                    <a:pt x="4226" y="4801"/>
                    <a:pt x="4218" y="4785"/>
                  </a:cubicBezTo>
                  <a:cubicBezTo>
                    <a:pt x="4218" y="4774"/>
                    <a:pt x="4164" y="4774"/>
                    <a:pt x="4131" y="4774"/>
                  </a:cubicBezTo>
                  <a:cubicBezTo>
                    <a:pt x="4098" y="4774"/>
                    <a:pt x="4076" y="4785"/>
                    <a:pt x="4087" y="4806"/>
                  </a:cubicBezTo>
                  <a:cubicBezTo>
                    <a:pt x="4087" y="4817"/>
                    <a:pt x="4087" y="4839"/>
                    <a:pt x="4087" y="4861"/>
                  </a:cubicBezTo>
                  <a:lnTo>
                    <a:pt x="4055" y="4861"/>
                  </a:lnTo>
                  <a:cubicBezTo>
                    <a:pt x="4044" y="4796"/>
                    <a:pt x="4022" y="4741"/>
                    <a:pt x="4011" y="4676"/>
                  </a:cubicBezTo>
                  <a:cubicBezTo>
                    <a:pt x="3967" y="4676"/>
                    <a:pt x="3924" y="4665"/>
                    <a:pt x="3924" y="4643"/>
                  </a:cubicBezTo>
                  <a:cubicBezTo>
                    <a:pt x="3924" y="4643"/>
                    <a:pt x="3913" y="4632"/>
                    <a:pt x="3902" y="4621"/>
                  </a:cubicBezTo>
                  <a:cubicBezTo>
                    <a:pt x="3891" y="4621"/>
                    <a:pt x="3880" y="4632"/>
                    <a:pt x="3880" y="4643"/>
                  </a:cubicBezTo>
                  <a:cubicBezTo>
                    <a:pt x="3858" y="4687"/>
                    <a:pt x="3858" y="4687"/>
                    <a:pt x="3782" y="4687"/>
                  </a:cubicBezTo>
                  <a:cubicBezTo>
                    <a:pt x="3773" y="4677"/>
                    <a:pt x="3756" y="4676"/>
                    <a:pt x="3739" y="4676"/>
                  </a:cubicBezTo>
                  <a:lnTo>
                    <a:pt x="3739" y="4676"/>
                  </a:lnTo>
                  <a:cubicBezTo>
                    <a:pt x="3728" y="4697"/>
                    <a:pt x="3717" y="4719"/>
                    <a:pt x="3717" y="4752"/>
                  </a:cubicBezTo>
                  <a:cubicBezTo>
                    <a:pt x="3717" y="4796"/>
                    <a:pt x="3749" y="4806"/>
                    <a:pt x="3837" y="4806"/>
                  </a:cubicBezTo>
                  <a:cubicBezTo>
                    <a:pt x="3869" y="4806"/>
                    <a:pt x="3891" y="4806"/>
                    <a:pt x="3891" y="4828"/>
                  </a:cubicBezTo>
                  <a:cubicBezTo>
                    <a:pt x="3902" y="4850"/>
                    <a:pt x="3902" y="4883"/>
                    <a:pt x="3902" y="4915"/>
                  </a:cubicBezTo>
                  <a:cubicBezTo>
                    <a:pt x="3902" y="4926"/>
                    <a:pt x="3880" y="4937"/>
                    <a:pt x="3869" y="4937"/>
                  </a:cubicBezTo>
                  <a:cubicBezTo>
                    <a:pt x="3867" y="4939"/>
                    <a:pt x="3865" y="4940"/>
                    <a:pt x="3863" y="4940"/>
                  </a:cubicBezTo>
                  <a:cubicBezTo>
                    <a:pt x="3855" y="4940"/>
                    <a:pt x="3848" y="4924"/>
                    <a:pt x="3848" y="4915"/>
                  </a:cubicBezTo>
                  <a:cubicBezTo>
                    <a:pt x="3837" y="4915"/>
                    <a:pt x="3848" y="4861"/>
                    <a:pt x="3793" y="4839"/>
                  </a:cubicBezTo>
                  <a:cubicBezTo>
                    <a:pt x="3759" y="4826"/>
                    <a:pt x="3726" y="4816"/>
                    <a:pt x="3689" y="4816"/>
                  </a:cubicBezTo>
                  <a:cubicBezTo>
                    <a:pt x="3667" y="4816"/>
                    <a:pt x="3644" y="4820"/>
                    <a:pt x="3619" y="4828"/>
                  </a:cubicBezTo>
                  <a:lnTo>
                    <a:pt x="3575" y="4828"/>
                  </a:lnTo>
                  <a:cubicBezTo>
                    <a:pt x="3553" y="4817"/>
                    <a:pt x="3553" y="4796"/>
                    <a:pt x="3553" y="4785"/>
                  </a:cubicBezTo>
                  <a:cubicBezTo>
                    <a:pt x="3564" y="4763"/>
                    <a:pt x="3564" y="4752"/>
                    <a:pt x="3575" y="4741"/>
                  </a:cubicBezTo>
                  <a:cubicBezTo>
                    <a:pt x="3586" y="4730"/>
                    <a:pt x="3597" y="4719"/>
                    <a:pt x="3608" y="4719"/>
                  </a:cubicBezTo>
                  <a:cubicBezTo>
                    <a:pt x="3608" y="4719"/>
                    <a:pt x="3619" y="4730"/>
                    <a:pt x="3630" y="4741"/>
                  </a:cubicBezTo>
                  <a:cubicBezTo>
                    <a:pt x="3630" y="4741"/>
                    <a:pt x="3630" y="4752"/>
                    <a:pt x="3651" y="4752"/>
                  </a:cubicBezTo>
                  <a:cubicBezTo>
                    <a:pt x="3656" y="4754"/>
                    <a:pt x="3658" y="4755"/>
                    <a:pt x="3660" y="4755"/>
                  </a:cubicBezTo>
                  <a:cubicBezTo>
                    <a:pt x="3666" y="4755"/>
                    <a:pt x="3651" y="4739"/>
                    <a:pt x="3651" y="4730"/>
                  </a:cubicBezTo>
                  <a:cubicBezTo>
                    <a:pt x="3641" y="4687"/>
                    <a:pt x="3641" y="4687"/>
                    <a:pt x="3738" y="4676"/>
                  </a:cubicBezTo>
                  <a:lnTo>
                    <a:pt x="3738" y="4676"/>
                  </a:lnTo>
                  <a:cubicBezTo>
                    <a:pt x="3735" y="4676"/>
                    <a:pt x="3731" y="4676"/>
                    <a:pt x="3728" y="4676"/>
                  </a:cubicBezTo>
                  <a:cubicBezTo>
                    <a:pt x="3673" y="4676"/>
                    <a:pt x="3662" y="4676"/>
                    <a:pt x="3684" y="4632"/>
                  </a:cubicBezTo>
                  <a:lnTo>
                    <a:pt x="3760" y="4632"/>
                  </a:lnTo>
                  <a:cubicBezTo>
                    <a:pt x="3739" y="4599"/>
                    <a:pt x="3815" y="4578"/>
                    <a:pt x="3771" y="4545"/>
                  </a:cubicBezTo>
                  <a:lnTo>
                    <a:pt x="3771" y="4545"/>
                  </a:lnTo>
                  <a:cubicBezTo>
                    <a:pt x="3771" y="4567"/>
                    <a:pt x="3771" y="4567"/>
                    <a:pt x="3749" y="4578"/>
                  </a:cubicBezTo>
                  <a:cubicBezTo>
                    <a:pt x="3739" y="4578"/>
                    <a:pt x="3728" y="4578"/>
                    <a:pt x="3706" y="4588"/>
                  </a:cubicBezTo>
                  <a:cubicBezTo>
                    <a:pt x="3695" y="4588"/>
                    <a:pt x="3673" y="4578"/>
                    <a:pt x="3673" y="4578"/>
                  </a:cubicBezTo>
                  <a:cubicBezTo>
                    <a:pt x="3673" y="4534"/>
                    <a:pt x="3673" y="4490"/>
                    <a:pt x="3673" y="4458"/>
                  </a:cubicBezTo>
                  <a:lnTo>
                    <a:pt x="3695" y="4458"/>
                  </a:lnTo>
                  <a:lnTo>
                    <a:pt x="3728" y="4479"/>
                  </a:lnTo>
                  <a:cubicBezTo>
                    <a:pt x="3728" y="4469"/>
                    <a:pt x="3749" y="4458"/>
                    <a:pt x="3749" y="4447"/>
                  </a:cubicBezTo>
                  <a:cubicBezTo>
                    <a:pt x="3749" y="4425"/>
                    <a:pt x="3749" y="4403"/>
                    <a:pt x="3749" y="4381"/>
                  </a:cubicBezTo>
                  <a:cubicBezTo>
                    <a:pt x="3749" y="4365"/>
                    <a:pt x="3767" y="4355"/>
                    <a:pt x="3794" y="4355"/>
                  </a:cubicBezTo>
                  <a:cubicBezTo>
                    <a:pt x="3803" y="4355"/>
                    <a:pt x="3814" y="4357"/>
                    <a:pt x="3826" y="4360"/>
                  </a:cubicBezTo>
                  <a:cubicBezTo>
                    <a:pt x="3837" y="4360"/>
                    <a:pt x="3848" y="4371"/>
                    <a:pt x="3858" y="4381"/>
                  </a:cubicBezTo>
                  <a:cubicBezTo>
                    <a:pt x="3848" y="4360"/>
                    <a:pt x="3848" y="4349"/>
                    <a:pt x="3858" y="4327"/>
                  </a:cubicBezTo>
                  <a:cubicBezTo>
                    <a:pt x="3858" y="4327"/>
                    <a:pt x="3869" y="4316"/>
                    <a:pt x="3880" y="4316"/>
                  </a:cubicBezTo>
                  <a:cubicBezTo>
                    <a:pt x="3883" y="4313"/>
                    <a:pt x="3887" y="4311"/>
                    <a:pt x="3890" y="4311"/>
                  </a:cubicBezTo>
                  <a:cubicBezTo>
                    <a:pt x="3897" y="4311"/>
                    <a:pt x="3902" y="4319"/>
                    <a:pt x="3902" y="4327"/>
                  </a:cubicBezTo>
                  <a:cubicBezTo>
                    <a:pt x="3913" y="4349"/>
                    <a:pt x="3913" y="4371"/>
                    <a:pt x="3924" y="4403"/>
                  </a:cubicBezTo>
                  <a:cubicBezTo>
                    <a:pt x="3924" y="4425"/>
                    <a:pt x="3924" y="4447"/>
                    <a:pt x="3858" y="4447"/>
                  </a:cubicBezTo>
                  <a:cubicBezTo>
                    <a:pt x="3848" y="4447"/>
                    <a:pt x="3837" y="4447"/>
                    <a:pt x="3826" y="4458"/>
                  </a:cubicBezTo>
                  <a:cubicBezTo>
                    <a:pt x="3826" y="4458"/>
                    <a:pt x="3837" y="4469"/>
                    <a:pt x="3848" y="4469"/>
                  </a:cubicBezTo>
                  <a:cubicBezTo>
                    <a:pt x="3860" y="4477"/>
                    <a:pt x="3874" y="4480"/>
                    <a:pt x="3888" y="4480"/>
                  </a:cubicBezTo>
                  <a:cubicBezTo>
                    <a:pt x="3910" y="4480"/>
                    <a:pt x="3932" y="4471"/>
                    <a:pt x="3946" y="4458"/>
                  </a:cubicBezTo>
                  <a:cubicBezTo>
                    <a:pt x="3958" y="4445"/>
                    <a:pt x="3971" y="4440"/>
                    <a:pt x="3986" y="4440"/>
                  </a:cubicBezTo>
                  <a:cubicBezTo>
                    <a:pt x="3997" y="4440"/>
                    <a:pt x="4008" y="4442"/>
                    <a:pt x="4022" y="4447"/>
                  </a:cubicBezTo>
                  <a:lnTo>
                    <a:pt x="4055" y="4479"/>
                  </a:lnTo>
                  <a:cubicBezTo>
                    <a:pt x="4000" y="4479"/>
                    <a:pt x="3989" y="4501"/>
                    <a:pt x="4011" y="4523"/>
                  </a:cubicBezTo>
                  <a:lnTo>
                    <a:pt x="4066" y="4556"/>
                  </a:lnTo>
                  <a:cubicBezTo>
                    <a:pt x="4071" y="4561"/>
                    <a:pt x="4076" y="4564"/>
                    <a:pt x="4082" y="4564"/>
                  </a:cubicBezTo>
                  <a:cubicBezTo>
                    <a:pt x="4087" y="4564"/>
                    <a:pt x="4093" y="4561"/>
                    <a:pt x="4098" y="4556"/>
                  </a:cubicBezTo>
                  <a:cubicBezTo>
                    <a:pt x="4109" y="4556"/>
                    <a:pt x="4120" y="4545"/>
                    <a:pt x="4120" y="4545"/>
                  </a:cubicBezTo>
                  <a:cubicBezTo>
                    <a:pt x="4109" y="4534"/>
                    <a:pt x="4098" y="4523"/>
                    <a:pt x="4087" y="4512"/>
                  </a:cubicBezTo>
                  <a:cubicBezTo>
                    <a:pt x="4098" y="4501"/>
                    <a:pt x="4109" y="4490"/>
                    <a:pt x="4109" y="4479"/>
                  </a:cubicBezTo>
                  <a:cubicBezTo>
                    <a:pt x="4120" y="4458"/>
                    <a:pt x="4131" y="4447"/>
                    <a:pt x="4131" y="4425"/>
                  </a:cubicBezTo>
                  <a:cubicBezTo>
                    <a:pt x="4153" y="4458"/>
                    <a:pt x="4131" y="4501"/>
                    <a:pt x="4196" y="4512"/>
                  </a:cubicBezTo>
                  <a:lnTo>
                    <a:pt x="4196" y="4523"/>
                  </a:lnTo>
                  <a:lnTo>
                    <a:pt x="4196" y="4545"/>
                  </a:lnTo>
                  <a:cubicBezTo>
                    <a:pt x="4251" y="4534"/>
                    <a:pt x="4284" y="4501"/>
                    <a:pt x="4294" y="4458"/>
                  </a:cubicBezTo>
                  <a:cubicBezTo>
                    <a:pt x="4251" y="4447"/>
                    <a:pt x="4273" y="4425"/>
                    <a:pt x="4262" y="4403"/>
                  </a:cubicBezTo>
                  <a:cubicBezTo>
                    <a:pt x="4254" y="4387"/>
                    <a:pt x="4234" y="4377"/>
                    <a:pt x="4216" y="4377"/>
                  </a:cubicBezTo>
                  <a:cubicBezTo>
                    <a:pt x="4209" y="4377"/>
                    <a:pt x="4202" y="4378"/>
                    <a:pt x="4196" y="4381"/>
                  </a:cubicBezTo>
                  <a:cubicBezTo>
                    <a:pt x="4164" y="4381"/>
                    <a:pt x="4142" y="4392"/>
                    <a:pt x="4120" y="4403"/>
                  </a:cubicBezTo>
                  <a:cubicBezTo>
                    <a:pt x="4109" y="4392"/>
                    <a:pt x="4098" y="4371"/>
                    <a:pt x="4076" y="4371"/>
                  </a:cubicBezTo>
                  <a:cubicBezTo>
                    <a:pt x="4044" y="4360"/>
                    <a:pt x="4044" y="4349"/>
                    <a:pt x="4044" y="4327"/>
                  </a:cubicBezTo>
                  <a:cubicBezTo>
                    <a:pt x="4109" y="4327"/>
                    <a:pt x="4098" y="4316"/>
                    <a:pt x="4109" y="4294"/>
                  </a:cubicBezTo>
                  <a:cubicBezTo>
                    <a:pt x="4109" y="4272"/>
                    <a:pt x="4076" y="4240"/>
                    <a:pt x="4120" y="4218"/>
                  </a:cubicBezTo>
                  <a:cubicBezTo>
                    <a:pt x="4120" y="4218"/>
                    <a:pt x="4109" y="4196"/>
                    <a:pt x="4098" y="4196"/>
                  </a:cubicBezTo>
                  <a:cubicBezTo>
                    <a:pt x="4087" y="4196"/>
                    <a:pt x="4033" y="4196"/>
                    <a:pt x="4033" y="4174"/>
                  </a:cubicBezTo>
                  <a:cubicBezTo>
                    <a:pt x="4044" y="4163"/>
                    <a:pt x="4022" y="4142"/>
                    <a:pt x="4066" y="4131"/>
                  </a:cubicBezTo>
                  <a:cubicBezTo>
                    <a:pt x="4076" y="4131"/>
                    <a:pt x="4087" y="4131"/>
                    <a:pt x="4087" y="4120"/>
                  </a:cubicBezTo>
                  <a:cubicBezTo>
                    <a:pt x="4087" y="4098"/>
                    <a:pt x="4109" y="4076"/>
                    <a:pt x="4044" y="4065"/>
                  </a:cubicBezTo>
                  <a:cubicBezTo>
                    <a:pt x="4033" y="4065"/>
                    <a:pt x="4033" y="4054"/>
                    <a:pt x="4033" y="4044"/>
                  </a:cubicBezTo>
                  <a:cubicBezTo>
                    <a:pt x="4033" y="4044"/>
                    <a:pt x="4033" y="4000"/>
                    <a:pt x="4087" y="3989"/>
                  </a:cubicBezTo>
                  <a:lnTo>
                    <a:pt x="4044" y="3989"/>
                  </a:lnTo>
                  <a:cubicBezTo>
                    <a:pt x="4033" y="3967"/>
                    <a:pt x="4022" y="3935"/>
                    <a:pt x="4011" y="3913"/>
                  </a:cubicBezTo>
                  <a:cubicBezTo>
                    <a:pt x="4000" y="3880"/>
                    <a:pt x="4011" y="3869"/>
                    <a:pt x="4066" y="3858"/>
                  </a:cubicBezTo>
                  <a:cubicBezTo>
                    <a:pt x="4066" y="3858"/>
                    <a:pt x="4076" y="3858"/>
                    <a:pt x="4087" y="3847"/>
                  </a:cubicBezTo>
                  <a:cubicBezTo>
                    <a:pt x="4087" y="3836"/>
                    <a:pt x="4087" y="3815"/>
                    <a:pt x="4087" y="3804"/>
                  </a:cubicBezTo>
                  <a:cubicBezTo>
                    <a:pt x="4087" y="3793"/>
                    <a:pt x="4087" y="3771"/>
                    <a:pt x="4033" y="3771"/>
                  </a:cubicBezTo>
                  <a:cubicBezTo>
                    <a:pt x="4076" y="3760"/>
                    <a:pt x="4109" y="3695"/>
                    <a:pt x="4076" y="3695"/>
                  </a:cubicBezTo>
                  <a:cubicBezTo>
                    <a:pt x="4000" y="3673"/>
                    <a:pt x="4033" y="3640"/>
                    <a:pt x="4022" y="3619"/>
                  </a:cubicBezTo>
                  <a:cubicBezTo>
                    <a:pt x="4022" y="3597"/>
                    <a:pt x="4000" y="3553"/>
                    <a:pt x="4087" y="3553"/>
                  </a:cubicBezTo>
                  <a:lnTo>
                    <a:pt x="4022" y="3520"/>
                  </a:lnTo>
                  <a:cubicBezTo>
                    <a:pt x="3989" y="3531"/>
                    <a:pt x="3967" y="3531"/>
                    <a:pt x="3935" y="3531"/>
                  </a:cubicBezTo>
                  <a:cubicBezTo>
                    <a:pt x="3924" y="3531"/>
                    <a:pt x="3913" y="3510"/>
                    <a:pt x="3891" y="3499"/>
                  </a:cubicBezTo>
                  <a:cubicBezTo>
                    <a:pt x="3848" y="3499"/>
                    <a:pt x="3815" y="3477"/>
                    <a:pt x="3815" y="3444"/>
                  </a:cubicBezTo>
                  <a:cubicBezTo>
                    <a:pt x="3826" y="3411"/>
                    <a:pt x="3837" y="3422"/>
                    <a:pt x="3848" y="3401"/>
                  </a:cubicBezTo>
                  <a:lnTo>
                    <a:pt x="3891" y="3433"/>
                  </a:lnTo>
                  <a:lnTo>
                    <a:pt x="3902" y="3444"/>
                  </a:lnTo>
                  <a:cubicBezTo>
                    <a:pt x="3923" y="3436"/>
                    <a:pt x="3936" y="3432"/>
                    <a:pt x="3945" y="3432"/>
                  </a:cubicBezTo>
                  <a:cubicBezTo>
                    <a:pt x="3960" y="3432"/>
                    <a:pt x="3965" y="3442"/>
                    <a:pt x="3978" y="3455"/>
                  </a:cubicBezTo>
                  <a:cubicBezTo>
                    <a:pt x="3989" y="3488"/>
                    <a:pt x="4033" y="3488"/>
                    <a:pt x="4066" y="3488"/>
                  </a:cubicBezTo>
                  <a:cubicBezTo>
                    <a:pt x="4109" y="3488"/>
                    <a:pt x="4109" y="3477"/>
                    <a:pt x="4109" y="3466"/>
                  </a:cubicBezTo>
                  <a:cubicBezTo>
                    <a:pt x="4109" y="3444"/>
                    <a:pt x="4131" y="3433"/>
                    <a:pt x="4175" y="3433"/>
                  </a:cubicBezTo>
                  <a:cubicBezTo>
                    <a:pt x="4196" y="3433"/>
                    <a:pt x="4213" y="3436"/>
                    <a:pt x="4224" y="3436"/>
                  </a:cubicBezTo>
                  <a:cubicBezTo>
                    <a:pt x="4234" y="3436"/>
                    <a:pt x="4240" y="3433"/>
                    <a:pt x="4240" y="3422"/>
                  </a:cubicBezTo>
                  <a:cubicBezTo>
                    <a:pt x="4218" y="3411"/>
                    <a:pt x="4196" y="3411"/>
                    <a:pt x="4175" y="3411"/>
                  </a:cubicBezTo>
                  <a:lnTo>
                    <a:pt x="4164" y="3411"/>
                  </a:lnTo>
                  <a:cubicBezTo>
                    <a:pt x="4120" y="3411"/>
                    <a:pt x="4098" y="3401"/>
                    <a:pt x="4098" y="3379"/>
                  </a:cubicBezTo>
                  <a:cubicBezTo>
                    <a:pt x="4087" y="3368"/>
                    <a:pt x="4098" y="3324"/>
                    <a:pt x="4044" y="3292"/>
                  </a:cubicBezTo>
                  <a:cubicBezTo>
                    <a:pt x="4000" y="3270"/>
                    <a:pt x="3967" y="3226"/>
                    <a:pt x="3978" y="3183"/>
                  </a:cubicBezTo>
                  <a:cubicBezTo>
                    <a:pt x="3978" y="3172"/>
                    <a:pt x="3957" y="3161"/>
                    <a:pt x="3946" y="3150"/>
                  </a:cubicBezTo>
                  <a:cubicBezTo>
                    <a:pt x="3935" y="3139"/>
                    <a:pt x="3935" y="3128"/>
                    <a:pt x="3935" y="3117"/>
                  </a:cubicBezTo>
                  <a:cubicBezTo>
                    <a:pt x="3935" y="3117"/>
                    <a:pt x="3949" y="3112"/>
                    <a:pt x="3962" y="3112"/>
                  </a:cubicBezTo>
                  <a:cubicBezTo>
                    <a:pt x="3969" y="3112"/>
                    <a:pt x="3975" y="3114"/>
                    <a:pt x="3978" y="3117"/>
                  </a:cubicBezTo>
                  <a:cubicBezTo>
                    <a:pt x="3989" y="3117"/>
                    <a:pt x="4000" y="3128"/>
                    <a:pt x="4000" y="3139"/>
                  </a:cubicBezTo>
                  <a:cubicBezTo>
                    <a:pt x="4011" y="3172"/>
                    <a:pt x="4022" y="3204"/>
                    <a:pt x="4033" y="3237"/>
                  </a:cubicBezTo>
                  <a:cubicBezTo>
                    <a:pt x="4033" y="3248"/>
                    <a:pt x="4044" y="3248"/>
                    <a:pt x="4055" y="3248"/>
                  </a:cubicBezTo>
                  <a:lnTo>
                    <a:pt x="4098" y="3248"/>
                  </a:lnTo>
                  <a:cubicBezTo>
                    <a:pt x="4109" y="3215"/>
                    <a:pt x="4153" y="3215"/>
                    <a:pt x="4196" y="3215"/>
                  </a:cubicBezTo>
                  <a:cubicBezTo>
                    <a:pt x="4196" y="3215"/>
                    <a:pt x="4196" y="3226"/>
                    <a:pt x="4207" y="3237"/>
                  </a:cubicBezTo>
                  <a:lnTo>
                    <a:pt x="4229" y="3259"/>
                  </a:lnTo>
                  <a:cubicBezTo>
                    <a:pt x="4240" y="3248"/>
                    <a:pt x="4251" y="3248"/>
                    <a:pt x="4262" y="3237"/>
                  </a:cubicBezTo>
                  <a:cubicBezTo>
                    <a:pt x="4273" y="3226"/>
                    <a:pt x="4284" y="3204"/>
                    <a:pt x="4294" y="3194"/>
                  </a:cubicBezTo>
                  <a:lnTo>
                    <a:pt x="4360" y="3194"/>
                  </a:lnTo>
                  <a:cubicBezTo>
                    <a:pt x="4360" y="3194"/>
                    <a:pt x="4360" y="3204"/>
                    <a:pt x="4371" y="3215"/>
                  </a:cubicBezTo>
                  <a:cubicBezTo>
                    <a:pt x="4382" y="3183"/>
                    <a:pt x="4382" y="3172"/>
                    <a:pt x="4316" y="3172"/>
                  </a:cubicBezTo>
                  <a:cubicBezTo>
                    <a:pt x="4305" y="3161"/>
                    <a:pt x="4294" y="3161"/>
                    <a:pt x="4273" y="3161"/>
                  </a:cubicBezTo>
                  <a:cubicBezTo>
                    <a:pt x="4284" y="3150"/>
                    <a:pt x="4294" y="3150"/>
                    <a:pt x="4316" y="3139"/>
                  </a:cubicBezTo>
                  <a:cubicBezTo>
                    <a:pt x="4360" y="3128"/>
                    <a:pt x="4371" y="3106"/>
                    <a:pt x="4327" y="3085"/>
                  </a:cubicBezTo>
                  <a:cubicBezTo>
                    <a:pt x="4294" y="3063"/>
                    <a:pt x="4294" y="3008"/>
                    <a:pt x="4338" y="2997"/>
                  </a:cubicBezTo>
                  <a:cubicBezTo>
                    <a:pt x="4371" y="2986"/>
                    <a:pt x="4371" y="2965"/>
                    <a:pt x="4349" y="2954"/>
                  </a:cubicBezTo>
                  <a:cubicBezTo>
                    <a:pt x="4327" y="2943"/>
                    <a:pt x="4305" y="2943"/>
                    <a:pt x="4273" y="2932"/>
                  </a:cubicBezTo>
                  <a:cubicBezTo>
                    <a:pt x="4207" y="2932"/>
                    <a:pt x="4207" y="2910"/>
                    <a:pt x="4229" y="2888"/>
                  </a:cubicBezTo>
                  <a:cubicBezTo>
                    <a:pt x="4229" y="2877"/>
                    <a:pt x="4240" y="2877"/>
                    <a:pt x="4240" y="2867"/>
                  </a:cubicBezTo>
                  <a:lnTo>
                    <a:pt x="4273" y="2888"/>
                  </a:lnTo>
                  <a:lnTo>
                    <a:pt x="4294" y="2888"/>
                  </a:lnTo>
                  <a:cubicBezTo>
                    <a:pt x="4305" y="2888"/>
                    <a:pt x="4316" y="2877"/>
                    <a:pt x="4327" y="2877"/>
                  </a:cubicBezTo>
                  <a:lnTo>
                    <a:pt x="4392" y="2867"/>
                  </a:lnTo>
                  <a:lnTo>
                    <a:pt x="4392" y="2877"/>
                  </a:lnTo>
                  <a:lnTo>
                    <a:pt x="4414" y="2899"/>
                  </a:lnTo>
                  <a:cubicBezTo>
                    <a:pt x="4425" y="2899"/>
                    <a:pt x="4436" y="2877"/>
                    <a:pt x="4436" y="2877"/>
                  </a:cubicBezTo>
                  <a:cubicBezTo>
                    <a:pt x="4447" y="2856"/>
                    <a:pt x="4447" y="2845"/>
                    <a:pt x="4447" y="2834"/>
                  </a:cubicBezTo>
                  <a:lnTo>
                    <a:pt x="4447" y="2823"/>
                  </a:lnTo>
                  <a:lnTo>
                    <a:pt x="774" y="55"/>
                  </a:lnTo>
                  <a:lnTo>
                    <a:pt x="752" y="55"/>
                  </a:lnTo>
                  <a:lnTo>
                    <a:pt x="752" y="44"/>
                  </a:lnTo>
                  <a:lnTo>
                    <a:pt x="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6_1">
    <p:spTree>
      <p:nvGrpSpPr>
        <p:cNvPr id="1" name="Shape 6336"/>
        <p:cNvGrpSpPr/>
        <p:nvPr/>
      </p:nvGrpSpPr>
      <p:grpSpPr>
        <a:xfrm>
          <a:off x="0" y="0"/>
          <a:ext cx="0" cy="0"/>
          <a:chOff x="0" y="0"/>
          <a:chExt cx="0" cy="0"/>
        </a:xfrm>
      </p:grpSpPr>
      <p:sp>
        <p:nvSpPr>
          <p:cNvPr id="6337" name="Google Shape;6337;p31"/>
          <p:cNvSpPr/>
          <p:nvPr/>
        </p:nvSpPr>
        <p:spPr>
          <a:xfrm rot="5400000">
            <a:off x="3288301" y="4256502"/>
            <a:ext cx="310075" cy="1556972"/>
          </a:xfrm>
          <a:custGeom>
            <a:avLst/>
            <a:gdLst/>
            <a:ahLst/>
            <a:cxnLst/>
            <a:rect l="l" t="t" r="r" b="b"/>
            <a:pathLst>
              <a:path w="2900" h="13983" extrusionOk="0">
                <a:moveTo>
                  <a:pt x="2900" y="0"/>
                </a:moveTo>
                <a:cubicBezTo>
                  <a:pt x="2660" y="861"/>
                  <a:pt x="2213" y="1635"/>
                  <a:pt x="1799" y="2442"/>
                </a:cubicBezTo>
                <a:cubicBezTo>
                  <a:pt x="884" y="4229"/>
                  <a:pt x="121" y="6169"/>
                  <a:pt x="66" y="8185"/>
                </a:cubicBezTo>
                <a:cubicBezTo>
                  <a:pt x="1" y="10190"/>
                  <a:pt x="720" y="12315"/>
                  <a:pt x="2311" y="13558"/>
                </a:cubicBezTo>
                <a:cubicBezTo>
                  <a:pt x="2497" y="13710"/>
                  <a:pt x="2704" y="13841"/>
                  <a:pt x="2900" y="13983"/>
                </a:cubicBezTo>
                <a:lnTo>
                  <a:pt x="29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1"/>
          <p:cNvSpPr/>
          <p:nvPr/>
        </p:nvSpPr>
        <p:spPr>
          <a:xfrm rot="-5400000" flipH="1">
            <a:off x="74384" y="3446764"/>
            <a:ext cx="1622349" cy="1771117"/>
          </a:xfrm>
          <a:custGeom>
            <a:avLst/>
            <a:gdLst/>
            <a:ahLst/>
            <a:cxnLst/>
            <a:rect l="l" t="t" r="r" b="b"/>
            <a:pathLst>
              <a:path w="16217" h="13978" extrusionOk="0">
                <a:moveTo>
                  <a:pt x="317" y="0"/>
                </a:moveTo>
                <a:cubicBezTo>
                  <a:pt x="175" y="469"/>
                  <a:pt x="88" y="948"/>
                  <a:pt x="66" y="1439"/>
                </a:cubicBezTo>
                <a:cubicBezTo>
                  <a:pt x="0" y="2637"/>
                  <a:pt x="404" y="3923"/>
                  <a:pt x="1374" y="4621"/>
                </a:cubicBezTo>
                <a:cubicBezTo>
                  <a:pt x="1853" y="4937"/>
                  <a:pt x="2387" y="5144"/>
                  <a:pt x="2943" y="5242"/>
                </a:cubicBezTo>
                <a:cubicBezTo>
                  <a:pt x="5155" y="5711"/>
                  <a:pt x="7771" y="5471"/>
                  <a:pt x="9275" y="7138"/>
                </a:cubicBezTo>
                <a:cubicBezTo>
                  <a:pt x="9493" y="7356"/>
                  <a:pt x="9634" y="7640"/>
                  <a:pt x="9689" y="7945"/>
                </a:cubicBezTo>
                <a:cubicBezTo>
                  <a:pt x="9689" y="8206"/>
                  <a:pt x="9645" y="8457"/>
                  <a:pt x="9536" y="8697"/>
                </a:cubicBezTo>
                <a:cubicBezTo>
                  <a:pt x="9220" y="9580"/>
                  <a:pt x="8861" y="10473"/>
                  <a:pt x="8850" y="11410"/>
                </a:cubicBezTo>
                <a:cubicBezTo>
                  <a:pt x="8828" y="12348"/>
                  <a:pt x="9231" y="13372"/>
                  <a:pt x="10070" y="13775"/>
                </a:cubicBezTo>
                <a:cubicBezTo>
                  <a:pt x="10360" y="13918"/>
                  <a:pt x="10658" y="13978"/>
                  <a:pt x="10960" y="13978"/>
                </a:cubicBezTo>
                <a:cubicBezTo>
                  <a:pt x="11975" y="13978"/>
                  <a:pt x="13036" y="13301"/>
                  <a:pt x="13994" y="12805"/>
                </a:cubicBezTo>
                <a:cubicBezTo>
                  <a:pt x="14702" y="12446"/>
                  <a:pt x="15443" y="12173"/>
                  <a:pt x="16217" y="11999"/>
                </a:cubicBezTo>
                <a:lnTo>
                  <a:pt x="16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1"/>
          <p:cNvSpPr/>
          <p:nvPr/>
        </p:nvSpPr>
        <p:spPr>
          <a:xfrm rot="5400000" flipH="1">
            <a:off x="1188161" y="-755056"/>
            <a:ext cx="533295" cy="2043416"/>
          </a:xfrm>
          <a:custGeom>
            <a:avLst/>
            <a:gdLst/>
            <a:ahLst/>
            <a:cxnLst/>
            <a:rect l="l" t="t" r="r" b="b"/>
            <a:pathLst>
              <a:path w="5897" h="15160" extrusionOk="0">
                <a:moveTo>
                  <a:pt x="5897" y="0"/>
                </a:moveTo>
                <a:cubicBezTo>
                  <a:pt x="5461" y="458"/>
                  <a:pt x="5003" y="905"/>
                  <a:pt x="4556" y="1351"/>
                </a:cubicBezTo>
                <a:cubicBezTo>
                  <a:pt x="3063" y="2834"/>
                  <a:pt x="1570" y="4425"/>
                  <a:pt x="786" y="6386"/>
                </a:cubicBezTo>
                <a:cubicBezTo>
                  <a:pt x="1" y="8337"/>
                  <a:pt x="55" y="10767"/>
                  <a:pt x="1429" y="12380"/>
                </a:cubicBezTo>
                <a:cubicBezTo>
                  <a:pt x="2420" y="13535"/>
                  <a:pt x="3913" y="14091"/>
                  <a:pt x="5265" y="14800"/>
                </a:cubicBezTo>
                <a:cubicBezTo>
                  <a:pt x="5472" y="14909"/>
                  <a:pt x="5690" y="15029"/>
                  <a:pt x="5897" y="15159"/>
                </a:cubicBezTo>
                <a:lnTo>
                  <a:pt x="58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1"/>
          <p:cNvSpPr/>
          <p:nvPr/>
        </p:nvSpPr>
        <p:spPr>
          <a:xfrm rot="5400000">
            <a:off x="7072802" y="-506832"/>
            <a:ext cx="2043591" cy="2571004"/>
          </a:xfrm>
          <a:custGeom>
            <a:avLst/>
            <a:gdLst/>
            <a:ahLst/>
            <a:cxnLst/>
            <a:rect l="l" t="t" r="r" b="b"/>
            <a:pathLst>
              <a:path w="28053" h="24685" extrusionOk="0">
                <a:moveTo>
                  <a:pt x="1003" y="0"/>
                </a:moveTo>
                <a:lnTo>
                  <a:pt x="0" y="24684"/>
                </a:lnTo>
                <a:cubicBezTo>
                  <a:pt x="382" y="24248"/>
                  <a:pt x="829" y="23889"/>
                  <a:pt x="1319" y="23605"/>
                </a:cubicBezTo>
                <a:cubicBezTo>
                  <a:pt x="2126" y="23148"/>
                  <a:pt x="3052" y="22973"/>
                  <a:pt x="3946" y="22744"/>
                </a:cubicBezTo>
                <a:cubicBezTo>
                  <a:pt x="5733" y="22298"/>
                  <a:pt x="7520" y="21655"/>
                  <a:pt x="8948" y="20489"/>
                </a:cubicBezTo>
                <a:cubicBezTo>
                  <a:pt x="10365" y="19312"/>
                  <a:pt x="11400" y="17535"/>
                  <a:pt x="11291" y="15693"/>
                </a:cubicBezTo>
                <a:cubicBezTo>
                  <a:pt x="11258" y="14985"/>
                  <a:pt x="11051" y="14266"/>
                  <a:pt x="11127" y="13557"/>
                </a:cubicBezTo>
                <a:cubicBezTo>
                  <a:pt x="11280" y="12097"/>
                  <a:pt x="12599" y="10975"/>
                  <a:pt x="14005" y="10560"/>
                </a:cubicBezTo>
                <a:cubicBezTo>
                  <a:pt x="14720" y="10346"/>
                  <a:pt x="15455" y="10278"/>
                  <a:pt x="16197" y="10278"/>
                </a:cubicBezTo>
                <a:cubicBezTo>
                  <a:pt x="16924" y="10278"/>
                  <a:pt x="17658" y="10343"/>
                  <a:pt x="18386" y="10397"/>
                </a:cubicBezTo>
                <a:cubicBezTo>
                  <a:pt x="19081" y="10444"/>
                  <a:pt x="19784" y="10483"/>
                  <a:pt x="20483" y="10483"/>
                </a:cubicBezTo>
                <a:cubicBezTo>
                  <a:pt x="21724" y="10483"/>
                  <a:pt x="22954" y="10361"/>
                  <a:pt x="24118" y="9950"/>
                </a:cubicBezTo>
                <a:cubicBezTo>
                  <a:pt x="25938" y="9307"/>
                  <a:pt x="27573" y="7814"/>
                  <a:pt x="27856" y="5907"/>
                </a:cubicBezTo>
                <a:cubicBezTo>
                  <a:pt x="28052" y="4523"/>
                  <a:pt x="27540" y="3161"/>
                  <a:pt x="27213" y="1809"/>
                </a:cubicBezTo>
                <a:cubicBezTo>
                  <a:pt x="27148" y="1559"/>
                  <a:pt x="27104" y="1308"/>
                  <a:pt x="27061" y="1057"/>
                </a:cubicBezTo>
                <a:lnTo>
                  <a:pt x="10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1pPr>
            <a:lvl2pPr lvl="1">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2pPr>
            <a:lvl3pPr lvl="2">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3pPr>
            <a:lvl4pPr lvl="3">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4pPr>
            <a:lvl5pPr lvl="4">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5pPr>
            <a:lvl6pPr lvl="5">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6pPr>
            <a:lvl7pPr lvl="6">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7pPr>
            <a:lvl8pPr lvl="7">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8pPr>
            <a:lvl9pPr lvl="8">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1pPr>
            <a:lvl2pPr marL="914400" lvl="1"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67" r:id="rId6"/>
    <p:sldLayoutId id="2147483676" r:id="rId7"/>
    <p:sldLayoutId id="214748367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48"/>
        <p:cNvGrpSpPr/>
        <p:nvPr/>
      </p:nvGrpSpPr>
      <p:grpSpPr>
        <a:xfrm>
          <a:off x="0" y="0"/>
          <a:ext cx="0" cy="0"/>
          <a:chOff x="0" y="0"/>
          <a:chExt cx="0" cy="0"/>
        </a:xfrm>
      </p:grpSpPr>
      <p:sp>
        <p:nvSpPr>
          <p:cNvPr id="6349" name="Google Shape;6349;p34"/>
          <p:cNvSpPr txBox="1">
            <a:spLocks noGrp="1"/>
          </p:cNvSpPr>
          <p:nvPr>
            <p:ph type="subTitle" idx="1"/>
          </p:nvPr>
        </p:nvSpPr>
        <p:spPr>
          <a:xfrm>
            <a:off x="726099" y="3528851"/>
            <a:ext cx="3476400" cy="79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400" dirty="0">
                <a:latin typeface="Peanut Fill" panose="02000506000000020003" pitchFamily="50" charset="0"/>
              </a:rPr>
              <a:t>Salma Mariana Gaona </a:t>
            </a:r>
            <a:r>
              <a:rPr lang="es-MX" sz="2400" dirty="0" err="1">
                <a:latin typeface="Peanut Fill" panose="02000506000000020003" pitchFamily="50" charset="0"/>
              </a:rPr>
              <a:t>Gaona</a:t>
            </a:r>
            <a:r>
              <a:rPr lang="es-MX" sz="2400" dirty="0">
                <a:latin typeface="Peanut Fill" panose="02000506000000020003" pitchFamily="50" charset="0"/>
              </a:rPr>
              <a:t> #11</a:t>
            </a:r>
            <a:endParaRPr sz="2400" dirty="0">
              <a:latin typeface="Peanut Fill" panose="02000506000000020003" pitchFamily="50" charset="0"/>
            </a:endParaRPr>
          </a:p>
        </p:txBody>
      </p:sp>
      <p:sp>
        <p:nvSpPr>
          <p:cNvPr id="6350" name="Google Shape;6350;p34"/>
          <p:cNvSpPr txBox="1">
            <a:spLocks noGrp="1"/>
          </p:cNvSpPr>
          <p:nvPr>
            <p:ph type="ctrTitle"/>
          </p:nvPr>
        </p:nvSpPr>
        <p:spPr>
          <a:xfrm>
            <a:off x="726099" y="822049"/>
            <a:ext cx="4456507" cy="286129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5400" b="1" dirty="0">
                <a:latin typeface="Bubble Bobble" panose="02000500000000000000" pitchFamily="50" charset="0"/>
                <a:ea typeface="Courgette"/>
                <a:cs typeface="Courgette"/>
                <a:sym typeface="Courgette"/>
              </a:rPr>
              <a:t>Actividades coreográficas en la escuela</a:t>
            </a:r>
            <a:br>
              <a:rPr lang="es-MX" sz="5400" b="1" dirty="0">
                <a:latin typeface="Bubble Bobble" panose="02000500000000000000" pitchFamily="50" charset="0"/>
                <a:ea typeface="Courgette"/>
                <a:cs typeface="Courgette"/>
                <a:sym typeface="Courgette"/>
              </a:rPr>
            </a:br>
            <a:endParaRPr sz="5400" b="1" dirty="0">
              <a:latin typeface="Bubble Bobble" panose="02000500000000000000" pitchFamily="50" charset="0"/>
              <a:ea typeface="Courgette"/>
              <a:cs typeface="Courgette"/>
              <a:sym typeface="Courgette"/>
            </a:endParaRPr>
          </a:p>
        </p:txBody>
      </p:sp>
      <p:grpSp>
        <p:nvGrpSpPr>
          <p:cNvPr id="6351" name="Google Shape;6351;p34"/>
          <p:cNvGrpSpPr/>
          <p:nvPr/>
        </p:nvGrpSpPr>
        <p:grpSpPr>
          <a:xfrm rot="-5400000">
            <a:off x="1213988" y="65722"/>
            <a:ext cx="318984" cy="1028833"/>
            <a:chOff x="2730925" y="320325"/>
            <a:chExt cx="315950" cy="1018950"/>
          </a:xfrm>
        </p:grpSpPr>
        <p:sp>
          <p:nvSpPr>
            <p:cNvPr id="6352" name="Google Shape;6352;p34"/>
            <p:cNvSpPr/>
            <p:nvPr/>
          </p:nvSpPr>
          <p:spPr>
            <a:xfrm>
              <a:off x="2730925" y="320325"/>
              <a:ext cx="315950" cy="190230"/>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34"/>
            <p:cNvSpPr/>
            <p:nvPr/>
          </p:nvSpPr>
          <p:spPr>
            <a:xfrm>
              <a:off x="2730925" y="528328"/>
              <a:ext cx="315950" cy="186610"/>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34"/>
            <p:cNvSpPr/>
            <p:nvPr/>
          </p:nvSpPr>
          <p:spPr>
            <a:xfrm>
              <a:off x="2730925" y="732710"/>
              <a:ext cx="315950" cy="19055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4"/>
            <p:cNvSpPr/>
            <p:nvPr/>
          </p:nvSpPr>
          <p:spPr>
            <a:xfrm>
              <a:off x="2730925" y="940713"/>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4"/>
            <p:cNvSpPr/>
            <p:nvPr/>
          </p:nvSpPr>
          <p:spPr>
            <a:xfrm>
              <a:off x="2730925" y="1148716"/>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7" name="Google Shape;6357;p34"/>
          <p:cNvGrpSpPr/>
          <p:nvPr/>
        </p:nvGrpSpPr>
        <p:grpSpPr>
          <a:xfrm>
            <a:off x="6961479" y="1476497"/>
            <a:ext cx="1456417" cy="3003762"/>
            <a:chOff x="7320654" y="1471610"/>
            <a:chExt cx="1456417" cy="3003762"/>
          </a:xfrm>
        </p:grpSpPr>
        <p:sp>
          <p:nvSpPr>
            <p:cNvPr id="6358" name="Google Shape;6358;p34"/>
            <p:cNvSpPr/>
            <p:nvPr/>
          </p:nvSpPr>
          <p:spPr>
            <a:xfrm flipH="1">
              <a:off x="7320654" y="1494928"/>
              <a:ext cx="1456417" cy="2897511"/>
            </a:xfrm>
            <a:custGeom>
              <a:avLst/>
              <a:gdLst/>
              <a:ahLst/>
              <a:cxnLst/>
              <a:rect l="l" t="t" r="r" b="b"/>
              <a:pathLst>
                <a:path w="8744" h="17396" extrusionOk="0">
                  <a:moveTo>
                    <a:pt x="3661" y="0"/>
                  </a:moveTo>
                  <a:cubicBezTo>
                    <a:pt x="3135" y="0"/>
                    <a:pt x="2159" y="689"/>
                    <a:pt x="2159" y="689"/>
                  </a:cubicBezTo>
                  <a:cubicBezTo>
                    <a:pt x="2159" y="689"/>
                    <a:pt x="1952" y="1103"/>
                    <a:pt x="2268" y="1332"/>
                  </a:cubicBezTo>
                  <a:cubicBezTo>
                    <a:pt x="2409" y="1452"/>
                    <a:pt x="2562" y="1539"/>
                    <a:pt x="2736" y="1593"/>
                  </a:cubicBezTo>
                  <a:cubicBezTo>
                    <a:pt x="2736" y="1593"/>
                    <a:pt x="2377" y="2280"/>
                    <a:pt x="1908" y="2596"/>
                  </a:cubicBezTo>
                  <a:cubicBezTo>
                    <a:pt x="1429" y="2912"/>
                    <a:pt x="1" y="3631"/>
                    <a:pt x="252" y="4579"/>
                  </a:cubicBezTo>
                  <a:cubicBezTo>
                    <a:pt x="502" y="5517"/>
                    <a:pt x="1232" y="6999"/>
                    <a:pt x="1657" y="7402"/>
                  </a:cubicBezTo>
                  <a:lnTo>
                    <a:pt x="2082" y="7794"/>
                  </a:lnTo>
                  <a:lnTo>
                    <a:pt x="2453" y="7544"/>
                  </a:lnTo>
                  <a:cubicBezTo>
                    <a:pt x="2453" y="7544"/>
                    <a:pt x="2660" y="8023"/>
                    <a:pt x="2758" y="9037"/>
                  </a:cubicBezTo>
                  <a:cubicBezTo>
                    <a:pt x="2856" y="10039"/>
                    <a:pt x="3347" y="16175"/>
                    <a:pt x="3347" y="16175"/>
                  </a:cubicBezTo>
                  <a:lnTo>
                    <a:pt x="3674" y="16175"/>
                  </a:lnTo>
                  <a:lnTo>
                    <a:pt x="3674" y="16644"/>
                  </a:lnTo>
                  <a:cubicBezTo>
                    <a:pt x="3538" y="16810"/>
                    <a:pt x="3324" y="16917"/>
                    <a:pt x="3106" y="16917"/>
                  </a:cubicBezTo>
                  <a:cubicBezTo>
                    <a:pt x="3095" y="16917"/>
                    <a:pt x="3085" y="16917"/>
                    <a:pt x="3074" y="16916"/>
                  </a:cubicBezTo>
                  <a:cubicBezTo>
                    <a:pt x="3040" y="16915"/>
                    <a:pt x="3007" y="16915"/>
                    <a:pt x="2976" y="16915"/>
                  </a:cubicBezTo>
                  <a:cubicBezTo>
                    <a:pt x="2645" y="16915"/>
                    <a:pt x="2456" y="16964"/>
                    <a:pt x="2377" y="17014"/>
                  </a:cubicBezTo>
                  <a:cubicBezTo>
                    <a:pt x="2279" y="17134"/>
                    <a:pt x="2202" y="17265"/>
                    <a:pt x="2137" y="17396"/>
                  </a:cubicBezTo>
                  <a:cubicBezTo>
                    <a:pt x="2137" y="17396"/>
                    <a:pt x="3456" y="17363"/>
                    <a:pt x="3859" y="17091"/>
                  </a:cubicBezTo>
                  <a:cubicBezTo>
                    <a:pt x="4066" y="16949"/>
                    <a:pt x="4262" y="16807"/>
                    <a:pt x="4437" y="16633"/>
                  </a:cubicBezTo>
                  <a:cubicBezTo>
                    <a:pt x="4437" y="16633"/>
                    <a:pt x="3826" y="14519"/>
                    <a:pt x="3804" y="13494"/>
                  </a:cubicBezTo>
                  <a:cubicBezTo>
                    <a:pt x="3772" y="12459"/>
                    <a:pt x="3859" y="7860"/>
                    <a:pt x="3859" y="7860"/>
                  </a:cubicBezTo>
                  <a:cubicBezTo>
                    <a:pt x="3859" y="7860"/>
                    <a:pt x="4142" y="7478"/>
                    <a:pt x="4404" y="7402"/>
                  </a:cubicBezTo>
                  <a:cubicBezTo>
                    <a:pt x="4444" y="7389"/>
                    <a:pt x="4515" y="7383"/>
                    <a:pt x="4606" y="7383"/>
                  </a:cubicBezTo>
                  <a:cubicBezTo>
                    <a:pt x="5105" y="7383"/>
                    <a:pt x="6213" y="7555"/>
                    <a:pt x="6213" y="7555"/>
                  </a:cubicBezTo>
                  <a:cubicBezTo>
                    <a:pt x="6213" y="7555"/>
                    <a:pt x="6387" y="11816"/>
                    <a:pt x="6562" y="12284"/>
                  </a:cubicBezTo>
                  <a:lnTo>
                    <a:pt x="6747" y="12742"/>
                  </a:lnTo>
                  <a:lnTo>
                    <a:pt x="8491" y="11358"/>
                  </a:lnTo>
                  <a:cubicBezTo>
                    <a:pt x="8491" y="11358"/>
                    <a:pt x="8744" y="10537"/>
                    <a:pt x="8244" y="10537"/>
                  </a:cubicBezTo>
                  <a:cubicBezTo>
                    <a:pt x="8226" y="10537"/>
                    <a:pt x="8206" y="10538"/>
                    <a:pt x="8185" y="10541"/>
                  </a:cubicBezTo>
                  <a:cubicBezTo>
                    <a:pt x="7891" y="10552"/>
                    <a:pt x="7608" y="10628"/>
                    <a:pt x="7346" y="10770"/>
                  </a:cubicBezTo>
                  <a:lnTo>
                    <a:pt x="7804" y="7151"/>
                  </a:lnTo>
                  <a:cubicBezTo>
                    <a:pt x="7804" y="7151"/>
                    <a:pt x="6253" y="6508"/>
                    <a:pt x="5512" y="6508"/>
                  </a:cubicBezTo>
                  <a:cubicBezTo>
                    <a:pt x="5458" y="6508"/>
                    <a:pt x="5408" y="6512"/>
                    <a:pt x="5363" y="6519"/>
                  </a:cubicBezTo>
                  <a:cubicBezTo>
                    <a:pt x="5174" y="6551"/>
                    <a:pt x="5052" y="6563"/>
                    <a:pt x="4976" y="6563"/>
                  </a:cubicBezTo>
                  <a:cubicBezTo>
                    <a:pt x="4791" y="6563"/>
                    <a:pt x="4862" y="6498"/>
                    <a:pt x="4862" y="6498"/>
                  </a:cubicBezTo>
                  <a:lnTo>
                    <a:pt x="5167" y="5626"/>
                  </a:lnTo>
                  <a:cubicBezTo>
                    <a:pt x="5167" y="5626"/>
                    <a:pt x="6502" y="6008"/>
                    <a:pt x="7353" y="6008"/>
                  </a:cubicBezTo>
                  <a:cubicBezTo>
                    <a:pt x="7605" y="6008"/>
                    <a:pt x="7815" y="5975"/>
                    <a:pt x="7935" y="5887"/>
                  </a:cubicBezTo>
                  <a:cubicBezTo>
                    <a:pt x="8469" y="5495"/>
                    <a:pt x="8349" y="4667"/>
                    <a:pt x="8349" y="4667"/>
                  </a:cubicBezTo>
                  <a:lnTo>
                    <a:pt x="7826" y="2062"/>
                  </a:lnTo>
                  <a:lnTo>
                    <a:pt x="7488" y="2258"/>
                  </a:lnTo>
                  <a:cubicBezTo>
                    <a:pt x="7488" y="2258"/>
                    <a:pt x="7488" y="4056"/>
                    <a:pt x="7433" y="4470"/>
                  </a:cubicBezTo>
                  <a:cubicBezTo>
                    <a:pt x="7390" y="4885"/>
                    <a:pt x="6899" y="4906"/>
                    <a:pt x="6834" y="4928"/>
                  </a:cubicBezTo>
                  <a:cubicBezTo>
                    <a:pt x="6834" y="4928"/>
                    <a:pt x="6833" y="4928"/>
                    <a:pt x="6833" y="4928"/>
                  </a:cubicBezTo>
                  <a:cubicBezTo>
                    <a:pt x="6742" y="4928"/>
                    <a:pt x="5426" y="3106"/>
                    <a:pt x="5123" y="2781"/>
                  </a:cubicBezTo>
                  <a:cubicBezTo>
                    <a:pt x="5053" y="2711"/>
                    <a:pt x="4936" y="2684"/>
                    <a:pt x="4795" y="2684"/>
                  </a:cubicBezTo>
                  <a:cubicBezTo>
                    <a:pt x="4301" y="2684"/>
                    <a:pt x="3521" y="3021"/>
                    <a:pt x="3521" y="3021"/>
                  </a:cubicBezTo>
                  <a:lnTo>
                    <a:pt x="3151" y="1888"/>
                  </a:lnTo>
                  <a:lnTo>
                    <a:pt x="3151" y="1888"/>
                  </a:lnTo>
                  <a:cubicBezTo>
                    <a:pt x="3151" y="1888"/>
                    <a:pt x="3257" y="1909"/>
                    <a:pt x="3394" y="1909"/>
                  </a:cubicBezTo>
                  <a:cubicBezTo>
                    <a:pt x="3610" y="1909"/>
                    <a:pt x="3901" y="1856"/>
                    <a:pt x="3968" y="1582"/>
                  </a:cubicBezTo>
                  <a:cubicBezTo>
                    <a:pt x="4066" y="1147"/>
                    <a:pt x="4219" y="57"/>
                    <a:pt x="3706" y="2"/>
                  </a:cubicBezTo>
                  <a:cubicBezTo>
                    <a:pt x="3691" y="1"/>
                    <a:pt x="3676" y="0"/>
                    <a:pt x="3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9" name="Google Shape;6359;p34"/>
            <p:cNvGrpSpPr/>
            <p:nvPr/>
          </p:nvGrpSpPr>
          <p:grpSpPr>
            <a:xfrm>
              <a:off x="7386447" y="1471610"/>
              <a:ext cx="1310675" cy="2920826"/>
              <a:chOff x="7386447" y="1471610"/>
              <a:chExt cx="1310675" cy="2920826"/>
            </a:xfrm>
          </p:grpSpPr>
          <p:sp>
            <p:nvSpPr>
              <p:cNvPr id="6360" name="Google Shape;6360;p34"/>
              <p:cNvSpPr/>
              <p:nvPr/>
            </p:nvSpPr>
            <p:spPr>
              <a:xfrm flipH="1">
                <a:off x="7431751" y="1471610"/>
                <a:ext cx="1265371" cy="2634010"/>
              </a:xfrm>
              <a:custGeom>
                <a:avLst/>
                <a:gdLst/>
                <a:ahLst/>
                <a:cxnLst/>
                <a:rect l="l" t="t" r="r" b="b"/>
                <a:pathLst>
                  <a:path w="7597" h="15814" extrusionOk="0">
                    <a:moveTo>
                      <a:pt x="3226" y="142"/>
                    </a:moveTo>
                    <a:cubicBezTo>
                      <a:pt x="3259" y="164"/>
                      <a:pt x="3259" y="219"/>
                      <a:pt x="3248" y="273"/>
                    </a:cubicBezTo>
                    <a:cubicBezTo>
                      <a:pt x="3205" y="382"/>
                      <a:pt x="3128" y="480"/>
                      <a:pt x="3041" y="545"/>
                    </a:cubicBezTo>
                    <a:cubicBezTo>
                      <a:pt x="2997" y="524"/>
                      <a:pt x="2997" y="480"/>
                      <a:pt x="3008" y="458"/>
                    </a:cubicBezTo>
                    <a:cubicBezTo>
                      <a:pt x="3030" y="437"/>
                      <a:pt x="3052" y="415"/>
                      <a:pt x="3074" y="382"/>
                    </a:cubicBezTo>
                    <a:cubicBezTo>
                      <a:pt x="3128" y="306"/>
                      <a:pt x="3172" y="229"/>
                      <a:pt x="3226" y="142"/>
                    </a:cubicBezTo>
                    <a:close/>
                    <a:moveTo>
                      <a:pt x="2267" y="2300"/>
                    </a:moveTo>
                    <a:lnTo>
                      <a:pt x="2398" y="2333"/>
                    </a:lnTo>
                    <a:lnTo>
                      <a:pt x="2387" y="2355"/>
                    </a:lnTo>
                    <a:lnTo>
                      <a:pt x="2256" y="2311"/>
                    </a:lnTo>
                    <a:cubicBezTo>
                      <a:pt x="2256" y="2311"/>
                      <a:pt x="2256" y="2300"/>
                      <a:pt x="2267" y="2300"/>
                    </a:cubicBezTo>
                    <a:close/>
                    <a:moveTo>
                      <a:pt x="7052" y="2834"/>
                    </a:moveTo>
                    <a:lnTo>
                      <a:pt x="7019" y="2943"/>
                    </a:lnTo>
                    <a:lnTo>
                      <a:pt x="6986" y="2943"/>
                    </a:lnTo>
                    <a:cubicBezTo>
                      <a:pt x="6986" y="2899"/>
                      <a:pt x="6964" y="2867"/>
                      <a:pt x="7052" y="2834"/>
                    </a:cubicBezTo>
                    <a:close/>
                    <a:moveTo>
                      <a:pt x="2118" y="2245"/>
                    </a:moveTo>
                    <a:cubicBezTo>
                      <a:pt x="2129" y="2245"/>
                      <a:pt x="2142" y="2248"/>
                      <a:pt x="2158" y="2257"/>
                    </a:cubicBezTo>
                    <a:cubicBezTo>
                      <a:pt x="2158" y="2278"/>
                      <a:pt x="2147" y="2300"/>
                      <a:pt x="2137" y="2322"/>
                    </a:cubicBezTo>
                    <a:cubicBezTo>
                      <a:pt x="2071" y="2474"/>
                      <a:pt x="2006" y="2605"/>
                      <a:pt x="1951" y="2747"/>
                    </a:cubicBezTo>
                    <a:cubicBezTo>
                      <a:pt x="1940" y="2791"/>
                      <a:pt x="1929" y="2834"/>
                      <a:pt x="1940" y="2878"/>
                    </a:cubicBezTo>
                    <a:cubicBezTo>
                      <a:pt x="1984" y="2692"/>
                      <a:pt x="2071" y="2507"/>
                      <a:pt x="2180" y="2344"/>
                    </a:cubicBezTo>
                    <a:lnTo>
                      <a:pt x="2180" y="2344"/>
                    </a:lnTo>
                    <a:cubicBezTo>
                      <a:pt x="2180" y="2507"/>
                      <a:pt x="2115" y="2671"/>
                      <a:pt x="2115" y="2823"/>
                    </a:cubicBezTo>
                    <a:cubicBezTo>
                      <a:pt x="2137" y="2758"/>
                      <a:pt x="2158" y="2682"/>
                      <a:pt x="2180" y="2594"/>
                    </a:cubicBezTo>
                    <a:cubicBezTo>
                      <a:pt x="2202" y="2518"/>
                      <a:pt x="2213" y="2442"/>
                      <a:pt x="2235" y="2344"/>
                    </a:cubicBezTo>
                    <a:lnTo>
                      <a:pt x="2409" y="2387"/>
                    </a:lnTo>
                    <a:cubicBezTo>
                      <a:pt x="2333" y="2605"/>
                      <a:pt x="2256" y="2823"/>
                      <a:pt x="2169" y="3052"/>
                    </a:cubicBezTo>
                    <a:lnTo>
                      <a:pt x="2038" y="3030"/>
                    </a:lnTo>
                    <a:lnTo>
                      <a:pt x="2115" y="2998"/>
                    </a:lnTo>
                    <a:cubicBezTo>
                      <a:pt x="1962" y="2943"/>
                      <a:pt x="1799" y="2954"/>
                      <a:pt x="1679" y="2812"/>
                    </a:cubicBezTo>
                    <a:lnTo>
                      <a:pt x="1788" y="2682"/>
                    </a:lnTo>
                    <a:lnTo>
                      <a:pt x="2060" y="2300"/>
                    </a:lnTo>
                    <a:cubicBezTo>
                      <a:pt x="2077" y="2276"/>
                      <a:pt x="2087" y="2245"/>
                      <a:pt x="2118" y="2245"/>
                    </a:cubicBezTo>
                    <a:close/>
                    <a:moveTo>
                      <a:pt x="2442" y="2496"/>
                    </a:moveTo>
                    <a:cubicBezTo>
                      <a:pt x="2442" y="2529"/>
                      <a:pt x="2442" y="2551"/>
                      <a:pt x="2442" y="2583"/>
                    </a:cubicBezTo>
                    <a:cubicBezTo>
                      <a:pt x="2431" y="2714"/>
                      <a:pt x="2409" y="2856"/>
                      <a:pt x="2387" y="2987"/>
                    </a:cubicBezTo>
                    <a:cubicBezTo>
                      <a:pt x="2380" y="3045"/>
                      <a:pt x="2377" y="3069"/>
                      <a:pt x="2341" y="3069"/>
                    </a:cubicBezTo>
                    <a:cubicBezTo>
                      <a:pt x="2323" y="3069"/>
                      <a:pt x="2296" y="3063"/>
                      <a:pt x="2256" y="3052"/>
                    </a:cubicBezTo>
                    <a:cubicBezTo>
                      <a:pt x="2289" y="2867"/>
                      <a:pt x="2344" y="2682"/>
                      <a:pt x="2420" y="2496"/>
                    </a:cubicBezTo>
                    <a:close/>
                    <a:moveTo>
                      <a:pt x="2579" y="2396"/>
                    </a:moveTo>
                    <a:cubicBezTo>
                      <a:pt x="2587" y="2396"/>
                      <a:pt x="2595" y="2397"/>
                      <a:pt x="2605" y="2398"/>
                    </a:cubicBezTo>
                    <a:cubicBezTo>
                      <a:pt x="2671" y="2398"/>
                      <a:pt x="2747" y="2420"/>
                      <a:pt x="2823" y="2431"/>
                    </a:cubicBezTo>
                    <a:cubicBezTo>
                      <a:pt x="2812" y="2540"/>
                      <a:pt x="2769" y="2638"/>
                      <a:pt x="2725" y="2736"/>
                    </a:cubicBezTo>
                    <a:cubicBezTo>
                      <a:pt x="2681" y="2791"/>
                      <a:pt x="2660" y="2845"/>
                      <a:pt x="2649" y="2910"/>
                    </a:cubicBezTo>
                    <a:cubicBezTo>
                      <a:pt x="2649" y="2921"/>
                      <a:pt x="2649" y="2932"/>
                      <a:pt x="2649" y="2943"/>
                    </a:cubicBezTo>
                    <a:cubicBezTo>
                      <a:pt x="2661" y="2948"/>
                      <a:pt x="2672" y="2950"/>
                      <a:pt x="2680" y="2950"/>
                    </a:cubicBezTo>
                    <a:cubicBezTo>
                      <a:pt x="2708" y="2950"/>
                      <a:pt x="2714" y="2927"/>
                      <a:pt x="2714" y="2910"/>
                    </a:cubicBezTo>
                    <a:cubicBezTo>
                      <a:pt x="2758" y="2801"/>
                      <a:pt x="2790" y="2703"/>
                      <a:pt x="2823" y="2594"/>
                    </a:cubicBezTo>
                    <a:cubicBezTo>
                      <a:pt x="2834" y="2540"/>
                      <a:pt x="2867" y="2485"/>
                      <a:pt x="2921" y="2464"/>
                    </a:cubicBezTo>
                    <a:cubicBezTo>
                      <a:pt x="2932" y="2464"/>
                      <a:pt x="2943" y="2474"/>
                      <a:pt x="2943" y="2485"/>
                    </a:cubicBezTo>
                    <a:cubicBezTo>
                      <a:pt x="2976" y="2638"/>
                      <a:pt x="2997" y="2791"/>
                      <a:pt x="3019" y="2932"/>
                    </a:cubicBezTo>
                    <a:cubicBezTo>
                      <a:pt x="3030" y="2965"/>
                      <a:pt x="3019" y="2998"/>
                      <a:pt x="2987" y="3008"/>
                    </a:cubicBezTo>
                    <a:cubicBezTo>
                      <a:pt x="2841" y="3054"/>
                      <a:pt x="2696" y="3077"/>
                      <a:pt x="2551" y="3077"/>
                    </a:cubicBezTo>
                    <a:cubicBezTo>
                      <a:pt x="2522" y="3077"/>
                      <a:pt x="2493" y="3076"/>
                      <a:pt x="2463" y="3074"/>
                    </a:cubicBezTo>
                    <a:cubicBezTo>
                      <a:pt x="2442" y="2910"/>
                      <a:pt x="2453" y="2747"/>
                      <a:pt x="2485" y="2594"/>
                    </a:cubicBezTo>
                    <a:cubicBezTo>
                      <a:pt x="2485" y="2551"/>
                      <a:pt x="2496" y="2518"/>
                      <a:pt x="2496" y="2485"/>
                    </a:cubicBezTo>
                    <a:cubicBezTo>
                      <a:pt x="2506" y="2428"/>
                      <a:pt x="2523" y="2396"/>
                      <a:pt x="2579" y="2396"/>
                    </a:cubicBezTo>
                    <a:close/>
                    <a:moveTo>
                      <a:pt x="6768" y="2932"/>
                    </a:moveTo>
                    <a:cubicBezTo>
                      <a:pt x="6757" y="2987"/>
                      <a:pt x="6746" y="3041"/>
                      <a:pt x="6746" y="3107"/>
                    </a:cubicBezTo>
                    <a:cubicBezTo>
                      <a:pt x="6714" y="3052"/>
                      <a:pt x="6714" y="2976"/>
                      <a:pt x="6746" y="2932"/>
                    </a:cubicBezTo>
                    <a:close/>
                    <a:moveTo>
                      <a:pt x="7184" y="2798"/>
                    </a:moveTo>
                    <a:cubicBezTo>
                      <a:pt x="7201" y="2798"/>
                      <a:pt x="7215" y="2814"/>
                      <a:pt x="7215" y="2823"/>
                    </a:cubicBezTo>
                    <a:cubicBezTo>
                      <a:pt x="7237" y="2899"/>
                      <a:pt x="7248" y="2976"/>
                      <a:pt x="7248" y="3052"/>
                    </a:cubicBezTo>
                    <a:cubicBezTo>
                      <a:pt x="7259" y="3107"/>
                      <a:pt x="7237" y="3107"/>
                      <a:pt x="7139" y="3107"/>
                    </a:cubicBezTo>
                    <a:cubicBezTo>
                      <a:pt x="7128" y="3019"/>
                      <a:pt x="7117" y="2921"/>
                      <a:pt x="7128" y="2834"/>
                    </a:cubicBezTo>
                    <a:cubicBezTo>
                      <a:pt x="7128" y="2812"/>
                      <a:pt x="7161" y="2801"/>
                      <a:pt x="7171" y="2801"/>
                    </a:cubicBezTo>
                    <a:cubicBezTo>
                      <a:pt x="7176" y="2799"/>
                      <a:pt x="7180" y="2798"/>
                      <a:pt x="7184" y="2798"/>
                    </a:cubicBezTo>
                    <a:close/>
                    <a:moveTo>
                      <a:pt x="6899" y="2845"/>
                    </a:moveTo>
                    <a:cubicBezTo>
                      <a:pt x="6888" y="2954"/>
                      <a:pt x="6866" y="3052"/>
                      <a:pt x="6823" y="3161"/>
                    </a:cubicBezTo>
                    <a:lnTo>
                      <a:pt x="6790" y="3161"/>
                    </a:lnTo>
                    <a:cubicBezTo>
                      <a:pt x="6790" y="3074"/>
                      <a:pt x="6801" y="2987"/>
                      <a:pt x="6812" y="2899"/>
                    </a:cubicBezTo>
                    <a:cubicBezTo>
                      <a:pt x="6812" y="2878"/>
                      <a:pt x="6855" y="2867"/>
                      <a:pt x="6899" y="2845"/>
                    </a:cubicBezTo>
                    <a:close/>
                    <a:moveTo>
                      <a:pt x="7062" y="2998"/>
                    </a:moveTo>
                    <a:lnTo>
                      <a:pt x="7062" y="2998"/>
                    </a:lnTo>
                    <a:cubicBezTo>
                      <a:pt x="7128" y="3096"/>
                      <a:pt x="7106" y="3139"/>
                      <a:pt x="6986" y="3161"/>
                    </a:cubicBezTo>
                    <a:lnTo>
                      <a:pt x="6877" y="3205"/>
                    </a:lnTo>
                    <a:cubicBezTo>
                      <a:pt x="6899" y="3150"/>
                      <a:pt x="6910" y="3107"/>
                      <a:pt x="6921" y="3074"/>
                    </a:cubicBezTo>
                    <a:lnTo>
                      <a:pt x="6986" y="3161"/>
                    </a:lnTo>
                    <a:cubicBezTo>
                      <a:pt x="7008" y="3107"/>
                      <a:pt x="7030" y="3052"/>
                      <a:pt x="7062" y="2998"/>
                    </a:cubicBezTo>
                    <a:close/>
                    <a:moveTo>
                      <a:pt x="6659" y="3205"/>
                    </a:moveTo>
                    <a:cubicBezTo>
                      <a:pt x="6714" y="3237"/>
                      <a:pt x="6692" y="3303"/>
                      <a:pt x="6681" y="3325"/>
                    </a:cubicBezTo>
                    <a:cubicBezTo>
                      <a:pt x="6681" y="3346"/>
                      <a:pt x="6648" y="3357"/>
                      <a:pt x="6616" y="3379"/>
                    </a:cubicBezTo>
                    <a:cubicBezTo>
                      <a:pt x="6616" y="3346"/>
                      <a:pt x="6616" y="3335"/>
                      <a:pt x="6627" y="3325"/>
                    </a:cubicBezTo>
                    <a:lnTo>
                      <a:pt x="6659" y="3205"/>
                    </a:lnTo>
                    <a:close/>
                    <a:moveTo>
                      <a:pt x="2736" y="4447"/>
                    </a:moveTo>
                    <a:lnTo>
                      <a:pt x="2747" y="4458"/>
                    </a:lnTo>
                    <a:cubicBezTo>
                      <a:pt x="2703" y="4545"/>
                      <a:pt x="2671" y="4621"/>
                      <a:pt x="2638" y="4719"/>
                    </a:cubicBezTo>
                    <a:cubicBezTo>
                      <a:pt x="2594" y="4687"/>
                      <a:pt x="2594" y="4632"/>
                      <a:pt x="2616" y="4600"/>
                    </a:cubicBezTo>
                    <a:cubicBezTo>
                      <a:pt x="2660" y="4545"/>
                      <a:pt x="2692" y="4502"/>
                      <a:pt x="2736" y="4447"/>
                    </a:cubicBezTo>
                    <a:close/>
                    <a:moveTo>
                      <a:pt x="2932" y="4251"/>
                    </a:moveTo>
                    <a:lnTo>
                      <a:pt x="2987" y="4327"/>
                    </a:lnTo>
                    <a:lnTo>
                      <a:pt x="2812" y="4730"/>
                    </a:lnTo>
                    <a:lnTo>
                      <a:pt x="2878" y="4774"/>
                    </a:lnTo>
                    <a:cubicBezTo>
                      <a:pt x="2867" y="4818"/>
                      <a:pt x="2856" y="4894"/>
                      <a:pt x="2845" y="4959"/>
                    </a:cubicBezTo>
                    <a:cubicBezTo>
                      <a:pt x="2703" y="4872"/>
                      <a:pt x="2681" y="4818"/>
                      <a:pt x="2736" y="4687"/>
                    </a:cubicBezTo>
                    <a:cubicBezTo>
                      <a:pt x="2779" y="4556"/>
                      <a:pt x="2834" y="4436"/>
                      <a:pt x="2888" y="4294"/>
                    </a:cubicBezTo>
                    <a:cubicBezTo>
                      <a:pt x="2899" y="4284"/>
                      <a:pt x="2910" y="4273"/>
                      <a:pt x="2932" y="4251"/>
                    </a:cubicBezTo>
                    <a:close/>
                    <a:moveTo>
                      <a:pt x="3052" y="4414"/>
                    </a:moveTo>
                    <a:lnTo>
                      <a:pt x="3096" y="4436"/>
                    </a:lnTo>
                    <a:cubicBezTo>
                      <a:pt x="3215" y="4502"/>
                      <a:pt x="3215" y="4502"/>
                      <a:pt x="3172" y="4632"/>
                    </a:cubicBezTo>
                    <a:cubicBezTo>
                      <a:pt x="3128" y="4774"/>
                      <a:pt x="3074" y="4894"/>
                      <a:pt x="3019" y="5036"/>
                    </a:cubicBezTo>
                    <a:cubicBezTo>
                      <a:pt x="3019" y="5046"/>
                      <a:pt x="3008" y="5057"/>
                      <a:pt x="2997" y="5068"/>
                    </a:cubicBezTo>
                    <a:lnTo>
                      <a:pt x="2987" y="5068"/>
                    </a:lnTo>
                    <a:cubicBezTo>
                      <a:pt x="2954" y="5068"/>
                      <a:pt x="2910" y="5057"/>
                      <a:pt x="2921" y="5003"/>
                    </a:cubicBezTo>
                    <a:cubicBezTo>
                      <a:pt x="2954" y="4818"/>
                      <a:pt x="2987" y="4632"/>
                      <a:pt x="3030" y="4447"/>
                    </a:cubicBezTo>
                    <a:cubicBezTo>
                      <a:pt x="3030" y="4436"/>
                      <a:pt x="3041" y="4425"/>
                      <a:pt x="3052" y="4414"/>
                    </a:cubicBezTo>
                    <a:close/>
                    <a:moveTo>
                      <a:pt x="7161" y="5624"/>
                    </a:moveTo>
                    <a:lnTo>
                      <a:pt x="7161" y="5624"/>
                    </a:lnTo>
                    <a:cubicBezTo>
                      <a:pt x="7106" y="5755"/>
                      <a:pt x="6986" y="5755"/>
                      <a:pt x="6866" y="5766"/>
                    </a:cubicBezTo>
                    <a:lnTo>
                      <a:pt x="7161" y="5624"/>
                    </a:lnTo>
                    <a:close/>
                    <a:moveTo>
                      <a:pt x="5776" y="5875"/>
                    </a:moveTo>
                    <a:lnTo>
                      <a:pt x="5896" y="5886"/>
                    </a:lnTo>
                    <a:lnTo>
                      <a:pt x="6060" y="5886"/>
                    </a:lnTo>
                    <a:cubicBezTo>
                      <a:pt x="6060" y="5896"/>
                      <a:pt x="6060" y="5907"/>
                      <a:pt x="6060" y="5907"/>
                    </a:cubicBezTo>
                    <a:lnTo>
                      <a:pt x="5896" y="5886"/>
                    </a:lnTo>
                    <a:lnTo>
                      <a:pt x="5776" y="5886"/>
                    </a:lnTo>
                    <a:cubicBezTo>
                      <a:pt x="5776" y="5886"/>
                      <a:pt x="5776" y="5875"/>
                      <a:pt x="5776" y="5875"/>
                    </a:cubicBezTo>
                    <a:close/>
                    <a:moveTo>
                      <a:pt x="4022" y="6561"/>
                    </a:moveTo>
                    <a:cubicBezTo>
                      <a:pt x="4022" y="6627"/>
                      <a:pt x="4022" y="6692"/>
                      <a:pt x="4033" y="6768"/>
                    </a:cubicBezTo>
                    <a:cubicBezTo>
                      <a:pt x="3978" y="6714"/>
                      <a:pt x="3978" y="6670"/>
                      <a:pt x="4022" y="6561"/>
                    </a:cubicBezTo>
                    <a:close/>
                    <a:moveTo>
                      <a:pt x="4172" y="2766"/>
                    </a:moveTo>
                    <a:cubicBezTo>
                      <a:pt x="4238" y="2766"/>
                      <a:pt x="4308" y="2785"/>
                      <a:pt x="4371" y="2812"/>
                    </a:cubicBezTo>
                    <a:cubicBezTo>
                      <a:pt x="4491" y="2878"/>
                      <a:pt x="4610" y="2965"/>
                      <a:pt x="4708" y="3063"/>
                    </a:cubicBezTo>
                    <a:cubicBezTo>
                      <a:pt x="4839" y="3205"/>
                      <a:pt x="4970" y="3346"/>
                      <a:pt x="5101" y="3499"/>
                    </a:cubicBezTo>
                    <a:cubicBezTo>
                      <a:pt x="5351" y="3782"/>
                      <a:pt x="5624" y="4044"/>
                      <a:pt x="5918" y="4305"/>
                    </a:cubicBezTo>
                    <a:cubicBezTo>
                      <a:pt x="5940" y="4327"/>
                      <a:pt x="5962" y="4349"/>
                      <a:pt x="5984" y="4371"/>
                    </a:cubicBezTo>
                    <a:cubicBezTo>
                      <a:pt x="6071" y="4393"/>
                      <a:pt x="6103" y="4480"/>
                      <a:pt x="6082" y="4567"/>
                    </a:cubicBezTo>
                    <a:cubicBezTo>
                      <a:pt x="6136" y="4512"/>
                      <a:pt x="6180" y="4447"/>
                      <a:pt x="6202" y="4382"/>
                    </a:cubicBezTo>
                    <a:cubicBezTo>
                      <a:pt x="6289" y="4066"/>
                      <a:pt x="6474" y="3793"/>
                      <a:pt x="6583" y="3477"/>
                    </a:cubicBezTo>
                    <a:cubicBezTo>
                      <a:pt x="6594" y="3444"/>
                      <a:pt x="6616" y="3423"/>
                      <a:pt x="6648" y="3412"/>
                    </a:cubicBezTo>
                    <a:cubicBezTo>
                      <a:pt x="6855" y="3335"/>
                      <a:pt x="7052" y="3270"/>
                      <a:pt x="7259" y="3194"/>
                    </a:cubicBezTo>
                    <a:lnTo>
                      <a:pt x="7291" y="3205"/>
                    </a:lnTo>
                    <a:cubicBezTo>
                      <a:pt x="7291" y="3226"/>
                      <a:pt x="7302" y="3259"/>
                      <a:pt x="7313" y="3292"/>
                    </a:cubicBezTo>
                    <a:cubicBezTo>
                      <a:pt x="7324" y="3423"/>
                      <a:pt x="7335" y="3542"/>
                      <a:pt x="7335" y="3673"/>
                    </a:cubicBezTo>
                    <a:cubicBezTo>
                      <a:pt x="7346" y="4044"/>
                      <a:pt x="7346" y="4425"/>
                      <a:pt x="7357" y="4796"/>
                    </a:cubicBezTo>
                    <a:cubicBezTo>
                      <a:pt x="7357" y="4839"/>
                      <a:pt x="7346" y="4894"/>
                      <a:pt x="7400" y="4937"/>
                    </a:cubicBezTo>
                    <a:cubicBezTo>
                      <a:pt x="7466" y="4774"/>
                      <a:pt x="7433" y="4610"/>
                      <a:pt x="7455" y="4447"/>
                    </a:cubicBezTo>
                    <a:lnTo>
                      <a:pt x="7455" y="4447"/>
                    </a:lnTo>
                    <a:cubicBezTo>
                      <a:pt x="7477" y="4534"/>
                      <a:pt x="7477" y="4632"/>
                      <a:pt x="7466" y="4730"/>
                    </a:cubicBezTo>
                    <a:cubicBezTo>
                      <a:pt x="7444" y="4861"/>
                      <a:pt x="7433" y="5003"/>
                      <a:pt x="7422" y="5134"/>
                    </a:cubicBezTo>
                    <a:cubicBezTo>
                      <a:pt x="7422" y="5155"/>
                      <a:pt x="7411" y="5177"/>
                      <a:pt x="7411" y="5199"/>
                    </a:cubicBezTo>
                    <a:cubicBezTo>
                      <a:pt x="7357" y="5461"/>
                      <a:pt x="7335" y="5482"/>
                      <a:pt x="7106" y="5591"/>
                    </a:cubicBezTo>
                    <a:cubicBezTo>
                      <a:pt x="6943" y="5689"/>
                      <a:pt x="6768" y="5755"/>
                      <a:pt x="6594" y="5798"/>
                    </a:cubicBezTo>
                    <a:cubicBezTo>
                      <a:pt x="6605" y="5798"/>
                      <a:pt x="6627" y="5809"/>
                      <a:pt x="6648" y="5809"/>
                    </a:cubicBezTo>
                    <a:lnTo>
                      <a:pt x="6725" y="5809"/>
                    </a:lnTo>
                    <a:cubicBezTo>
                      <a:pt x="6621" y="5834"/>
                      <a:pt x="6489" y="5845"/>
                      <a:pt x="6340" y="5845"/>
                    </a:cubicBezTo>
                    <a:cubicBezTo>
                      <a:pt x="5758" y="5845"/>
                      <a:pt x="4923" y="5671"/>
                      <a:pt x="4523" y="5428"/>
                    </a:cubicBezTo>
                    <a:cubicBezTo>
                      <a:pt x="4534" y="5395"/>
                      <a:pt x="4556" y="5362"/>
                      <a:pt x="4567" y="5330"/>
                    </a:cubicBezTo>
                    <a:cubicBezTo>
                      <a:pt x="4654" y="5123"/>
                      <a:pt x="4752" y="4916"/>
                      <a:pt x="4839" y="4698"/>
                    </a:cubicBezTo>
                    <a:cubicBezTo>
                      <a:pt x="4861" y="4621"/>
                      <a:pt x="4883" y="4545"/>
                      <a:pt x="4894" y="4469"/>
                    </a:cubicBezTo>
                    <a:cubicBezTo>
                      <a:pt x="4905" y="4403"/>
                      <a:pt x="4916" y="4349"/>
                      <a:pt x="4926" y="4294"/>
                    </a:cubicBezTo>
                    <a:cubicBezTo>
                      <a:pt x="4948" y="4175"/>
                      <a:pt x="4959" y="4055"/>
                      <a:pt x="4970" y="3935"/>
                    </a:cubicBezTo>
                    <a:cubicBezTo>
                      <a:pt x="4981" y="3891"/>
                      <a:pt x="4970" y="3859"/>
                      <a:pt x="4959" y="3826"/>
                    </a:cubicBezTo>
                    <a:cubicBezTo>
                      <a:pt x="4916" y="3739"/>
                      <a:pt x="4894" y="3641"/>
                      <a:pt x="4894" y="3542"/>
                    </a:cubicBezTo>
                    <a:cubicBezTo>
                      <a:pt x="4883" y="3499"/>
                      <a:pt x="4872" y="3466"/>
                      <a:pt x="4861" y="3412"/>
                    </a:cubicBezTo>
                    <a:cubicBezTo>
                      <a:pt x="4828" y="3444"/>
                      <a:pt x="4817" y="3499"/>
                      <a:pt x="4828" y="3542"/>
                    </a:cubicBezTo>
                    <a:cubicBezTo>
                      <a:pt x="4872" y="3913"/>
                      <a:pt x="4828" y="4294"/>
                      <a:pt x="4719" y="4654"/>
                    </a:cubicBezTo>
                    <a:cubicBezTo>
                      <a:pt x="4643" y="4894"/>
                      <a:pt x="4545" y="5134"/>
                      <a:pt x="4425" y="5362"/>
                    </a:cubicBezTo>
                    <a:cubicBezTo>
                      <a:pt x="4294" y="5635"/>
                      <a:pt x="4153" y="5886"/>
                      <a:pt x="4022" y="6158"/>
                    </a:cubicBezTo>
                    <a:cubicBezTo>
                      <a:pt x="3978" y="6223"/>
                      <a:pt x="3924" y="6289"/>
                      <a:pt x="3858" y="6332"/>
                    </a:cubicBezTo>
                    <a:cubicBezTo>
                      <a:pt x="3673" y="6441"/>
                      <a:pt x="3499" y="6561"/>
                      <a:pt x="3314" y="6670"/>
                    </a:cubicBezTo>
                    <a:cubicBezTo>
                      <a:pt x="3183" y="6747"/>
                      <a:pt x="3030" y="6812"/>
                      <a:pt x="2899" y="6877"/>
                    </a:cubicBezTo>
                    <a:cubicBezTo>
                      <a:pt x="2790" y="6932"/>
                      <a:pt x="2681" y="6964"/>
                      <a:pt x="2572" y="7008"/>
                    </a:cubicBezTo>
                    <a:cubicBezTo>
                      <a:pt x="2540" y="7019"/>
                      <a:pt x="2507" y="7019"/>
                      <a:pt x="2474" y="7030"/>
                    </a:cubicBezTo>
                    <a:cubicBezTo>
                      <a:pt x="2463" y="6964"/>
                      <a:pt x="2507" y="6975"/>
                      <a:pt x="2529" y="6964"/>
                    </a:cubicBezTo>
                    <a:cubicBezTo>
                      <a:pt x="2758" y="6888"/>
                      <a:pt x="2987" y="6790"/>
                      <a:pt x="3205" y="6681"/>
                    </a:cubicBezTo>
                    <a:cubicBezTo>
                      <a:pt x="3270" y="6648"/>
                      <a:pt x="3324" y="6605"/>
                      <a:pt x="3390" y="6572"/>
                    </a:cubicBezTo>
                    <a:lnTo>
                      <a:pt x="3379" y="6550"/>
                    </a:lnTo>
                    <a:lnTo>
                      <a:pt x="3259" y="6605"/>
                    </a:lnTo>
                    <a:cubicBezTo>
                      <a:pt x="3074" y="6681"/>
                      <a:pt x="2888" y="6768"/>
                      <a:pt x="2703" y="6856"/>
                    </a:cubicBezTo>
                    <a:cubicBezTo>
                      <a:pt x="2605" y="6888"/>
                      <a:pt x="2507" y="6910"/>
                      <a:pt x="2409" y="6932"/>
                    </a:cubicBezTo>
                    <a:cubicBezTo>
                      <a:pt x="2393" y="6937"/>
                      <a:pt x="2376" y="6940"/>
                      <a:pt x="2360" y="6940"/>
                    </a:cubicBezTo>
                    <a:cubicBezTo>
                      <a:pt x="2344" y="6940"/>
                      <a:pt x="2327" y="6937"/>
                      <a:pt x="2311" y="6932"/>
                    </a:cubicBezTo>
                    <a:cubicBezTo>
                      <a:pt x="2333" y="6888"/>
                      <a:pt x="2344" y="6866"/>
                      <a:pt x="2354" y="6845"/>
                    </a:cubicBezTo>
                    <a:cubicBezTo>
                      <a:pt x="2431" y="6703"/>
                      <a:pt x="2507" y="6561"/>
                      <a:pt x="2583" y="6420"/>
                    </a:cubicBezTo>
                    <a:cubicBezTo>
                      <a:pt x="2725" y="6136"/>
                      <a:pt x="2845" y="5842"/>
                      <a:pt x="2932" y="5548"/>
                    </a:cubicBezTo>
                    <a:cubicBezTo>
                      <a:pt x="2987" y="5395"/>
                      <a:pt x="3052" y="5243"/>
                      <a:pt x="3150" y="5123"/>
                    </a:cubicBezTo>
                    <a:cubicBezTo>
                      <a:pt x="3161" y="5112"/>
                      <a:pt x="3172" y="5090"/>
                      <a:pt x="3172" y="5079"/>
                    </a:cubicBezTo>
                    <a:cubicBezTo>
                      <a:pt x="3194" y="4872"/>
                      <a:pt x="3248" y="4654"/>
                      <a:pt x="3303" y="4458"/>
                    </a:cubicBezTo>
                    <a:cubicBezTo>
                      <a:pt x="3314" y="4436"/>
                      <a:pt x="3314" y="4425"/>
                      <a:pt x="3324" y="4425"/>
                    </a:cubicBezTo>
                    <a:cubicBezTo>
                      <a:pt x="3379" y="4371"/>
                      <a:pt x="3444" y="4316"/>
                      <a:pt x="3510" y="4273"/>
                    </a:cubicBezTo>
                    <a:cubicBezTo>
                      <a:pt x="3575" y="4229"/>
                      <a:pt x="3608" y="4142"/>
                      <a:pt x="3608" y="4066"/>
                    </a:cubicBezTo>
                    <a:cubicBezTo>
                      <a:pt x="3597" y="4033"/>
                      <a:pt x="3597" y="4000"/>
                      <a:pt x="3608" y="3968"/>
                    </a:cubicBezTo>
                    <a:lnTo>
                      <a:pt x="3608" y="3968"/>
                    </a:lnTo>
                    <a:lnTo>
                      <a:pt x="3422" y="4055"/>
                    </a:lnTo>
                    <a:lnTo>
                      <a:pt x="3499" y="4087"/>
                    </a:lnTo>
                    <a:cubicBezTo>
                      <a:pt x="3466" y="4262"/>
                      <a:pt x="3303" y="4316"/>
                      <a:pt x="3205" y="4436"/>
                    </a:cubicBezTo>
                    <a:cubicBezTo>
                      <a:pt x="3139" y="4382"/>
                      <a:pt x="3085" y="4316"/>
                      <a:pt x="3030" y="4262"/>
                    </a:cubicBezTo>
                    <a:cubicBezTo>
                      <a:pt x="2987" y="4218"/>
                      <a:pt x="2976" y="4164"/>
                      <a:pt x="2987" y="4109"/>
                    </a:cubicBezTo>
                    <a:cubicBezTo>
                      <a:pt x="3030" y="4000"/>
                      <a:pt x="3096" y="3913"/>
                      <a:pt x="3183" y="3837"/>
                    </a:cubicBezTo>
                    <a:lnTo>
                      <a:pt x="3183" y="3837"/>
                    </a:lnTo>
                    <a:lnTo>
                      <a:pt x="3117" y="3968"/>
                    </a:lnTo>
                    <a:cubicBezTo>
                      <a:pt x="3130" y="3973"/>
                      <a:pt x="3142" y="3975"/>
                      <a:pt x="3153" y="3975"/>
                    </a:cubicBezTo>
                    <a:cubicBezTo>
                      <a:pt x="3188" y="3975"/>
                      <a:pt x="3212" y="3954"/>
                      <a:pt x="3237" y="3946"/>
                    </a:cubicBezTo>
                    <a:cubicBezTo>
                      <a:pt x="3318" y="3910"/>
                      <a:pt x="3407" y="3888"/>
                      <a:pt x="3497" y="3888"/>
                    </a:cubicBezTo>
                    <a:cubicBezTo>
                      <a:pt x="3516" y="3888"/>
                      <a:pt x="3535" y="3889"/>
                      <a:pt x="3553" y="3891"/>
                    </a:cubicBezTo>
                    <a:cubicBezTo>
                      <a:pt x="3597" y="3902"/>
                      <a:pt x="3619" y="3913"/>
                      <a:pt x="3619" y="3968"/>
                    </a:cubicBezTo>
                    <a:lnTo>
                      <a:pt x="3695" y="3924"/>
                    </a:lnTo>
                    <a:cubicBezTo>
                      <a:pt x="3657" y="3876"/>
                      <a:pt x="3586" y="3846"/>
                      <a:pt x="3518" y="3846"/>
                    </a:cubicBezTo>
                    <a:cubicBezTo>
                      <a:pt x="3508" y="3846"/>
                      <a:pt x="3498" y="3846"/>
                      <a:pt x="3488" y="3848"/>
                    </a:cubicBezTo>
                    <a:cubicBezTo>
                      <a:pt x="3412" y="3848"/>
                      <a:pt x="3346" y="3869"/>
                      <a:pt x="3259" y="3869"/>
                    </a:cubicBezTo>
                    <a:cubicBezTo>
                      <a:pt x="3292" y="3815"/>
                      <a:pt x="3324" y="3760"/>
                      <a:pt x="3357" y="3717"/>
                    </a:cubicBezTo>
                    <a:cubicBezTo>
                      <a:pt x="3335" y="3695"/>
                      <a:pt x="3308" y="3684"/>
                      <a:pt x="3279" y="3684"/>
                    </a:cubicBezTo>
                    <a:cubicBezTo>
                      <a:pt x="3251" y="3684"/>
                      <a:pt x="3221" y="3695"/>
                      <a:pt x="3194" y="3717"/>
                    </a:cubicBezTo>
                    <a:cubicBezTo>
                      <a:pt x="3085" y="3782"/>
                      <a:pt x="2997" y="3891"/>
                      <a:pt x="2954" y="4011"/>
                    </a:cubicBezTo>
                    <a:cubicBezTo>
                      <a:pt x="2932" y="4066"/>
                      <a:pt x="2888" y="4120"/>
                      <a:pt x="2823" y="4142"/>
                    </a:cubicBezTo>
                    <a:cubicBezTo>
                      <a:pt x="2801" y="4164"/>
                      <a:pt x="2779" y="4185"/>
                      <a:pt x="2758" y="4207"/>
                    </a:cubicBezTo>
                    <a:cubicBezTo>
                      <a:pt x="2725" y="4262"/>
                      <a:pt x="2681" y="4327"/>
                      <a:pt x="2649" y="4382"/>
                    </a:cubicBezTo>
                    <a:cubicBezTo>
                      <a:pt x="2627" y="4403"/>
                      <a:pt x="2605" y="4436"/>
                      <a:pt x="2583" y="4447"/>
                    </a:cubicBezTo>
                    <a:cubicBezTo>
                      <a:pt x="2529" y="4469"/>
                      <a:pt x="2496" y="4523"/>
                      <a:pt x="2496" y="4578"/>
                    </a:cubicBezTo>
                    <a:cubicBezTo>
                      <a:pt x="2485" y="4610"/>
                      <a:pt x="2474" y="4643"/>
                      <a:pt x="2463" y="4665"/>
                    </a:cubicBezTo>
                    <a:lnTo>
                      <a:pt x="1886" y="5570"/>
                    </a:lnTo>
                    <a:cubicBezTo>
                      <a:pt x="1875" y="5580"/>
                      <a:pt x="1864" y="5591"/>
                      <a:pt x="1853" y="5613"/>
                    </a:cubicBezTo>
                    <a:lnTo>
                      <a:pt x="1788" y="5504"/>
                    </a:lnTo>
                    <a:lnTo>
                      <a:pt x="1210" y="4676"/>
                    </a:lnTo>
                    <a:cubicBezTo>
                      <a:pt x="1188" y="4643"/>
                      <a:pt x="1167" y="4621"/>
                      <a:pt x="1145" y="4600"/>
                    </a:cubicBezTo>
                    <a:cubicBezTo>
                      <a:pt x="1134" y="4589"/>
                      <a:pt x="1112" y="4578"/>
                      <a:pt x="1101" y="4578"/>
                    </a:cubicBezTo>
                    <a:cubicBezTo>
                      <a:pt x="1145" y="4654"/>
                      <a:pt x="1199" y="4730"/>
                      <a:pt x="1254" y="4796"/>
                    </a:cubicBezTo>
                    <a:lnTo>
                      <a:pt x="1385" y="5014"/>
                    </a:lnTo>
                    <a:cubicBezTo>
                      <a:pt x="1439" y="5079"/>
                      <a:pt x="1483" y="5155"/>
                      <a:pt x="1515" y="5232"/>
                    </a:cubicBezTo>
                    <a:cubicBezTo>
                      <a:pt x="1504" y="5221"/>
                      <a:pt x="1483" y="5199"/>
                      <a:pt x="1472" y="5188"/>
                    </a:cubicBezTo>
                    <a:lnTo>
                      <a:pt x="970" y="4523"/>
                    </a:lnTo>
                    <a:cubicBezTo>
                      <a:pt x="916" y="4458"/>
                      <a:pt x="872" y="4393"/>
                      <a:pt x="818" y="4327"/>
                    </a:cubicBezTo>
                    <a:cubicBezTo>
                      <a:pt x="785" y="4284"/>
                      <a:pt x="731" y="4251"/>
                      <a:pt x="676" y="4251"/>
                    </a:cubicBezTo>
                    <a:cubicBezTo>
                      <a:pt x="611" y="4251"/>
                      <a:pt x="556" y="4229"/>
                      <a:pt x="491" y="4229"/>
                    </a:cubicBezTo>
                    <a:cubicBezTo>
                      <a:pt x="404" y="4229"/>
                      <a:pt x="317" y="4240"/>
                      <a:pt x="208" y="4251"/>
                    </a:cubicBezTo>
                    <a:cubicBezTo>
                      <a:pt x="229" y="4218"/>
                      <a:pt x="240" y="4175"/>
                      <a:pt x="262" y="4153"/>
                    </a:cubicBezTo>
                    <a:cubicBezTo>
                      <a:pt x="393" y="3957"/>
                      <a:pt x="545" y="3782"/>
                      <a:pt x="731" y="3641"/>
                    </a:cubicBezTo>
                    <a:cubicBezTo>
                      <a:pt x="872" y="3521"/>
                      <a:pt x="1036" y="3390"/>
                      <a:pt x="1167" y="3292"/>
                    </a:cubicBezTo>
                    <a:cubicBezTo>
                      <a:pt x="1286" y="3183"/>
                      <a:pt x="1417" y="3063"/>
                      <a:pt x="1537" y="2954"/>
                    </a:cubicBezTo>
                    <a:lnTo>
                      <a:pt x="1624" y="2878"/>
                    </a:lnTo>
                    <a:cubicBezTo>
                      <a:pt x="1679" y="2921"/>
                      <a:pt x="1744" y="2965"/>
                      <a:pt x="1799" y="2998"/>
                    </a:cubicBezTo>
                    <a:cubicBezTo>
                      <a:pt x="1864" y="3030"/>
                      <a:pt x="1919" y="3052"/>
                      <a:pt x="1984" y="3074"/>
                    </a:cubicBezTo>
                    <a:cubicBezTo>
                      <a:pt x="2083" y="3110"/>
                      <a:pt x="2183" y="3131"/>
                      <a:pt x="2288" y="3131"/>
                    </a:cubicBezTo>
                    <a:cubicBezTo>
                      <a:pt x="2310" y="3131"/>
                      <a:pt x="2332" y="3130"/>
                      <a:pt x="2354" y="3128"/>
                    </a:cubicBezTo>
                    <a:cubicBezTo>
                      <a:pt x="2518" y="3128"/>
                      <a:pt x="2692" y="3117"/>
                      <a:pt x="2867" y="3085"/>
                    </a:cubicBezTo>
                    <a:lnTo>
                      <a:pt x="2987" y="3052"/>
                    </a:lnTo>
                    <a:cubicBezTo>
                      <a:pt x="3063" y="3041"/>
                      <a:pt x="3106" y="3008"/>
                      <a:pt x="3106" y="2921"/>
                    </a:cubicBezTo>
                    <a:cubicBezTo>
                      <a:pt x="3096" y="2910"/>
                      <a:pt x="3117" y="2899"/>
                      <a:pt x="3117" y="2878"/>
                    </a:cubicBezTo>
                    <a:cubicBezTo>
                      <a:pt x="3281" y="2845"/>
                      <a:pt x="3466" y="2812"/>
                      <a:pt x="3630" y="2791"/>
                    </a:cubicBezTo>
                    <a:cubicBezTo>
                      <a:pt x="3793" y="2780"/>
                      <a:pt x="3967" y="2769"/>
                      <a:pt x="4131" y="2769"/>
                    </a:cubicBezTo>
                    <a:cubicBezTo>
                      <a:pt x="4144" y="2767"/>
                      <a:pt x="4158" y="2766"/>
                      <a:pt x="4172" y="2766"/>
                    </a:cubicBezTo>
                    <a:close/>
                    <a:moveTo>
                      <a:pt x="2338" y="6988"/>
                    </a:moveTo>
                    <a:cubicBezTo>
                      <a:pt x="2357" y="6988"/>
                      <a:pt x="2378" y="6998"/>
                      <a:pt x="2398" y="7008"/>
                    </a:cubicBezTo>
                    <a:cubicBezTo>
                      <a:pt x="2378" y="7041"/>
                      <a:pt x="2370" y="7054"/>
                      <a:pt x="2347" y="7054"/>
                    </a:cubicBezTo>
                    <a:cubicBezTo>
                      <a:pt x="2333" y="7054"/>
                      <a:pt x="2312" y="7049"/>
                      <a:pt x="2278" y="7041"/>
                    </a:cubicBezTo>
                    <a:cubicBezTo>
                      <a:pt x="2295" y="7000"/>
                      <a:pt x="2316" y="6988"/>
                      <a:pt x="2338" y="6988"/>
                    </a:cubicBezTo>
                    <a:close/>
                    <a:moveTo>
                      <a:pt x="3902" y="6365"/>
                    </a:moveTo>
                    <a:lnTo>
                      <a:pt x="3902" y="6365"/>
                    </a:lnTo>
                    <a:cubicBezTo>
                      <a:pt x="3891" y="6409"/>
                      <a:pt x="3880" y="6441"/>
                      <a:pt x="3880" y="6463"/>
                    </a:cubicBezTo>
                    <a:cubicBezTo>
                      <a:pt x="3880" y="6474"/>
                      <a:pt x="3869" y="6507"/>
                      <a:pt x="3880" y="6507"/>
                    </a:cubicBezTo>
                    <a:cubicBezTo>
                      <a:pt x="3946" y="6539"/>
                      <a:pt x="3924" y="6594"/>
                      <a:pt x="3924" y="6638"/>
                    </a:cubicBezTo>
                    <a:cubicBezTo>
                      <a:pt x="3935" y="6692"/>
                      <a:pt x="3935" y="6747"/>
                      <a:pt x="3935" y="6790"/>
                    </a:cubicBezTo>
                    <a:cubicBezTo>
                      <a:pt x="3935" y="6823"/>
                      <a:pt x="3924" y="6866"/>
                      <a:pt x="3913" y="6888"/>
                    </a:cubicBezTo>
                    <a:cubicBezTo>
                      <a:pt x="3815" y="6954"/>
                      <a:pt x="3728" y="7019"/>
                      <a:pt x="3640" y="7084"/>
                    </a:cubicBezTo>
                    <a:lnTo>
                      <a:pt x="3608" y="7063"/>
                    </a:lnTo>
                    <a:lnTo>
                      <a:pt x="3608" y="7063"/>
                    </a:lnTo>
                    <a:cubicBezTo>
                      <a:pt x="3621" y="6903"/>
                      <a:pt x="3663" y="6743"/>
                      <a:pt x="3717" y="6594"/>
                    </a:cubicBezTo>
                    <a:lnTo>
                      <a:pt x="3782" y="6703"/>
                    </a:lnTo>
                    <a:cubicBezTo>
                      <a:pt x="3804" y="6638"/>
                      <a:pt x="3793" y="6550"/>
                      <a:pt x="3739" y="6496"/>
                    </a:cubicBezTo>
                    <a:lnTo>
                      <a:pt x="3902" y="6365"/>
                    </a:lnTo>
                    <a:close/>
                    <a:moveTo>
                      <a:pt x="3651" y="6550"/>
                    </a:moveTo>
                    <a:cubicBezTo>
                      <a:pt x="3608" y="6768"/>
                      <a:pt x="3564" y="6964"/>
                      <a:pt x="3510" y="7161"/>
                    </a:cubicBezTo>
                    <a:lnTo>
                      <a:pt x="3488" y="7161"/>
                    </a:lnTo>
                    <a:cubicBezTo>
                      <a:pt x="3488" y="7150"/>
                      <a:pt x="3477" y="7128"/>
                      <a:pt x="3477" y="7117"/>
                    </a:cubicBezTo>
                    <a:cubicBezTo>
                      <a:pt x="3466" y="7008"/>
                      <a:pt x="3455" y="6910"/>
                      <a:pt x="3455" y="6812"/>
                    </a:cubicBezTo>
                    <a:cubicBezTo>
                      <a:pt x="3444" y="6757"/>
                      <a:pt x="3444" y="6714"/>
                      <a:pt x="3390" y="6714"/>
                    </a:cubicBezTo>
                    <a:cubicBezTo>
                      <a:pt x="3401" y="6866"/>
                      <a:pt x="3422" y="7008"/>
                      <a:pt x="3433" y="7150"/>
                    </a:cubicBezTo>
                    <a:cubicBezTo>
                      <a:pt x="3433" y="7204"/>
                      <a:pt x="3433" y="7248"/>
                      <a:pt x="3357" y="7270"/>
                    </a:cubicBezTo>
                    <a:lnTo>
                      <a:pt x="3357" y="7117"/>
                    </a:lnTo>
                    <a:lnTo>
                      <a:pt x="3292" y="7193"/>
                    </a:lnTo>
                    <a:cubicBezTo>
                      <a:pt x="3281" y="7128"/>
                      <a:pt x="3292" y="7084"/>
                      <a:pt x="3281" y="7030"/>
                    </a:cubicBezTo>
                    <a:cubicBezTo>
                      <a:pt x="3270" y="6986"/>
                      <a:pt x="3270" y="6932"/>
                      <a:pt x="3270" y="6888"/>
                    </a:cubicBezTo>
                    <a:cubicBezTo>
                      <a:pt x="3270" y="6850"/>
                      <a:pt x="3245" y="6821"/>
                      <a:pt x="3210" y="6821"/>
                    </a:cubicBezTo>
                    <a:cubicBezTo>
                      <a:pt x="3205" y="6821"/>
                      <a:pt x="3199" y="6821"/>
                      <a:pt x="3194" y="6823"/>
                    </a:cubicBezTo>
                    <a:lnTo>
                      <a:pt x="3390" y="6714"/>
                    </a:lnTo>
                    <a:lnTo>
                      <a:pt x="3651" y="6550"/>
                    </a:lnTo>
                    <a:close/>
                    <a:moveTo>
                      <a:pt x="3194" y="6823"/>
                    </a:moveTo>
                    <a:lnTo>
                      <a:pt x="3139" y="7291"/>
                    </a:lnTo>
                    <a:lnTo>
                      <a:pt x="3106" y="7291"/>
                    </a:lnTo>
                    <a:lnTo>
                      <a:pt x="3106" y="6899"/>
                    </a:lnTo>
                    <a:cubicBezTo>
                      <a:pt x="3117" y="6856"/>
                      <a:pt x="3150" y="6834"/>
                      <a:pt x="3194" y="6823"/>
                    </a:cubicBezTo>
                    <a:close/>
                    <a:moveTo>
                      <a:pt x="3226" y="7193"/>
                    </a:moveTo>
                    <a:lnTo>
                      <a:pt x="3226" y="7193"/>
                    </a:lnTo>
                    <a:cubicBezTo>
                      <a:pt x="3237" y="7259"/>
                      <a:pt x="3259" y="7324"/>
                      <a:pt x="3205" y="7379"/>
                    </a:cubicBezTo>
                    <a:cubicBezTo>
                      <a:pt x="3194" y="7313"/>
                      <a:pt x="3194" y="7248"/>
                      <a:pt x="3226" y="7193"/>
                    </a:cubicBezTo>
                    <a:close/>
                    <a:moveTo>
                      <a:pt x="3052" y="6888"/>
                    </a:moveTo>
                    <a:lnTo>
                      <a:pt x="3041" y="6899"/>
                    </a:lnTo>
                    <a:cubicBezTo>
                      <a:pt x="3030" y="7019"/>
                      <a:pt x="3019" y="7128"/>
                      <a:pt x="3019" y="7226"/>
                    </a:cubicBezTo>
                    <a:lnTo>
                      <a:pt x="2987" y="7226"/>
                    </a:lnTo>
                    <a:lnTo>
                      <a:pt x="2987" y="7052"/>
                    </a:lnTo>
                    <a:cubicBezTo>
                      <a:pt x="2987" y="7030"/>
                      <a:pt x="2976" y="7019"/>
                      <a:pt x="2965" y="6997"/>
                    </a:cubicBezTo>
                    <a:cubicBezTo>
                      <a:pt x="2943" y="7019"/>
                      <a:pt x="2910" y="7030"/>
                      <a:pt x="2910" y="7052"/>
                    </a:cubicBezTo>
                    <a:cubicBezTo>
                      <a:pt x="2899" y="7117"/>
                      <a:pt x="2899" y="7193"/>
                      <a:pt x="2878" y="7270"/>
                    </a:cubicBezTo>
                    <a:cubicBezTo>
                      <a:pt x="2856" y="7346"/>
                      <a:pt x="2845" y="7411"/>
                      <a:pt x="2823" y="7488"/>
                    </a:cubicBezTo>
                    <a:lnTo>
                      <a:pt x="2801" y="7488"/>
                    </a:lnTo>
                    <a:cubicBezTo>
                      <a:pt x="2790" y="7444"/>
                      <a:pt x="2779" y="7411"/>
                      <a:pt x="2779" y="7368"/>
                    </a:cubicBezTo>
                    <a:lnTo>
                      <a:pt x="2779" y="7073"/>
                    </a:lnTo>
                    <a:cubicBezTo>
                      <a:pt x="2769" y="7041"/>
                      <a:pt x="2801" y="6997"/>
                      <a:pt x="2845" y="6975"/>
                    </a:cubicBezTo>
                    <a:cubicBezTo>
                      <a:pt x="2910" y="6954"/>
                      <a:pt x="2965" y="6932"/>
                      <a:pt x="3052" y="6888"/>
                    </a:cubicBezTo>
                    <a:close/>
                    <a:moveTo>
                      <a:pt x="456" y="4256"/>
                    </a:moveTo>
                    <a:cubicBezTo>
                      <a:pt x="529" y="4256"/>
                      <a:pt x="600" y="4275"/>
                      <a:pt x="665" y="4316"/>
                    </a:cubicBezTo>
                    <a:cubicBezTo>
                      <a:pt x="763" y="4371"/>
                      <a:pt x="851" y="4447"/>
                      <a:pt x="916" y="4545"/>
                    </a:cubicBezTo>
                    <a:cubicBezTo>
                      <a:pt x="1123" y="4818"/>
                      <a:pt x="1330" y="5090"/>
                      <a:pt x="1548" y="5362"/>
                    </a:cubicBezTo>
                    <a:cubicBezTo>
                      <a:pt x="1592" y="5428"/>
                      <a:pt x="1646" y="5482"/>
                      <a:pt x="1711" y="5548"/>
                    </a:cubicBezTo>
                    <a:cubicBezTo>
                      <a:pt x="1755" y="5591"/>
                      <a:pt x="1788" y="5646"/>
                      <a:pt x="1820" y="5711"/>
                    </a:cubicBezTo>
                    <a:cubicBezTo>
                      <a:pt x="1853" y="5766"/>
                      <a:pt x="1908" y="5820"/>
                      <a:pt x="1962" y="5875"/>
                    </a:cubicBezTo>
                    <a:lnTo>
                      <a:pt x="1984" y="5853"/>
                    </a:lnTo>
                    <a:cubicBezTo>
                      <a:pt x="1973" y="5820"/>
                      <a:pt x="1962" y="5798"/>
                      <a:pt x="1940" y="5766"/>
                    </a:cubicBezTo>
                    <a:cubicBezTo>
                      <a:pt x="1919" y="5733"/>
                      <a:pt x="1919" y="5679"/>
                      <a:pt x="1940" y="5646"/>
                    </a:cubicBezTo>
                    <a:cubicBezTo>
                      <a:pt x="2028" y="5515"/>
                      <a:pt x="2115" y="5406"/>
                      <a:pt x="2202" y="5264"/>
                    </a:cubicBezTo>
                    <a:cubicBezTo>
                      <a:pt x="2289" y="5123"/>
                      <a:pt x="2387" y="4970"/>
                      <a:pt x="2474" y="4839"/>
                    </a:cubicBezTo>
                    <a:lnTo>
                      <a:pt x="2540" y="4741"/>
                    </a:lnTo>
                    <a:cubicBezTo>
                      <a:pt x="2638" y="4927"/>
                      <a:pt x="2790" y="5068"/>
                      <a:pt x="2976" y="5145"/>
                    </a:cubicBezTo>
                    <a:cubicBezTo>
                      <a:pt x="2965" y="5188"/>
                      <a:pt x="2965" y="5232"/>
                      <a:pt x="2954" y="5264"/>
                    </a:cubicBezTo>
                    <a:cubicBezTo>
                      <a:pt x="2845" y="5526"/>
                      <a:pt x="2747" y="5787"/>
                      <a:pt x="2649" y="6049"/>
                    </a:cubicBezTo>
                    <a:cubicBezTo>
                      <a:pt x="2627" y="6093"/>
                      <a:pt x="2627" y="6158"/>
                      <a:pt x="2551" y="6180"/>
                    </a:cubicBezTo>
                    <a:cubicBezTo>
                      <a:pt x="2540" y="6191"/>
                      <a:pt x="2529" y="6234"/>
                      <a:pt x="2518" y="6256"/>
                    </a:cubicBezTo>
                    <a:cubicBezTo>
                      <a:pt x="2420" y="6518"/>
                      <a:pt x="2300" y="6779"/>
                      <a:pt x="2137" y="7008"/>
                    </a:cubicBezTo>
                    <a:cubicBezTo>
                      <a:pt x="2071" y="7095"/>
                      <a:pt x="1995" y="7182"/>
                      <a:pt x="1919" y="7259"/>
                    </a:cubicBezTo>
                    <a:cubicBezTo>
                      <a:pt x="1853" y="7302"/>
                      <a:pt x="1777" y="7346"/>
                      <a:pt x="1711" y="7379"/>
                    </a:cubicBezTo>
                    <a:lnTo>
                      <a:pt x="1755" y="7400"/>
                    </a:lnTo>
                    <a:lnTo>
                      <a:pt x="1635" y="7433"/>
                    </a:lnTo>
                    <a:lnTo>
                      <a:pt x="1766" y="7466"/>
                    </a:lnTo>
                    <a:cubicBezTo>
                      <a:pt x="1753" y="7491"/>
                      <a:pt x="1737" y="7502"/>
                      <a:pt x="1719" y="7502"/>
                    </a:cubicBezTo>
                    <a:cubicBezTo>
                      <a:pt x="1706" y="7502"/>
                      <a:pt x="1692" y="7497"/>
                      <a:pt x="1679" y="7488"/>
                    </a:cubicBezTo>
                    <a:cubicBezTo>
                      <a:pt x="1624" y="7444"/>
                      <a:pt x="1581" y="7411"/>
                      <a:pt x="1526" y="7368"/>
                    </a:cubicBezTo>
                    <a:cubicBezTo>
                      <a:pt x="1297" y="7128"/>
                      <a:pt x="1090" y="6866"/>
                      <a:pt x="905" y="6594"/>
                    </a:cubicBezTo>
                    <a:cubicBezTo>
                      <a:pt x="687" y="6267"/>
                      <a:pt x="491" y="5929"/>
                      <a:pt x="338" y="5570"/>
                    </a:cubicBezTo>
                    <a:cubicBezTo>
                      <a:pt x="295" y="5471"/>
                      <a:pt x="251" y="5373"/>
                      <a:pt x="218" y="5275"/>
                    </a:cubicBezTo>
                    <a:cubicBezTo>
                      <a:pt x="109" y="5025"/>
                      <a:pt x="77" y="4741"/>
                      <a:pt x="120" y="4480"/>
                    </a:cubicBezTo>
                    <a:cubicBezTo>
                      <a:pt x="142" y="4393"/>
                      <a:pt x="197" y="4327"/>
                      <a:pt x="273" y="4294"/>
                    </a:cubicBezTo>
                    <a:cubicBezTo>
                      <a:pt x="333" y="4269"/>
                      <a:pt x="395" y="4256"/>
                      <a:pt x="456" y="4256"/>
                    </a:cubicBezTo>
                    <a:close/>
                    <a:moveTo>
                      <a:pt x="2910" y="7444"/>
                    </a:moveTo>
                    <a:lnTo>
                      <a:pt x="2910" y="7444"/>
                    </a:lnTo>
                    <a:cubicBezTo>
                      <a:pt x="2943" y="7466"/>
                      <a:pt x="2932" y="7520"/>
                      <a:pt x="2899" y="7542"/>
                    </a:cubicBezTo>
                    <a:lnTo>
                      <a:pt x="2910" y="7444"/>
                    </a:lnTo>
                    <a:close/>
                    <a:moveTo>
                      <a:pt x="2725" y="7575"/>
                    </a:moveTo>
                    <a:lnTo>
                      <a:pt x="2725" y="7575"/>
                    </a:lnTo>
                    <a:cubicBezTo>
                      <a:pt x="2717" y="7621"/>
                      <a:pt x="2693" y="7635"/>
                      <a:pt x="2664" y="7635"/>
                    </a:cubicBezTo>
                    <a:cubicBezTo>
                      <a:pt x="2652" y="7635"/>
                      <a:pt x="2640" y="7632"/>
                      <a:pt x="2627" y="7629"/>
                    </a:cubicBezTo>
                    <a:lnTo>
                      <a:pt x="2725" y="7575"/>
                    </a:lnTo>
                    <a:close/>
                    <a:moveTo>
                      <a:pt x="2638" y="7063"/>
                    </a:moveTo>
                    <a:cubicBezTo>
                      <a:pt x="2638" y="7270"/>
                      <a:pt x="2605" y="7477"/>
                      <a:pt x="2540" y="7673"/>
                    </a:cubicBezTo>
                    <a:lnTo>
                      <a:pt x="2507" y="7673"/>
                    </a:lnTo>
                    <a:cubicBezTo>
                      <a:pt x="2485" y="7618"/>
                      <a:pt x="2463" y="7564"/>
                      <a:pt x="2453" y="7499"/>
                    </a:cubicBezTo>
                    <a:cubicBezTo>
                      <a:pt x="2442" y="7400"/>
                      <a:pt x="2442" y="7281"/>
                      <a:pt x="2442" y="7172"/>
                    </a:cubicBezTo>
                    <a:cubicBezTo>
                      <a:pt x="2431" y="7139"/>
                      <a:pt x="2463" y="7095"/>
                      <a:pt x="2507" y="7095"/>
                    </a:cubicBezTo>
                    <a:lnTo>
                      <a:pt x="2638" y="7063"/>
                    </a:lnTo>
                    <a:close/>
                    <a:moveTo>
                      <a:pt x="2213" y="7052"/>
                    </a:moveTo>
                    <a:lnTo>
                      <a:pt x="2387" y="7128"/>
                    </a:lnTo>
                    <a:cubicBezTo>
                      <a:pt x="2387" y="7302"/>
                      <a:pt x="2398" y="7477"/>
                      <a:pt x="2398" y="7662"/>
                    </a:cubicBezTo>
                    <a:cubicBezTo>
                      <a:pt x="2354" y="7542"/>
                      <a:pt x="2387" y="7400"/>
                      <a:pt x="2322" y="7291"/>
                    </a:cubicBezTo>
                    <a:lnTo>
                      <a:pt x="2300" y="7291"/>
                    </a:lnTo>
                    <a:lnTo>
                      <a:pt x="2300" y="7411"/>
                    </a:lnTo>
                    <a:cubicBezTo>
                      <a:pt x="2300" y="7488"/>
                      <a:pt x="2311" y="7553"/>
                      <a:pt x="2311" y="7618"/>
                    </a:cubicBezTo>
                    <a:cubicBezTo>
                      <a:pt x="2311" y="7651"/>
                      <a:pt x="2311" y="7684"/>
                      <a:pt x="2267" y="7684"/>
                    </a:cubicBezTo>
                    <a:cubicBezTo>
                      <a:pt x="2245" y="7673"/>
                      <a:pt x="2224" y="7651"/>
                      <a:pt x="2213" y="7629"/>
                    </a:cubicBezTo>
                    <a:cubicBezTo>
                      <a:pt x="2202" y="7575"/>
                      <a:pt x="2191" y="7509"/>
                      <a:pt x="2180" y="7455"/>
                    </a:cubicBezTo>
                    <a:cubicBezTo>
                      <a:pt x="2180" y="7357"/>
                      <a:pt x="2169" y="7259"/>
                      <a:pt x="2169" y="7161"/>
                    </a:cubicBezTo>
                    <a:cubicBezTo>
                      <a:pt x="2169" y="7128"/>
                      <a:pt x="2191" y="7084"/>
                      <a:pt x="2213" y="7052"/>
                    </a:cubicBezTo>
                    <a:close/>
                    <a:moveTo>
                      <a:pt x="3085" y="1"/>
                    </a:moveTo>
                    <a:lnTo>
                      <a:pt x="3085" y="1"/>
                    </a:lnTo>
                    <a:cubicBezTo>
                      <a:pt x="3139" y="55"/>
                      <a:pt x="3150" y="142"/>
                      <a:pt x="3106" y="219"/>
                    </a:cubicBezTo>
                    <a:cubicBezTo>
                      <a:pt x="3096" y="240"/>
                      <a:pt x="3074" y="273"/>
                      <a:pt x="3052" y="306"/>
                    </a:cubicBezTo>
                    <a:cubicBezTo>
                      <a:pt x="2899" y="513"/>
                      <a:pt x="2671" y="654"/>
                      <a:pt x="2409" y="698"/>
                    </a:cubicBezTo>
                    <a:cubicBezTo>
                      <a:pt x="2365" y="698"/>
                      <a:pt x="2322" y="720"/>
                      <a:pt x="2289" y="742"/>
                    </a:cubicBezTo>
                    <a:cubicBezTo>
                      <a:pt x="2323" y="747"/>
                      <a:pt x="2355" y="749"/>
                      <a:pt x="2387" y="749"/>
                    </a:cubicBezTo>
                    <a:cubicBezTo>
                      <a:pt x="2553" y="749"/>
                      <a:pt x="2702" y="684"/>
                      <a:pt x="2867" y="611"/>
                    </a:cubicBezTo>
                    <a:lnTo>
                      <a:pt x="2867" y="611"/>
                    </a:lnTo>
                    <a:cubicBezTo>
                      <a:pt x="2867" y="644"/>
                      <a:pt x="2856" y="676"/>
                      <a:pt x="2834" y="709"/>
                    </a:cubicBezTo>
                    <a:cubicBezTo>
                      <a:pt x="2814" y="745"/>
                      <a:pt x="2786" y="754"/>
                      <a:pt x="2755" y="754"/>
                    </a:cubicBezTo>
                    <a:cubicBezTo>
                      <a:pt x="2719" y="754"/>
                      <a:pt x="2679" y="742"/>
                      <a:pt x="2638" y="742"/>
                    </a:cubicBezTo>
                    <a:cubicBezTo>
                      <a:pt x="2665" y="787"/>
                      <a:pt x="2715" y="810"/>
                      <a:pt x="2762" y="810"/>
                    </a:cubicBezTo>
                    <a:cubicBezTo>
                      <a:pt x="2772" y="810"/>
                      <a:pt x="2781" y="809"/>
                      <a:pt x="2790" y="807"/>
                    </a:cubicBezTo>
                    <a:cubicBezTo>
                      <a:pt x="2899" y="796"/>
                      <a:pt x="2943" y="731"/>
                      <a:pt x="2910" y="622"/>
                    </a:cubicBezTo>
                    <a:cubicBezTo>
                      <a:pt x="2921" y="600"/>
                      <a:pt x="2921" y="578"/>
                      <a:pt x="2932" y="556"/>
                    </a:cubicBezTo>
                    <a:cubicBezTo>
                      <a:pt x="2954" y="567"/>
                      <a:pt x="2976" y="567"/>
                      <a:pt x="2987" y="578"/>
                    </a:cubicBezTo>
                    <a:cubicBezTo>
                      <a:pt x="3074" y="665"/>
                      <a:pt x="3172" y="763"/>
                      <a:pt x="3259" y="851"/>
                    </a:cubicBezTo>
                    <a:cubicBezTo>
                      <a:pt x="3303" y="883"/>
                      <a:pt x="3335" y="916"/>
                      <a:pt x="3379" y="949"/>
                    </a:cubicBezTo>
                    <a:cubicBezTo>
                      <a:pt x="3324" y="992"/>
                      <a:pt x="3248" y="960"/>
                      <a:pt x="3194" y="1014"/>
                    </a:cubicBezTo>
                    <a:cubicBezTo>
                      <a:pt x="3222" y="1020"/>
                      <a:pt x="3250" y="1022"/>
                      <a:pt x="3278" y="1022"/>
                    </a:cubicBezTo>
                    <a:cubicBezTo>
                      <a:pt x="3358" y="1022"/>
                      <a:pt x="3437" y="1000"/>
                      <a:pt x="3510" y="960"/>
                    </a:cubicBezTo>
                    <a:cubicBezTo>
                      <a:pt x="3357" y="872"/>
                      <a:pt x="3215" y="753"/>
                      <a:pt x="3096" y="622"/>
                    </a:cubicBezTo>
                    <a:lnTo>
                      <a:pt x="3390" y="317"/>
                    </a:lnTo>
                    <a:cubicBezTo>
                      <a:pt x="3401" y="349"/>
                      <a:pt x="3422" y="371"/>
                      <a:pt x="3444" y="393"/>
                    </a:cubicBezTo>
                    <a:cubicBezTo>
                      <a:pt x="3553" y="556"/>
                      <a:pt x="3630" y="731"/>
                      <a:pt x="3673" y="916"/>
                    </a:cubicBezTo>
                    <a:cubicBezTo>
                      <a:pt x="3717" y="1090"/>
                      <a:pt x="3706" y="1276"/>
                      <a:pt x="3651" y="1450"/>
                    </a:cubicBezTo>
                    <a:cubicBezTo>
                      <a:pt x="3564" y="1657"/>
                      <a:pt x="3433" y="1853"/>
                      <a:pt x="3270" y="2028"/>
                    </a:cubicBezTo>
                    <a:cubicBezTo>
                      <a:pt x="3248" y="2049"/>
                      <a:pt x="3226" y="2071"/>
                      <a:pt x="3183" y="2082"/>
                    </a:cubicBezTo>
                    <a:cubicBezTo>
                      <a:pt x="3150" y="2088"/>
                      <a:pt x="3117" y="2090"/>
                      <a:pt x="3085" y="2090"/>
                    </a:cubicBezTo>
                    <a:cubicBezTo>
                      <a:pt x="3052" y="2090"/>
                      <a:pt x="3019" y="2088"/>
                      <a:pt x="2987" y="2082"/>
                    </a:cubicBezTo>
                    <a:cubicBezTo>
                      <a:pt x="2969" y="2077"/>
                      <a:pt x="2954" y="2075"/>
                      <a:pt x="2939" y="2075"/>
                    </a:cubicBezTo>
                    <a:cubicBezTo>
                      <a:pt x="2890" y="2075"/>
                      <a:pt x="2852" y="2100"/>
                      <a:pt x="2801" y="2126"/>
                    </a:cubicBezTo>
                    <a:cubicBezTo>
                      <a:pt x="2910" y="2169"/>
                      <a:pt x="2954" y="2278"/>
                      <a:pt x="2921" y="2387"/>
                    </a:cubicBezTo>
                    <a:cubicBezTo>
                      <a:pt x="2660" y="2376"/>
                      <a:pt x="2398" y="2300"/>
                      <a:pt x="2169" y="2180"/>
                    </a:cubicBezTo>
                    <a:cubicBezTo>
                      <a:pt x="2169" y="2169"/>
                      <a:pt x="2180" y="2158"/>
                      <a:pt x="2180" y="2148"/>
                    </a:cubicBezTo>
                    <a:cubicBezTo>
                      <a:pt x="2289" y="1973"/>
                      <a:pt x="2376" y="1777"/>
                      <a:pt x="2420" y="1581"/>
                    </a:cubicBezTo>
                    <a:cubicBezTo>
                      <a:pt x="2442" y="1548"/>
                      <a:pt x="2453" y="1515"/>
                      <a:pt x="2474" y="1483"/>
                    </a:cubicBezTo>
                    <a:cubicBezTo>
                      <a:pt x="2398" y="1428"/>
                      <a:pt x="2507" y="1319"/>
                      <a:pt x="2431" y="1243"/>
                    </a:cubicBezTo>
                    <a:lnTo>
                      <a:pt x="2398" y="1243"/>
                    </a:lnTo>
                    <a:cubicBezTo>
                      <a:pt x="2392" y="1243"/>
                      <a:pt x="2386" y="1244"/>
                      <a:pt x="2380" y="1244"/>
                    </a:cubicBezTo>
                    <a:cubicBezTo>
                      <a:pt x="2257" y="1244"/>
                      <a:pt x="2158" y="1139"/>
                      <a:pt x="2158" y="1014"/>
                    </a:cubicBezTo>
                    <a:cubicBezTo>
                      <a:pt x="2158" y="949"/>
                      <a:pt x="2158" y="872"/>
                      <a:pt x="2224" y="851"/>
                    </a:cubicBezTo>
                    <a:cubicBezTo>
                      <a:pt x="2230" y="848"/>
                      <a:pt x="2237" y="847"/>
                      <a:pt x="2244" y="847"/>
                    </a:cubicBezTo>
                    <a:cubicBezTo>
                      <a:pt x="2291" y="847"/>
                      <a:pt x="2335" y="908"/>
                      <a:pt x="2354" y="927"/>
                    </a:cubicBezTo>
                    <a:cubicBezTo>
                      <a:pt x="2372" y="936"/>
                      <a:pt x="2382" y="966"/>
                      <a:pt x="2414" y="966"/>
                    </a:cubicBezTo>
                    <a:cubicBezTo>
                      <a:pt x="2422" y="966"/>
                      <a:pt x="2431" y="964"/>
                      <a:pt x="2442" y="960"/>
                    </a:cubicBezTo>
                    <a:cubicBezTo>
                      <a:pt x="2420" y="927"/>
                      <a:pt x="2398" y="894"/>
                      <a:pt x="2365" y="862"/>
                    </a:cubicBezTo>
                    <a:cubicBezTo>
                      <a:pt x="2337" y="819"/>
                      <a:pt x="2291" y="795"/>
                      <a:pt x="2244" y="795"/>
                    </a:cubicBezTo>
                    <a:cubicBezTo>
                      <a:pt x="2218" y="795"/>
                      <a:pt x="2192" y="803"/>
                      <a:pt x="2169" y="818"/>
                    </a:cubicBezTo>
                    <a:cubicBezTo>
                      <a:pt x="2104" y="840"/>
                      <a:pt x="2060" y="905"/>
                      <a:pt x="2060" y="981"/>
                    </a:cubicBezTo>
                    <a:cubicBezTo>
                      <a:pt x="2071" y="1134"/>
                      <a:pt x="2169" y="1254"/>
                      <a:pt x="2322" y="1287"/>
                    </a:cubicBezTo>
                    <a:cubicBezTo>
                      <a:pt x="2354" y="1297"/>
                      <a:pt x="2376" y="1308"/>
                      <a:pt x="2420" y="1308"/>
                    </a:cubicBezTo>
                    <a:cubicBezTo>
                      <a:pt x="2409" y="1341"/>
                      <a:pt x="2398" y="1363"/>
                      <a:pt x="2398" y="1396"/>
                    </a:cubicBezTo>
                    <a:cubicBezTo>
                      <a:pt x="2391" y="1462"/>
                      <a:pt x="2378" y="1488"/>
                      <a:pt x="2341" y="1488"/>
                    </a:cubicBezTo>
                    <a:cubicBezTo>
                      <a:pt x="2323" y="1488"/>
                      <a:pt x="2299" y="1482"/>
                      <a:pt x="2267" y="1472"/>
                    </a:cubicBezTo>
                    <a:lnTo>
                      <a:pt x="2213" y="1450"/>
                    </a:lnTo>
                    <a:cubicBezTo>
                      <a:pt x="1962" y="1330"/>
                      <a:pt x="1810" y="1047"/>
                      <a:pt x="1842" y="763"/>
                    </a:cubicBezTo>
                    <a:cubicBezTo>
                      <a:pt x="1842" y="731"/>
                      <a:pt x="1864" y="698"/>
                      <a:pt x="1886" y="687"/>
                    </a:cubicBezTo>
                    <a:cubicBezTo>
                      <a:pt x="2017" y="589"/>
                      <a:pt x="2137" y="502"/>
                      <a:pt x="2278" y="415"/>
                    </a:cubicBezTo>
                    <a:lnTo>
                      <a:pt x="2344" y="371"/>
                    </a:lnTo>
                    <a:lnTo>
                      <a:pt x="2344" y="360"/>
                    </a:lnTo>
                    <a:lnTo>
                      <a:pt x="2235" y="393"/>
                    </a:lnTo>
                    <a:cubicBezTo>
                      <a:pt x="2474" y="229"/>
                      <a:pt x="2747" y="120"/>
                      <a:pt x="3041" y="77"/>
                    </a:cubicBezTo>
                    <a:cubicBezTo>
                      <a:pt x="3018" y="69"/>
                      <a:pt x="3000" y="61"/>
                      <a:pt x="2984" y="61"/>
                    </a:cubicBezTo>
                    <a:cubicBezTo>
                      <a:pt x="2978" y="61"/>
                      <a:pt x="2971" y="63"/>
                      <a:pt x="2965" y="66"/>
                    </a:cubicBezTo>
                    <a:cubicBezTo>
                      <a:pt x="2921" y="66"/>
                      <a:pt x="2878" y="66"/>
                      <a:pt x="2834" y="77"/>
                    </a:cubicBezTo>
                    <a:cubicBezTo>
                      <a:pt x="2540" y="131"/>
                      <a:pt x="2256" y="251"/>
                      <a:pt x="2017" y="437"/>
                    </a:cubicBezTo>
                    <a:cubicBezTo>
                      <a:pt x="1995" y="458"/>
                      <a:pt x="1962" y="480"/>
                      <a:pt x="1929" y="491"/>
                    </a:cubicBezTo>
                    <a:cubicBezTo>
                      <a:pt x="1864" y="513"/>
                      <a:pt x="1820" y="567"/>
                      <a:pt x="1810" y="644"/>
                    </a:cubicBezTo>
                    <a:cubicBezTo>
                      <a:pt x="1744" y="894"/>
                      <a:pt x="1799" y="1156"/>
                      <a:pt x="1962" y="1363"/>
                    </a:cubicBezTo>
                    <a:cubicBezTo>
                      <a:pt x="2017" y="1450"/>
                      <a:pt x="2115" y="1505"/>
                      <a:pt x="2213" y="1526"/>
                    </a:cubicBezTo>
                    <a:lnTo>
                      <a:pt x="2354" y="1526"/>
                    </a:lnTo>
                    <a:cubicBezTo>
                      <a:pt x="2354" y="1635"/>
                      <a:pt x="2322" y="1755"/>
                      <a:pt x="2256" y="1853"/>
                    </a:cubicBezTo>
                    <a:cubicBezTo>
                      <a:pt x="2158" y="2006"/>
                      <a:pt x="2049" y="2148"/>
                      <a:pt x="1962" y="2311"/>
                    </a:cubicBezTo>
                    <a:cubicBezTo>
                      <a:pt x="1820" y="2551"/>
                      <a:pt x="1646" y="2780"/>
                      <a:pt x="1450" y="2976"/>
                    </a:cubicBezTo>
                    <a:cubicBezTo>
                      <a:pt x="1286" y="3128"/>
                      <a:pt x="1112" y="3270"/>
                      <a:pt x="927" y="3390"/>
                    </a:cubicBezTo>
                    <a:cubicBezTo>
                      <a:pt x="720" y="3521"/>
                      <a:pt x="524" y="3673"/>
                      <a:pt x="349" y="3837"/>
                    </a:cubicBezTo>
                    <a:cubicBezTo>
                      <a:pt x="327" y="3848"/>
                      <a:pt x="317" y="3859"/>
                      <a:pt x="306" y="3869"/>
                    </a:cubicBezTo>
                    <a:lnTo>
                      <a:pt x="295" y="3859"/>
                    </a:lnTo>
                    <a:lnTo>
                      <a:pt x="415" y="3684"/>
                    </a:lnTo>
                    <a:lnTo>
                      <a:pt x="415" y="3684"/>
                    </a:lnTo>
                    <a:cubicBezTo>
                      <a:pt x="317" y="3717"/>
                      <a:pt x="317" y="3717"/>
                      <a:pt x="284" y="3771"/>
                    </a:cubicBezTo>
                    <a:cubicBezTo>
                      <a:pt x="55" y="4066"/>
                      <a:pt x="33" y="4414"/>
                      <a:pt x="11" y="4763"/>
                    </a:cubicBezTo>
                    <a:cubicBezTo>
                      <a:pt x="0" y="4774"/>
                      <a:pt x="0" y="4785"/>
                      <a:pt x="11" y="4796"/>
                    </a:cubicBezTo>
                    <a:cubicBezTo>
                      <a:pt x="33" y="4992"/>
                      <a:pt x="88" y="5177"/>
                      <a:pt x="164" y="5362"/>
                    </a:cubicBezTo>
                    <a:cubicBezTo>
                      <a:pt x="273" y="5570"/>
                      <a:pt x="360" y="5787"/>
                      <a:pt x="458" y="5995"/>
                    </a:cubicBezTo>
                    <a:cubicBezTo>
                      <a:pt x="633" y="6376"/>
                      <a:pt x="851" y="6747"/>
                      <a:pt x="1112" y="7095"/>
                    </a:cubicBezTo>
                    <a:cubicBezTo>
                      <a:pt x="1156" y="7161"/>
                      <a:pt x="1221" y="7226"/>
                      <a:pt x="1286" y="7291"/>
                    </a:cubicBezTo>
                    <a:lnTo>
                      <a:pt x="1308" y="7291"/>
                    </a:lnTo>
                    <a:lnTo>
                      <a:pt x="1276" y="7215"/>
                    </a:lnTo>
                    <a:lnTo>
                      <a:pt x="1276" y="7215"/>
                    </a:lnTo>
                    <a:cubicBezTo>
                      <a:pt x="1330" y="7259"/>
                      <a:pt x="1374" y="7291"/>
                      <a:pt x="1417" y="7346"/>
                    </a:cubicBezTo>
                    <a:cubicBezTo>
                      <a:pt x="1483" y="7422"/>
                      <a:pt x="1602" y="7444"/>
                      <a:pt x="1635" y="7564"/>
                    </a:cubicBezTo>
                    <a:cubicBezTo>
                      <a:pt x="1635" y="7575"/>
                      <a:pt x="1668" y="7575"/>
                      <a:pt x="1679" y="7575"/>
                    </a:cubicBezTo>
                    <a:cubicBezTo>
                      <a:pt x="1722" y="7564"/>
                      <a:pt x="1766" y="7553"/>
                      <a:pt x="1799" y="7531"/>
                    </a:cubicBezTo>
                    <a:cubicBezTo>
                      <a:pt x="1864" y="7477"/>
                      <a:pt x="1919" y="7433"/>
                      <a:pt x="1962" y="7379"/>
                    </a:cubicBezTo>
                    <a:lnTo>
                      <a:pt x="2049" y="7291"/>
                    </a:lnTo>
                    <a:cubicBezTo>
                      <a:pt x="2060" y="7324"/>
                      <a:pt x="2071" y="7346"/>
                      <a:pt x="2071" y="7368"/>
                    </a:cubicBezTo>
                    <a:cubicBezTo>
                      <a:pt x="2082" y="7466"/>
                      <a:pt x="2104" y="7564"/>
                      <a:pt x="2126" y="7662"/>
                    </a:cubicBezTo>
                    <a:cubicBezTo>
                      <a:pt x="2126" y="7727"/>
                      <a:pt x="2158" y="7793"/>
                      <a:pt x="2224" y="7825"/>
                    </a:cubicBezTo>
                    <a:cubicBezTo>
                      <a:pt x="2224" y="7796"/>
                      <a:pt x="2215" y="7748"/>
                      <a:pt x="2271" y="7748"/>
                    </a:cubicBezTo>
                    <a:cubicBezTo>
                      <a:pt x="2276" y="7748"/>
                      <a:pt x="2282" y="7748"/>
                      <a:pt x="2289" y="7749"/>
                    </a:cubicBezTo>
                    <a:cubicBezTo>
                      <a:pt x="2300" y="7749"/>
                      <a:pt x="2322" y="7771"/>
                      <a:pt x="2322" y="7782"/>
                    </a:cubicBezTo>
                    <a:cubicBezTo>
                      <a:pt x="2314" y="7821"/>
                      <a:pt x="2284" y="7826"/>
                      <a:pt x="2256" y="7826"/>
                    </a:cubicBezTo>
                    <a:cubicBezTo>
                      <a:pt x="2244" y="7826"/>
                      <a:pt x="2233" y="7825"/>
                      <a:pt x="2224" y="7825"/>
                    </a:cubicBezTo>
                    <a:lnTo>
                      <a:pt x="2322" y="7869"/>
                    </a:lnTo>
                    <a:cubicBezTo>
                      <a:pt x="2333" y="7891"/>
                      <a:pt x="2333" y="7924"/>
                      <a:pt x="2333" y="7945"/>
                    </a:cubicBezTo>
                    <a:cubicBezTo>
                      <a:pt x="2344" y="8120"/>
                      <a:pt x="2365" y="8305"/>
                      <a:pt x="2376" y="8490"/>
                    </a:cubicBezTo>
                    <a:cubicBezTo>
                      <a:pt x="2409" y="8850"/>
                      <a:pt x="2442" y="9220"/>
                      <a:pt x="2474" y="9580"/>
                    </a:cubicBezTo>
                    <a:cubicBezTo>
                      <a:pt x="2518" y="9940"/>
                      <a:pt x="2551" y="10299"/>
                      <a:pt x="2594" y="10659"/>
                    </a:cubicBezTo>
                    <a:cubicBezTo>
                      <a:pt x="2649" y="11062"/>
                      <a:pt x="2692" y="11476"/>
                      <a:pt x="2747" y="11880"/>
                    </a:cubicBezTo>
                    <a:cubicBezTo>
                      <a:pt x="2758" y="11923"/>
                      <a:pt x="2747" y="11967"/>
                      <a:pt x="2714" y="11989"/>
                    </a:cubicBezTo>
                    <a:cubicBezTo>
                      <a:pt x="2692" y="12010"/>
                      <a:pt x="2681" y="12043"/>
                      <a:pt x="2681" y="12076"/>
                    </a:cubicBezTo>
                    <a:cubicBezTo>
                      <a:pt x="2692" y="12217"/>
                      <a:pt x="2714" y="12359"/>
                      <a:pt x="2747" y="12490"/>
                    </a:cubicBezTo>
                    <a:cubicBezTo>
                      <a:pt x="2758" y="12588"/>
                      <a:pt x="2790" y="12664"/>
                      <a:pt x="2812" y="12762"/>
                    </a:cubicBezTo>
                    <a:cubicBezTo>
                      <a:pt x="2823" y="12871"/>
                      <a:pt x="2834" y="12969"/>
                      <a:pt x="2845" y="13067"/>
                    </a:cubicBezTo>
                    <a:cubicBezTo>
                      <a:pt x="2867" y="13351"/>
                      <a:pt x="2878" y="13623"/>
                      <a:pt x="2910" y="13896"/>
                    </a:cubicBezTo>
                    <a:cubicBezTo>
                      <a:pt x="2943" y="14190"/>
                      <a:pt x="2965" y="14484"/>
                      <a:pt x="3008" y="14778"/>
                    </a:cubicBezTo>
                    <a:cubicBezTo>
                      <a:pt x="3052" y="15084"/>
                      <a:pt x="3106" y="15389"/>
                      <a:pt x="3161" y="15694"/>
                    </a:cubicBezTo>
                    <a:cubicBezTo>
                      <a:pt x="3161" y="15748"/>
                      <a:pt x="3183" y="15792"/>
                      <a:pt x="3226" y="15814"/>
                    </a:cubicBezTo>
                    <a:cubicBezTo>
                      <a:pt x="3248" y="15759"/>
                      <a:pt x="3259" y="15705"/>
                      <a:pt x="3237" y="15650"/>
                    </a:cubicBezTo>
                    <a:cubicBezTo>
                      <a:pt x="3215" y="15443"/>
                      <a:pt x="3183" y="15236"/>
                      <a:pt x="3161" y="15029"/>
                    </a:cubicBezTo>
                    <a:cubicBezTo>
                      <a:pt x="3052" y="14266"/>
                      <a:pt x="2997" y="13503"/>
                      <a:pt x="2954" y="12740"/>
                    </a:cubicBezTo>
                    <a:cubicBezTo>
                      <a:pt x="2932" y="12315"/>
                      <a:pt x="2921" y="11890"/>
                      <a:pt x="2899" y="11465"/>
                    </a:cubicBezTo>
                    <a:cubicBezTo>
                      <a:pt x="2899" y="11335"/>
                      <a:pt x="2888" y="11193"/>
                      <a:pt x="2888" y="11062"/>
                    </a:cubicBezTo>
                    <a:cubicBezTo>
                      <a:pt x="2888" y="11029"/>
                      <a:pt x="2888" y="10986"/>
                      <a:pt x="2834" y="10964"/>
                    </a:cubicBezTo>
                    <a:cubicBezTo>
                      <a:pt x="2801" y="11117"/>
                      <a:pt x="2790" y="11280"/>
                      <a:pt x="2801" y="11444"/>
                    </a:cubicBezTo>
                    <a:cubicBezTo>
                      <a:pt x="2790" y="11433"/>
                      <a:pt x="2790" y="11422"/>
                      <a:pt x="2779" y="11411"/>
                    </a:cubicBezTo>
                    <a:cubicBezTo>
                      <a:pt x="2747" y="11106"/>
                      <a:pt x="2703" y="10801"/>
                      <a:pt x="2660" y="10485"/>
                    </a:cubicBezTo>
                    <a:cubicBezTo>
                      <a:pt x="2638" y="10288"/>
                      <a:pt x="2616" y="10092"/>
                      <a:pt x="2594" y="9896"/>
                    </a:cubicBezTo>
                    <a:cubicBezTo>
                      <a:pt x="2594" y="9874"/>
                      <a:pt x="2594" y="9842"/>
                      <a:pt x="2594" y="9820"/>
                    </a:cubicBezTo>
                    <a:lnTo>
                      <a:pt x="2616" y="9820"/>
                    </a:lnTo>
                    <a:lnTo>
                      <a:pt x="2692" y="10016"/>
                    </a:lnTo>
                    <a:cubicBezTo>
                      <a:pt x="2703" y="10081"/>
                      <a:pt x="2725" y="10158"/>
                      <a:pt x="2779" y="10223"/>
                    </a:cubicBezTo>
                    <a:cubicBezTo>
                      <a:pt x="2779" y="10190"/>
                      <a:pt x="2779" y="10158"/>
                      <a:pt x="2779" y="10136"/>
                    </a:cubicBezTo>
                    <a:cubicBezTo>
                      <a:pt x="2736" y="9831"/>
                      <a:pt x="2692" y="9526"/>
                      <a:pt x="2649" y="9231"/>
                    </a:cubicBezTo>
                    <a:cubicBezTo>
                      <a:pt x="2583" y="8817"/>
                      <a:pt x="2551" y="8403"/>
                      <a:pt x="2529" y="8000"/>
                    </a:cubicBezTo>
                    <a:cubicBezTo>
                      <a:pt x="2518" y="7880"/>
                      <a:pt x="2594" y="7771"/>
                      <a:pt x="2703" y="7738"/>
                    </a:cubicBezTo>
                    <a:cubicBezTo>
                      <a:pt x="2747" y="7727"/>
                      <a:pt x="2801" y="7716"/>
                      <a:pt x="2845" y="7716"/>
                    </a:cubicBezTo>
                    <a:cubicBezTo>
                      <a:pt x="2899" y="7716"/>
                      <a:pt x="2943" y="7706"/>
                      <a:pt x="2987" y="7695"/>
                    </a:cubicBezTo>
                    <a:cubicBezTo>
                      <a:pt x="3128" y="7640"/>
                      <a:pt x="3259" y="7564"/>
                      <a:pt x="3368" y="7477"/>
                    </a:cubicBezTo>
                    <a:cubicBezTo>
                      <a:pt x="3412" y="7433"/>
                      <a:pt x="3466" y="7400"/>
                      <a:pt x="3521" y="7400"/>
                    </a:cubicBezTo>
                    <a:cubicBezTo>
                      <a:pt x="3542" y="7390"/>
                      <a:pt x="3553" y="7379"/>
                      <a:pt x="3564" y="7368"/>
                    </a:cubicBezTo>
                    <a:cubicBezTo>
                      <a:pt x="3630" y="7270"/>
                      <a:pt x="3695" y="7193"/>
                      <a:pt x="3782" y="7139"/>
                    </a:cubicBezTo>
                    <a:cubicBezTo>
                      <a:pt x="3869" y="7063"/>
                      <a:pt x="3957" y="6975"/>
                      <a:pt x="4044" y="6899"/>
                    </a:cubicBezTo>
                    <a:cubicBezTo>
                      <a:pt x="4060" y="6875"/>
                      <a:pt x="4089" y="6862"/>
                      <a:pt x="4116" y="6862"/>
                    </a:cubicBezTo>
                    <a:cubicBezTo>
                      <a:pt x="4125" y="6862"/>
                      <a:pt x="4134" y="6864"/>
                      <a:pt x="4142" y="6866"/>
                    </a:cubicBezTo>
                    <a:cubicBezTo>
                      <a:pt x="4371" y="6910"/>
                      <a:pt x="4599" y="6954"/>
                      <a:pt x="4828" y="7019"/>
                    </a:cubicBezTo>
                    <a:cubicBezTo>
                      <a:pt x="5330" y="7161"/>
                      <a:pt x="5820" y="7313"/>
                      <a:pt x="6321" y="7466"/>
                    </a:cubicBezTo>
                    <a:cubicBezTo>
                      <a:pt x="6398" y="7466"/>
                      <a:pt x="6463" y="7509"/>
                      <a:pt x="6496" y="7575"/>
                    </a:cubicBezTo>
                    <a:cubicBezTo>
                      <a:pt x="6485" y="7488"/>
                      <a:pt x="6485" y="7488"/>
                      <a:pt x="6430" y="7455"/>
                    </a:cubicBezTo>
                    <a:cubicBezTo>
                      <a:pt x="6387" y="7433"/>
                      <a:pt x="6332" y="7411"/>
                      <a:pt x="6289" y="7400"/>
                    </a:cubicBezTo>
                    <a:cubicBezTo>
                      <a:pt x="6038" y="7324"/>
                      <a:pt x="5776" y="7248"/>
                      <a:pt x="5515" y="7161"/>
                    </a:cubicBezTo>
                    <a:cubicBezTo>
                      <a:pt x="5504" y="7161"/>
                      <a:pt x="5482" y="7150"/>
                      <a:pt x="5460" y="7139"/>
                    </a:cubicBezTo>
                    <a:lnTo>
                      <a:pt x="5460" y="7128"/>
                    </a:lnTo>
                    <a:lnTo>
                      <a:pt x="5733" y="7161"/>
                    </a:lnTo>
                    <a:cubicBezTo>
                      <a:pt x="5253" y="7030"/>
                      <a:pt x="4752" y="6964"/>
                      <a:pt x="4251" y="6845"/>
                    </a:cubicBezTo>
                    <a:lnTo>
                      <a:pt x="4338" y="6812"/>
                    </a:lnTo>
                    <a:cubicBezTo>
                      <a:pt x="4164" y="6790"/>
                      <a:pt x="4153" y="6845"/>
                      <a:pt x="4153" y="6638"/>
                    </a:cubicBezTo>
                    <a:lnTo>
                      <a:pt x="4153" y="6518"/>
                    </a:lnTo>
                    <a:cubicBezTo>
                      <a:pt x="4153" y="6485"/>
                      <a:pt x="4142" y="6452"/>
                      <a:pt x="4131" y="6420"/>
                    </a:cubicBezTo>
                    <a:cubicBezTo>
                      <a:pt x="4087" y="6343"/>
                      <a:pt x="4087" y="6245"/>
                      <a:pt x="4131" y="6169"/>
                    </a:cubicBezTo>
                    <a:cubicBezTo>
                      <a:pt x="4251" y="5962"/>
                      <a:pt x="4371" y="5744"/>
                      <a:pt x="4491" y="5537"/>
                    </a:cubicBezTo>
                    <a:cubicBezTo>
                      <a:pt x="4501" y="5515"/>
                      <a:pt x="4512" y="5504"/>
                      <a:pt x="4523" y="5493"/>
                    </a:cubicBezTo>
                    <a:cubicBezTo>
                      <a:pt x="4534" y="5493"/>
                      <a:pt x="4545" y="5493"/>
                      <a:pt x="4556" y="5504"/>
                    </a:cubicBezTo>
                    <a:cubicBezTo>
                      <a:pt x="4861" y="5679"/>
                      <a:pt x="5199" y="5798"/>
                      <a:pt x="5548" y="5831"/>
                    </a:cubicBezTo>
                    <a:cubicBezTo>
                      <a:pt x="5569" y="5831"/>
                      <a:pt x="5591" y="5842"/>
                      <a:pt x="5613" y="5853"/>
                    </a:cubicBezTo>
                    <a:cubicBezTo>
                      <a:pt x="5753" y="5923"/>
                      <a:pt x="5899" y="5958"/>
                      <a:pt x="6047" y="5958"/>
                    </a:cubicBezTo>
                    <a:cubicBezTo>
                      <a:pt x="6084" y="5958"/>
                      <a:pt x="6121" y="5955"/>
                      <a:pt x="6158" y="5951"/>
                    </a:cubicBezTo>
                    <a:cubicBezTo>
                      <a:pt x="6463" y="5929"/>
                      <a:pt x="6768" y="5886"/>
                      <a:pt x="7062" y="5798"/>
                    </a:cubicBezTo>
                    <a:cubicBezTo>
                      <a:pt x="7182" y="5777"/>
                      <a:pt x="7291" y="5700"/>
                      <a:pt x="7357" y="5602"/>
                    </a:cubicBezTo>
                    <a:cubicBezTo>
                      <a:pt x="7455" y="5482"/>
                      <a:pt x="7520" y="5330"/>
                      <a:pt x="7531" y="5177"/>
                    </a:cubicBezTo>
                    <a:lnTo>
                      <a:pt x="7531" y="4927"/>
                    </a:lnTo>
                    <a:cubicBezTo>
                      <a:pt x="7553" y="4905"/>
                      <a:pt x="7586" y="4894"/>
                      <a:pt x="7586" y="4872"/>
                    </a:cubicBezTo>
                    <a:cubicBezTo>
                      <a:pt x="7596" y="4839"/>
                      <a:pt x="7596" y="4807"/>
                      <a:pt x="7586" y="4774"/>
                    </a:cubicBezTo>
                    <a:lnTo>
                      <a:pt x="7509" y="4120"/>
                    </a:lnTo>
                    <a:cubicBezTo>
                      <a:pt x="7477" y="3837"/>
                      <a:pt x="7444" y="3542"/>
                      <a:pt x="7422" y="3259"/>
                    </a:cubicBezTo>
                    <a:cubicBezTo>
                      <a:pt x="7422" y="3205"/>
                      <a:pt x="7422" y="3150"/>
                      <a:pt x="7433" y="3096"/>
                    </a:cubicBezTo>
                    <a:cubicBezTo>
                      <a:pt x="7357" y="3008"/>
                      <a:pt x="7400" y="2856"/>
                      <a:pt x="7335" y="2736"/>
                    </a:cubicBezTo>
                    <a:lnTo>
                      <a:pt x="6943" y="2769"/>
                    </a:lnTo>
                    <a:cubicBezTo>
                      <a:pt x="6921" y="2682"/>
                      <a:pt x="6910" y="2583"/>
                      <a:pt x="6932" y="2496"/>
                    </a:cubicBezTo>
                    <a:cubicBezTo>
                      <a:pt x="6964" y="2409"/>
                      <a:pt x="6997" y="2322"/>
                      <a:pt x="7041" y="2246"/>
                    </a:cubicBezTo>
                    <a:cubicBezTo>
                      <a:pt x="7041" y="2246"/>
                      <a:pt x="7030" y="2235"/>
                      <a:pt x="7030" y="2235"/>
                    </a:cubicBezTo>
                    <a:cubicBezTo>
                      <a:pt x="6986" y="2246"/>
                      <a:pt x="6953" y="2267"/>
                      <a:pt x="6910" y="2278"/>
                    </a:cubicBezTo>
                    <a:cubicBezTo>
                      <a:pt x="6907" y="2281"/>
                      <a:pt x="6903" y="2283"/>
                      <a:pt x="6898" y="2283"/>
                    </a:cubicBezTo>
                    <a:cubicBezTo>
                      <a:pt x="6886" y="2283"/>
                      <a:pt x="6871" y="2275"/>
                      <a:pt x="6855" y="2267"/>
                    </a:cubicBezTo>
                    <a:cubicBezTo>
                      <a:pt x="6845" y="2257"/>
                      <a:pt x="6845" y="2235"/>
                      <a:pt x="6845" y="2213"/>
                    </a:cubicBezTo>
                    <a:cubicBezTo>
                      <a:pt x="6855" y="2191"/>
                      <a:pt x="6877" y="2169"/>
                      <a:pt x="6899" y="2148"/>
                    </a:cubicBezTo>
                    <a:cubicBezTo>
                      <a:pt x="6943" y="2137"/>
                      <a:pt x="6986" y="2115"/>
                      <a:pt x="7030" y="2115"/>
                    </a:cubicBezTo>
                    <a:cubicBezTo>
                      <a:pt x="7022" y="2090"/>
                      <a:pt x="7001" y="2078"/>
                      <a:pt x="6978" y="2078"/>
                    </a:cubicBezTo>
                    <a:cubicBezTo>
                      <a:pt x="6970" y="2078"/>
                      <a:pt x="6962" y="2079"/>
                      <a:pt x="6953" y="2082"/>
                    </a:cubicBezTo>
                    <a:cubicBezTo>
                      <a:pt x="6899" y="2104"/>
                      <a:pt x="6855" y="2126"/>
                      <a:pt x="6812" y="2169"/>
                    </a:cubicBezTo>
                    <a:cubicBezTo>
                      <a:pt x="6790" y="2191"/>
                      <a:pt x="6779" y="2224"/>
                      <a:pt x="6790" y="2246"/>
                    </a:cubicBezTo>
                    <a:cubicBezTo>
                      <a:pt x="6812" y="2289"/>
                      <a:pt x="6845" y="2322"/>
                      <a:pt x="6877" y="2355"/>
                    </a:cubicBezTo>
                    <a:cubicBezTo>
                      <a:pt x="6801" y="2540"/>
                      <a:pt x="6746" y="2736"/>
                      <a:pt x="6670" y="2921"/>
                    </a:cubicBezTo>
                    <a:cubicBezTo>
                      <a:pt x="6485" y="3357"/>
                      <a:pt x="6311" y="3815"/>
                      <a:pt x="6169" y="4284"/>
                    </a:cubicBezTo>
                    <a:cubicBezTo>
                      <a:pt x="6158" y="4316"/>
                      <a:pt x="6147" y="4338"/>
                      <a:pt x="6125" y="4371"/>
                    </a:cubicBezTo>
                    <a:cubicBezTo>
                      <a:pt x="6103" y="4349"/>
                      <a:pt x="6082" y="4327"/>
                      <a:pt x="6060" y="4305"/>
                    </a:cubicBezTo>
                    <a:cubicBezTo>
                      <a:pt x="5733" y="3978"/>
                      <a:pt x="5406" y="3641"/>
                      <a:pt x="5079" y="3314"/>
                    </a:cubicBezTo>
                    <a:cubicBezTo>
                      <a:pt x="4926" y="3128"/>
                      <a:pt x="4752" y="2976"/>
                      <a:pt x="4556" y="2845"/>
                    </a:cubicBezTo>
                    <a:cubicBezTo>
                      <a:pt x="4545" y="2845"/>
                      <a:pt x="4534" y="2834"/>
                      <a:pt x="4534" y="2823"/>
                    </a:cubicBezTo>
                    <a:cubicBezTo>
                      <a:pt x="4512" y="2747"/>
                      <a:pt x="4447" y="2747"/>
                      <a:pt x="4392" y="2736"/>
                    </a:cubicBezTo>
                    <a:cubicBezTo>
                      <a:pt x="4305" y="2725"/>
                      <a:pt x="4229" y="2714"/>
                      <a:pt x="4142" y="2714"/>
                    </a:cubicBezTo>
                    <a:lnTo>
                      <a:pt x="3924" y="2714"/>
                    </a:lnTo>
                    <a:cubicBezTo>
                      <a:pt x="3894" y="2680"/>
                      <a:pt x="3863" y="2670"/>
                      <a:pt x="3831" y="2670"/>
                    </a:cubicBezTo>
                    <a:cubicBezTo>
                      <a:pt x="3782" y="2670"/>
                      <a:pt x="3731" y="2697"/>
                      <a:pt x="3684" y="2703"/>
                    </a:cubicBezTo>
                    <a:cubicBezTo>
                      <a:pt x="3553" y="2725"/>
                      <a:pt x="3422" y="2758"/>
                      <a:pt x="3292" y="2791"/>
                    </a:cubicBezTo>
                    <a:cubicBezTo>
                      <a:pt x="3237" y="2791"/>
                      <a:pt x="3183" y="2801"/>
                      <a:pt x="3117" y="2812"/>
                    </a:cubicBezTo>
                    <a:cubicBezTo>
                      <a:pt x="3096" y="2682"/>
                      <a:pt x="3085" y="2573"/>
                      <a:pt x="3063" y="2464"/>
                    </a:cubicBezTo>
                    <a:lnTo>
                      <a:pt x="3172" y="2442"/>
                    </a:lnTo>
                    <a:cubicBezTo>
                      <a:pt x="3150" y="2420"/>
                      <a:pt x="3128" y="2420"/>
                      <a:pt x="3096" y="2409"/>
                    </a:cubicBezTo>
                    <a:cubicBezTo>
                      <a:pt x="3074" y="2398"/>
                      <a:pt x="3052" y="2387"/>
                      <a:pt x="3052" y="2365"/>
                    </a:cubicBezTo>
                    <a:cubicBezTo>
                      <a:pt x="3030" y="2289"/>
                      <a:pt x="3019" y="2224"/>
                      <a:pt x="2997" y="2137"/>
                    </a:cubicBezTo>
                    <a:cubicBezTo>
                      <a:pt x="3030" y="2131"/>
                      <a:pt x="3063" y="2128"/>
                      <a:pt x="3096" y="2128"/>
                    </a:cubicBezTo>
                    <a:cubicBezTo>
                      <a:pt x="3128" y="2128"/>
                      <a:pt x="3161" y="2131"/>
                      <a:pt x="3194" y="2137"/>
                    </a:cubicBezTo>
                    <a:cubicBezTo>
                      <a:pt x="3203" y="2138"/>
                      <a:pt x="3213" y="2139"/>
                      <a:pt x="3223" y="2139"/>
                    </a:cubicBezTo>
                    <a:cubicBezTo>
                      <a:pt x="3286" y="2139"/>
                      <a:pt x="3340" y="2108"/>
                      <a:pt x="3368" y="2060"/>
                    </a:cubicBezTo>
                    <a:cubicBezTo>
                      <a:pt x="3390" y="2028"/>
                      <a:pt x="3412" y="2006"/>
                      <a:pt x="3433" y="1984"/>
                    </a:cubicBezTo>
                    <a:cubicBezTo>
                      <a:pt x="3477" y="1930"/>
                      <a:pt x="3510" y="1853"/>
                      <a:pt x="3608" y="1842"/>
                    </a:cubicBezTo>
                    <a:cubicBezTo>
                      <a:pt x="3630" y="1842"/>
                      <a:pt x="3651" y="1810"/>
                      <a:pt x="3662" y="1777"/>
                    </a:cubicBezTo>
                    <a:cubicBezTo>
                      <a:pt x="3695" y="1722"/>
                      <a:pt x="3717" y="1668"/>
                      <a:pt x="3739" y="1614"/>
                    </a:cubicBezTo>
                    <a:cubicBezTo>
                      <a:pt x="3771" y="1461"/>
                      <a:pt x="3793" y="1308"/>
                      <a:pt x="3815" y="1156"/>
                    </a:cubicBezTo>
                    <a:cubicBezTo>
                      <a:pt x="3826" y="1112"/>
                      <a:pt x="3815" y="1080"/>
                      <a:pt x="3804" y="1036"/>
                    </a:cubicBezTo>
                    <a:cubicBezTo>
                      <a:pt x="3793" y="971"/>
                      <a:pt x="3782" y="894"/>
                      <a:pt x="3760" y="818"/>
                    </a:cubicBezTo>
                    <a:cubicBezTo>
                      <a:pt x="3717" y="665"/>
                      <a:pt x="3673" y="513"/>
                      <a:pt x="3630" y="349"/>
                    </a:cubicBezTo>
                    <a:cubicBezTo>
                      <a:pt x="3619" y="306"/>
                      <a:pt x="3597" y="273"/>
                      <a:pt x="3553" y="262"/>
                    </a:cubicBezTo>
                    <a:lnTo>
                      <a:pt x="3553" y="262"/>
                    </a:lnTo>
                    <a:cubicBezTo>
                      <a:pt x="3564" y="317"/>
                      <a:pt x="3564" y="360"/>
                      <a:pt x="3564" y="404"/>
                    </a:cubicBezTo>
                    <a:cubicBezTo>
                      <a:pt x="3477" y="295"/>
                      <a:pt x="3357" y="208"/>
                      <a:pt x="3357" y="77"/>
                    </a:cubicBezTo>
                    <a:lnTo>
                      <a:pt x="30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4"/>
              <p:cNvSpPr/>
              <p:nvPr/>
            </p:nvSpPr>
            <p:spPr>
              <a:xfrm flipH="1">
                <a:off x="7386447" y="2723818"/>
                <a:ext cx="993042" cy="1668617"/>
              </a:xfrm>
              <a:custGeom>
                <a:avLst/>
                <a:gdLst/>
                <a:ahLst/>
                <a:cxnLst/>
                <a:rect l="l" t="t" r="r" b="b"/>
                <a:pathLst>
                  <a:path w="5962" h="10018" extrusionOk="0">
                    <a:moveTo>
                      <a:pt x="2333" y="329"/>
                    </a:moveTo>
                    <a:lnTo>
                      <a:pt x="2333" y="340"/>
                    </a:lnTo>
                    <a:lnTo>
                      <a:pt x="1951" y="493"/>
                    </a:lnTo>
                    <a:cubicBezTo>
                      <a:pt x="1941" y="362"/>
                      <a:pt x="1951" y="362"/>
                      <a:pt x="2050" y="351"/>
                    </a:cubicBezTo>
                    <a:cubicBezTo>
                      <a:pt x="2148" y="351"/>
                      <a:pt x="2235" y="340"/>
                      <a:pt x="2333" y="329"/>
                    </a:cubicBezTo>
                    <a:close/>
                    <a:moveTo>
                      <a:pt x="2278" y="416"/>
                    </a:moveTo>
                    <a:lnTo>
                      <a:pt x="2278" y="416"/>
                    </a:lnTo>
                    <a:cubicBezTo>
                      <a:pt x="2257" y="493"/>
                      <a:pt x="2235" y="547"/>
                      <a:pt x="2158" y="558"/>
                    </a:cubicBezTo>
                    <a:cubicBezTo>
                      <a:pt x="2126" y="558"/>
                      <a:pt x="2093" y="602"/>
                      <a:pt x="2082" y="634"/>
                    </a:cubicBezTo>
                    <a:cubicBezTo>
                      <a:pt x="2039" y="732"/>
                      <a:pt x="2006" y="831"/>
                      <a:pt x="1984" y="918"/>
                    </a:cubicBezTo>
                    <a:cubicBezTo>
                      <a:pt x="1962" y="994"/>
                      <a:pt x="1941" y="1070"/>
                      <a:pt x="1908" y="1136"/>
                    </a:cubicBezTo>
                    <a:cubicBezTo>
                      <a:pt x="1919" y="1070"/>
                      <a:pt x="1930" y="1005"/>
                      <a:pt x="1930" y="940"/>
                    </a:cubicBezTo>
                    <a:cubicBezTo>
                      <a:pt x="1941" y="831"/>
                      <a:pt x="1941" y="732"/>
                      <a:pt x="1941" y="623"/>
                    </a:cubicBezTo>
                    <a:cubicBezTo>
                      <a:pt x="1941" y="591"/>
                      <a:pt x="1941" y="569"/>
                      <a:pt x="1984" y="547"/>
                    </a:cubicBezTo>
                    <a:lnTo>
                      <a:pt x="2278" y="416"/>
                    </a:lnTo>
                    <a:close/>
                    <a:moveTo>
                      <a:pt x="5461" y="4209"/>
                    </a:moveTo>
                    <a:lnTo>
                      <a:pt x="5472" y="4220"/>
                    </a:lnTo>
                    <a:lnTo>
                      <a:pt x="5417" y="4263"/>
                    </a:lnTo>
                    <a:lnTo>
                      <a:pt x="5461" y="4209"/>
                    </a:lnTo>
                    <a:close/>
                    <a:moveTo>
                      <a:pt x="3848" y="4307"/>
                    </a:moveTo>
                    <a:lnTo>
                      <a:pt x="3848" y="4362"/>
                    </a:lnTo>
                    <a:lnTo>
                      <a:pt x="3826" y="4362"/>
                    </a:lnTo>
                    <a:cubicBezTo>
                      <a:pt x="3826" y="4340"/>
                      <a:pt x="3826" y="4329"/>
                      <a:pt x="3826" y="4307"/>
                    </a:cubicBezTo>
                    <a:close/>
                    <a:moveTo>
                      <a:pt x="1995" y="8546"/>
                    </a:moveTo>
                    <a:lnTo>
                      <a:pt x="1995" y="8546"/>
                    </a:lnTo>
                    <a:cubicBezTo>
                      <a:pt x="2093" y="8666"/>
                      <a:pt x="2071" y="8732"/>
                      <a:pt x="1951" y="8819"/>
                    </a:cubicBezTo>
                    <a:cubicBezTo>
                      <a:pt x="1908" y="8852"/>
                      <a:pt x="1864" y="8873"/>
                      <a:pt x="1810" y="8873"/>
                    </a:cubicBezTo>
                    <a:cubicBezTo>
                      <a:pt x="1744" y="8862"/>
                      <a:pt x="1679" y="8852"/>
                      <a:pt x="1668" y="8753"/>
                    </a:cubicBezTo>
                    <a:cubicBezTo>
                      <a:pt x="1668" y="8721"/>
                      <a:pt x="1635" y="8688"/>
                      <a:pt x="1614" y="8655"/>
                    </a:cubicBezTo>
                    <a:lnTo>
                      <a:pt x="1995" y="8546"/>
                    </a:lnTo>
                    <a:close/>
                    <a:moveTo>
                      <a:pt x="1624" y="8950"/>
                    </a:moveTo>
                    <a:lnTo>
                      <a:pt x="1624" y="8971"/>
                    </a:lnTo>
                    <a:lnTo>
                      <a:pt x="1581" y="8971"/>
                    </a:lnTo>
                    <a:lnTo>
                      <a:pt x="1581" y="8950"/>
                    </a:lnTo>
                    <a:close/>
                    <a:moveTo>
                      <a:pt x="2093" y="8852"/>
                    </a:moveTo>
                    <a:cubicBezTo>
                      <a:pt x="2115" y="8950"/>
                      <a:pt x="2126" y="9037"/>
                      <a:pt x="2137" y="9124"/>
                    </a:cubicBezTo>
                    <a:cubicBezTo>
                      <a:pt x="2158" y="9331"/>
                      <a:pt x="2158" y="9331"/>
                      <a:pt x="2006" y="9462"/>
                    </a:cubicBezTo>
                    <a:cubicBezTo>
                      <a:pt x="1886" y="9560"/>
                      <a:pt x="1766" y="9647"/>
                      <a:pt x="1646" y="9734"/>
                    </a:cubicBezTo>
                    <a:cubicBezTo>
                      <a:pt x="1581" y="9778"/>
                      <a:pt x="1515" y="9811"/>
                      <a:pt x="1439" y="9822"/>
                    </a:cubicBezTo>
                    <a:cubicBezTo>
                      <a:pt x="1330" y="9854"/>
                      <a:pt x="1210" y="9865"/>
                      <a:pt x="1101" y="9876"/>
                    </a:cubicBezTo>
                    <a:cubicBezTo>
                      <a:pt x="883" y="9898"/>
                      <a:pt x="655" y="9909"/>
                      <a:pt x="437" y="9920"/>
                    </a:cubicBezTo>
                    <a:cubicBezTo>
                      <a:pt x="328" y="9920"/>
                      <a:pt x="230" y="9898"/>
                      <a:pt x="121" y="9898"/>
                    </a:cubicBezTo>
                    <a:cubicBezTo>
                      <a:pt x="142" y="9778"/>
                      <a:pt x="240" y="9691"/>
                      <a:pt x="371" y="9680"/>
                    </a:cubicBezTo>
                    <a:lnTo>
                      <a:pt x="676" y="9680"/>
                    </a:lnTo>
                    <a:cubicBezTo>
                      <a:pt x="774" y="9680"/>
                      <a:pt x="872" y="9658"/>
                      <a:pt x="960" y="9614"/>
                    </a:cubicBezTo>
                    <a:cubicBezTo>
                      <a:pt x="988" y="9593"/>
                      <a:pt x="1025" y="9581"/>
                      <a:pt x="1063" y="9581"/>
                    </a:cubicBezTo>
                    <a:cubicBezTo>
                      <a:pt x="1083" y="9581"/>
                      <a:pt x="1104" y="9585"/>
                      <a:pt x="1123" y="9593"/>
                    </a:cubicBezTo>
                    <a:cubicBezTo>
                      <a:pt x="1159" y="9597"/>
                      <a:pt x="1196" y="9599"/>
                      <a:pt x="1234" y="9599"/>
                    </a:cubicBezTo>
                    <a:cubicBezTo>
                      <a:pt x="1300" y="9599"/>
                      <a:pt x="1366" y="9592"/>
                      <a:pt x="1428" y="9571"/>
                    </a:cubicBezTo>
                    <a:cubicBezTo>
                      <a:pt x="1461" y="9560"/>
                      <a:pt x="1494" y="9538"/>
                      <a:pt x="1515" y="9527"/>
                    </a:cubicBezTo>
                    <a:cubicBezTo>
                      <a:pt x="1488" y="9519"/>
                      <a:pt x="1462" y="9516"/>
                      <a:pt x="1437" y="9516"/>
                    </a:cubicBezTo>
                    <a:cubicBezTo>
                      <a:pt x="1361" y="9516"/>
                      <a:pt x="1293" y="9544"/>
                      <a:pt x="1221" y="9544"/>
                    </a:cubicBezTo>
                    <a:cubicBezTo>
                      <a:pt x="1193" y="9544"/>
                      <a:pt x="1164" y="9540"/>
                      <a:pt x="1134" y="9527"/>
                    </a:cubicBezTo>
                    <a:cubicBezTo>
                      <a:pt x="1177" y="9484"/>
                      <a:pt x="1240" y="9455"/>
                      <a:pt x="1302" y="9455"/>
                    </a:cubicBezTo>
                    <a:cubicBezTo>
                      <a:pt x="1319" y="9455"/>
                      <a:pt x="1336" y="9457"/>
                      <a:pt x="1352" y="9462"/>
                    </a:cubicBezTo>
                    <a:cubicBezTo>
                      <a:pt x="1439" y="9484"/>
                      <a:pt x="1537" y="9484"/>
                      <a:pt x="1624" y="9484"/>
                    </a:cubicBezTo>
                    <a:cubicBezTo>
                      <a:pt x="1657" y="9484"/>
                      <a:pt x="1690" y="9473"/>
                      <a:pt x="1723" y="9462"/>
                    </a:cubicBezTo>
                    <a:cubicBezTo>
                      <a:pt x="1614" y="9396"/>
                      <a:pt x="1494" y="9451"/>
                      <a:pt x="1374" y="9396"/>
                    </a:cubicBezTo>
                    <a:cubicBezTo>
                      <a:pt x="1428" y="9342"/>
                      <a:pt x="1505" y="9309"/>
                      <a:pt x="1581" y="9298"/>
                    </a:cubicBezTo>
                    <a:cubicBezTo>
                      <a:pt x="1679" y="9287"/>
                      <a:pt x="1777" y="9255"/>
                      <a:pt x="1864" y="9200"/>
                    </a:cubicBezTo>
                    <a:cubicBezTo>
                      <a:pt x="1886" y="9179"/>
                      <a:pt x="1908" y="9168"/>
                      <a:pt x="1930" y="9146"/>
                    </a:cubicBezTo>
                    <a:cubicBezTo>
                      <a:pt x="1930" y="9135"/>
                      <a:pt x="1919" y="9135"/>
                      <a:pt x="1919" y="9124"/>
                    </a:cubicBezTo>
                    <a:cubicBezTo>
                      <a:pt x="1886" y="9135"/>
                      <a:pt x="1864" y="9124"/>
                      <a:pt x="1821" y="9146"/>
                    </a:cubicBezTo>
                    <a:cubicBezTo>
                      <a:pt x="1777" y="9157"/>
                      <a:pt x="1723" y="9189"/>
                      <a:pt x="1690" y="9200"/>
                    </a:cubicBezTo>
                    <a:cubicBezTo>
                      <a:pt x="1674" y="9204"/>
                      <a:pt x="1656" y="9207"/>
                      <a:pt x="1640" y="9207"/>
                    </a:cubicBezTo>
                    <a:cubicBezTo>
                      <a:pt x="1611" y="9207"/>
                      <a:pt x="1584" y="9199"/>
                      <a:pt x="1570" y="9179"/>
                    </a:cubicBezTo>
                    <a:cubicBezTo>
                      <a:pt x="1548" y="9146"/>
                      <a:pt x="1581" y="9113"/>
                      <a:pt x="1646" y="9080"/>
                    </a:cubicBezTo>
                    <a:lnTo>
                      <a:pt x="1962" y="8928"/>
                    </a:lnTo>
                    <a:cubicBezTo>
                      <a:pt x="1995" y="8906"/>
                      <a:pt x="2039" y="8884"/>
                      <a:pt x="2093" y="8852"/>
                    </a:cubicBezTo>
                    <a:close/>
                    <a:moveTo>
                      <a:pt x="4619" y="0"/>
                    </a:moveTo>
                    <a:cubicBezTo>
                      <a:pt x="4613" y="0"/>
                      <a:pt x="4607" y="1"/>
                      <a:pt x="4600" y="2"/>
                    </a:cubicBezTo>
                    <a:cubicBezTo>
                      <a:pt x="4611" y="24"/>
                      <a:pt x="4621" y="46"/>
                      <a:pt x="4621" y="79"/>
                    </a:cubicBezTo>
                    <a:cubicBezTo>
                      <a:pt x="4632" y="133"/>
                      <a:pt x="4643" y="188"/>
                      <a:pt x="4643" y="242"/>
                    </a:cubicBezTo>
                    <a:cubicBezTo>
                      <a:pt x="4643" y="329"/>
                      <a:pt x="4621" y="416"/>
                      <a:pt x="4621" y="515"/>
                    </a:cubicBezTo>
                    <a:cubicBezTo>
                      <a:pt x="4611" y="798"/>
                      <a:pt x="4600" y="1081"/>
                      <a:pt x="4578" y="1365"/>
                    </a:cubicBezTo>
                    <a:cubicBezTo>
                      <a:pt x="4534" y="1844"/>
                      <a:pt x="4491" y="2324"/>
                      <a:pt x="4447" y="2792"/>
                    </a:cubicBezTo>
                    <a:cubicBezTo>
                      <a:pt x="4436" y="2956"/>
                      <a:pt x="4425" y="3119"/>
                      <a:pt x="4414" y="3283"/>
                    </a:cubicBezTo>
                    <a:cubicBezTo>
                      <a:pt x="4404" y="3348"/>
                      <a:pt x="4382" y="3413"/>
                      <a:pt x="4371" y="3479"/>
                    </a:cubicBezTo>
                    <a:cubicBezTo>
                      <a:pt x="4360" y="3599"/>
                      <a:pt x="4360" y="3708"/>
                      <a:pt x="4349" y="3828"/>
                    </a:cubicBezTo>
                    <a:cubicBezTo>
                      <a:pt x="4349" y="3871"/>
                      <a:pt x="4327" y="3915"/>
                      <a:pt x="4305" y="3947"/>
                    </a:cubicBezTo>
                    <a:cubicBezTo>
                      <a:pt x="4207" y="4056"/>
                      <a:pt x="4109" y="4165"/>
                      <a:pt x="4011" y="4274"/>
                    </a:cubicBezTo>
                    <a:cubicBezTo>
                      <a:pt x="3989" y="4285"/>
                      <a:pt x="3968" y="4307"/>
                      <a:pt x="3946" y="4318"/>
                    </a:cubicBezTo>
                    <a:lnTo>
                      <a:pt x="3924" y="4296"/>
                    </a:lnTo>
                    <a:cubicBezTo>
                      <a:pt x="3898" y="4245"/>
                      <a:pt x="3884" y="4224"/>
                      <a:pt x="3861" y="4224"/>
                    </a:cubicBezTo>
                    <a:cubicBezTo>
                      <a:pt x="3845" y="4224"/>
                      <a:pt x="3825" y="4235"/>
                      <a:pt x="3793" y="4253"/>
                    </a:cubicBezTo>
                    <a:cubicBezTo>
                      <a:pt x="3771" y="4274"/>
                      <a:pt x="3750" y="4285"/>
                      <a:pt x="3717" y="4318"/>
                    </a:cubicBezTo>
                    <a:cubicBezTo>
                      <a:pt x="3706" y="4133"/>
                      <a:pt x="3673" y="3958"/>
                      <a:pt x="3673" y="3795"/>
                    </a:cubicBezTo>
                    <a:cubicBezTo>
                      <a:pt x="3673" y="3468"/>
                      <a:pt x="3684" y="3152"/>
                      <a:pt x="3695" y="2825"/>
                    </a:cubicBezTo>
                    <a:cubicBezTo>
                      <a:pt x="3706" y="2465"/>
                      <a:pt x="3717" y="2106"/>
                      <a:pt x="3728" y="1735"/>
                    </a:cubicBezTo>
                    <a:cubicBezTo>
                      <a:pt x="3728" y="1572"/>
                      <a:pt x="3717" y="1408"/>
                      <a:pt x="3717" y="1245"/>
                    </a:cubicBezTo>
                    <a:cubicBezTo>
                      <a:pt x="3717" y="1016"/>
                      <a:pt x="3673" y="776"/>
                      <a:pt x="3575" y="569"/>
                    </a:cubicBezTo>
                    <a:cubicBezTo>
                      <a:pt x="3532" y="427"/>
                      <a:pt x="3412" y="340"/>
                      <a:pt x="3270" y="329"/>
                    </a:cubicBezTo>
                    <a:cubicBezTo>
                      <a:pt x="3161" y="329"/>
                      <a:pt x="3052" y="318"/>
                      <a:pt x="2954" y="307"/>
                    </a:cubicBezTo>
                    <a:lnTo>
                      <a:pt x="2812" y="297"/>
                    </a:lnTo>
                    <a:cubicBezTo>
                      <a:pt x="2812" y="286"/>
                      <a:pt x="2812" y="286"/>
                      <a:pt x="2812" y="275"/>
                    </a:cubicBezTo>
                    <a:lnTo>
                      <a:pt x="2910" y="242"/>
                    </a:lnTo>
                    <a:cubicBezTo>
                      <a:pt x="2910" y="242"/>
                      <a:pt x="2910" y="231"/>
                      <a:pt x="2910" y="231"/>
                    </a:cubicBezTo>
                    <a:lnTo>
                      <a:pt x="1842" y="351"/>
                    </a:lnTo>
                    <a:cubicBezTo>
                      <a:pt x="1864" y="373"/>
                      <a:pt x="1886" y="395"/>
                      <a:pt x="1886" y="406"/>
                    </a:cubicBezTo>
                    <a:cubicBezTo>
                      <a:pt x="1897" y="471"/>
                      <a:pt x="1864" y="536"/>
                      <a:pt x="1799" y="558"/>
                    </a:cubicBezTo>
                    <a:cubicBezTo>
                      <a:pt x="1712" y="613"/>
                      <a:pt x="1614" y="656"/>
                      <a:pt x="1526" y="711"/>
                    </a:cubicBezTo>
                    <a:cubicBezTo>
                      <a:pt x="1461" y="754"/>
                      <a:pt x="1407" y="820"/>
                      <a:pt x="1374" y="896"/>
                    </a:cubicBezTo>
                    <a:cubicBezTo>
                      <a:pt x="1417" y="885"/>
                      <a:pt x="1461" y="885"/>
                      <a:pt x="1472" y="863"/>
                    </a:cubicBezTo>
                    <a:cubicBezTo>
                      <a:pt x="1559" y="765"/>
                      <a:pt x="1679" y="689"/>
                      <a:pt x="1799" y="645"/>
                    </a:cubicBezTo>
                    <a:cubicBezTo>
                      <a:pt x="1810" y="645"/>
                      <a:pt x="1821" y="656"/>
                      <a:pt x="1842" y="656"/>
                    </a:cubicBezTo>
                    <a:cubicBezTo>
                      <a:pt x="1821" y="732"/>
                      <a:pt x="1810" y="809"/>
                      <a:pt x="1799" y="885"/>
                    </a:cubicBezTo>
                    <a:cubicBezTo>
                      <a:pt x="1788" y="961"/>
                      <a:pt x="1777" y="1038"/>
                      <a:pt x="1766" y="1114"/>
                    </a:cubicBezTo>
                    <a:cubicBezTo>
                      <a:pt x="1755" y="1190"/>
                      <a:pt x="1744" y="1266"/>
                      <a:pt x="1733" y="1343"/>
                    </a:cubicBezTo>
                    <a:cubicBezTo>
                      <a:pt x="1723" y="1419"/>
                      <a:pt x="1712" y="1506"/>
                      <a:pt x="1712" y="1583"/>
                    </a:cubicBezTo>
                    <a:cubicBezTo>
                      <a:pt x="1701" y="1659"/>
                      <a:pt x="1701" y="1735"/>
                      <a:pt x="1701" y="1811"/>
                    </a:cubicBezTo>
                    <a:cubicBezTo>
                      <a:pt x="1701" y="1888"/>
                      <a:pt x="1646" y="1964"/>
                      <a:pt x="1701" y="2040"/>
                    </a:cubicBezTo>
                    <a:lnTo>
                      <a:pt x="1755" y="1942"/>
                    </a:lnTo>
                    <a:lnTo>
                      <a:pt x="1755" y="1942"/>
                    </a:lnTo>
                    <a:cubicBezTo>
                      <a:pt x="1755" y="2018"/>
                      <a:pt x="1744" y="2106"/>
                      <a:pt x="1733" y="2182"/>
                    </a:cubicBezTo>
                    <a:cubicBezTo>
                      <a:pt x="1723" y="2204"/>
                      <a:pt x="1723" y="2215"/>
                      <a:pt x="1701" y="2236"/>
                    </a:cubicBezTo>
                    <a:cubicBezTo>
                      <a:pt x="1635" y="2269"/>
                      <a:pt x="1657" y="2334"/>
                      <a:pt x="1657" y="2389"/>
                    </a:cubicBezTo>
                    <a:lnTo>
                      <a:pt x="1657" y="2672"/>
                    </a:lnTo>
                    <a:cubicBezTo>
                      <a:pt x="1646" y="2847"/>
                      <a:pt x="1624" y="3021"/>
                      <a:pt x="1614" y="3195"/>
                    </a:cubicBezTo>
                    <a:cubicBezTo>
                      <a:pt x="1559" y="3762"/>
                      <a:pt x="1537" y="4340"/>
                      <a:pt x="1537" y="4917"/>
                    </a:cubicBezTo>
                    <a:cubicBezTo>
                      <a:pt x="1548" y="5233"/>
                      <a:pt x="1559" y="5539"/>
                      <a:pt x="1570" y="5855"/>
                    </a:cubicBezTo>
                    <a:cubicBezTo>
                      <a:pt x="1570" y="5876"/>
                      <a:pt x="1570" y="5898"/>
                      <a:pt x="1581" y="5931"/>
                    </a:cubicBezTo>
                    <a:lnTo>
                      <a:pt x="1603" y="5931"/>
                    </a:lnTo>
                    <a:cubicBezTo>
                      <a:pt x="1614" y="5724"/>
                      <a:pt x="1603" y="5517"/>
                      <a:pt x="1614" y="5321"/>
                    </a:cubicBezTo>
                    <a:cubicBezTo>
                      <a:pt x="1635" y="6378"/>
                      <a:pt x="1723" y="7446"/>
                      <a:pt x="1875" y="8492"/>
                    </a:cubicBezTo>
                    <a:lnTo>
                      <a:pt x="1766" y="8536"/>
                    </a:lnTo>
                    <a:lnTo>
                      <a:pt x="1842" y="8448"/>
                    </a:lnTo>
                    <a:cubicBezTo>
                      <a:pt x="1810" y="8437"/>
                      <a:pt x="1788" y="8427"/>
                      <a:pt x="1777" y="8427"/>
                    </a:cubicBezTo>
                    <a:cubicBezTo>
                      <a:pt x="1657" y="8437"/>
                      <a:pt x="1548" y="8448"/>
                      <a:pt x="1428" y="8470"/>
                    </a:cubicBezTo>
                    <a:cubicBezTo>
                      <a:pt x="1407" y="8470"/>
                      <a:pt x="1385" y="8503"/>
                      <a:pt x="1374" y="8525"/>
                    </a:cubicBezTo>
                    <a:cubicBezTo>
                      <a:pt x="1352" y="8557"/>
                      <a:pt x="1341" y="8590"/>
                      <a:pt x="1330" y="8623"/>
                    </a:cubicBezTo>
                    <a:cubicBezTo>
                      <a:pt x="1461" y="8645"/>
                      <a:pt x="1450" y="8743"/>
                      <a:pt x="1461" y="8830"/>
                    </a:cubicBezTo>
                    <a:cubicBezTo>
                      <a:pt x="1461" y="8928"/>
                      <a:pt x="1461" y="9026"/>
                      <a:pt x="1472" y="9124"/>
                    </a:cubicBezTo>
                    <a:cubicBezTo>
                      <a:pt x="1483" y="9146"/>
                      <a:pt x="1483" y="9157"/>
                      <a:pt x="1472" y="9168"/>
                    </a:cubicBezTo>
                    <a:cubicBezTo>
                      <a:pt x="1407" y="9200"/>
                      <a:pt x="1341" y="9233"/>
                      <a:pt x="1287" y="9266"/>
                    </a:cubicBezTo>
                    <a:cubicBezTo>
                      <a:pt x="1189" y="9331"/>
                      <a:pt x="1090" y="9396"/>
                      <a:pt x="981" y="9462"/>
                    </a:cubicBezTo>
                    <a:cubicBezTo>
                      <a:pt x="938" y="9495"/>
                      <a:pt x="905" y="9538"/>
                      <a:pt x="862" y="9582"/>
                    </a:cubicBezTo>
                    <a:cubicBezTo>
                      <a:pt x="840" y="9593"/>
                      <a:pt x="818" y="9614"/>
                      <a:pt x="796" y="9614"/>
                    </a:cubicBezTo>
                    <a:cubicBezTo>
                      <a:pt x="633" y="9614"/>
                      <a:pt x="480" y="9614"/>
                      <a:pt x="317" y="9604"/>
                    </a:cubicBezTo>
                    <a:cubicBezTo>
                      <a:pt x="302" y="9601"/>
                      <a:pt x="287" y="9600"/>
                      <a:pt x="273" y="9600"/>
                    </a:cubicBezTo>
                    <a:cubicBezTo>
                      <a:pt x="223" y="9600"/>
                      <a:pt x="176" y="9616"/>
                      <a:pt x="142" y="9658"/>
                    </a:cubicBezTo>
                    <a:cubicBezTo>
                      <a:pt x="55" y="9745"/>
                      <a:pt x="1" y="9876"/>
                      <a:pt x="1" y="10007"/>
                    </a:cubicBezTo>
                    <a:cubicBezTo>
                      <a:pt x="12" y="10007"/>
                      <a:pt x="33" y="10018"/>
                      <a:pt x="55" y="10018"/>
                    </a:cubicBezTo>
                    <a:cubicBezTo>
                      <a:pt x="240" y="10018"/>
                      <a:pt x="426" y="10018"/>
                      <a:pt x="600" y="10007"/>
                    </a:cubicBezTo>
                    <a:cubicBezTo>
                      <a:pt x="658" y="9994"/>
                      <a:pt x="715" y="9989"/>
                      <a:pt x="770" y="9989"/>
                    </a:cubicBezTo>
                    <a:cubicBezTo>
                      <a:pt x="809" y="9989"/>
                      <a:pt x="847" y="9991"/>
                      <a:pt x="883" y="9996"/>
                    </a:cubicBezTo>
                    <a:cubicBezTo>
                      <a:pt x="900" y="10001"/>
                      <a:pt x="916" y="10004"/>
                      <a:pt x="931" y="10004"/>
                    </a:cubicBezTo>
                    <a:cubicBezTo>
                      <a:pt x="946" y="10004"/>
                      <a:pt x="960" y="10001"/>
                      <a:pt x="971" y="9996"/>
                    </a:cubicBezTo>
                    <a:lnTo>
                      <a:pt x="1265" y="9963"/>
                    </a:lnTo>
                    <a:cubicBezTo>
                      <a:pt x="1505" y="9930"/>
                      <a:pt x="1733" y="9832"/>
                      <a:pt x="1919" y="9691"/>
                    </a:cubicBezTo>
                    <a:lnTo>
                      <a:pt x="2137" y="9505"/>
                    </a:lnTo>
                    <a:lnTo>
                      <a:pt x="2158" y="9505"/>
                    </a:lnTo>
                    <a:cubicBezTo>
                      <a:pt x="2191" y="9516"/>
                      <a:pt x="2213" y="9527"/>
                      <a:pt x="2246" y="9538"/>
                    </a:cubicBezTo>
                    <a:cubicBezTo>
                      <a:pt x="2257" y="9505"/>
                      <a:pt x="2267" y="9473"/>
                      <a:pt x="2267" y="9440"/>
                    </a:cubicBezTo>
                    <a:cubicBezTo>
                      <a:pt x="2267" y="9386"/>
                      <a:pt x="2289" y="9331"/>
                      <a:pt x="2311" y="9287"/>
                    </a:cubicBezTo>
                    <a:cubicBezTo>
                      <a:pt x="2322" y="9255"/>
                      <a:pt x="2333" y="9222"/>
                      <a:pt x="2333" y="9200"/>
                    </a:cubicBezTo>
                    <a:lnTo>
                      <a:pt x="2333" y="9200"/>
                    </a:lnTo>
                    <a:cubicBezTo>
                      <a:pt x="2327" y="9201"/>
                      <a:pt x="2322" y="9201"/>
                      <a:pt x="2317" y="9201"/>
                    </a:cubicBezTo>
                    <a:cubicBezTo>
                      <a:pt x="2247" y="9201"/>
                      <a:pt x="2256" y="9133"/>
                      <a:pt x="2246" y="9102"/>
                    </a:cubicBezTo>
                    <a:cubicBezTo>
                      <a:pt x="2235" y="9070"/>
                      <a:pt x="2235" y="9048"/>
                      <a:pt x="2235" y="9015"/>
                    </a:cubicBezTo>
                    <a:cubicBezTo>
                      <a:pt x="2202" y="8819"/>
                      <a:pt x="2180" y="8623"/>
                      <a:pt x="2158" y="8416"/>
                    </a:cubicBezTo>
                    <a:lnTo>
                      <a:pt x="1973" y="8448"/>
                    </a:lnTo>
                    <a:cubicBezTo>
                      <a:pt x="1962" y="8427"/>
                      <a:pt x="1962" y="8405"/>
                      <a:pt x="1951" y="8383"/>
                    </a:cubicBezTo>
                    <a:cubicBezTo>
                      <a:pt x="1930" y="8078"/>
                      <a:pt x="1886" y="7773"/>
                      <a:pt x="1864" y="7478"/>
                    </a:cubicBezTo>
                    <a:cubicBezTo>
                      <a:pt x="1832" y="6923"/>
                      <a:pt x="1788" y="6389"/>
                      <a:pt x="1766" y="5822"/>
                    </a:cubicBezTo>
                    <a:cubicBezTo>
                      <a:pt x="1744" y="5255"/>
                      <a:pt x="1755" y="4678"/>
                      <a:pt x="1744" y="4111"/>
                    </a:cubicBezTo>
                    <a:lnTo>
                      <a:pt x="1744" y="3108"/>
                    </a:lnTo>
                    <a:cubicBezTo>
                      <a:pt x="1744" y="3010"/>
                      <a:pt x="1744" y="2901"/>
                      <a:pt x="1755" y="2803"/>
                    </a:cubicBezTo>
                    <a:cubicBezTo>
                      <a:pt x="1832" y="2356"/>
                      <a:pt x="1897" y="1920"/>
                      <a:pt x="1973" y="1474"/>
                    </a:cubicBezTo>
                    <a:cubicBezTo>
                      <a:pt x="1984" y="1354"/>
                      <a:pt x="2017" y="1234"/>
                      <a:pt x="2060" y="1125"/>
                    </a:cubicBezTo>
                    <a:cubicBezTo>
                      <a:pt x="2148" y="907"/>
                      <a:pt x="2257" y="700"/>
                      <a:pt x="2376" y="493"/>
                    </a:cubicBezTo>
                    <a:cubicBezTo>
                      <a:pt x="2426" y="393"/>
                      <a:pt x="2526" y="332"/>
                      <a:pt x="2633" y="332"/>
                    </a:cubicBezTo>
                    <a:cubicBezTo>
                      <a:pt x="2667" y="332"/>
                      <a:pt x="2702" y="338"/>
                      <a:pt x="2736" y="351"/>
                    </a:cubicBezTo>
                    <a:cubicBezTo>
                      <a:pt x="2780" y="351"/>
                      <a:pt x="2823" y="362"/>
                      <a:pt x="2867" y="362"/>
                    </a:cubicBezTo>
                    <a:cubicBezTo>
                      <a:pt x="3009" y="373"/>
                      <a:pt x="3150" y="373"/>
                      <a:pt x="3303" y="384"/>
                    </a:cubicBezTo>
                    <a:cubicBezTo>
                      <a:pt x="3412" y="406"/>
                      <a:pt x="3499" y="504"/>
                      <a:pt x="3510" y="623"/>
                    </a:cubicBezTo>
                    <a:cubicBezTo>
                      <a:pt x="3510" y="754"/>
                      <a:pt x="3521" y="896"/>
                      <a:pt x="3521" y="1027"/>
                    </a:cubicBezTo>
                    <a:cubicBezTo>
                      <a:pt x="3532" y="1550"/>
                      <a:pt x="3543" y="2073"/>
                      <a:pt x="3553" y="2596"/>
                    </a:cubicBezTo>
                    <a:cubicBezTo>
                      <a:pt x="3564" y="3065"/>
                      <a:pt x="3575" y="3533"/>
                      <a:pt x="3597" y="4002"/>
                    </a:cubicBezTo>
                    <a:cubicBezTo>
                      <a:pt x="3608" y="4122"/>
                      <a:pt x="3619" y="4242"/>
                      <a:pt x="3641" y="4362"/>
                    </a:cubicBezTo>
                    <a:cubicBezTo>
                      <a:pt x="3652" y="4438"/>
                      <a:pt x="3706" y="4492"/>
                      <a:pt x="3771" y="4492"/>
                    </a:cubicBezTo>
                    <a:cubicBezTo>
                      <a:pt x="3848" y="4503"/>
                      <a:pt x="3859" y="4536"/>
                      <a:pt x="3880" y="4590"/>
                    </a:cubicBezTo>
                    <a:cubicBezTo>
                      <a:pt x="3902" y="4721"/>
                      <a:pt x="3946" y="4841"/>
                      <a:pt x="3978" y="4961"/>
                    </a:cubicBezTo>
                    <a:cubicBezTo>
                      <a:pt x="4000" y="5015"/>
                      <a:pt x="4022" y="5059"/>
                      <a:pt x="4033" y="5114"/>
                    </a:cubicBezTo>
                    <a:cubicBezTo>
                      <a:pt x="4066" y="5222"/>
                      <a:pt x="4120" y="5331"/>
                      <a:pt x="4196" y="5430"/>
                    </a:cubicBezTo>
                    <a:lnTo>
                      <a:pt x="4229" y="5430"/>
                    </a:lnTo>
                    <a:cubicBezTo>
                      <a:pt x="4229" y="5408"/>
                      <a:pt x="4229" y="5386"/>
                      <a:pt x="4218" y="5364"/>
                    </a:cubicBezTo>
                    <a:cubicBezTo>
                      <a:pt x="4153" y="5233"/>
                      <a:pt x="4175" y="5070"/>
                      <a:pt x="4262" y="4961"/>
                    </a:cubicBezTo>
                    <a:lnTo>
                      <a:pt x="4305" y="4896"/>
                    </a:lnTo>
                    <a:cubicBezTo>
                      <a:pt x="4447" y="4656"/>
                      <a:pt x="4621" y="4438"/>
                      <a:pt x="4829" y="4253"/>
                    </a:cubicBezTo>
                    <a:cubicBezTo>
                      <a:pt x="4959" y="4100"/>
                      <a:pt x="5134" y="3991"/>
                      <a:pt x="5330" y="3937"/>
                    </a:cubicBezTo>
                    <a:cubicBezTo>
                      <a:pt x="5352" y="3926"/>
                      <a:pt x="5384" y="3915"/>
                      <a:pt x="5406" y="3904"/>
                    </a:cubicBezTo>
                    <a:cubicBezTo>
                      <a:pt x="5493" y="3871"/>
                      <a:pt x="5570" y="3838"/>
                      <a:pt x="5657" y="3806"/>
                    </a:cubicBezTo>
                    <a:cubicBezTo>
                      <a:pt x="5689" y="3795"/>
                      <a:pt x="5733" y="3784"/>
                      <a:pt x="5766" y="3773"/>
                    </a:cubicBezTo>
                    <a:cubicBezTo>
                      <a:pt x="5798" y="3849"/>
                      <a:pt x="5820" y="3926"/>
                      <a:pt x="5766" y="3980"/>
                    </a:cubicBezTo>
                    <a:cubicBezTo>
                      <a:pt x="5711" y="4024"/>
                      <a:pt x="5657" y="4056"/>
                      <a:pt x="5591" y="4089"/>
                    </a:cubicBezTo>
                    <a:cubicBezTo>
                      <a:pt x="5559" y="4111"/>
                      <a:pt x="5515" y="4122"/>
                      <a:pt x="5482" y="4133"/>
                    </a:cubicBezTo>
                    <a:cubicBezTo>
                      <a:pt x="5221" y="4285"/>
                      <a:pt x="4970" y="4481"/>
                      <a:pt x="4763" y="4710"/>
                    </a:cubicBezTo>
                    <a:cubicBezTo>
                      <a:pt x="4741" y="4732"/>
                      <a:pt x="4709" y="4765"/>
                      <a:pt x="4687" y="4765"/>
                    </a:cubicBezTo>
                    <a:cubicBezTo>
                      <a:pt x="4643" y="4776"/>
                      <a:pt x="4611" y="4797"/>
                      <a:pt x="4589" y="4830"/>
                    </a:cubicBezTo>
                    <a:cubicBezTo>
                      <a:pt x="4458" y="4994"/>
                      <a:pt x="4349" y="5179"/>
                      <a:pt x="4273" y="5375"/>
                    </a:cubicBezTo>
                    <a:cubicBezTo>
                      <a:pt x="4273" y="5386"/>
                      <a:pt x="4273" y="5397"/>
                      <a:pt x="4273" y="5419"/>
                    </a:cubicBezTo>
                    <a:cubicBezTo>
                      <a:pt x="4283" y="5423"/>
                      <a:pt x="4292" y="5425"/>
                      <a:pt x="4299" y="5425"/>
                    </a:cubicBezTo>
                    <a:cubicBezTo>
                      <a:pt x="4332" y="5425"/>
                      <a:pt x="4342" y="5391"/>
                      <a:pt x="4360" y="5364"/>
                    </a:cubicBezTo>
                    <a:cubicBezTo>
                      <a:pt x="4534" y="5092"/>
                      <a:pt x="4741" y="4841"/>
                      <a:pt x="4970" y="4623"/>
                    </a:cubicBezTo>
                    <a:cubicBezTo>
                      <a:pt x="5112" y="4492"/>
                      <a:pt x="5264" y="4383"/>
                      <a:pt x="5417" y="4263"/>
                    </a:cubicBezTo>
                    <a:lnTo>
                      <a:pt x="5417" y="4263"/>
                    </a:lnTo>
                    <a:lnTo>
                      <a:pt x="5275" y="4416"/>
                    </a:lnTo>
                    <a:cubicBezTo>
                      <a:pt x="5472" y="4318"/>
                      <a:pt x="5613" y="4154"/>
                      <a:pt x="5798" y="4035"/>
                    </a:cubicBezTo>
                    <a:lnTo>
                      <a:pt x="5842" y="4144"/>
                    </a:lnTo>
                    <a:cubicBezTo>
                      <a:pt x="5907" y="4100"/>
                      <a:pt x="5875" y="4046"/>
                      <a:pt x="5886" y="4002"/>
                    </a:cubicBezTo>
                    <a:cubicBezTo>
                      <a:pt x="5907" y="3958"/>
                      <a:pt x="5940" y="3915"/>
                      <a:pt x="5962" y="3882"/>
                    </a:cubicBezTo>
                    <a:cubicBezTo>
                      <a:pt x="5929" y="3751"/>
                      <a:pt x="5875" y="3642"/>
                      <a:pt x="5798" y="3544"/>
                    </a:cubicBezTo>
                    <a:cubicBezTo>
                      <a:pt x="5766" y="3490"/>
                      <a:pt x="5711" y="3457"/>
                      <a:pt x="5646" y="3457"/>
                    </a:cubicBezTo>
                    <a:cubicBezTo>
                      <a:pt x="5613" y="3453"/>
                      <a:pt x="5581" y="3452"/>
                      <a:pt x="5548" y="3452"/>
                    </a:cubicBezTo>
                    <a:cubicBezTo>
                      <a:pt x="5385" y="3452"/>
                      <a:pt x="5225" y="3497"/>
                      <a:pt x="5079" y="3588"/>
                    </a:cubicBezTo>
                    <a:cubicBezTo>
                      <a:pt x="4839" y="3740"/>
                      <a:pt x="4621" y="3937"/>
                      <a:pt x="4436" y="4154"/>
                    </a:cubicBezTo>
                    <a:cubicBezTo>
                      <a:pt x="4404" y="4187"/>
                      <a:pt x="4382" y="4231"/>
                      <a:pt x="4360" y="4274"/>
                    </a:cubicBezTo>
                    <a:cubicBezTo>
                      <a:pt x="4360" y="4285"/>
                      <a:pt x="4371" y="4307"/>
                      <a:pt x="4371" y="4351"/>
                    </a:cubicBezTo>
                    <a:cubicBezTo>
                      <a:pt x="4404" y="4307"/>
                      <a:pt x="4425" y="4274"/>
                      <a:pt x="4447" y="4242"/>
                    </a:cubicBezTo>
                    <a:cubicBezTo>
                      <a:pt x="4458" y="4220"/>
                      <a:pt x="4480" y="4187"/>
                      <a:pt x="4502" y="4187"/>
                    </a:cubicBezTo>
                    <a:cubicBezTo>
                      <a:pt x="4578" y="4176"/>
                      <a:pt x="4600" y="4111"/>
                      <a:pt x="4643" y="4067"/>
                    </a:cubicBezTo>
                    <a:cubicBezTo>
                      <a:pt x="4730" y="3947"/>
                      <a:pt x="4829" y="3849"/>
                      <a:pt x="4959" y="3773"/>
                    </a:cubicBezTo>
                    <a:cubicBezTo>
                      <a:pt x="4981" y="3751"/>
                      <a:pt x="5003" y="3740"/>
                      <a:pt x="5025" y="3719"/>
                    </a:cubicBezTo>
                    <a:cubicBezTo>
                      <a:pt x="5145" y="3610"/>
                      <a:pt x="5286" y="3544"/>
                      <a:pt x="5450" y="3511"/>
                    </a:cubicBezTo>
                    <a:cubicBezTo>
                      <a:pt x="5493" y="3501"/>
                      <a:pt x="5537" y="3501"/>
                      <a:pt x="5591" y="3501"/>
                    </a:cubicBezTo>
                    <a:cubicBezTo>
                      <a:pt x="5700" y="3501"/>
                      <a:pt x="5788" y="3610"/>
                      <a:pt x="5766" y="3719"/>
                    </a:cubicBezTo>
                    <a:cubicBezTo>
                      <a:pt x="5711" y="3740"/>
                      <a:pt x="5646" y="3751"/>
                      <a:pt x="5581" y="3762"/>
                    </a:cubicBezTo>
                    <a:cubicBezTo>
                      <a:pt x="5472" y="3773"/>
                      <a:pt x="5352" y="3806"/>
                      <a:pt x="5254" y="3860"/>
                    </a:cubicBezTo>
                    <a:cubicBezTo>
                      <a:pt x="5003" y="3991"/>
                      <a:pt x="4774" y="4165"/>
                      <a:pt x="4589" y="4383"/>
                    </a:cubicBezTo>
                    <a:cubicBezTo>
                      <a:pt x="4447" y="4547"/>
                      <a:pt x="4316" y="4732"/>
                      <a:pt x="4186" y="4896"/>
                    </a:cubicBezTo>
                    <a:lnTo>
                      <a:pt x="4109" y="5005"/>
                    </a:lnTo>
                    <a:cubicBezTo>
                      <a:pt x="4044" y="4819"/>
                      <a:pt x="4000" y="4645"/>
                      <a:pt x="3957" y="4460"/>
                    </a:cubicBezTo>
                    <a:cubicBezTo>
                      <a:pt x="4066" y="4383"/>
                      <a:pt x="4164" y="4296"/>
                      <a:pt x="4262" y="4209"/>
                    </a:cubicBezTo>
                    <a:cubicBezTo>
                      <a:pt x="4338" y="4111"/>
                      <a:pt x="4404" y="4024"/>
                      <a:pt x="4469" y="3915"/>
                    </a:cubicBezTo>
                    <a:cubicBezTo>
                      <a:pt x="4502" y="3893"/>
                      <a:pt x="4512" y="3849"/>
                      <a:pt x="4469" y="3828"/>
                    </a:cubicBezTo>
                    <a:cubicBezTo>
                      <a:pt x="4404" y="3773"/>
                      <a:pt x="4414" y="3719"/>
                      <a:pt x="4436" y="3653"/>
                    </a:cubicBezTo>
                    <a:cubicBezTo>
                      <a:pt x="4480" y="3566"/>
                      <a:pt x="4512" y="3468"/>
                      <a:pt x="4523" y="3370"/>
                    </a:cubicBezTo>
                    <a:cubicBezTo>
                      <a:pt x="4534" y="3206"/>
                      <a:pt x="4545" y="3043"/>
                      <a:pt x="4556" y="2879"/>
                    </a:cubicBezTo>
                    <a:cubicBezTo>
                      <a:pt x="4589" y="2389"/>
                      <a:pt x="4621" y="1920"/>
                      <a:pt x="4654" y="1441"/>
                    </a:cubicBezTo>
                    <a:cubicBezTo>
                      <a:pt x="4665" y="1299"/>
                      <a:pt x="4676" y="1168"/>
                      <a:pt x="4687" y="1027"/>
                    </a:cubicBezTo>
                    <a:cubicBezTo>
                      <a:pt x="4698" y="1005"/>
                      <a:pt x="4698" y="972"/>
                      <a:pt x="4720" y="961"/>
                    </a:cubicBezTo>
                    <a:cubicBezTo>
                      <a:pt x="4774" y="929"/>
                      <a:pt x="4774" y="885"/>
                      <a:pt x="4774" y="831"/>
                    </a:cubicBezTo>
                    <a:cubicBezTo>
                      <a:pt x="4785" y="623"/>
                      <a:pt x="4774" y="427"/>
                      <a:pt x="4730" y="220"/>
                    </a:cubicBezTo>
                    <a:cubicBezTo>
                      <a:pt x="4720" y="166"/>
                      <a:pt x="4698" y="111"/>
                      <a:pt x="4676" y="57"/>
                    </a:cubicBezTo>
                    <a:cubicBezTo>
                      <a:pt x="4667" y="28"/>
                      <a:pt x="4657" y="0"/>
                      <a:pt x="46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4"/>
              <p:cNvSpPr/>
              <p:nvPr/>
            </p:nvSpPr>
            <p:spPr>
              <a:xfrm flipH="1">
                <a:off x="8179616" y="3807800"/>
                <a:ext cx="45638" cy="314136"/>
              </a:xfrm>
              <a:custGeom>
                <a:avLst/>
                <a:gdLst/>
                <a:ahLst/>
                <a:cxnLst/>
                <a:rect l="l" t="t" r="r" b="b"/>
                <a:pathLst>
                  <a:path w="274" h="1886" extrusionOk="0">
                    <a:moveTo>
                      <a:pt x="45" y="0"/>
                    </a:moveTo>
                    <a:cubicBezTo>
                      <a:pt x="1" y="284"/>
                      <a:pt x="175" y="1722"/>
                      <a:pt x="273" y="1886"/>
                    </a:cubicBezTo>
                    <a:lnTo>
                      <a:pt x="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4"/>
              <p:cNvSpPr/>
              <p:nvPr/>
            </p:nvSpPr>
            <p:spPr>
              <a:xfrm flipH="1">
                <a:off x="7478891" y="1785578"/>
                <a:ext cx="118259" cy="138246"/>
              </a:xfrm>
              <a:custGeom>
                <a:avLst/>
                <a:gdLst/>
                <a:ahLst/>
                <a:cxnLst/>
                <a:rect l="l" t="t" r="r" b="b"/>
                <a:pathLst>
                  <a:path w="710" h="830" extrusionOk="0">
                    <a:moveTo>
                      <a:pt x="183" y="1"/>
                    </a:moveTo>
                    <a:cubicBezTo>
                      <a:pt x="148" y="1"/>
                      <a:pt x="113" y="5"/>
                      <a:pt x="77" y="12"/>
                    </a:cubicBezTo>
                    <a:cubicBezTo>
                      <a:pt x="12" y="23"/>
                      <a:pt x="1" y="55"/>
                      <a:pt x="44" y="132"/>
                    </a:cubicBezTo>
                    <a:cubicBezTo>
                      <a:pt x="88" y="62"/>
                      <a:pt x="104" y="41"/>
                      <a:pt x="153" y="41"/>
                    </a:cubicBezTo>
                    <a:cubicBezTo>
                      <a:pt x="165" y="41"/>
                      <a:pt x="179" y="42"/>
                      <a:pt x="197" y="45"/>
                    </a:cubicBezTo>
                    <a:cubicBezTo>
                      <a:pt x="317" y="55"/>
                      <a:pt x="415" y="110"/>
                      <a:pt x="513" y="175"/>
                    </a:cubicBezTo>
                    <a:cubicBezTo>
                      <a:pt x="524" y="197"/>
                      <a:pt x="546" y="219"/>
                      <a:pt x="557" y="241"/>
                    </a:cubicBezTo>
                    <a:cubicBezTo>
                      <a:pt x="600" y="393"/>
                      <a:pt x="600" y="557"/>
                      <a:pt x="557" y="709"/>
                    </a:cubicBezTo>
                    <a:cubicBezTo>
                      <a:pt x="546" y="753"/>
                      <a:pt x="535" y="786"/>
                      <a:pt x="535" y="829"/>
                    </a:cubicBezTo>
                    <a:cubicBezTo>
                      <a:pt x="600" y="829"/>
                      <a:pt x="655" y="775"/>
                      <a:pt x="666" y="709"/>
                    </a:cubicBezTo>
                    <a:cubicBezTo>
                      <a:pt x="709" y="557"/>
                      <a:pt x="698" y="393"/>
                      <a:pt x="644" y="241"/>
                    </a:cubicBezTo>
                    <a:cubicBezTo>
                      <a:pt x="633" y="219"/>
                      <a:pt x="622" y="197"/>
                      <a:pt x="600" y="186"/>
                    </a:cubicBezTo>
                    <a:cubicBezTo>
                      <a:pt x="535" y="132"/>
                      <a:pt x="458" y="88"/>
                      <a:pt x="382" y="45"/>
                    </a:cubicBezTo>
                    <a:cubicBezTo>
                      <a:pt x="317" y="15"/>
                      <a:pt x="251" y="1"/>
                      <a:pt x="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4"/>
              <p:cNvSpPr/>
              <p:nvPr/>
            </p:nvSpPr>
            <p:spPr>
              <a:xfrm flipH="1">
                <a:off x="8154131" y="1631342"/>
                <a:ext cx="101936" cy="49469"/>
              </a:xfrm>
              <a:custGeom>
                <a:avLst/>
                <a:gdLst/>
                <a:ahLst/>
                <a:cxnLst/>
                <a:rect l="l" t="t" r="r" b="b"/>
                <a:pathLst>
                  <a:path w="612" h="297" extrusionOk="0">
                    <a:moveTo>
                      <a:pt x="1" y="1"/>
                    </a:moveTo>
                    <a:cubicBezTo>
                      <a:pt x="44" y="164"/>
                      <a:pt x="186" y="284"/>
                      <a:pt x="349" y="295"/>
                    </a:cubicBezTo>
                    <a:cubicBezTo>
                      <a:pt x="362" y="296"/>
                      <a:pt x="374" y="297"/>
                      <a:pt x="387" y="297"/>
                    </a:cubicBezTo>
                    <a:cubicBezTo>
                      <a:pt x="472" y="297"/>
                      <a:pt x="554" y="265"/>
                      <a:pt x="611" y="208"/>
                    </a:cubicBezTo>
                    <a:cubicBezTo>
                      <a:pt x="535" y="208"/>
                      <a:pt x="469" y="229"/>
                      <a:pt x="393" y="240"/>
                    </a:cubicBezTo>
                    <a:cubicBezTo>
                      <a:pt x="306" y="240"/>
                      <a:pt x="230" y="219"/>
                      <a:pt x="164" y="164"/>
                    </a:cubicBezTo>
                    <a:cubicBezTo>
                      <a:pt x="110" y="110"/>
                      <a:pt x="55" y="5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4"/>
              <p:cNvSpPr/>
              <p:nvPr/>
            </p:nvSpPr>
            <p:spPr>
              <a:xfrm flipH="1">
                <a:off x="7954591" y="2754466"/>
                <a:ext cx="112596" cy="15157"/>
              </a:xfrm>
              <a:custGeom>
                <a:avLst/>
                <a:gdLst/>
                <a:ahLst/>
                <a:cxnLst/>
                <a:rect l="l" t="t" r="r" b="b"/>
                <a:pathLst>
                  <a:path w="676" h="91" extrusionOk="0">
                    <a:moveTo>
                      <a:pt x="567" y="1"/>
                    </a:moveTo>
                    <a:cubicBezTo>
                      <a:pt x="375" y="1"/>
                      <a:pt x="184" y="27"/>
                      <a:pt x="0" y="91"/>
                    </a:cubicBezTo>
                    <a:lnTo>
                      <a:pt x="676" y="4"/>
                    </a:lnTo>
                    <a:cubicBezTo>
                      <a:pt x="640" y="2"/>
                      <a:pt x="603"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4"/>
              <p:cNvSpPr/>
              <p:nvPr/>
            </p:nvSpPr>
            <p:spPr>
              <a:xfrm flipH="1">
                <a:off x="7693090" y="2918362"/>
                <a:ext cx="31147" cy="41974"/>
              </a:xfrm>
              <a:custGeom>
                <a:avLst/>
                <a:gdLst/>
                <a:ahLst/>
                <a:cxnLst/>
                <a:rect l="l" t="t" r="r" b="b"/>
                <a:pathLst>
                  <a:path w="187" h="252" extrusionOk="0">
                    <a:moveTo>
                      <a:pt x="186" y="0"/>
                    </a:moveTo>
                    <a:lnTo>
                      <a:pt x="186" y="0"/>
                    </a:lnTo>
                    <a:cubicBezTo>
                      <a:pt x="99" y="66"/>
                      <a:pt x="34" y="153"/>
                      <a:pt x="1" y="251"/>
                    </a:cubicBezTo>
                    <a:cubicBezTo>
                      <a:pt x="88" y="186"/>
                      <a:pt x="153" y="98"/>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4"/>
              <p:cNvSpPr/>
              <p:nvPr/>
            </p:nvSpPr>
            <p:spPr>
              <a:xfrm flipH="1">
                <a:off x="8126982" y="1551559"/>
                <a:ext cx="29148" cy="15490"/>
              </a:xfrm>
              <a:custGeom>
                <a:avLst/>
                <a:gdLst/>
                <a:ahLst/>
                <a:cxnLst/>
                <a:rect l="l" t="t" r="r" b="b"/>
                <a:pathLst>
                  <a:path w="175" h="93" extrusionOk="0">
                    <a:moveTo>
                      <a:pt x="174" y="0"/>
                    </a:moveTo>
                    <a:lnTo>
                      <a:pt x="0" y="44"/>
                    </a:lnTo>
                    <a:cubicBezTo>
                      <a:pt x="37" y="76"/>
                      <a:pt x="67" y="93"/>
                      <a:pt x="91" y="93"/>
                    </a:cubicBezTo>
                    <a:cubicBezTo>
                      <a:pt x="124" y="93"/>
                      <a:pt x="149" y="63"/>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4"/>
              <p:cNvSpPr/>
              <p:nvPr/>
            </p:nvSpPr>
            <p:spPr>
              <a:xfrm flipH="1">
                <a:off x="7724070" y="2898375"/>
                <a:ext cx="16490" cy="21986"/>
              </a:xfrm>
              <a:custGeom>
                <a:avLst/>
                <a:gdLst/>
                <a:ahLst/>
                <a:cxnLst/>
                <a:rect l="l" t="t" r="r" b="b"/>
                <a:pathLst>
                  <a:path w="99" h="132" extrusionOk="0">
                    <a:moveTo>
                      <a:pt x="88" y="1"/>
                    </a:moveTo>
                    <a:cubicBezTo>
                      <a:pt x="44" y="33"/>
                      <a:pt x="23" y="77"/>
                      <a:pt x="1" y="131"/>
                    </a:cubicBezTo>
                    <a:lnTo>
                      <a:pt x="99" y="22"/>
                    </a:lnTo>
                    <a:lnTo>
                      <a:pt x="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4"/>
              <p:cNvSpPr/>
              <p:nvPr/>
            </p:nvSpPr>
            <p:spPr>
              <a:xfrm flipH="1">
                <a:off x="7740393" y="2920194"/>
                <a:ext cx="10993" cy="14657"/>
              </a:xfrm>
              <a:custGeom>
                <a:avLst/>
                <a:gdLst/>
                <a:ahLst/>
                <a:cxnLst/>
                <a:rect l="l" t="t" r="r" b="b"/>
                <a:pathLst>
                  <a:path w="66" h="88" extrusionOk="0">
                    <a:moveTo>
                      <a:pt x="66" y="0"/>
                    </a:moveTo>
                    <a:lnTo>
                      <a:pt x="66" y="0"/>
                    </a:lnTo>
                    <a:cubicBezTo>
                      <a:pt x="33" y="22"/>
                      <a:pt x="0" y="44"/>
                      <a:pt x="0" y="77"/>
                    </a:cubicBezTo>
                    <a:lnTo>
                      <a:pt x="22" y="87"/>
                    </a:lnTo>
                    <a:lnTo>
                      <a:pt x="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4"/>
              <p:cNvSpPr/>
              <p:nvPr/>
            </p:nvSpPr>
            <p:spPr>
              <a:xfrm flipH="1">
                <a:off x="8110659" y="2778617"/>
                <a:ext cx="12825" cy="5497"/>
              </a:xfrm>
              <a:custGeom>
                <a:avLst/>
                <a:gdLst/>
                <a:ahLst/>
                <a:cxnLst/>
                <a:rect l="l" t="t" r="r" b="b"/>
                <a:pathLst>
                  <a:path w="77" h="33" extrusionOk="0">
                    <a:moveTo>
                      <a:pt x="77" y="0"/>
                    </a:moveTo>
                    <a:lnTo>
                      <a:pt x="11" y="22"/>
                    </a:lnTo>
                    <a:cubicBezTo>
                      <a:pt x="0" y="22"/>
                      <a:pt x="0" y="33"/>
                      <a:pt x="0" y="33"/>
                    </a:cubicBezTo>
                    <a:lnTo>
                      <a:pt x="77" y="11"/>
                    </a:lnTo>
                    <a:lnTo>
                      <a:pt x="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1" name="Google Shape;6371;p34"/>
            <p:cNvSpPr/>
            <p:nvPr/>
          </p:nvSpPr>
          <p:spPr>
            <a:xfrm rot="4685152">
              <a:off x="8155245" y="4105512"/>
              <a:ext cx="131283" cy="506641"/>
            </a:xfrm>
            <a:custGeom>
              <a:avLst/>
              <a:gdLst/>
              <a:ahLst/>
              <a:cxnLst/>
              <a:rect l="l" t="t" r="r" b="b"/>
              <a:pathLst>
                <a:path w="2399" h="2486" extrusionOk="0">
                  <a:moveTo>
                    <a:pt x="2399" y="1"/>
                  </a:moveTo>
                  <a:cubicBezTo>
                    <a:pt x="2366" y="110"/>
                    <a:pt x="2322" y="219"/>
                    <a:pt x="2268" y="317"/>
                  </a:cubicBezTo>
                  <a:cubicBezTo>
                    <a:pt x="2268" y="251"/>
                    <a:pt x="2257" y="197"/>
                    <a:pt x="2257" y="132"/>
                  </a:cubicBezTo>
                  <a:lnTo>
                    <a:pt x="2224" y="132"/>
                  </a:lnTo>
                  <a:cubicBezTo>
                    <a:pt x="2202" y="448"/>
                    <a:pt x="2115" y="764"/>
                    <a:pt x="1973" y="1047"/>
                  </a:cubicBezTo>
                  <a:cubicBezTo>
                    <a:pt x="2006" y="905"/>
                    <a:pt x="2039" y="764"/>
                    <a:pt x="2082" y="611"/>
                  </a:cubicBezTo>
                  <a:cubicBezTo>
                    <a:pt x="2115" y="469"/>
                    <a:pt x="2137" y="317"/>
                    <a:pt x="2126" y="164"/>
                  </a:cubicBezTo>
                  <a:lnTo>
                    <a:pt x="2126" y="164"/>
                  </a:lnTo>
                  <a:cubicBezTo>
                    <a:pt x="2115" y="175"/>
                    <a:pt x="2104" y="186"/>
                    <a:pt x="2093" y="208"/>
                  </a:cubicBezTo>
                  <a:cubicBezTo>
                    <a:pt x="2061" y="360"/>
                    <a:pt x="2017" y="524"/>
                    <a:pt x="1973" y="687"/>
                  </a:cubicBezTo>
                  <a:cubicBezTo>
                    <a:pt x="1832" y="1287"/>
                    <a:pt x="1450" y="1799"/>
                    <a:pt x="916" y="2115"/>
                  </a:cubicBezTo>
                  <a:cubicBezTo>
                    <a:pt x="829" y="2148"/>
                    <a:pt x="753" y="2180"/>
                    <a:pt x="677" y="2235"/>
                  </a:cubicBezTo>
                  <a:cubicBezTo>
                    <a:pt x="480" y="2409"/>
                    <a:pt x="241" y="2387"/>
                    <a:pt x="1" y="2442"/>
                  </a:cubicBezTo>
                  <a:cubicBezTo>
                    <a:pt x="59" y="2471"/>
                    <a:pt x="122" y="2486"/>
                    <a:pt x="187" y="2486"/>
                  </a:cubicBezTo>
                  <a:cubicBezTo>
                    <a:pt x="219" y="2486"/>
                    <a:pt x="252" y="2482"/>
                    <a:pt x="284" y="2475"/>
                  </a:cubicBezTo>
                  <a:cubicBezTo>
                    <a:pt x="611" y="2420"/>
                    <a:pt x="938" y="2300"/>
                    <a:pt x="1232" y="2137"/>
                  </a:cubicBezTo>
                  <a:cubicBezTo>
                    <a:pt x="1570" y="1908"/>
                    <a:pt x="1854" y="1603"/>
                    <a:pt x="2028" y="1232"/>
                  </a:cubicBezTo>
                  <a:cubicBezTo>
                    <a:pt x="2181" y="884"/>
                    <a:pt x="2300" y="524"/>
                    <a:pt x="2388" y="153"/>
                  </a:cubicBezTo>
                  <a:cubicBezTo>
                    <a:pt x="2399" y="99"/>
                    <a:pt x="2399" y="55"/>
                    <a:pt x="2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2" name="Google Shape;6372;p34"/>
          <p:cNvGrpSpPr/>
          <p:nvPr/>
        </p:nvGrpSpPr>
        <p:grpSpPr>
          <a:xfrm>
            <a:off x="4819310" y="507014"/>
            <a:ext cx="1958590" cy="4129482"/>
            <a:chOff x="5017235" y="540227"/>
            <a:chExt cx="1958590" cy="4129482"/>
          </a:xfrm>
        </p:grpSpPr>
        <p:sp>
          <p:nvSpPr>
            <p:cNvPr id="6373" name="Google Shape;6373;p34"/>
            <p:cNvSpPr/>
            <p:nvPr/>
          </p:nvSpPr>
          <p:spPr>
            <a:xfrm>
              <a:off x="5072267" y="540588"/>
              <a:ext cx="1903558" cy="4058819"/>
            </a:xfrm>
            <a:custGeom>
              <a:avLst/>
              <a:gdLst/>
              <a:ahLst/>
              <a:cxnLst/>
              <a:rect l="l" t="t" r="r" b="b"/>
              <a:pathLst>
                <a:path w="10550" h="22495" extrusionOk="0">
                  <a:moveTo>
                    <a:pt x="8275" y="3183"/>
                  </a:moveTo>
                  <a:cubicBezTo>
                    <a:pt x="8273" y="3183"/>
                    <a:pt x="8272" y="3183"/>
                    <a:pt x="8272" y="3183"/>
                  </a:cubicBezTo>
                  <a:cubicBezTo>
                    <a:pt x="8272" y="3183"/>
                    <a:pt x="8273" y="3185"/>
                    <a:pt x="8274" y="3189"/>
                  </a:cubicBezTo>
                  <a:lnTo>
                    <a:pt x="8274" y="3189"/>
                  </a:lnTo>
                  <a:cubicBezTo>
                    <a:pt x="8284" y="3183"/>
                    <a:pt x="8279" y="3183"/>
                    <a:pt x="8275" y="3183"/>
                  </a:cubicBezTo>
                  <a:close/>
                  <a:moveTo>
                    <a:pt x="8414" y="1"/>
                  </a:moveTo>
                  <a:cubicBezTo>
                    <a:pt x="8152" y="88"/>
                    <a:pt x="7945" y="295"/>
                    <a:pt x="7869" y="567"/>
                  </a:cubicBezTo>
                  <a:cubicBezTo>
                    <a:pt x="7749" y="1025"/>
                    <a:pt x="8566" y="1810"/>
                    <a:pt x="8784" y="2311"/>
                  </a:cubicBezTo>
                  <a:cubicBezTo>
                    <a:pt x="9024" y="2910"/>
                    <a:pt x="9024" y="3564"/>
                    <a:pt x="8784" y="4164"/>
                  </a:cubicBezTo>
                  <a:cubicBezTo>
                    <a:pt x="8585" y="4625"/>
                    <a:pt x="7777" y="4891"/>
                    <a:pt x="7509" y="4968"/>
                  </a:cubicBezTo>
                  <a:lnTo>
                    <a:pt x="7509" y="4968"/>
                  </a:lnTo>
                  <a:cubicBezTo>
                    <a:pt x="7598" y="4928"/>
                    <a:pt x="7767" y="4819"/>
                    <a:pt x="8065" y="4534"/>
                  </a:cubicBezTo>
                  <a:cubicBezTo>
                    <a:pt x="8553" y="4067"/>
                    <a:pt x="8300" y="3265"/>
                    <a:pt x="8274" y="3189"/>
                  </a:cubicBezTo>
                  <a:lnTo>
                    <a:pt x="8274" y="3189"/>
                  </a:lnTo>
                  <a:cubicBezTo>
                    <a:pt x="8250" y="3201"/>
                    <a:pt x="8135" y="3240"/>
                    <a:pt x="7695" y="3357"/>
                  </a:cubicBezTo>
                  <a:cubicBezTo>
                    <a:pt x="7570" y="3390"/>
                    <a:pt x="7469" y="3404"/>
                    <a:pt x="7383" y="3404"/>
                  </a:cubicBezTo>
                  <a:cubicBezTo>
                    <a:pt x="7029" y="3404"/>
                    <a:pt x="6916" y="3182"/>
                    <a:pt x="6413" y="3182"/>
                  </a:cubicBezTo>
                  <a:cubicBezTo>
                    <a:pt x="6350" y="3182"/>
                    <a:pt x="6279" y="3186"/>
                    <a:pt x="6201" y="3194"/>
                  </a:cubicBezTo>
                  <a:cubicBezTo>
                    <a:pt x="5351" y="3281"/>
                    <a:pt x="5330" y="3150"/>
                    <a:pt x="4643" y="3859"/>
                  </a:cubicBezTo>
                  <a:cubicBezTo>
                    <a:pt x="3967" y="4578"/>
                    <a:pt x="4981" y="5199"/>
                    <a:pt x="4774" y="5537"/>
                  </a:cubicBezTo>
                  <a:cubicBezTo>
                    <a:pt x="4597" y="5825"/>
                    <a:pt x="4039" y="5939"/>
                    <a:pt x="3331" y="5939"/>
                  </a:cubicBezTo>
                  <a:cubicBezTo>
                    <a:pt x="3209" y="5939"/>
                    <a:pt x="3083" y="5936"/>
                    <a:pt x="2954" y="5929"/>
                  </a:cubicBezTo>
                  <a:cubicBezTo>
                    <a:pt x="2060" y="5886"/>
                    <a:pt x="1275" y="4654"/>
                    <a:pt x="731" y="4534"/>
                  </a:cubicBezTo>
                  <a:cubicBezTo>
                    <a:pt x="671" y="4516"/>
                    <a:pt x="611" y="4507"/>
                    <a:pt x="552" y="4507"/>
                  </a:cubicBezTo>
                  <a:cubicBezTo>
                    <a:pt x="327" y="4507"/>
                    <a:pt x="113" y="4632"/>
                    <a:pt x="0" y="4839"/>
                  </a:cubicBezTo>
                  <a:cubicBezTo>
                    <a:pt x="186" y="5046"/>
                    <a:pt x="393" y="5221"/>
                    <a:pt x="622" y="5384"/>
                  </a:cubicBezTo>
                  <a:cubicBezTo>
                    <a:pt x="949" y="5602"/>
                    <a:pt x="1014" y="6954"/>
                    <a:pt x="1592" y="7379"/>
                  </a:cubicBezTo>
                  <a:cubicBezTo>
                    <a:pt x="1875" y="7583"/>
                    <a:pt x="2201" y="7636"/>
                    <a:pt x="2463" y="7636"/>
                  </a:cubicBezTo>
                  <a:cubicBezTo>
                    <a:pt x="2746" y="7636"/>
                    <a:pt x="2954" y="7575"/>
                    <a:pt x="2954" y="7575"/>
                  </a:cubicBezTo>
                  <a:lnTo>
                    <a:pt x="2954" y="7575"/>
                  </a:lnTo>
                  <a:cubicBezTo>
                    <a:pt x="2954" y="7575"/>
                    <a:pt x="2692" y="8621"/>
                    <a:pt x="2551" y="9384"/>
                  </a:cubicBezTo>
                  <a:cubicBezTo>
                    <a:pt x="2398" y="10147"/>
                    <a:pt x="1744" y="12065"/>
                    <a:pt x="1733" y="14768"/>
                  </a:cubicBezTo>
                  <a:cubicBezTo>
                    <a:pt x="1711" y="17459"/>
                    <a:pt x="3270" y="19181"/>
                    <a:pt x="3760" y="20228"/>
                  </a:cubicBezTo>
                  <a:cubicBezTo>
                    <a:pt x="4240" y="21274"/>
                    <a:pt x="3553" y="21056"/>
                    <a:pt x="3226" y="21546"/>
                  </a:cubicBezTo>
                  <a:cubicBezTo>
                    <a:pt x="2910" y="22026"/>
                    <a:pt x="3303" y="22494"/>
                    <a:pt x="3303" y="22494"/>
                  </a:cubicBezTo>
                  <a:cubicBezTo>
                    <a:pt x="3303" y="22494"/>
                    <a:pt x="4349" y="22211"/>
                    <a:pt x="4807" y="21503"/>
                  </a:cubicBezTo>
                  <a:cubicBezTo>
                    <a:pt x="5253" y="20805"/>
                    <a:pt x="4556" y="19901"/>
                    <a:pt x="3967" y="18353"/>
                  </a:cubicBezTo>
                  <a:cubicBezTo>
                    <a:pt x="3390" y="16816"/>
                    <a:pt x="3390" y="16097"/>
                    <a:pt x="3597" y="14506"/>
                  </a:cubicBezTo>
                  <a:cubicBezTo>
                    <a:pt x="3745" y="13357"/>
                    <a:pt x="3619" y="11171"/>
                    <a:pt x="3512" y="10171"/>
                  </a:cubicBezTo>
                  <a:lnTo>
                    <a:pt x="3512" y="10171"/>
                  </a:lnTo>
                  <a:cubicBezTo>
                    <a:pt x="3804" y="11078"/>
                    <a:pt x="4622" y="12858"/>
                    <a:pt x="4752" y="13482"/>
                  </a:cubicBezTo>
                  <a:cubicBezTo>
                    <a:pt x="4905" y="14266"/>
                    <a:pt x="4381" y="15563"/>
                    <a:pt x="4185" y="16108"/>
                  </a:cubicBezTo>
                  <a:cubicBezTo>
                    <a:pt x="4019" y="16537"/>
                    <a:pt x="4211" y="16579"/>
                    <a:pt x="4293" y="16579"/>
                  </a:cubicBezTo>
                  <a:cubicBezTo>
                    <a:pt x="4313" y="16579"/>
                    <a:pt x="4327" y="16577"/>
                    <a:pt x="4327" y="16577"/>
                  </a:cubicBezTo>
                  <a:cubicBezTo>
                    <a:pt x="4327" y="16577"/>
                    <a:pt x="5351" y="15639"/>
                    <a:pt x="5646" y="14408"/>
                  </a:cubicBezTo>
                  <a:cubicBezTo>
                    <a:pt x="5940" y="13187"/>
                    <a:pt x="5471" y="12141"/>
                    <a:pt x="5471" y="11749"/>
                  </a:cubicBezTo>
                  <a:cubicBezTo>
                    <a:pt x="5471" y="11346"/>
                    <a:pt x="5820" y="11716"/>
                    <a:pt x="6692" y="10942"/>
                  </a:cubicBezTo>
                  <a:cubicBezTo>
                    <a:pt x="7575" y="10158"/>
                    <a:pt x="7324" y="9874"/>
                    <a:pt x="7695" y="9253"/>
                  </a:cubicBezTo>
                  <a:cubicBezTo>
                    <a:pt x="8065" y="8643"/>
                    <a:pt x="8436" y="8338"/>
                    <a:pt x="9482" y="7226"/>
                  </a:cubicBezTo>
                  <a:cubicBezTo>
                    <a:pt x="10517" y="6104"/>
                    <a:pt x="10310" y="6114"/>
                    <a:pt x="10430" y="4262"/>
                  </a:cubicBezTo>
                  <a:cubicBezTo>
                    <a:pt x="10550" y="2398"/>
                    <a:pt x="8414" y="1"/>
                    <a:pt x="8414" y="1"/>
                  </a:cubicBezTo>
                  <a:close/>
                </a:path>
              </a:pathLst>
            </a:custGeom>
            <a:solidFill>
              <a:srgbClr val="FCC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4" name="Google Shape;6374;p34"/>
            <p:cNvGrpSpPr/>
            <p:nvPr/>
          </p:nvGrpSpPr>
          <p:grpSpPr>
            <a:xfrm>
              <a:off x="5017235" y="540227"/>
              <a:ext cx="1878122" cy="4129482"/>
              <a:chOff x="5017235" y="540227"/>
              <a:chExt cx="1878122" cy="4129482"/>
            </a:xfrm>
          </p:grpSpPr>
          <p:sp>
            <p:nvSpPr>
              <p:cNvPr id="6375" name="Google Shape;6375;p34"/>
              <p:cNvSpPr/>
              <p:nvPr/>
            </p:nvSpPr>
            <p:spPr>
              <a:xfrm>
                <a:off x="5457674" y="1902676"/>
                <a:ext cx="912628" cy="2701075"/>
              </a:xfrm>
              <a:custGeom>
                <a:avLst/>
                <a:gdLst/>
                <a:ahLst/>
                <a:cxnLst/>
                <a:rect l="l" t="t" r="r" b="b"/>
                <a:pathLst>
                  <a:path w="5058" h="14970" extrusionOk="0">
                    <a:moveTo>
                      <a:pt x="1036" y="3197"/>
                    </a:moveTo>
                    <a:lnTo>
                      <a:pt x="1036" y="3197"/>
                    </a:lnTo>
                    <a:cubicBezTo>
                      <a:pt x="1090" y="3252"/>
                      <a:pt x="1145" y="3306"/>
                      <a:pt x="1112" y="3393"/>
                    </a:cubicBezTo>
                    <a:cubicBezTo>
                      <a:pt x="1090" y="3328"/>
                      <a:pt x="1058" y="3263"/>
                      <a:pt x="1036" y="3197"/>
                    </a:cubicBezTo>
                    <a:close/>
                    <a:moveTo>
                      <a:pt x="2987" y="5834"/>
                    </a:moveTo>
                    <a:cubicBezTo>
                      <a:pt x="2987" y="5943"/>
                      <a:pt x="2976" y="6052"/>
                      <a:pt x="2943" y="6161"/>
                    </a:cubicBezTo>
                    <a:cubicBezTo>
                      <a:pt x="2932" y="6216"/>
                      <a:pt x="2888" y="6260"/>
                      <a:pt x="2910" y="6336"/>
                    </a:cubicBezTo>
                    <a:cubicBezTo>
                      <a:pt x="2921" y="6358"/>
                      <a:pt x="2878" y="6390"/>
                      <a:pt x="2856" y="6423"/>
                    </a:cubicBezTo>
                    <a:lnTo>
                      <a:pt x="2823" y="6412"/>
                    </a:lnTo>
                    <a:cubicBezTo>
                      <a:pt x="2845" y="6325"/>
                      <a:pt x="2867" y="6227"/>
                      <a:pt x="2888" y="6129"/>
                    </a:cubicBezTo>
                    <a:cubicBezTo>
                      <a:pt x="2921" y="6031"/>
                      <a:pt x="2888" y="5922"/>
                      <a:pt x="2987" y="5834"/>
                    </a:cubicBezTo>
                    <a:close/>
                    <a:moveTo>
                      <a:pt x="88" y="6227"/>
                    </a:moveTo>
                    <a:lnTo>
                      <a:pt x="88" y="6576"/>
                    </a:lnTo>
                    <a:lnTo>
                      <a:pt x="77" y="6576"/>
                    </a:lnTo>
                    <a:lnTo>
                      <a:pt x="77" y="6227"/>
                    </a:lnTo>
                    <a:close/>
                    <a:moveTo>
                      <a:pt x="2344" y="7480"/>
                    </a:moveTo>
                    <a:lnTo>
                      <a:pt x="2376" y="7535"/>
                    </a:lnTo>
                    <a:cubicBezTo>
                      <a:pt x="2365" y="7545"/>
                      <a:pt x="2354" y="7556"/>
                      <a:pt x="2333" y="7556"/>
                    </a:cubicBezTo>
                    <a:cubicBezTo>
                      <a:pt x="2333" y="7556"/>
                      <a:pt x="2311" y="7535"/>
                      <a:pt x="2311" y="7535"/>
                    </a:cubicBezTo>
                    <a:cubicBezTo>
                      <a:pt x="2322" y="7524"/>
                      <a:pt x="2333" y="7502"/>
                      <a:pt x="2344" y="7480"/>
                    </a:cubicBezTo>
                    <a:close/>
                    <a:moveTo>
                      <a:pt x="1897" y="5333"/>
                    </a:moveTo>
                    <a:cubicBezTo>
                      <a:pt x="1919" y="5366"/>
                      <a:pt x="1940" y="5409"/>
                      <a:pt x="1940" y="5453"/>
                    </a:cubicBezTo>
                    <a:cubicBezTo>
                      <a:pt x="2038" y="5671"/>
                      <a:pt x="2136" y="5900"/>
                      <a:pt x="2235" y="6129"/>
                    </a:cubicBezTo>
                    <a:cubicBezTo>
                      <a:pt x="2245" y="6194"/>
                      <a:pt x="2256" y="6249"/>
                      <a:pt x="2256" y="6303"/>
                    </a:cubicBezTo>
                    <a:cubicBezTo>
                      <a:pt x="2267" y="6401"/>
                      <a:pt x="2289" y="6488"/>
                      <a:pt x="2344" y="6565"/>
                    </a:cubicBezTo>
                    <a:cubicBezTo>
                      <a:pt x="2354" y="6608"/>
                      <a:pt x="2365" y="6652"/>
                      <a:pt x="2354" y="6685"/>
                    </a:cubicBezTo>
                    <a:cubicBezTo>
                      <a:pt x="2344" y="6913"/>
                      <a:pt x="2300" y="7120"/>
                      <a:pt x="2224" y="7328"/>
                    </a:cubicBezTo>
                    <a:cubicBezTo>
                      <a:pt x="2071" y="7665"/>
                      <a:pt x="1908" y="7981"/>
                      <a:pt x="1722" y="8341"/>
                    </a:cubicBezTo>
                    <a:cubicBezTo>
                      <a:pt x="1711" y="8319"/>
                      <a:pt x="1701" y="8287"/>
                      <a:pt x="1701" y="8265"/>
                    </a:cubicBezTo>
                    <a:cubicBezTo>
                      <a:pt x="1701" y="8058"/>
                      <a:pt x="1690" y="7840"/>
                      <a:pt x="1701" y="7633"/>
                    </a:cubicBezTo>
                    <a:cubicBezTo>
                      <a:pt x="1711" y="7360"/>
                      <a:pt x="1744" y="7088"/>
                      <a:pt x="1766" y="6815"/>
                    </a:cubicBezTo>
                    <a:cubicBezTo>
                      <a:pt x="1788" y="6456"/>
                      <a:pt x="1810" y="6096"/>
                      <a:pt x="1831" y="5726"/>
                    </a:cubicBezTo>
                    <a:cubicBezTo>
                      <a:pt x="1842" y="5595"/>
                      <a:pt x="1853" y="5464"/>
                      <a:pt x="1864" y="5333"/>
                    </a:cubicBezTo>
                    <a:close/>
                    <a:moveTo>
                      <a:pt x="2965" y="6576"/>
                    </a:moveTo>
                    <a:cubicBezTo>
                      <a:pt x="2954" y="6804"/>
                      <a:pt x="2987" y="7022"/>
                      <a:pt x="2899" y="7229"/>
                    </a:cubicBezTo>
                    <a:cubicBezTo>
                      <a:pt x="2812" y="7469"/>
                      <a:pt x="2703" y="7709"/>
                      <a:pt x="2583" y="7938"/>
                    </a:cubicBezTo>
                    <a:cubicBezTo>
                      <a:pt x="2507" y="8058"/>
                      <a:pt x="2420" y="8167"/>
                      <a:pt x="2344" y="8287"/>
                    </a:cubicBezTo>
                    <a:cubicBezTo>
                      <a:pt x="2300" y="8330"/>
                      <a:pt x="2267" y="8396"/>
                      <a:pt x="2267" y="8461"/>
                    </a:cubicBezTo>
                    <a:cubicBezTo>
                      <a:pt x="2267" y="8494"/>
                      <a:pt x="2256" y="8526"/>
                      <a:pt x="2235" y="8548"/>
                    </a:cubicBezTo>
                    <a:cubicBezTo>
                      <a:pt x="2115" y="8679"/>
                      <a:pt x="2006" y="8810"/>
                      <a:pt x="1864" y="8930"/>
                    </a:cubicBezTo>
                    <a:cubicBezTo>
                      <a:pt x="1810" y="8973"/>
                      <a:pt x="1755" y="8995"/>
                      <a:pt x="1690" y="8995"/>
                    </a:cubicBezTo>
                    <a:cubicBezTo>
                      <a:pt x="1635" y="8995"/>
                      <a:pt x="1602" y="8951"/>
                      <a:pt x="1624" y="8897"/>
                    </a:cubicBezTo>
                    <a:cubicBezTo>
                      <a:pt x="1657" y="8810"/>
                      <a:pt x="1690" y="8701"/>
                      <a:pt x="1722" y="8624"/>
                    </a:cubicBezTo>
                    <a:cubicBezTo>
                      <a:pt x="1755" y="8548"/>
                      <a:pt x="1799" y="8483"/>
                      <a:pt x="1831" y="8406"/>
                    </a:cubicBezTo>
                    <a:cubicBezTo>
                      <a:pt x="1951" y="8188"/>
                      <a:pt x="2060" y="7960"/>
                      <a:pt x="2180" y="7742"/>
                    </a:cubicBezTo>
                    <a:cubicBezTo>
                      <a:pt x="2231" y="7665"/>
                      <a:pt x="2308" y="7622"/>
                      <a:pt x="2386" y="7622"/>
                    </a:cubicBezTo>
                    <a:cubicBezTo>
                      <a:pt x="2409" y="7622"/>
                      <a:pt x="2431" y="7625"/>
                      <a:pt x="2453" y="7633"/>
                    </a:cubicBezTo>
                    <a:cubicBezTo>
                      <a:pt x="2487" y="7642"/>
                      <a:pt x="2521" y="7648"/>
                      <a:pt x="2554" y="7648"/>
                    </a:cubicBezTo>
                    <a:cubicBezTo>
                      <a:pt x="2595" y="7648"/>
                      <a:pt x="2635" y="7640"/>
                      <a:pt x="2671" y="7622"/>
                    </a:cubicBezTo>
                    <a:lnTo>
                      <a:pt x="2551" y="7415"/>
                    </a:lnTo>
                    <a:lnTo>
                      <a:pt x="2398" y="7371"/>
                    </a:lnTo>
                    <a:cubicBezTo>
                      <a:pt x="2398" y="7306"/>
                      <a:pt x="2409" y="7251"/>
                      <a:pt x="2420" y="7197"/>
                    </a:cubicBezTo>
                    <a:cubicBezTo>
                      <a:pt x="2485" y="7175"/>
                      <a:pt x="2518" y="7164"/>
                      <a:pt x="2568" y="7164"/>
                    </a:cubicBezTo>
                    <a:cubicBezTo>
                      <a:pt x="2619" y="7164"/>
                      <a:pt x="2687" y="7175"/>
                      <a:pt x="2823" y="7197"/>
                    </a:cubicBezTo>
                    <a:cubicBezTo>
                      <a:pt x="2790" y="7120"/>
                      <a:pt x="2758" y="7110"/>
                      <a:pt x="2660" y="7099"/>
                    </a:cubicBezTo>
                    <a:lnTo>
                      <a:pt x="2420" y="7099"/>
                    </a:lnTo>
                    <a:cubicBezTo>
                      <a:pt x="2482" y="7043"/>
                      <a:pt x="2562" y="7014"/>
                      <a:pt x="2642" y="7014"/>
                    </a:cubicBezTo>
                    <a:cubicBezTo>
                      <a:pt x="2689" y="7014"/>
                      <a:pt x="2736" y="7024"/>
                      <a:pt x="2779" y="7044"/>
                    </a:cubicBezTo>
                    <a:cubicBezTo>
                      <a:pt x="2769" y="6957"/>
                      <a:pt x="2692" y="6979"/>
                      <a:pt x="2638" y="6935"/>
                    </a:cubicBezTo>
                    <a:lnTo>
                      <a:pt x="2856" y="6881"/>
                    </a:lnTo>
                    <a:cubicBezTo>
                      <a:pt x="2807" y="6856"/>
                      <a:pt x="2762" y="6848"/>
                      <a:pt x="2718" y="6848"/>
                    </a:cubicBezTo>
                    <a:cubicBezTo>
                      <a:pt x="2626" y="6848"/>
                      <a:pt x="2542" y="6888"/>
                      <a:pt x="2453" y="6903"/>
                    </a:cubicBezTo>
                    <a:cubicBezTo>
                      <a:pt x="2431" y="6815"/>
                      <a:pt x="2442" y="6717"/>
                      <a:pt x="2474" y="6641"/>
                    </a:cubicBezTo>
                    <a:lnTo>
                      <a:pt x="2965" y="6576"/>
                    </a:lnTo>
                    <a:close/>
                    <a:moveTo>
                      <a:pt x="2507" y="12264"/>
                    </a:moveTo>
                    <a:cubicBezTo>
                      <a:pt x="2605" y="12526"/>
                      <a:pt x="2681" y="12809"/>
                      <a:pt x="2747" y="13082"/>
                    </a:cubicBezTo>
                    <a:lnTo>
                      <a:pt x="2322" y="13016"/>
                    </a:lnTo>
                    <a:lnTo>
                      <a:pt x="2180" y="12515"/>
                    </a:lnTo>
                    <a:lnTo>
                      <a:pt x="2507" y="12264"/>
                    </a:lnTo>
                    <a:close/>
                    <a:moveTo>
                      <a:pt x="2431" y="13093"/>
                    </a:moveTo>
                    <a:cubicBezTo>
                      <a:pt x="2507" y="13104"/>
                      <a:pt x="2583" y="13114"/>
                      <a:pt x="2660" y="13125"/>
                    </a:cubicBezTo>
                    <a:lnTo>
                      <a:pt x="2660" y="13158"/>
                    </a:lnTo>
                    <a:cubicBezTo>
                      <a:pt x="2583" y="13169"/>
                      <a:pt x="2507" y="13180"/>
                      <a:pt x="2442" y="13191"/>
                    </a:cubicBezTo>
                    <a:cubicBezTo>
                      <a:pt x="2409" y="13191"/>
                      <a:pt x="2365" y="13169"/>
                      <a:pt x="2365" y="13147"/>
                    </a:cubicBezTo>
                    <a:cubicBezTo>
                      <a:pt x="2354" y="13093"/>
                      <a:pt x="2398" y="13093"/>
                      <a:pt x="2431" y="13093"/>
                    </a:cubicBezTo>
                    <a:close/>
                    <a:moveTo>
                      <a:pt x="2540" y="13267"/>
                    </a:moveTo>
                    <a:cubicBezTo>
                      <a:pt x="2714" y="13278"/>
                      <a:pt x="2812" y="13300"/>
                      <a:pt x="2856" y="13529"/>
                    </a:cubicBezTo>
                    <a:cubicBezTo>
                      <a:pt x="2888" y="13768"/>
                      <a:pt x="2899" y="13757"/>
                      <a:pt x="2714" y="13910"/>
                    </a:cubicBezTo>
                    <a:cubicBezTo>
                      <a:pt x="2692" y="13921"/>
                      <a:pt x="2671" y="13943"/>
                      <a:pt x="2649" y="13954"/>
                    </a:cubicBezTo>
                    <a:cubicBezTo>
                      <a:pt x="2629" y="13980"/>
                      <a:pt x="2597" y="13994"/>
                      <a:pt x="2563" y="13994"/>
                    </a:cubicBezTo>
                    <a:cubicBezTo>
                      <a:pt x="2541" y="13994"/>
                      <a:pt x="2518" y="13988"/>
                      <a:pt x="2496" y="13975"/>
                    </a:cubicBezTo>
                    <a:cubicBezTo>
                      <a:pt x="2409" y="13932"/>
                      <a:pt x="2311" y="13888"/>
                      <a:pt x="2202" y="13845"/>
                    </a:cubicBezTo>
                    <a:lnTo>
                      <a:pt x="2278" y="13638"/>
                    </a:lnTo>
                    <a:cubicBezTo>
                      <a:pt x="2327" y="13643"/>
                      <a:pt x="2374" y="13646"/>
                      <a:pt x="2418" y="13646"/>
                    </a:cubicBezTo>
                    <a:cubicBezTo>
                      <a:pt x="2463" y="13646"/>
                      <a:pt x="2507" y="13643"/>
                      <a:pt x="2551" y="13638"/>
                    </a:cubicBezTo>
                    <a:cubicBezTo>
                      <a:pt x="2559" y="13636"/>
                      <a:pt x="2566" y="13635"/>
                      <a:pt x="2573" y="13635"/>
                    </a:cubicBezTo>
                    <a:cubicBezTo>
                      <a:pt x="2674" y="13635"/>
                      <a:pt x="2700" y="13768"/>
                      <a:pt x="2801" y="13768"/>
                    </a:cubicBezTo>
                    <a:cubicBezTo>
                      <a:pt x="2812" y="13703"/>
                      <a:pt x="2779" y="13638"/>
                      <a:pt x="2725" y="13616"/>
                    </a:cubicBezTo>
                    <a:cubicBezTo>
                      <a:pt x="2649" y="13583"/>
                      <a:pt x="2572" y="13550"/>
                      <a:pt x="2496" y="13529"/>
                    </a:cubicBezTo>
                    <a:cubicBezTo>
                      <a:pt x="2420" y="13518"/>
                      <a:pt x="2376" y="13441"/>
                      <a:pt x="2398" y="13365"/>
                    </a:cubicBezTo>
                    <a:cubicBezTo>
                      <a:pt x="2409" y="13300"/>
                      <a:pt x="2453" y="13267"/>
                      <a:pt x="2540" y="13267"/>
                    </a:cubicBezTo>
                    <a:close/>
                    <a:moveTo>
                      <a:pt x="2244" y="13960"/>
                    </a:moveTo>
                    <a:cubicBezTo>
                      <a:pt x="2335" y="13960"/>
                      <a:pt x="2428" y="13999"/>
                      <a:pt x="2496" y="14073"/>
                    </a:cubicBezTo>
                    <a:cubicBezTo>
                      <a:pt x="2387" y="14215"/>
                      <a:pt x="2278" y="14346"/>
                      <a:pt x="2180" y="14488"/>
                    </a:cubicBezTo>
                    <a:cubicBezTo>
                      <a:pt x="2104" y="14597"/>
                      <a:pt x="2017" y="14673"/>
                      <a:pt x="1908" y="14727"/>
                    </a:cubicBezTo>
                    <a:cubicBezTo>
                      <a:pt x="1886" y="14738"/>
                      <a:pt x="1875" y="14738"/>
                      <a:pt x="1853" y="14749"/>
                    </a:cubicBezTo>
                    <a:cubicBezTo>
                      <a:pt x="1679" y="14760"/>
                      <a:pt x="1504" y="14793"/>
                      <a:pt x="1330" y="14836"/>
                    </a:cubicBezTo>
                    <a:cubicBezTo>
                      <a:pt x="1324" y="14838"/>
                      <a:pt x="1318" y="14838"/>
                      <a:pt x="1312" y="14838"/>
                    </a:cubicBezTo>
                    <a:cubicBezTo>
                      <a:pt x="1271" y="14838"/>
                      <a:pt x="1223" y="14812"/>
                      <a:pt x="1167" y="14793"/>
                    </a:cubicBezTo>
                    <a:cubicBezTo>
                      <a:pt x="1210" y="14727"/>
                      <a:pt x="1254" y="14673"/>
                      <a:pt x="1319" y="14607"/>
                    </a:cubicBezTo>
                    <a:cubicBezTo>
                      <a:pt x="1504" y="14455"/>
                      <a:pt x="1701" y="14291"/>
                      <a:pt x="1908" y="14139"/>
                    </a:cubicBezTo>
                    <a:cubicBezTo>
                      <a:pt x="1940" y="14112"/>
                      <a:pt x="1981" y="14098"/>
                      <a:pt x="2023" y="14098"/>
                    </a:cubicBezTo>
                    <a:cubicBezTo>
                      <a:pt x="2066" y="14098"/>
                      <a:pt x="2109" y="14112"/>
                      <a:pt x="2147" y="14139"/>
                    </a:cubicBezTo>
                    <a:lnTo>
                      <a:pt x="2017" y="14193"/>
                    </a:lnTo>
                    <a:cubicBezTo>
                      <a:pt x="2042" y="14214"/>
                      <a:pt x="2073" y="14225"/>
                      <a:pt x="2104" y="14225"/>
                    </a:cubicBezTo>
                    <a:cubicBezTo>
                      <a:pt x="2138" y="14225"/>
                      <a:pt x="2173" y="14211"/>
                      <a:pt x="2202" y="14182"/>
                    </a:cubicBezTo>
                    <a:cubicBezTo>
                      <a:pt x="2235" y="14150"/>
                      <a:pt x="2213" y="14106"/>
                      <a:pt x="2180" y="14084"/>
                    </a:cubicBezTo>
                    <a:cubicBezTo>
                      <a:pt x="2136" y="14063"/>
                      <a:pt x="2093" y="14041"/>
                      <a:pt x="2038" y="14030"/>
                    </a:cubicBezTo>
                    <a:lnTo>
                      <a:pt x="2049" y="14030"/>
                    </a:lnTo>
                    <a:cubicBezTo>
                      <a:pt x="2106" y="13983"/>
                      <a:pt x="2175" y="13960"/>
                      <a:pt x="2244" y="13960"/>
                    </a:cubicBezTo>
                    <a:close/>
                    <a:moveTo>
                      <a:pt x="2152" y="0"/>
                    </a:moveTo>
                    <a:cubicBezTo>
                      <a:pt x="2096" y="0"/>
                      <a:pt x="2040" y="2"/>
                      <a:pt x="1984" y="4"/>
                    </a:cubicBezTo>
                    <a:cubicBezTo>
                      <a:pt x="1946" y="3"/>
                      <a:pt x="1908" y="2"/>
                      <a:pt x="1870" y="2"/>
                    </a:cubicBezTo>
                    <a:cubicBezTo>
                      <a:pt x="1561" y="2"/>
                      <a:pt x="1259" y="38"/>
                      <a:pt x="949" y="48"/>
                    </a:cubicBezTo>
                    <a:cubicBezTo>
                      <a:pt x="883" y="48"/>
                      <a:pt x="818" y="91"/>
                      <a:pt x="796" y="157"/>
                    </a:cubicBezTo>
                    <a:cubicBezTo>
                      <a:pt x="752" y="298"/>
                      <a:pt x="687" y="440"/>
                      <a:pt x="654" y="582"/>
                    </a:cubicBezTo>
                    <a:cubicBezTo>
                      <a:pt x="502" y="1116"/>
                      <a:pt x="502" y="1671"/>
                      <a:pt x="633" y="2216"/>
                    </a:cubicBezTo>
                    <a:cubicBezTo>
                      <a:pt x="654" y="2303"/>
                      <a:pt x="643" y="2402"/>
                      <a:pt x="611" y="2500"/>
                    </a:cubicBezTo>
                    <a:cubicBezTo>
                      <a:pt x="491" y="2892"/>
                      <a:pt x="360" y="3273"/>
                      <a:pt x="262" y="3666"/>
                    </a:cubicBezTo>
                    <a:cubicBezTo>
                      <a:pt x="120" y="4232"/>
                      <a:pt x="44" y="4821"/>
                      <a:pt x="22" y="5399"/>
                    </a:cubicBezTo>
                    <a:lnTo>
                      <a:pt x="22" y="5595"/>
                    </a:lnTo>
                    <a:lnTo>
                      <a:pt x="55" y="5595"/>
                    </a:lnTo>
                    <a:cubicBezTo>
                      <a:pt x="66" y="5529"/>
                      <a:pt x="77" y="5475"/>
                      <a:pt x="88" y="5420"/>
                    </a:cubicBezTo>
                    <a:lnTo>
                      <a:pt x="88" y="5420"/>
                    </a:lnTo>
                    <a:cubicBezTo>
                      <a:pt x="77" y="5671"/>
                      <a:pt x="131" y="5922"/>
                      <a:pt x="33" y="6172"/>
                    </a:cubicBezTo>
                    <a:cubicBezTo>
                      <a:pt x="33" y="6194"/>
                      <a:pt x="22" y="6216"/>
                      <a:pt x="22" y="6238"/>
                    </a:cubicBezTo>
                    <a:cubicBezTo>
                      <a:pt x="22" y="6477"/>
                      <a:pt x="0" y="6717"/>
                      <a:pt x="22" y="6957"/>
                    </a:cubicBezTo>
                    <a:cubicBezTo>
                      <a:pt x="99" y="7665"/>
                      <a:pt x="229" y="8363"/>
                      <a:pt x="436" y="9039"/>
                    </a:cubicBezTo>
                    <a:cubicBezTo>
                      <a:pt x="534" y="9398"/>
                      <a:pt x="665" y="9747"/>
                      <a:pt x="818" y="10074"/>
                    </a:cubicBezTo>
                    <a:cubicBezTo>
                      <a:pt x="840" y="10117"/>
                      <a:pt x="861" y="10183"/>
                      <a:pt x="883" y="10183"/>
                    </a:cubicBezTo>
                    <a:cubicBezTo>
                      <a:pt x="981" y="10183"/>
                      <a:pt x="970" y="10259"/>
                      <a:pt x="992" y="10314"/>
                    </a:cubicBezTo>
                    <a:cubicBezTo>
                      <a:pt x="1025" y="10412"/>
                      <a:pt x="1047" y="10499"/>
                      <a:pt x="1079" y="10586"/>
                    </a:cubicBezTo>
                    <a:cubicBezTo>
                      <a:pt x="1308" y="11055"/>
                      <a:pt x="1537" y="11523"/>
                      <a:pt x="1777" y="12003"/>
                    </a:cubicBezTo>
                    <a:cubicBezTo>
                      <a:pt x="1788" y="12046"/>
                      <a:pt x="1810" y="12090"/>
                      <a:pt x="1831" y="12134"/>
                    </a:cubicBezTo>
                    <a:cubicBezTo>
                      <a:pt x="1842" y="12188"/>
                      <a:pt x="1864" y="12243"/>
                      <a:pt x="1886" y="12286"/>
                    </a:cubicBezTo>
                    <a:cubicBezTo>
                      <a:pt x="1929" y="12341"/>
                      <a:pt x="1973" y="12384"/>
                      <a:pt x="2017" y="12428"/>
                    </a:cubicBezTo>
                    <a:cubicBezTo>
                      <a:pt x="2093" y="12515"/>
                      <a:pt x="2126" y="12624"/>
                      <a:pt x="2126" y="12733"/>
                    </a:cubicBezTo>
                    <a:cubicBezTo>
                      <a:pt x="2038" y="12657"/>
                      <a:pt x="2038" y="12515"/>
                      <a:pt x="1929" y="12428"/>
                    </a:cubicBezTo>
                    <a:lnTo>
                      <a:pt x="1929" y="12428"/>
                    </a:lnTo>
                    <a:cubicBezTo>
                      <a:pt x="1929" y="12482"/>
                      <a:pt x="1940" y="12537"/>
                      <a:pt x="1962" y="12591"/>
                    </a:cubicBezTo>
                    <a:cubicBezTo>
                      <a:pt x="2006" y="12700"/>
                      <a:pt x="2060" y="12809"/>
                      <a:pt x="2115" y="12929"/>
                    </a:cubicBezTo>
                    <a:cubicBezTo>
                      <a:pt x="2202" y="13136"/>
                      <a:pt x="2224" y="13376"/>
                      <a:pt x="2169" y="13605"/>
                    </a:cubicBezTo>
                    <a:cubicBezTo>
                      <a:pt x="2131" y="13766"/>
                      <a:pt x="2102" y="13803"/>
                      <a:pt x="1980" y="13803"/>
                    </a:cubicBezTo>
                    <a:cubicBezTo>
                      <a:pt x="1962" y="13803"/>
                      <a:pt x="1942" y="13802"/>
                      <a:pt x="1919" y="13801"/>
                    </a:cubicBezTo>
                    <a:lnTo>
                      <a:pt x="1919" y="13801"/>
                    </a:lnTo>
                    <a:cubicBezTo>
                      <a:pt x="1984" y="13888"/>
                      <a:pt x="1984" y="13932"/>
                      <a:pt x="1886" y="14008"/>
                    </a:cubicBezTo>
                    <a:lnTo>
                      <a:pt x="1308" y="14466"/>
                    </a:lnTo>
                    <a:cubicBezTo>
                      <a:pt x="1145" y="14586"/>
                      <a:pt x="1047" y="14760"/>
                      <a:pt x="1014" y="14967"/>
                    </a:cubicBezTo>
                    <a:cubicBezTo>
                      <a:pt x="1040" y="14961"/>
                      <a:pt x="1063" y="14959"/>
                      <a:pt x="1085" y="14959"/>
                    </a:cubicBezTo>
                    <a:cubicBezTo>
                      <a:pt x="1134" y="14959"/>
                      <a:pt x="1176" y="14969"/>
                      <a:pt x="1220" y="14969"/>
                    </a:cubicBezTo>
                    <a:cubicBezTo>
                      <a:pt x="1231" y="14969"/>
                      <a:pt x="1242" y="14969"/>
                      <a:pt x="1254" y="14967"/>
                    </a:cubicBezTo>
                    <a:cubicBezTo>
                      <a:pt x="1319" y="14956"/>
                      <a:pt x="1385" y="14934"/>
                      <a:pt x="1450" y="14913"/>
                    </a:cubicBezTo>
                    <a:cubicBezTo>
                      <a:pt x="1494" y="14902"/>
                      <a:pt x="1537" y="14891"/>
                      <a:pt x="1581" y="14891"/>
                    </a:cubicBezTo>
                    <a:cubicBezTo>
                      <a:pt x="1593" y="14891"/>
                      <a:pt x="1605" y="14892"/>
                      <a:pt x="1617" y="14892"/>
                    </a:cubicBezTo>
                    <a:cubicBezTo>
                      <a:pt x="1866" y="14892"/>
                      <a:pt x="2112" y="14784"/>
                      <a:pt x="2289" y="14597"/>
                    </a:cubicBezTo>
                    <a:cubicBezTo>
                      <a:pt x="2344" y="14531"/>
                      <a:pt x="2354" y="14455"/>
                      <a:pt x="2398" y="14390"/>
                    </a:cubicBezTo>
                    <a:cubicBezTo>
                      <a:pt x="2518" y="14248"/>
                      <a:pt x="2649" y="14117"/>
                      <a:pt x="2801" y="13997"/>
                    </a:cubicBezTo>
                    <a:cubicBezTo>
                      <a:pt x="2921" y="13910"/>
                      <a:pt x="3019" y="13801"/>
                      <a:pt x="3074" y="13659"/>
                    </a:cubicBezTo>
                    <a:cubicBezTo>
                      <a:pt x="3150" y="13474"/>
                      <a:pt x="3063" y="13343"/>
                      <a:pt x="2976" y="13202"/>
                    </a:cubicBezTo>
                    <a:lnTo>
                      <a:pt x="2976" y="13539"/>
                    </a:lnTo>
                    <a:cubicBezTo>
                      <a:pt x="2943" y="13332"/>
                      <a:pt x="2910" y="13125"/>
                      <a:pt x="2867" y="12940"/>
                    </a:cubicBezTo>
                    <a:cubicBezTo>
                      <a:pt x="2834" y="12777"/>
                      <a:pt x="2779" y="12613"/>
                      <a:pt x="2714" y="12471"/>
                    </a:cubicBezTo>
                    <a:cubicBezTo>
                      <a:pt x="2638" y="12243"/>
                      <a:pt x="2518" y="12025"/>
                      <a:pt x="2442" y="11796"/>
                    </a:cubicBezTo>
                    <a:cubicBezTo>
                      <a:pt x="2213" y="11087"/>
                      <a:pt x="2017" y="10379"/>
                      <a:pt x="1864" y="9649"/>
                    </a:cubicBezTo>
                    <a:cubicBezTo>
                      <a:pt x="1853" y="9605"/>
                      <a:pt x="1831" y="9562"/>
                      <a:pt x="1820" y="9518"/>
                    </a:cubicBezTo>
                    <a:lnTo>
                      <a:pt x="1777" y="9529"/>
                    </a:lnTo>
                    <a:cubicBezTo>
                      <a:pt x="1875" y="10183"/>
                      <a:pt x="2060" y="10815"/>
                      <a:pt x="2202" y="11469"/>
                    </a:cubicBezTo>
                    <a:lnTo>
                      <a:pt x="2136" y="11360"/>
                    </a:lnTo>
                    <a:lnTo>
                      <a:pt x="2136" y="11360"/>
                    </a:lnTo>
                    <a:cubicBezTo>
                      <a:pt x="2169" y="11567"/>
                      <a:pt x="2235" y="11763"/>
                      <a:pt x="2354" y="11937"/>
                    </a:cubicBezTo>
                    <a:cubicBezTo>
                      <a:pt x="2409" y="12003"/>
                      <a:pt x="2409" y="12090"/>
                      <a:pt x="2376" y="12166"/>
                    </a:cubicBezTo>
                    <a:cubicBezTo>
                      <a:pt x="2354" y="12199"/>
                      <a:pt x="2344" y="12232"/>
                      <a:pt x="2322" y="12264"/>
                    </a:cubicBezTo>
                    <a:cubicBezTo>
                      <a:pt x="2264" y="12357"/>
                      <a:pt x="2215" y="12416"/>
                      <a:pt x="2160" y="12416"/>
                    </a:cubicBezTo>
                    <a:cubicBezTo>
                      <a:pt x="2113" y="12416"/>
                      <a:pt x="2061" y="12371"/>
                      <a:pt x="1995" y="12264"/>
                    </a:cubicBezTo>
                    <a:cubicBezTo>
                      <a:pt x="1853" y="12046"/>
                      <a:pt x="1744" y="11807"/>
                      <a:pt x="1624" y="11578"/>
                    </a:cubicBezTo>
                    <a:cubicBezTo>
                      <a:pt x="1613" y="11545"/>
                      <a:pt x="1602" y="11512"/>
                      <a:pt x="1592" y="11480"/>
                    </a:cubicBezTo>
                    <a:cubicBezTo>
                      <a:pt x="1690" y="11458"/>
                      <a:pt x="1788" y="11414"/>
                      <a:pt x="1886" y="11371"/>
                    </a:cubicBezTo>
                    <a:cubicBezTo>
                      <a:pt x="1995" y="11316"/>
                      <a:pt x="2060" y="11207"/>
                      <a:pt x="2060" y="11098"/>
                    </a:cubicBezTo>
                    <a:lnTo>
                      <a:pt x="2060" y="11098"/>
                    </a:lnTo>
                    <a:cubicBezTo>
                      <a:pt x="1886" y="11229"/>
                      <a:pt x="1755" y="11371"/>
                      <a:pt x="1537" y="11393"/>
                    </a:cubicBezTo>
                    <a:cubicBezTo>
                      <a:pt x="1515" y="11360"/>
                      <a:pt x="1494" y="11316"/>
                      <a:pt x="1472" y="11273"/>
                    </a:cubicBezTo>
                    <a:cubicBezTo>
                      <a:pt x="1145" y="10597"/>
                      <a:pt x="861" y="9921"/>
                      <a:pt x="622" y="9224"/>
                    </a:cubicBezTo>
                    <a:cubicBezTo>
                      <a:pt x="524" y="8984"/>
                      <a:pt x="447" y="8733"/>
                      <a:pt x="404" y="8483"/>
                    </a:cubicBezTo>
                    <a:cubicBezTo>
                      <a:pt x="284" y="7807"/>
                      <a:pt x="218" y="7120"/>
                      <a:pt x="186" y="6445"/>
                    </a:cubicBezTo>
                    <a:cubicBezTo>
                      <a:pt x="164" y="5813"/>
                      <a:pt x="197" y="5181"/>
                      <a:pt x="273" y="4559"/>
                    </a:cubicBezTo>
                    <a:cubicBezTo>
                      <a:pt x="349" y="3895"/>
                      <a:pt x="491" y="3241"/>
                      <a:pt x="665" y="2587"/>
                    </a:cubicBezTo>
                    <a:cubicBezTo>
                      <a:pt x="676" y="2565"/>
                      <a:pt x="698" y="2554"/>
                      <a:pt x="709" y="2532"/>
                    </a:cubicBezTo>
                    <a:cubicBezTo>
                      <a:pt x="731" y="2598"/>
                      <a:pt x="742" y="2630"/>
                      <a:pt x="763" y="2674"/>
                    </a:cubicBezTo>
                    <a:cubicBezTo>
                      <a:pt x="840" y="2914"/>
                      <a:pt x="905" y="3143"/>
                      <a:pt x="992" y="3372"/>
                    </a:cubicBezTo>
                    <a:cubicBezTo>
                      <a:pt x="1188" y="3862"/>
                      <a:pt x="1406" y="4352"/>
                      <a:pt x="1657" y="4810"/>
                    </a:cubicBezTo>
                    <a:cubicBezTo>
                      <a:pt x="1744" y="4952"/>
                      <a:pt x="1788" y="5126"/>
                      <a:pt x="1777" y="5290"/>
                    </a:cubicBezTo>
                    <a:cubicBezTo>
                      <a:pt x="1744" y="5508"/>
                      <a:pt x="1755" y="5736"/>
                      <a:pt x="1722" y="5954"/>
                    </a:cubicBezTo>
                    <a:cubicBezTo>
                      <a:pt x="1668" y="6270"/>
                      <a:pt x="1646" y="6597"/>
                      <a:pt x="1635" y="6913"/>
                    </a:cubicBezTo>
                    <a:lnTo>
                      <a:pt x="1635" y="8243"/>
                    </a:lnTo>
                    <a:cubicBezTo>
                      <a:pt x="1646" y="8428"/>
                      <a:pt x="1613" y="8624"/>
                      <a:pt x="1526" y="8799"/>
                    </a:cubicBezTo>
                    <a:cubicBezTo>
                      <a:pt x="1463" y="8925"/>
                      <a:pt x="1563" y="9072"/>
                      <a:pt x="1697" y="9072"/>
                    </a:cubicBezTo>
                    <a:cubicBezTo>
                      <a:pt x="1702" y="9072"/>
                      <a:pt x="1707" y="9072"/>
                      <a:pt x="1711" y="9071"/>
                    </a:cubicBezTo>
                    <a:cubicBezTo>
                      <a:pt x="1777" y="9060"/>
                      <a:pt x="1842" y="9049"/>
                      <a:pt x="1897" y="9017"/>
                    </a:cubicBezTo>
                    <a:cubicBezTo>
                      <a:pt x="1995" y="8962"/>
                      <a:pt x="2071" y="8908"/>
                      <a:pt x="2147" y="8831"/>
                    </a:cubicBezTo>
                    <a:cubicBezTo>
                      <a:pt x="2398" y="8592"/>
                      <a:pt x="2594" y="8297"/>
                      <a:pt x="2725" y="7971"/>
                    </a:cubicBezTo>
                    <a:cubicBezTo>
                      <a:pt x="2779" y="7829"/>
                      <a:pt x="2845" y="7687"/>
                      <a:pt x="2910" y="7535"/>
                    </a:cubicBezTo>
                    <a:lnTo>
                      <a:pt x="3008" y="7600"/>
                    </a:lnTo>
                    <a:cubicBezTo>
                      <a:pt x="3074" y="7545"/>
                      <a:pt x="3063" y="7469"/>
                      <a:pt x="3063" y="7404"/>
                    </a:cubicBezTo>
                    <a:cubicBezTo>
                      <a:pt x="3063" y="7110"/>
                      <a:pt x="3074" y="6815"/>
                      <a:pt x="3085" y="6521"/>
                    </a:cubicBezTo>
                    <a:lnTo>
                      <a:pt x="3085" y="6270"/>
                    </a:lnTo>
                    <a:lnTo>
                      <a:pt x="3085" y="5911"/>
                    </a:lnTo>
                    <a:cubicBezTo>
                      <a:pt x="3096" y="5638"/>
                      <a:pt x="3128" y="5366"/>
                      <a:pt x="3128" y="5093"/>
                    </a:cubicBezTo>
                    <a:cubicBezTo>
                      <a:pt x="3139" y="4865"/>
                      <a:pt x="3150" y="4647"/>
                      <a:pt x="3128" y="4429"/>
                    </a:cubicBezTo>
                    <a:cubicBezTo>
                      <a:pt x="3096" y="3829"/>
                      <a:pt x="3063" y="3241"/>
                      <a:pt x="3019" y="2641"/>
                    </a:cubicBezTo>
                    <a:cubicBezTo>
                      <a:pt x="2987" y="2303"/>
                      <a:pt x="2899" y="1977"/>
                      <a:pt x="2779" y="1661"/>
                    </a:cubicBezTo>
                    <a:cubicBezTo>
                      <a:pt x="2736" y="1562"/>
                      <a:pt x="2681" y="1475"/>
                      <a:pt x="2627" y="1388"/>
                    </a:cubicBezTo>
                    <a:cubicBezTo>
                      <a:pt x="2595" y="1340"/>
                      <a:pt x="2540" y="1310"/>
                      <a:pt x="2487" y="1310"/>
                    </a:cubicBezTo>
                    <a:cubicBezTo>
                      <a:pt x="2467" y="1310"/>
                      <a:pt x="2448" y="1314"/>
                      <a:pt x="2431" y="1323"/>
                    </a:cubicBezTo>
                    <a:cubicBezTo>
                      <a:pt x="2529" y="1377"/>
                      <a:pt x="2594" y="1464"/>
                      <a:pt x="2616" y="1573"/>
                    </a:cubicBezTo>
                    <a:cubicBezTo>
                      <a:pt x="2540" y="1519"/>
                      <a:pt x="2485" y="1475"/>
                      <a:pt x="2409" y="1432"/>
                    </a:cubicBezTo>
                    <a:cubicBezTo>
                      <a:pt x="2363" y="1409"/>
                      <a:pt x="2312" y="1381"/>
                      <a:pt x="2260" y="1381"/>
                    </a:cubicBezTo>
                    <a:cubicBezTo>
                      <a:pt x="2237" y="1381"/>
                      <a:pt x="2214" y="1386"/>
                      <a:pt x="2191" y="1399"/>
                    </a:cubicBezTo>
                    <a:cubicBezTo>
                      <a:pt x="2463" y="1464"/>
                      <a:pt x="2605" y="1661"/>
                      <a:pt x="2714" y="1900"/>
                    </a:cubicBezTo>
                    <a:cubicBezTo>
                      <a:pt x="2758" y="2009"/>
                      <a:pt x="2790" y="2129"/>
                      <a:pt x="2812" y="2249"/>
                    </a:cubicBezTo>
                    <a:cubicBezTo>
                      <a:pt x="2899" y="2674"/>
                      <a:pt x="2954" y="3110"/>
                      <a:pt x="2954" y="3557"/>
                    </a:cubicBezTo>
                    <a:cubicBezTo>
                      <a:pt x="2965" y="3949"/>
                      <a:pt x="2965" y="4331"/>
                      <a:pt x="2965" y="4723"/>
                    </a:cubicBezTo>
                    <a:cubicBezTo>
                      <a:pt x="2965" y="4799"/>
                      <a:pt x="2976" y="4886"/>
                      <a:pt x="2976" y="4963"/>
                    </a:cubicBezTo>
                    <a:cubicBezTo>
                      <a:pt x="2987" y="5061"/>
                      <a:pt x="2987" y="5159"/>
                      <a:pt x="2987" y="5257"/>
                    </a:cubicBezTo>
                    <a:cubicBezTo>
                      <a:pt x="2954" y="5453"/>
                      <a:pt x="2910" y="5638"/>
                      <a:pt x="2867" y="5834"/>
                    </a:cubicBezTo>
                    <a:cubicBezTo>
                      <a:pt x="2867" y="5867"/>
                      <a:pt x="2845" y="5911"/>
                      <a:pt x="2845" y="5943"/>
                    </a:cubicBezTo>
                    <a:cubicBezTo>
                      <a:pt x="2823" y="6063"/>
                      <a:pt x="2801" y="6194"/>
                      <a:pt x="2779" y="6314"/>
                    </a:cubicBezTo>
                    <a:cubicBezTo>
                      <a:pt x="2769" y="6347"/>
                      <a:pt x="2758" y="6379"/>
                      <a:pt x="2736" y="6401"/>
                    </a:cubicBezTo>
                    <a:cubicBezTo>
                      <a:pt x="2703" y="6477"/>
                      <a:pt x="2627" y="6521"/>
                      <a:pt x="2540" y="6521"/>
                    </a:cubicBezTo>
                    <a:cubicBezTo>
                      <a:pt x="2453" y="6521"/>
                      <a:pt x="2453" y="6445"/>
                      <a:pt x="2442" y="6390"/>
                    </a:cubicBezTo>
                    <a:cubicBezTo>
                      <a:pt x="2387" y="6227"/>
                      <a:pt x="2333" y="6063"/>
                      <a:pt x="2289" y="5911"/>
                    </a:cubicBezTo>
                    <a:cubicBezTo>
                      <a:pt x="2278" y="5889"/>
                      <a:pt x="2278" y="5867"/>
                      <a:pt x="2289" y="5845"/>
                    </a:cubicBezTo>
                    <a:cubicBezTo>
                      <a:pt x="2350" y="5851"/>
                      <a:pt x="2400" y="5854"/>
                      <a:pt x="2441" y="5854"/>
                    </a:cubicBezTo>
                    <a:cubicBezTo>
                      <a:pt x="2568" y="5854"/>
                      <a:pt x="2613" y="5822"/>
                      <a:pt x="2671" y="5715"/>
                    </a:cubicBezTo>
                    <a:lnTo>
                      <a:pt x="2671" y="5715"/>
                    </a:lnTo>
                    <a:lnTo>
                      <a:pt x="2562" y="5736"/>
                    </a:lnTo>
                    <a:cubicBezTo>
                      <a:pt x="2496" y="5747"/>
                      <a:pt x="2442" y="5758"/>
                      <a:pt x="2376" y="5769"/>
                    </a:cubicBezTo>
                    <a:cubicBezTo>
                      <a:pt x="2289" y="5769"/>
                      <a:pt x="2202" y="5715"/>
                      <a:pt x="2169" y="5627"/>
                    </a:cubicBezTo>
                    <a:cubicBezTo>
                      <a:pt x="1940" y="5104"/>
                      <a:pt x="1701" y="4581"/>
                      <a:pt x="1472" y="4069"/>
                    </a:cubicBezTo>
                    <a:cubicBezTo>
                      <a:pt x="1385" y="3906"/>
                      <a:pt x="1319" y="3742"/>
                      <a:pt x="1254" y="3579"/>
                    </a:cubicBezTo>
                    <a:cubicBezTo>
                      <a:pt x="1210" y="3426"/>
                      <a:pt x="1156" y="3295"/>
                      <a:pt x="1090" y="3154"/>
                    </a:cubicBezTo>
                    <a:cubicBezTo>
                      <a:pt x="1014" y="2979"/>
                      <a:pt x="927" y="2794"/>
                      <a:pt x="851" y="2598"/>
                    </a:cubicBezTo>
                    <a:cubicBezTo>
                      <a:pt x="774" y="2467"/>
                      <a:pt x="763" y="2303"/>
                      <a:pt x="818" y="2162"/>
                    </a:cubicBezTo>
                    <a:lnTo>
                      <a:pt x="818" y="2162"/>
                    </a:lnTo>
                    <a:cubicBezTo>
                      <a:pt x="805" y="2164"/>
                      <a:pt x="794" y="2165"/>
                      <a:pt x="783" y="2165"/>
                    </a:cubicBezTo>
                    <a:cubicBezTo>
                      <a:pt x="732" y="2165"/>
                      <a:pt x="709" y="2142"/>
                      <a:pt x="709" y="2096"/>
                    </a:cubicBezTo>
                    <a:cubicBezTo>
                      <a:pt x="676" y="1922"/>
                      <a:pt x="654" y="1748"/>
                      <a:pt x="643" y="1573"/>
                    </a:cubicBezTo>
                    <a:cubicBezTo>
                      <a:pt x="654" y="1203"/>
                      <a:pt x="731" y="832"/>
                      <a:pt x="861" y="494"/>
                    </a:cubicBezTo>
                    <a:cubicBezTo>
                      <a:pt x="905" y="418"/>
                      <a:pt x="938" y="342"/>
                      <a:pt x="981" y="276"/>
                    </a:cubicBezTo>
                    <a:lnTo>
                      <a:pt x="1025" y="189"/>
                    </a:lnTo>
                    <a:lnTo>
                      <a:pt x="1025" y="189"/>
                    </a:lnTo>
                    <a:cubicBezTo>
                      <a:pt x="905" y="211"/>
                      <a:pt x="883" y="320"/>
                      <a:pt x="796" y="396"/>
                    </a:cubicBezTo>
                    <a:cubicBezTo>
                      <a:pt x="807" y="331"/>
                      <a:pt x="818" y="287"/>
                      <a:pt x="829" y="255"/>
                    </a:cubicBezTo>
                    <a:cubicBezTo>
                      <a:pt x="840" y="167"/>
                      <a:pt x="905" y="102"/>
                      <a:pt x="992" y="102"/>
                    </a:cubicBezTo>
                    <a:cubicBezTo>
                      <a:pt x="1058" y="97"/>
                      <a:pt x="1123" y="94"/>
                      <a:pt x="1188" y="94"/>
                    </a:cubicBezTo>
                    <a:cubicBezTo>
                      <a:pt x="1254" y="94"/>
                      <a:pt x="1319" y="97"/>
                      <a:pt x="1385" y="102"/>
                    </a:cubicBezTo>
                    <a:cubicBezTo>
                      <a:pt x="1635" y="102"/>
                      <a:pt x="1886" y="135"/>
                      <a:pt x="2136" y="189"/>
                    </a:cubicBezTo>
                    <a:cubicBezTo>
                      <a:pt x="2202" y="200"/>
                      <a:pt x="2256" y="200"/>
                      <a:pt x="2311" y="211"/>
                    </a:cubicBezTo>
                    <a:cubicBezTo>
                      <a:pt x="2311" y="200"/>
                      <a:pt x="2311" y="189"/>
                      <a:pt x="2311" y="189"/>
                    </a:cubicBezTo>
                    <a:lnTo>
                      <a:pt x="1940" y="102"/>
                    </a:lnTo>
                    <a:lnTo>
                      <a:pt x="1940" y="102"/>
                    </a:lnTo>
                    <a:cubicBezTo>
                      <a:pt x="3019" y="167"/>
                      <a:pt x="4055" y="462"/>
                      <a:pt x="5057" y="843"/>
                    </a:cubicBezTo>
                    <a:cubicBezTo>
                      <a:pt x="4970" y="789"/>
                      <a:pt x="4883" y="734"/>
                      <a:pt x="4785" y="701"/>
                    </a:cubicBezTo>
                    <a:cubicBezTo>
                      <a:pt x="4360" y="516"/>
                      <a:pt x="3902" y="385"/>
                      <a:pt x="3466" y="222"/>
                    </a:cubicBezTo>
                    <a:cubicBezTo>
                      <a:pt x="3040" y="77"/>
                      <a:pt x="2597" y="0"/>
                      <a:pt x="2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34"/>
              <p:cNvSpPr/>
              <p:nvPr/>
            </p:nvSpPr>
            <p:spPr>
              <a:xfrm>
                <a:off x="5017235" y="540227"/>
                <a:ext cx="1878122" cy="1536383"/>
              </a:xfrm>
              <a:custGeom>
                <a:avLst/>
                <a:gdLst/>
                <a:ahLst/>
                <a:cxnLst/>
                <a:rect l="l" t="t" r="r" b="b"/>
                <a:pathLst>
                  <a:path w="10409" h="8515" extrusionOk="0">
                    <a:moveTo>
                      <a:pt x="8882" y="1354"/>
                    </a:moveTo>
                    <a:lnTo>
                      <a:pt x="8937" y="1441"/>
                    </a:lnTo>
                    <a:lnTo>
                      <a:pt x="8860" y="1376"/>
                    </a:lnTo>
                    <a:lnTo>
                      <a:pt x="8882" y="1354"/>
                    </a:lnTo>
                    <a:close/>
                    <a:moveTo>
                      <a:pt x="8937" y="1441"/>
                    </a:moveTo>
                    <a:lnTo>
                      <a:pt x="8975" y="1496"/>
                    </a:lnTo>
                    <a:lnTo>
                      <a:pt x="8975" y="1496"/>
                    </a:lnTo>
                    <a:cubicBezTo>
                      <a:pt x="8961" y="1477"/>
                      <a:pt x="8948" y="1457"/>
                      <a:pt x="8937" y="1441"/>
                    </a:cubicBezTo>
                    <a:close/>
                    <a:moveTo>
                      <a:pt x="8686" y="4612"/>
                    </a:moveTo>
                    <a:cubicBezTo>
                      <a:pt x="8686" y="4678"/>
                      <a:pt x="8686" y="4678"/>
                      <a:pt x="8588" y="4732"/>
                    </a:cubicBezTo>
                    <a:lnTo>
                      <a:pt x="8566" y="4711"/>
                    </a:lnTo>
                    <a:lnTo>
                      <a:pt x="8686" y="4612"/>
                    </a:lnTo>
                    <a:close/>
                    <a:moveTo>
                      <a:pt x="7531" y="4946"/>
                    </a:moveTo>
                    <a:cubicBezTo>
                      <a:pt x="7587" y="4946"/>
                      <a:pt x="7652" y="4962"/>
                      <a:pt x="7727" y="4994"/>
                    </a:cubicBezTo>
                    <a:cubicBezTo>
                      <a:pt x="7607" y="5048"/>
                      <a:pt x="7466" y="5081"/>
                      <a:pt x="7335" y="5092"/>
                    </a:cubicBezTo>
                    <a:cubicBezTo>
                      <a:pt x="7369" y="4995"/>
                      <a:pt x="7435" y="4946"/>
                      <a:pt x="7531" y="4946"/>
                    </a:cubicBezTo>
                    <a:close/>
                    <a:moveTo>
                      <a:pt x="6242" y="3922"/>
                    </a:moveTo>
                    <a:cubicBezTo>
                      <a:pt x="6280" y="3922"/>
                      <a:pt x="6319" y="3933"/>
                      <a:pt x="6354" y="3959"/>
                    </a:cubicBezTo>
                    <a:cubicBezTo>
                      <a:pt x="6430" y="4002"/>
                      <a:pt x="6517" y="4057"/>
                      <a:pt x="6583" y="4122"/>
                    </a:cubicBezTo>
                    <a:cubicBezTo>
                      <a:pt x="6637" y="4187"/>
                      <a:pt x="6659" y="4275"/>
                      <a:pt x="6626" y="4351"/>
                    </a:cubicBezTo>
                    <a:cubicBezTo>
                      <a:pt x="6605" y="4395"/>
                      <a:pt x="6605" y="4438"/>
                      <a:pt x="6615" y="4493"/>
                    </a:cubicBezTo>
                    <a:lnTo>
                      <a:pt x="6724" y="4416"/>
                    </a:lnTo>
                    <a:cubicBezTo>
                      <a:pt x="6801" y="4602"/>
                      <a:pt x="6855" y="4809"/>
                      <a:pt x="7084" y="4874"/>
                    </a:cubicBezTo>
                    <a:lnTo>
                      <a:pt x="6975" y="4765"/>
                    </a:lnTo>
                    <a:lnTo>
                      <a:pt x="6986" y="4754"/>
                    </a:lnTo>
                    <a:lnTo>
                      <a:pt x="7346" y="4918"/>
                    </a:lnTo>
                    <a:cubicBezTo>
                      <a:pt x="7291" y="4972"/>
                      <a:pt x="7226" y="5027"/>
                      <a:pt x="7182" y="5070"/>
                    </a:cubicBezTo>
                    <a:cubicBezTo>
                      <a:pt x="7149" y="5114"/>
                      <a:pt x="7084" y="5157"/>
                      <a:pt x="7128" y="5245"/>
                    </a:cubicBezTo>
                    <a:cubicBezTo>
                      <a:pt x="7139" y="5255"/>
                      <a:pt x="7117" y="5288"/>
                      <a:pt x="7106" y="5299"/>
                    </a:cubicBezTo>
                    <a:cubicBezTo>
                      <a:pt x="6953" y="5593"/>
                      <a:pt x="6703" y="5822"/>
                      <a:pt x="6408" y="5975"/>
                    </a:cubicBezTo>
                    <a:cubicBezTo>
                      <a:pt x="6318" y="6022"/>
                      <a:pt x="6209" y="6043"/>
                      <a:pt x="6095" y="6043"/>
                    </a:cubicBezTo>
                    <a:cubicBezTo>
                      <a:pt x="5862" y="6043"/>
                      <a:pt x="5606" y="5954"/>
                      <a:pt x="5438" y="5800"/>
                    </a:cubicBezTo>
                    <a:cubicBezTo>
                      <a:pt x="5373" y="5746"/>
                      <a:pt x="5319" y="5681"/>
                      <a:pt x="5286" y="5604"/>
                    </a:cubicBezTo>
                    <a:lnTo>
                      <a:pt x="5286" y="5604"/>
                    </a:lnTo>
                    <a:cubicBezTo>
                      <a:pt x="5449" y="5626"/>
                      <a:pt x="5602" y="5637"/>
                      <a:pt x="5754" y="5681"/>
                    </a:cubicBezTo>
                    <a:cubicBezTo>
                      <a:pt x="5786" y="5686"/>
                      <a:pt x="5818" y="5689"/>
                      <a:pt x="5849" y="5689"/>
                    </a:cubicBezTo>
                    <a:cubicBezTo>
                      <a:pt x="6005" y="5689"/>
                      <a:pt x="6158" y="5624"/>
                      <a:pt x="6267" y="5506"/>
                    </a:cubicBezTo>
                    <a:cubicBezTo>
                      <a:pt x="6387" y="5397"/>
                      <a:pt x="6463" y="5245"/>
                      <a:pt x="6496" y="5081"/>
                    </a:cubicBezTo>
                    <a:cubicBezTo>
                      <a:pt x="6496" y="5070"/>
                      <a:pt x="6496" y="5059"/>
                      <a:pt x="6496" y="5038"/>
                    </a:cubicBezTo>
                    <a:cubicBezTo>
                      <a:pt x="6485" y="5038"/>
                      <a:pt x="6485" y="5027"/>
                      <a:pt x="6474" y="5016"/>
                    </a:cubicBezTo>
                    <a:cubicBezTo>
                      <a:pt x="6469" y="5015"/>
                      <a:pt x="6464" y="5014"/>
                      <a:pt x="6460" y="5014"/>
                    </a:cubicBezTo>
                    <a:cubicBezTo>
                      <a:pt x="6417" y="5014"/>
                      <a:pt x="6407" y="5062"/>
                      <a:pt x="6397" y="5092"/>
                    </a:cubicBezTo>
                    <a:cubicBezTo>
                      <a:pt x="6332" y="5190"/>
                      <a:pt x="6289" y="5299"/>
                      <a:pt x="6223" y="5397"/>
                    </a:cubicBezTo>
                    <a:cubicBezTo>
                      <a:pt x="6147" y="5517"/>
                      <a:pt x="6016" y="5593"/>
                      <a:pt x="5874" y="5604"/>
                    </a:cubicBezTo>
                    <a:cubicBezTo>
                      <a:pt x="5841" y="5608"/>
                      <a:pt x="5808" y="5611"/>
                      <a:pt x="5775" y="5611"/>
                    </a:cubicBezTo>
                    <a:cubicBezTo>
                      <a:pt x="5209" y="5611"/>
                      <a:pt x="4585" y="5018"/>
                      <a:pt x="4719" y="4318"/>
                    </a:cubicBezTo>
                    <a:cubicBezTo>
                      <a:pt x="4730" y="4264"/>
                      <a:pt x="4752" y="4187"/>
                      <a:pt x="4763" y="4122"/>
                    </a:cubicBezTo>
                    <a:lnTo>
                      <a:pt x="4795" y="4122"/>
                    </a:lnTo>
                    <a:cubicBezTo>
                      <a:pt x="4817" y="4177"/>
                      <a:pt x="4839" y="4220"/>
                      <a:pt x="4861" y="4264"/>
                    </a:cubicBezTo>
                    <a:cubicBezTo>
                      <a:pt x="4817" y="4318"/>
                      <a:pt x="4795" y="4373"/>
                      <a:pt x="4763" y="4427"/>
                    </a:cubicBezTo>
                    <a:cubicBezTo>
                      <a:pt x="4763" y="4427"/>
                      <a:pt x="4774" y="4449"/>
                      <a:pt x="4785" y="4471"/>
                    </a:cubicBezTo>
                    <a:lnTo>
                      <a:pt x="4915" y="4329"/>
                    </a:lnTo>
                    <a:cubicBezTo>
                      <a:pt x="5073" y="4457"/>
                      <a:pt x="5262" y="4522"/>
                      <a:pt x="5456" y="4522"/>
                    </a:cubicBezTo>
                    <a:cubicBezTo>
                      <a:pt x="5544" y="4522"/>
                      <a:pt x="5634" y="4509"/>
                      <a:pt x="5722" y="4482"/>
                    </a:cubicBezTo>
                    <a:cubicBezTo>
                      <a:pt x="5853" y="4460"/>
                      <a:pt x="5983" y="4395"/>
                      <a:pt x="6092" y="4307"/>
                    </a:cubicBezTo>
                    <a:cubicBezTo>
                      <a:pt x="6071" y="4242"/>
                      <a:pt x="6060" y="4166"/>
                      <a:pt x="6060" y="4089"/>
                    </a:cubicBezTo>
                    <a:cubicBezTo>
                      <a:pt x="6067" y="3989"/>
                      <a:pt x="6151" y="3922"/>
                      <a:pt x="6242" y="3922"/>
                    </a:cubicBezTo>
                    <a:close/>
                    <a:moveTo>
                      <a:pt x="9035" y="6705"/>
                    </a:moveTo>
                    <a:lnTo>
                      <a:pt x="9054" y="6709"/>
                    </a:lnTo>
                    <a:lnTo>
                      <a:pt x="9054" y="6709"/>
                    </a:lnTo>
                    <a:lnTo>
                      <a:pt x="9046" y="6705"/>
                    </a:lnTo>
                    <a:close/>
                    <a:moveTo>
                      <a:pt x="8022" y="0"/>
                    </a:moveTo>
                    <a:cubicBezTo>
                      <a:pt x="7975" y="0"/>
                      <a:pt x="7931" y="30"/>
                      <a:pt x="7912" y="68"/>
                    </a:cubicBezTo>
                    <a:cubicBezTo>
                      <a:pt x="7858" y="133"/>
                      <a:pt x="7825" y="210"/>
                      <a:pt x="7792" y="286"/>
                    </a:cubicBezTo>
                    <a:cubicBezTo>
                      <a:pt x="7760" y="482"/>
                      <a:pt x="7771" y="678"/>
                      <a:pt x="7825" y="864"/>
                    </a:cubicBezTo>
                    <a:cubicBezTo>
                      <a:pt x="7836" y="885"/>
                      <a:pt x="7847" y="907"/>
                      <a:pt x="7858" y="918"/>
                    </a:cubicBezTo>
                    <a:cubicBezTo>
                      <a:pt x="8054" y="1114"/>
                      <a:pt x="8163" y="1365"/>
                      <a:pt x="8326" y="1583"/>
                    </a:cubicBezTo>
                    <a:cubicBezTo>
                      <a:pt x="8414" y="1714"/>
                      <a:pt x="8479" y="1844"/>
                      <a:pt x="8555" y="1975"/>
                    </a:cubicBezTo>
                    <a:cubicBezTo>
                      <a:pt x="8577" y="1997"/>
                      <a:pt x="8588" y="2030"/>
                      <a:pt x="8599" y="2062"/>
                    </a:cubicBezTo>
                    <a:cubicBezTo>
                      <a:pt x="8621" y="2128"/>
                      <a:pt x="8632" y="2193"/>
                      <a:pt x="8653" y="2258"/>
                    </a:cubicBezTo>
                    <a:cubicBezTo>
                      <a:pt x="8741" y="2487"/>
                      <a:pt x="8839" y="2716"/>
                      <a:pt x="8926" y="2945"/>
                    </a:cubicBezTo>
                    <a:cubicBezTo>
                      <a:pt x="9013" y="3141"/>
                      <a:pt x="9035" y="3370"/>
                      <a:pt x="9002" y="3588"/>
                    </a:cubicBezTo>
                    <a:cubicBezTo>
                      <a:pt x="8937" y="4089"/>
                      <a:pt x="8751" y="4504"/>
                      <a:pt x="8283" y="4765"/>
                    </a:cubicBezTo>
                    <a:cubicBezTo>
                      <a:pt x="8187" y="4844"/>
                      <a:pt x="8062" y="4881"/>
                      <a:pt x="7932" y="4881"/>
                    </a:cubicBezTo>
                    <a:cubicBezTo>
                      <a:pt x="7900" y="4881"/>
                      <a:pt x="7868" y="4878"/>
                      <a:pt x="7836" y="4874"/>
                    </a:cubicBezTo>
                    <a:cubicBezTo>
                      <a:pt x="7716" y="4863"/>
                      <a:pt x="7585" y="4852"/>
                      <a:pt x="7455" y="4841"/>
                    </a:cubicBezTo>
                    <a:cubicBezTo>
                      <a:pt x="7106" y="4809"/>
                      <a:pt x="6812" y="4558"/>
                      <a:pt x="6724" y="4209"/>
                    </a:cubicBezTo>
                    <a:cubicBezTo>
                      <a:pt x="6703" y="4078"/>
                      <a:pt x="6605" y="3959"/>
                      <a:pt x="6474" y="3915"/>
                    </a:cubicBezTo>
                    <a:cubicBezTo>
                      <a:pt x="6419" y="3893"/>
                      <a:pt x="6365" y="3871"/>
                      <a:pt x="6310" y="3861"/>
                    </a:cubicBezTo>
                    <a:cubicBezTo>
                      <a:pt x="6274" y="3852"/>
                      <a:pt x="6239" y="3848"/>
                      <a:pt x="6207" y="3848"/>
                    </a:cubicBezTo>
                    <a:cubicBezTo>
                      <a:pt x="6040" y="3848"/>
                      <a:pt x="5942" y="3964"/>
                      <a:pt x="5951" y="4166"/>
                    </a:cubicBezTo>
                    <a:cubicBezTo>
                      <a:pt x="5951" y="4209"/>
                      <a:pt x="5962" y="4242"/>
                      <a:pt x="5962" y="4286"/>
                    </a:cubicBezTo>
                    <a:cubicBezTo>
                      <a:pt x="5853" y="4329"/>
                      <a:pt x="5744" y="4384"/>
                      <a:pt x="5635" y="4416"/>
                    </a:cubicBezTo>
                    <a:cubicBezTo>
                      <a:pt x="5571" y="4432"/>
                      <a:pt x="5501" y="4442"/>
                      <a:pt x="5434" y="4442"/>
                    </a:cubicBezTo>
                    <a:cubicBezTo>
                      <a:pt x="5410" y="4442"/>
                      <a:pt x="5386" y="4441"/>
                      <a:pt x="5362" y="4438"/>
                    </a:cubicBezTo>
                    <a:cubicBezTo>
                      <a:pt x="5188" y="4438"/>
                      <a:pt x="5024" y="4340"/>
                      <a:pt x="4926" y="4187"/>
                    </a:cubicBezTo>
                    <a:cubicBezTo>
                      <a:pt x="4795" y="3991"/>
                      <a:pt x="4850" y="3817"/>
                      <a:pt x="4970" y="3643"/>
                    </a:cubicBezTo>
                    <a:cubicBezTo>
                      <a:pt x="5155" y="3370"/>
                      <a:pt x="5438" y="3174"/>
                      <a:pt x="5754" y="3109"/>
                    </a:cubicBezTo>
                    <a:cubicBezTo>
                      <a:pt x="5929" y="3065"/>
                      <a:pt x="6103" y="3054"/>
                      <a:pt x="6279" y="3054"/>
                    </a:cubicBezTo>
                    <a:cubicBezTo>
                      <a:pt x="6455" y="3054"/>
                      <a:pt x="6632" y="3065"/>
                      <a:pt x="6812" y="3065"/>
                    </a:cubicBezTo>
                    <a:cubicBezTo>
                      <a:pt x="6986" y="3065"/>
                      <a:pt x="7160" y="3087"/>
                      <a:pt x="7357" y="3109"/>
                    </a:cubicBezTo>
                    <a:lnTo>
                      <a:pt x="7248" y="3141"/>
                    </a:lnTo>
                    <a:cubicBezTo>
                      <a:pt x="7312" y="3154"/>
                      <a:pt x="7375" y="3160"/>
                      <a:pt x="7437" y="3160"/>
                    </a:cubicBezTo>
                    <a:cubicBezTo>
                      <a:pt x="7638" y="3160"/>
                      <a:pt x="7830" y="3101"/>
                      <a:pt x="8021" y="3043"/>
                    </a:cubicBezTo>
                    <a:cubicBezTo>
                      <a:pt x="8087" y="3032"/>
                      <a:pt x="8152" y="3000"/>
                      <a:pt x="8185" y="2934"/>
                    </a:cubicBezTo>
                    <a:cubicBezTo>
                      <a:pt x="8161" y="2919"/>
                      <a:pt x="8139" y="2913"/>
                      <a:pt x="8118" y="2913"/>
                    </a:cubicBezTo>
                    <a:cubicBezTo>
                      <a:pt x="8080" y="2913"/>
                      <a:pt x="8045" y="2931"/>
                      <a:pt x="8010" y="2945"/>
                    </a:cubicBezTo>
                    <a:cubicBezTo>
                      <a:pt x="7858" y="3021"/>
                      <a:pt x="7694" y="3065"/>
                      <a:pt x="7531" y="3065"/>
                    </a:cubicBezTo>
                    <a:cubicBezTo>
                      <a:pt x="7378" y="3054"/>
                      <a:pt x="7237" y="3032"/>
                      <a:pt x="7084" y="3021"/>
                    </a:cubicBezTo>
                    <a:cubicBezTo>
                      <a:pt x="6870" y="2997"/>
                      <a:pt x="6656" y="2983"/>
                      <a:pt x="6443" y="2983"/>
                    </a:cubicBezTo>
                    <a:cubicBezTo>
                      <a:pt x="6278" y="2983"/>
                      <a:pt x="6113" y="2991"/>
                      <a:pt x="5951" y="3010"/>
                    </a:cubicBezTo>
                    <a:cubicBezTo>
                      <a:pt x="5765" y="3043"/>
                      <a:pt x="5591" y="3087"/>
                      <a:pt x="5417" y="3152"/>
                    </a:cubicBezTo>
                    <a:cubicBezTo>
                      <a:pt x="4992" y="3305"/>
                      <a:pt x="4785" y="3653"/>
                      <a:pt x="4676" y="4057"/>
                    </a:cubicBezTo>
                    <a:cubicBezTo>
                      <a:pt x="4545" y="4504"/>
                      <a:pt x="4567" y="4929"/>
                      <a:pt x="4904" y="5299"/>
                    </a:cubicBezTo>
                    <a:lnTo>
                      <a:pt x="4817" y="5343"/>
                    </a:lnTo>
                    <a:cubicBezTo>
                      <a:pt x="4523" y="5473"/>
                      <a:pt x="4207" y="5572"/>
                      <a:pt x="3891" y="5626"/>
                    </a:cubicBezTo>
                    <a:cubicBezTo>
                      <a:pt x="3864" y="5631"/>
                      <a:pt x="3835" y="5633"/>
                      <a:pt x="3806" y="5633"/>
                    </a:cubicBezTo>
                    <a:cubicBezTo>
                      <a:pt x="3764" y="5633"/>
                      <a:pt x="3722" y="5628"/>
                      <a:pt x="3684" y="5615"/>
                    </a:cubicBezTo>
                    <a:lnTo>
                      <a:pt x="3640" y="5615"/>
                    </a:lnTo>
                    <a:cubicBezTo>
                      <a:pt x="3640" y="5648"/>
                      <a:pt x="3629" y="5681"/>
                      <a:pt x="3608" y="5724"/>
                    </a:cubicBezTo>
                    <a:cubicBezTo>
                      <a:pt x="3499" y="5713"/>
                      <a:pt x="3390" y="5702"/>
                      <a:pt x="3292" y="5681"/>
                    </a:cubicBezTo>
                    <a:cubicBezTo>
                      <a:pt x="2954" y="5604"/>
                      <a:pt x="2638" y="5452"/>
                      <a:pt x="2376" y="5234"/>
                    </a:cubicBezTo>
                    <a:cubicBezTo>
                      <a:pt x="2191" y="5081"/>
                      <a:pt x="2038" y="4918"/>
                      <a:pt x="1842" y="4754"/>
                    </a:cubicBezTo>
                    <a:cubicBezTo>
                      <a:pt x="1646" y="4580"/>
                      <a:pt x="1439" y="4405"/>
                      <a:pt x="1166" y="4362"/>
                    </a:cubicBezTo>
                    <a:cubicBezTo>
                      <a:pt x="1155" y="4362"/>
                      <a:pt x="1145" y="4351"/>
                      <a:pt x="1145" y="4351"/>
                    </a:cubicBezTo>
                    <a:cubicBezTo>
                      <a:pt x="1127" y="4288"/>
                      <a:pt x="1095" y="4273"/>
                      <a:pt x="1058" y="4273"/>
                    </a:cubicBezTo>
                    <a:cubicBezTo>
                      <a:pt x="1024" y="4273"/>
                      <a:pt x="985" y="4286"/>
                      <a:pt x="948" y="4286"/>
                    </a:cubicBezTo>
                    <a:cubicBezTo>
                      <a:pt x="676" y="4307"/>
                      <a:pt x="414" y="4384"/>
                      <a:pt x="164" y="4493"/>
                    </a:cubicBezTo>
                    <a:cubicBezTo>
                      <a:pt x="120" y="4514"/>
                      <a:pt x="87" y="4547"/>
                      <a:pt x="55" y="4569"/>
                    </a:cubicBezTo>
                    <a:cubicBezTo>
                      <a:pt x="0" y="4623"/>
                      <a:pt x="0" y="4656"/>
                      <a:pt x="55" y="4732"/>
                    </a:cubicBezTo>
                    <a:lnTo>
                      <a:pt x="262" y="4645"/>
                    </a:lnTo>
                    <a:lnTo>
                      <a:pt x="262" y="4645"/>
                    </a:lnTo>
                    <a:cubicBezTo>
                      <a:pt x="196" y="4754"/>
                      <a:pt x="164" y="4885"/>
                      <a:pt x="186" y="5005"/>
                    </a:cubicBezTo>
                    <a:lnTo>
                      <a:pt x="502" y="4907"/>
                    </a:lnTo>
                    <a:cubicBezTo>
                      <a:pt x="553" y="4887"/>
                      <a:pt x="606" y="4877"/>
                      <a:pt x="658" y="4877"/>
                    </a:cubicBezTo>
                    <a:cubicBezTo>
                      <a:pt x="805" y="4877"/>
                      <a:pt x="947" y="4952"/>
                      <a:pt x="1036" y="5081"/>
                    </a:cubicBezTo>
                    <a:cubicBezTo>
                      <a:pt x="1068" y="5136"/>
                      <a:pt x="1101" y="5190"/>
                      <a:pt x="1134" y="5245"/>
                    </a:cubicBezTo>
                    <a:cubicBezTo>
                      <a:pt x="1254" y="5463"/>
                      <a:pt x="1373" y="5670"/>
                      <a:pt x="1493" y="5888"/>
                    </a:cubicBezTo>
                    <a:cubicBezTo>
                      <a:pt x="1613" y="6127"/>
                      <a:pt x="1766" y="6367"/>
                      <a:pt x="1897" y="6607"/>
                    </a:cubicBezTo>
                    <a:cubicBezTo>
                      <a:pt x="1918" y="6640"/>
                      <a:pt x="1951" y="6683"/>
                      <a:pt x="1984" y="6716"/>
                    </a:cubicBezTo>
                    <a:lnTo>
                      <a:pt x="2016" y="6694"/>
                    </a:lnTo>
                    <a:cubicBezTo>
                      <a:pt x="1995" y="6650"/>
                      <a:pt x="1973" y="6596"/>
                      <a:pt x="1940" y="6552"/>
                    </a:cubicBezTo>
                    <a:cubicBezTo>
                      <a:pt x="1788" y="6247"/>
                      <a:pt x="1624" y="5953"/>
                      <a:pt x="1461" y="5659"/>
                    </a:cubicBezTo>
                    <a:cubicBezTo>
                      <a:pt x="1363" y="5473"/>
                      <a:pt x="1264" y="5299"/>
                      <a:pt x="1155" y="5125"/>
                    </a:cubicBezTo>
                    <a:cubicBezTo>
                      <a:pt x="1054" y="4913"/>
                      <a:pt x="847" y="4787"/>
                      <a:pt x="633" y="4787"/>
                    </a:cubicBezTo>
                    <a:cubicBezTo>
                      <a:pt x="571" y="4787"/>
                      <a:pt x="508" y="4798"/>
                      <a:pt x="447" y="4820"/>
                    </a:cubicBezTo>
                    <a:cubicBezTo>
                      <a:pt x="403" y="4830"/>
                      <a:pt x="360" y="4841"/>
                      <a:pt x="316" y="4841"/>
                    </a:cubicBezTo>
                    <a:lnTo>
                      <a:pt x="305" y="4820"/>
                    </a:lnTo>
                    <a:lnTo>
                      <a:pt x="578" y="4558"/>
                    </a:lnTo>
                    <a:lnTo>
                      <a:pt x="207" y="4602"/>
                    </a:lnTo>
                    <a:cubicBezTo>
                      <a:pt x="218" y="4580"/>
                      <a:pt x="218" y="4569"/>
                      <a:pt x="218" y="4569"/>
                    </a:cubicBezTo>
                    <a:cubicBezTo>
                      <a:pt x="262" y="4547"/>
                      <a:pt x="305" y="4525"/>
                      <a:pt x="349" y="4504"/>
                    </a:cubicBezTo>
                    <a:cubicBezTo>
                      <a:pt x="492" y="4432"/>
                      <a:pt x="647" y="4397"/>
                      <a:pt x="804" y="4397"/>
                    </a:cubicBezTo>
                    <a:cubicBezTo>
                      <a:pt x="934" y="4397"/>
                      <a:pt x="1064" y="4421"/>
                      <a:pt x="1188" y="4471"/>
                    </a:cubicBezTo>
                    <a:cubicBezTo>
                      <a:pt x="1493" y="4580"/>
                      <a:pt x="1755" y="4754"/>
                      <a:pt x="1984" y="4983"/>
                    </a:cubicBezTo>
                    <a:cubicBezTo>
                      <a:pt x="2234" y="5255"/>
                      <a:pt x="2550" y="5463"/>
                      <a:pt x="2888" y="5604"/>
                    </a:cubicBezTo>
                    <a:cubicBezTo>
                      <a:pt x="2943" y="5626"/>
                      <a:pt x="3041" y="5615"/>
                      <a:pt x="3030" y="5724"/>
                    </a:cubicBezTo>
                    <a:cubicBezTo>
                      <a:pt x="3019" y="5724"/>
                      <a:pt x="3052" y="5735"/>
                      <a:pt x="3063" y="5735"/>
                    </a:cubicBezTo>
                    <a:cubicBezTo>
                      <a:pt x="3204" y="5743"/>
                      <a:pt x="3340" y="5796"/>
                      <a:pt x="3479" y="5796"/>
                    </a:cubicBezTo>
                    <a:cubicBezTo>
                      <a:pt x="3521" y="5796"/>
                      <a:pt x="3564" y="5791"/>
                      <a:pt x="3608" y="5779"/>
                    </a:cubicBezTo>
                    <a:cubicBezTo>
                      <a:pt x="3615" y="5777"/>
                      <a:pt x="3623" y="5776"/>
                      <a:pt x="3631" y="5776"/>
                    </a:cubicBezTo>
                    <a:cubicBezTo>
                      <a:pt x="3669" y="5776"/>
                      <a:pt x="3708" y="5797"/>
                      <a:pt x="3717" y="5833"/>
                    </a:cubicBezTo>
                    <a:cubicBezTo>
                      <a:pt x="3738" y="5866"/>
                      <a:pt x="3749" y="5898"/>
                      <a:pt x="3771" y="5920"/>
                    </a:cubicBezTo>
                    <a:cubicBezTo>
                      <a:pt x="3956" y="6291"/>
                      <a:pt x="4196" y="6629"/>
                      <a:pt x="4490" y="6923"/>
                    </a:cubicBezTo>
                    <a:cubicBezTo>
                      <a:pt x="4534" y="6966"/>
                      <a:pt x="4577" y="7010"/>
                      <a:pt x="4643" y="7010"/>
                    </a:cubicBezTo>
                    <a:cubicBezTo>
                      <a:pt x="4621" y="6956"/>
                      <a:pt x="4588" y="6912"/>
                      <a:pt x="4545" y="6858"/>
                    </a:cubicBezTo>
                    <a:cubicBezTo>
                      <a:pt x="4272" y="6563"/>
                      <a:pt x="4022" y="6225"/>
                      <a:pt x="3826" y="5877"/>
                    </a:cubicBezTo>
                    <a:cubicBezTo>
                      <a:pt x="3804" y="5833"/>
                      <a:pt x="3760" y="5800"/>
                      <a:pt x="3782" y="5735"/>
                    </a:cubicBezTo>
                    <a:cubicBezTo>
                      <a:pt x="3880" y="5724"/>
                      <a:pt x="3989" y="5713"/>
                      <a:pt x="4087" y="5691"/>
                    </a:cubicBezTo>
                    <a:cubicBezTo>
                      <a:pt x="4370" y="5593"/>
                      <a:pt x="4643" y="5506"/>
                      <a:pt x="4915" y="5419"/>
                    </a:cubicBezTo>
                    <a:cubicBezTo>
                      <a:pt x="4946" y="5404"/>
                      <a:pt x="4982" y="5388"/>
                      <a:pt x="5009" y="5388"/>
                    </a:cubicBezTo>
                    <a:cubicBezTo>
                      <a:pt x="5020" y="5388"/>
                      <a:pt x="5029" y="5391"/>
                      <a:pt x="5035" y="5397"/>
                    </a:cubicBezTo>
                    <a:cubicBezTo>
                      <a:pt x="5101" y="5452"/>
                      <a:pt x="5199" y="5495"/>
                      <a:pt x="5199" y="5582"/>
                    </a:cubicBezTo>
                    <a:cubicBezTo>
                      <a:pt x="5210" y="5691"/>
                      <a:pt x="5275" y="5789"/>
                      <a:pt x="5373" y="5855"/>
                    </a:cubicBezTo>
                    <a:cubicBezTo>
                      <a:pt x="5570" y="6010"/>
                      <a:pt x="5815" y="6106"/>
                      <a:pt x="6073" y="6106"/>
                    </a:cubicBezTo>
                    <a:cubicBezTo>
                      <a:pt x="6087" y="6106"/>
                      <a:pt x="6100" y="6106"/>
                      <a:pt x="6114" y="6106"/>
                    </a:cubicBezTo>
                    <a:cubicBezTo>
                      <a:pt x="6127" y="6106"/>
                      <a:pt x="6140" y="6106"/>
                      <a:pt x="6153" y="6106"/>
                    </a:cubicBezTo>
                    <a:cubicBezTo>
                      <a:pt x="6423" y="6106"/>
                      <a:pt x="6690" y="5998"/>
                      <a:pt x="6877" y="5789"/>
                    </a:cubicBezTo>
                    <a:cubicBezTo>
                      <a:pt x="7030" y="5637"/>
                      <a:pt x="7160" y="5452"/>
                      <a:pt x="7248" y="5245"/>
                    </a:cubicBezTo>
                    <a:cubicBezTo>
                      <a:pt x="7269" y="5168"/>
                      <a:pt x="7346" y="5125"/>
                      <a:pt x="7422" y="5125"/>
                    </a:cubicBezTo>
                    <a:cubicBezTo>
                      <a:pt x="7574" y="5103"/>
                      <a:pt x="7716" y="5059"/>
                      <a:pt x="7847" y="5027"/>
                    </a:cubicBezTo>
                    <a:cubicBezTo>
                      <a:pt x="7901" y="5016"/>
                      <a:pt x="7945" y="5016"/>
                      <a:pt x="8000" y="5016"/>
                    </a:cubicBezTo>
                    <a:cubicBezTo>
                      <a:pt x="8011" y="5018"/>
                      <a:pt x="8023" y="5019"/>
                      <a:pt x="8035" y="5019"/>
                    </a:cubicBezTo>
                    <a:cubicBezTo>
                      <a:pt x="8092" y="5019"/>
                      <a:pt x="8153" y="4999"/>
                      <a:pt x="8207" y="4972"/>
                    </a:cubicBezTo>
                    <a:cubicBezTo>
                      <a:pt x="8228" y="4961"/>
                      <a:pt x="8261" y="4961"/>
                      <a:pt x="8283" y="4961"/>
                    </a:cubicBezTo>
                    <a:cubicBezTo>
                      <a:pt x="8294" y="4994"/>
                      <a:pt x="8305" y="5027"/>
                      <a:pt x="8316" y="5059"/>
                    </a:cubicBezTo>
                    <a:cubicBezTo>
                      <a:pt x="8348" y="4950"/>
                      <a:pt x="8425" y="4863"/>
                      <a:pt x="8534" y="4841"/>
                    </a:cubicBezTo>
                    <a:cubicBezTo>
                      <a:pt x="8664" y="4820"/>
                      <a:pt x="8762" y="4721"/>
                      <a:pt x="8806" y="4602"/>
                    </a:cubicBezTo>
                    <a:cubicBezTo>
                      <a:pt x="8817" y="4569"/>
                      <a:pt x="8850" y="4547"/>
                      <a:pt x="8893" y="4493"/>
                    </a:cubicBezTo>
                    <a:cubicBezTo>
                      <a:pt x="8893" y="4569"/>
                      <a:pt x="8893" y="4612"/>
                      <a:pt x="8893" y="4656"/>
                    </a:cubicBezTo>
                    <a:cubicBezTo>
                      <a:pt x="8893" y="4798"/>
                      <a:pt x="8882" y="4950"/>
                      <a:pt x="8893" y="5092"/>
                    </a:cubicBezTo>
                    <a:cubicBezTo>
                      <a:pt x="8915" y="5321"/>
                      <a:pt x="8948" y="5550"/>
                      <a:pt x="8991" y="5779"/>
                    </a:cubicBezTo>
                    <a:cubicBezTo>
                      <a:pt x="9013" y="6040"/>
                      <a:pt x="9100" y="6302"/>
                      <a:pt x="9231" y="6531"/>
                    </a:cubicBezTo>
                    <a:cubicBezTo>
                      <a:pt x="9242" y="6563"/>
                      <a:pt x="9253" y="6585"/>
                      <a:pt x="9275" y="6607"/>
                    </a:cubicBezTo>
                    <a:lnTo>
                      <a:pt x="9253" y="6629"/>
                    </a:lnTo>
                    <a:cubicBezTo>
                      <a:pt x="9187" y="6574"/>
                      <a:pt x="9111" y="6531"/>
                      <a:pt x="9057" y="6476"/>
                    </a:cubicBezTo>
                    <a:cubicBezTo>
                      <a:pt x="8784" y="6215"/>
                      <a:pt x="8588" y="5909"/>
                      <a:pt x="8457" y="5561"/>
                    </a:cubicBezTo>
                    <a:cubicBezTo>
                      <a:pt x="8435" y="5528"/>
                      <a:pt x="8425" y="5495"/>
                      <a:pt x="8403" y="5463"/>
                    </a:cubicBezTo>
                    <a:lnTo>
                      <a:pt x="8370" y="5473"/>
                    </a:lnTo>
                    <a:cubicBezTo>
                      <a:pt x="8414" y="5735"/>
                      <a:pt x="8523" y="5986"/>
                      <a:pt x="8697" y="6193"/>
                    </a:cubicBezTo>
                    <a:cubicBezTo>
                      <a:pt x="8839" y="6411"/>
                      <a:pt x="9035" y="6607"/>
                      <a:pt x="9264" y="6749"/>
                    </a:cubicBezTo>
                    <a:lnTo>
                      <a:pt x="9054" y="6709"/>
                    </a:lnTo>
                    <a:lnTo>
                      <a:pt x="9054" y="6709"/>
                    </a:lnTo>
                    <a:lnTo>
                      <a:pt x="9318" y="6825"/>
                    </a:lnTo>
                    <a:cubicBezTo>
                      <a:pt x="9068" y="7141"/>
                      <a:pt x="8795" y="7457"/>
                      <a:pt x="8501" y="7740"/>
                    </a:cubicBezTo>
                    <a:lnTo>
                      <a:pt x="8359" y="7675"/>
                    </a:lnTo>
                    <a:lnTo>
                      <a:pt x="8348" y="7686"/>
                    </a:lnTo>
                    <a:lnTo>
                      <a:pt x="8425" y="7806"/>
                    </a:lnTo>
                    <a:lnTo>
                      <a:pt x="7989" y="8252"/>
                    </a:lnTo>
                    <a:lnTo>
                      <a:pt x="8054" y="8274"/>
                    </a:lnTo>
                    <a:lnTo>
                      <a:pt x="7858" y="8514"/>
                    </a:lnTo>
                    <a:cubicBezTo>
                      <a:pt x="7934" y="8514"/>
                      <a:pt x="8010" y="8470"/>
                      <a:pt x="8065" y="8416"/>
                    </a:cubicBezTo>
                    <a:cubicBezTo>
                      <a:pt x="8108" y="8383"/>
                      <a:pt x="8141" y="8340"/>
                      <a:pt x="8174" y="8329"/>
                    </a:cubicBezTo>
                    <a:cubicBezTo>
                      <a:pt x="8316" y="8296"/>
                      <a:pt x="8425" y="8209"/>
                      <a:pt x="8501" y="8089"/>
                    </a:cubicBezTo>
                    <a:cubicBezTo>
                      <a:pt x="8588" y="7969"/>
                      <a:pt x="8675" y="7838"/>
                      <a:pt x="8784" y="7729"/>
                    </a:cubicBezTo>
                    <a:cubicBezTo>
                      <a:pt x="9220" y="7250"/>
                      <a:pt x="9612" y="6727"/>
                      <a:pt x="9950" y="6171"/>
                    </a:cubicBezTo>
                    <a:cubicBezTo>
                      <a:pt x="10016" y="6073"/>
                      <a:pt x="10092" y="5975"/>
                      <a:pt x="10168" y="5866"/>
                    </a:cubicBezTo>
                    <a:cubicBezTo>
                      <a:pt x="10223" y="5789"/>
                      <a:pt x="10266" y="5702"/>
                      <a:pt x="10299" y="5615"/>
                    </a:cubicBezTo>
                    <a:cubicBezTo>
                      <a:pt x="10321" y="5550"/>
                      <a:pt x="10332" y="5473"/>
                      <a:pt x="10343" y="5397"/>
                    </a:cubicBezTo>
                    <a:cubicBezTo>
                      <a:pt x="10354" y="5288"/>
                      <a:pt x="10408" y="5190"/>
                      <a:pt x="10343" y="5070"/>
                    </a:cubicBezTo>
                    <a:cubicBezTo>
                      <a:pt x="10332" y="5048"/>
                      <a:pt x="10332" y="5016"/>
                      <a:pt x="10343" y="4994"/>
                    </a:cubicBezTo>
                    <a:cubicBezTo>
                      <a:pt x="10343" y="4678"/>
                      <a:pt x="10321" y="4373"/>
                      <a:pt x="10255" y="4068"/>
                    </a:cubicBezTo>
                    <a:cubicBezTo>
                      <a:pt x="10168" y="3512"/>
                      <a:pt x="9994" y="2978"/>
                      <a:pt x="9743" y="2476"/>
                    </a:cubicBezTo>
                    <a:cubicBezTo>
                      <a:pt x="9503" y="2051"/>
                      <a:pt x="9231" y="1670"/>
                      <a:pt x="8915" y="1299"/>
                    </a:cubicBezTo>
                    <a:cubicBezTo>
                      <a:pt x="8882" y="1278"/>
                      <a:pt x="8850" y="1256"/>
                      <a:pt x="8817" y="1223"/>
                    </a:cubicBezTo>
                    <a:cubicBezTo>
                      <a:pt x="8784" y="1190"/>
                      <a:pt x="8741" y="1158"/>
                      <a:pt x="8708" y="1114"/>
                    </a:cubicBezTo>
                    <a:cubicBezTo>
                      <a:pt x="8643" y="1038"/>
                      <a:pt x="8577" y="951"/>
                      <a:pt x="8501" y="874"/>
                    </a:cubicBezTo>
                    <a:cubicBezTo>
                      <a:pt x="8457" y="820"/>
                      <a:pt x="8403" y="787"/>
                      <a:pt x="8370" y="733"/>
                    </a:cubicBezTo>
                    <a:cubicBezTo>
                      <a:pt x="8261" y="602"/>
                      <a:pt x="8185" y="449"/>
                      <a:pt x="8130" y="286"/>
                    </a:cubicBezTo>
                    <a:cubicBezTo>
                      <a:pt x="8119" y="264"/>
                      <a:pt x="8108" y="242"/>
                      <a:pt x="8098" y="221"/>
                    </a:cubicBezTo>
                    <a:lnTo>
                      <a:pt x="8065" y="231"/>
                    </a:lnTo>
                    <a:cubicBezTo>
                      <a:pt x="8065" y="275"/>
                      <a:pt x="8076" y="308"/>
                      <a:pt x="8076" y="351"/>
                    </a:cubicBezTo>
                    <a:cubicBezTo>
                      <a:pt x="8119" y="493"/>
                      <a:pt x="8185" y="624"/>
                      <a:pt x="8283" y="744"/>
                    </a:cubicBezTo>
                    <a:cubicBezTo>
                      <a:pt x="8316" y="776"/>
                      <a:pt x="8381" y="831"/>
                      <a:pt x="8348" y="907"/>
                    </a:cubicBezTo>
                    <a:lnTo>
                      <a:pt x="8196" y="820"/>
                    </a:lnTo>
                    <a:lnTo>
                      <a:pt x="8196" y="820"/>
                    </a:lnTo>
                    <a:cubicBezTo>
                      <a:pt x="8218" y="945"/>
                      <a:pt x="8240" y="990"/>
                      <a:pt x="8315" y="990"/>
                    </a:cubicBezTo>
                    <a:cubicBezTo>
                      <a:pt x="8351" y="990"/>
                      <a:pt x="8400" y="979"/>
                      <a:pt x="8468" y="962"/>
                    </a:cubicBezTo>
                    <a:cubicBezTo>
                      <a:pt x="8741" y="1332"/>
                      <a:pt x="9024" y="1703"/>
                      <a:pt x="9307" y="2073"/>
                    </a:cubicBezTo>
                    <a:cubicBezTo>
                      <a:pt x="9286" y="2019"/>
                      <a:pt x="9264" y="1964"/>
                      <a:pt x="9242" y="1910"/>
                    </a:cubicBezTo>
                    <a:cubicBezTo>
                      <a:pt x="9204" y="1834"/>
                      <a:pt x="9157" y="1766"/>
                      <a:pt x="9117" y="1692"/>
                    </a:cubicBezTo>
                    <a:lnTo>
                      <a:pt x="9117" y="1692"/>
                    </a:lnTo>
                    <a:cubicBezTo>
                      <a:pt x="9231" y="1838"/>
                      <a:pt x="9346" y="1994"/>
                      <a:pt x="9460" y="2150"/>
                    </a:cubicBezTo>
                    <a:cubicBezTo>
                      <a:pt x="9493" y="2204"/>
                      <a:pt x="9525" y="2269"/>
                      <a:pt x="9569" y="2335"/>
                    </a:cubicBezTo>
                    <a:lnTo>
                      <a:pt x="9438" y="2269"/>
                    </a:lnTo>
                    <a:lnTo>
                      <a:pt x="9416" y="2291"/>
                    </a:lnTo>
                    <a:cubicBezTo>
                      <a:pt x="9634" y="2564"/>
                      <a:pt x="9798" y="2869"/>
                      <a:pt x="9907" y="3207"/>
                    </a:cubicBezTo>
                    <a:cubicBezTo>
                      <a:pt x="9972" y="3316"/>
                      <a:pt x="10005" y="3435"/>
                      <a:pt x="9983" y="3566"/>
                    </a:cubicBezTo>
                    <a:cubicBezTo>
                      <a:pt x="9983" y="3599"/>
                      <a:pt x="9983" y="3621"/>
                      <a:pt x="9994" y="3643"/>
                    </a:cubicBezTo>
                    <a:cubicBezTo>
                      <a:pt x="10114" y="3959"/>
                      <a:pt x="10190" y="4296"/>
                      <a:pt x="10201" y="4634"/>
                    </a:cubicBezTo>
                    <a:cubicBezTo>
                      <a:pt x="10255" y="5092"/>
                      <a:pt x="10223" y="5539"/>
                      <a:pt x="9830" y="5866"/>
                    </a:cubicBezTo>
                    <a:cubicBezTo>
                      <a:pt x="9820" y="5877"/>
                      <a:pt x="9820" y="5877"/>
                      <a:pt x="9809" y="5888"/>
                    </a:cubicBezTo>
                    <a:cubicBezTo>
                      <a:pt x="9798" y="5909"/>
                      <a:pt x="9787" y="5931"/>
                      <a:pt x="9765" y="5975"/>
                    </a:cubicBezTo>
                    <a:cubicBezTo>
                      <a:pt x="9907" y="5920"/>
                      <a:pt x="9961" y="5800"/>
                      <a:pt x="10070" y="5735"/>
                    </a:cubicBezTo>
                    <a:lnTo>
                      <a:pt x="10070" y="5735"/>
                    </a:lnTo>
                    <a:cubicBezTo>
                      <a:pt x="9852" y="6029"/>
                      <a:pt x="9667" y="6356"/>
                      <a:pt x="9427" y="6650"/>
                    </a:cubicBezTo>
                    <a:cubicBezTo>
                      <a:pt x="9394" y="6607"/>
                      <a:pt x="9351" y="6563"/>
                      <a:pt x="9318" y="6509"/>
                    </a:cubicBezTo>
                    <a:cubicBezTo>
                      <a:pt x="9253" y="6389"/>
                      <a:pt x="9209" y="6258"/>
                      <a:pt x="9166" y="6138"/>
                    </a:cubicBezTo>
                    <a:cubicBezTo>
                      <a:pt x="9068" y="5811"/>
                      <a:pt x="9035" y="5484"/>
                      <a:pt x="9068" y="5147"/>
                    </a:cubicBezTo>
                    <a:cubicBezTo>
                      <a:pt x="9100" y="4820"/>
                      <a:pt x="9111" y="4493"/>
                      <a:pt x="9089" y="4166"/>
                    </a:cubicBezTo>
                    <a:cubicBezTo>
                      <a:pt x="9089" y="4133"/>
                      <a:pt x="9089" y="4100"/>
                      <a:pt x="9078" y="4068"/>
                    </a:cubicBezTo>
                    <a:lnTo>
                      <a:pt x="9057" y="4068"/>
                    </a:lnTo>
                    <a:lnTo>
                      <a:pt x="9013" y="4198"/>
                    </a:lnTo>
                    <a:cubicBezTo>
                      <a:pt x="9057" y="3817"/>
                      <a:pt x="9155" y="3446"/>
                      <a:pt x="9111" y="3054"/>
                    </a:cubicBezTo>
                    <a:cubicBezTo>
                      <a:pt x="9013" y="3043"/>
                      <a:pt x="9013" y="2956"/>
                      <a:pt x="9002" y="2891"/>
                    </a:cubicBezTo>
                    <a:cubicBezTo>
                      <a:pt x="8871" y="2378"/>
                      <a:pt x="8653" y="1899"/>
                      <a:pt x="8348" y="1474"/>
                    </a:cubicBezTo>
                    <a:cubicBezTo>
                      <a:pt x="8228" y="1299"/>
                      <a:pt x="8108" y="1136"/>
                      <a:pt x="7989" y="951"/>
                    </a:cubicBezTo>
                    <a:cubicBezTo>
                      <a:pt x="7803" y="667"/>
                      <a:pt x="7825" y="297"/>
                      <a:pt x="8043" y="46"/>
                    </a:cubicBezTo>
                    <a:lnTo>
                      <a:pt x="8043" y="3"/>
                    </a:lnTo>
                    <a:cubicBezTo>
                      <a:pt x="8036" y="1"/>
                      <a:pt x="8029" y="0"/>
                      <a:pt x="80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34"/>
              <p:cNvSpPr/>
              <p:nvPr/>
            </p:nvSpPr>
            <p:spPr>
              <a:xfrm>
                <a:off x="6027845" y="2099890"/>
                <a:ext cx="432858" cy="448555"/>
              </a:xfrm>
              <a:custGeom>
                <a:avLst/>
                <a:gdLst/>
                <a:ahLst/>
                <a:cxnLst/>
                <a:rect l="l" t="t" r="r" b="b"/>
                <a:pathLst>
                  <a:path w="2399" h="2486" extrusionOk="0">
                    <a:moveTo>
                      <a:pt x="2399" y="1"/>
                    </a:moveTo>
                    <a:cubicBezTo>
                      <a:pt x="2366" y="110"/>
                      <a:pt x="2322" y="219"/>
                      <a:pt x="2268" y="317"/>
                    </a:cubicBezTo>
                    <a:cubicBezTo>
                      <a:pt x="2268" y="251"/>
                      <a:pt x="2257" y="197"/>
                      <a:pt x="2257" y="132"/>
                    </a:cubicBezTo>
                    <a:lnTo>
                      <a:pt x="2224" y="132"/>
                    </a:lnTo>
                    <a:cubicBezTo>
                      <a:pt x="2202" y="448"/>
                      <a:pt x="2115" y="764"/>
                      <a:pt x="1973" y="1047"/>
                    </a:cubicBezTo>
                    <a:cubicBezTo>
                      <a:pt x="2006" y="905"/>
                      <a:pt x="2039" y="764"/>
                      <a:pt x="2082" y="611"/>
                    </a:cubicBezTo>
                    <a:cubicBezTo>
                      <a:pt x="2115" y="469"/>
                      <a:pt x="2137" y="317"/>
                      <a:pt x="2126" y="164"/>
                    </a:cubicBezTo>
                    <a:lnTo>
                      <a:pt x="2126" y="164"/>
                    </a:lnTo>
                    <a:cubicBezTo>
                      <a:pt x="2115" y="175"/>
                      <a:pt x="2104" y="186"/>
                      <a:pt x="2093" y="208"/>
                    </a:cubicBezTo>
                    <a:cubicBezTo>
                      <a:pt x="2061" y="360"/>
                      <a:pt x="2017" y="524"/>
                      <a:pt x="1973" y="687"/>
                    </a:cubicBezTo>
                    <a:cubicBezTo>
                      <a:pt x="1832" y="1287"/>
                      <a:pt x="1450" y="1799"/>
                      <a:pt x="916" y="2115"/>
                    </a:cubicBezTo>
                    <a:cubicBezTo>
                      <a:pt x="829" y="2148"/>
                      <a:pt x="753" y="2180"/>
                      <a:pt x="677" y="2235"/>
                    </a:cubicBezTo>
                    <a:cubicBezTo>
                      <a:pt x="480" y="2409"/>
                      <a:pt x="241" y="2387"/>
                      <a:pt x="1" y="2442"/>
                    </a:cubicBezTo>
                    <a:cubicBezTo>
                      <a:pt x="59" y="2471"/>
                      <a:pt x="122" y="2486"/>
                      <a:pt x="187" y="2486"/>
                    </a:cubicBezTo>
                    <a:cubicBezTo>
                      <a:pt x="219" y="2486"/>
                      <a:pt x="252" y="2482"/>
                      <a:pt x="284" y="2475"/>
                    </a:cubicBezTo>
                    <a:cubicBezTo>
                      <a:pt x="611" y="2420"/>
                      <a:pt x="938" y="2300"/>
                      <a:pt x="1232" y="2137"/>
                    </a:cubicBezTo>
                    <a:cubicBezTo>
                      <a:pt x="1570" y="1908"/>
                      <a:pt x="1854" y="1603"/>
                      <a:pt x="2028" y="1232"/>
                    </a:cubicBezTo>
                    <a:cubicBezTo>
                      <a:pt x="2181" y="884"/>
                      <a:pt x="2300" y="524"/>
                      <a:pt x="2388" y="153"/>
                    </a:cubicBezTo>
                    <a:cubicBezTo>
                      <a:pt x="2399" y="99"/>
                      <a:pt x="2399" y="55"/>
                      <a:pt x="2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34"/>
              <p:cNvSpPr/>
              <p:nvPr/>
            </p:nvSpPr>
            <p:spPr>
              <a:xfrm>
                <a:off x="5298351" y="1567071"/>
                <a:ext cx="529209" cy="289594"/>
              </a:xfrm>
              <a:custGeom>
                <a:avLst/>
                <a:gdLst/>
                <a:ahLst/>
                <a:cxnLst/>
                <a:rect l="l" t="t" r="r" b="b"/>
                <a:pathLst>
                  <a:path w="2933" h="1605" extrusionOk="0">
                    <a:moveTo>
                      <a:pt x="1930" y="1515"/>
                    </a:moveTo>
                    <a:lnTo>
                      <a:pt x="1930" y="1526"/>
                    </a:lnTo>
                    <a:lnTo>
                      <a:pt x="1701" y="1526"/>
                    </a:lnTo>
                    <a:lnTo>
                      <a:pt x="1701" y="1515"/>
                    </a:lnTo>
                    <a:close/>
                    <a:moveTo>
                      <a:pt x="1" y="0"/>
                    </a:moveTo>
                    <a:lnTo>
                      <a:pt x="1" y="0"/>
                    </a:lnTo>
                    <a:cubicBezTo>
                      <a:pt x="22" y="66"/>
                      <a:pt x="44" y="109"/>
                      <a:pt x="66" y="153"/>
                    </a:cubicBezTo>
                    <a:cubicBezTo>
                      <a:pt x="208" y="469"/>
                      <a:pt x="371" y="763"/>
                      <a:pt x="557" y="1036"/>
                    </a:cubicBezTo>
                    <a:cubicBezTo>
                      <a:pt x="589" y="1123"/>
                      <a:pt x="644" y="1199"/>
                      <a:pt x="687" y="1265"/>
                    </a:cubicBezTo>
                    <a:cubicBezTo>
                      <a:pt x="807" y="1384"/>
                      <a:pt x="960" y="1472"/>
                      <a:pt x="1123" y="1515"/>
                    </a:cubicBezTo>
                    <a:cubicBezTo>
                      <a:pt x="1388" y="1574"/>
                      <a:pt x="1659" y="1604"/>
                      <a:pt x="1931" y="1604"/>
                    </a:cubicBezTo>
                    <a:cubicBezTo>
                      <a:pt x="2163" y="1604"/>
                      <a:pt x="2396" y="1582"/>
                      <a:pt x="2627" y="1537"/>
                    </a:cubicBezTo>
                    <a:cubicBezTo>
                      <a:pt x="2736" y="1504"/>
                      <a:pt x="2834" y="1472"/>
                      <a:pt x="2932" y="1428"/>
                    </a:cubicBezTo>
                    <a:cubicBezTo>
                      <a:pt x="2921" y="1417"/>
                      <a:pt x="2921" y="1406"/>
                      <a:pt x="2921" y="1384"/>
                    </a:cubicBezTo>
                    <a:lnTo>
                      <a:pt x="2573" y="1428"/>
                    </a:lnTo>
                    <a:cubicBezTo>
                      <a:pt x="2453" y="1439"/>
                      <a:pt x="2322" y="1461"/>
                      <a:pt x="2202" y="1461"/>
                    </a:cubicBezTo>
                    <a:cubicBezTo>
                      <a:pt x="2178" y="1463"/>
                      <a:pt x="2154" y="1464"/>
                      <a:pt x="2129" y="1464"/>
                    </a:cubicBezTo>
                    <a:cubicBezTo>
                      <a:pt x="2030" y="1464"/>
                      <a:pt x="1927" y="1450"/>
                      <a:pt x="1832" y="1450"/>
                    </a:cubicBezTo>
                    <a:cubicBezTo>
                      <a:pt x="1794" y="1452"/>
                      <a:pt x="1757" y="1453"/>
                      <a:pt x="1719" y="1453"/>
                    </a:cubicBezTo>
                    <a:cubicBezTo>
                      <a:pt x="1539" y="1453"/>
                      <a:pt x="1358" y="1431"/>
                      <a:pt x="1178" y="1395"/>
                    </a:cubicBezTo>
                    <a:lnTo>
                      <a:pt x="1112" y="1395"/>
                    </a:lnTo>
                    <a:cubicBezTo>
                      <a:pt x="992" y="1395"/>
                      <a:pt x="883" y="1341"/>
                      <a:pt x="818" y="1254"/>
                    </a:cubicBezTo>
                    <a:cubicBezTo>
                      <a:pt x="731" y="1123"/>
                      <a:pt x="633" y="992"/>
                      <a:pt x="546" y="861"/>
                    </a:cubicBezTo>
                    <a:cubicBezTo>
                      <a:pt x="404" y="622"/>
                      <a:pt x="262" y="382"/>
                      <a:pt x="131" y="142"/>
                    </a:cubicBezTo>
                    <a:cubicBezTo>
                      <a:pt x="99" y="88"/>
                      <a:pt x="55" y="3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34"/>
              <p:cNvSpPr/>
              <p:nvPr/>
            </p:nvSpPr>
            <p:spPr>
              <a:xfrm>
                <a:off x="6356235" y="1059693"/>
                <a:ext cx="183139" cy="354189"/>
              </a:xfrm>
              <a:custGeom>
                <a:avLst/>
                <a:gdLst/>
                <a:ahLst/>
                <a:cxnLst/>
                <a:rect l="l" t="t" r="r" b="b"/>
                <a:pathLst>
                  <a:path w="1015" h="1963" extrusionOk="0">
                    <a:moveTo>
                      <a:pt x="884" y="1"/>
                    </a:moveTo>
                    <a:cubicBezTo>
                      <a:pt x="873" y="131"/>
                      <a:pt x="862" y="251"/>
                      <a:pt x="862" y="382"/>
                    </a:cubicBezTo>
                    <a:cubicBezTo>
                      <a:pt x="851" y="589"/>
                      <a:pt x="786" y="785"/>
                      <a:pt x="677" y="971"/>
                    </a:cubicBezTo>
                    <a:cubicBezTo>
                      <a:pt x="644" y="1025"/>
                      <a:pt x="600" y="1080"/>
                      <a:pt x="568" y="1145"/>
                    </a:cubicBezTo>
                    <a:cubicBezTo>
                      <a:pt x="558" y="1202"/>
                      <a:pt x="507" y="1234"/>
                      <a:pt x="451" y="1234"/>
                    </a:cubicBezTo>
                    <a:cubicBezTo>
                      <a:pt x="443" y="1234"/>
                      <a:pt x="434" y="1234"/>
                      <a:pt x="426" y="1232"/>
                    </a:cubicBezTo>
                    <a:cubicBezTo>
                      <a:pt x="317" y="1221"/>
                      <a:pt x="197" y="1199"/>
                      <a:pt x="88" y="1178"/>
                    </a:cubicBezTo>
                    <a:lnTo>
                      <a:pt x="1" y="1167"/>
                    </a:lnTo>
                    <a:lnTo>
                      <a:pt x="1" y="1167"/>
                    </a:lnTo>
                    <a:cubicBezTo>
                      <a:pt x="132" y="1341"/>
                      <a:pt x="328" y="1450"/>
                      <a:pt x="546" y="1483"/>
                    </a:cubicBezTo>
                    <a:cubicBezTo>
                      <a:pt x="546" y="1505"/>
                      <a:pt x="535" y="1526"/>
                      <a:pt x="524" y="1559"/>
                    </a:cubicBezTo>
                    <a:cubicBezTo>
                      <a:pt x="480" y="1657"/>
                      <a:pt x="415" y="1733"/>
                      <a:pt x="317" y="1788"/>
                    </a:cubicBezTo>
                    <a:lnTo>
                      <a:pt x="45" y="1962"/>
                    </a:lnTo>
                    <a:lnTo>
                      <a:pt x="45" y="1962"/>
                    </a:lnTo>
                    <a:cubicBezTo>
                      <a:pt x="291" y="1947"/>
                      <a:pt x="504" y="1817"/>
                      <a:pt x="633" y="1614"/>
                    </a:cubicBezTo>
                    <a:cubicBezTo>
                      <a:pt x="644" y="1603"/>
                      <a:pt x="644" y="1592"/>
                      <a:pt x="655" y="1581"/>
                    </a:cubicBezTo>
                    <a:cubicBezTo>
                      <a:pt x="677" y="1505"/>
                      <a:pt x="666" y="1472"/>
                      <a:pt x="589" y="1439"/>
                    </a:cubicBezTo>
                    <a:cubicBezTo>
                      <a:pt x="513" y="1417"/>
                      <a:pt x="448" y="1396"/>
                      <a:pt x="382" y="1374"/>
                    </a:cubicBezTo>
                    <a:cubicBezTo>
                      <a:pt x="306" y="1352"/>
                      <a:pt x="241" y="1319"/>
                      <a:pt x="175" y="1276"/>
                    </a:cubicBezTo>
                    <a:lnTo>
                      <a:pt x="175" y="1276"/>
                    </a:lnTo>
                    <a:lnTo>
                      <a:pt x="480" y="1308"/>
                    </a:lnTo>
                    <a:cubicBezTo>
                      <a:pt x="491" y="1310"/>
                      <a:pt x="502" y="1311"/>
                      <a:pt x="513" y="1311"/>
                    </a:cubicBezTo>
                    <a:cubicBezTo>
                      <a:pt x="586" y="1311"/>
                      <a:pt x="648" y="1277"/>
                      <a:pt x="677" y="1210"/>
                    </a:cubicBezTo>
                    <a:cubicBezTo>
                      <a:pt x="851" y="960"/>
                      <a:pt x="971" y="676"/>
                      <a:pt x="1014" y="371"/>
                    </a:cubicBezTo>
                    <a:cubicBezTo>
                      <a:pt x="1014" y="273"/>
                      <a:pt x="1014" y="186"/>
                      <a:pt x="993" y="99"/>
                    </a:cubicBezTo>
                    <a:cubicBezTo>
                      <a:pt x="982" y="44"/>
                      <a:pt x="960" y="1"/>
                      <a:pt x="884" y="1"/>
                    </a:cubicBezTo>
                    <a:close/>
                    <a:moveTo>
                      <a:pt x="45" y="1962"/>
                    </a:moveTo>
                    <a:cubicBezTo>
                      <a:pt x="42" y="1962"/>
                      <a:pt x="38" y="1962"/>
                      <a:pt x="34" y="1962"/>
                    </a:cubicBezTo>
                    <a:lnTo>
                      <a:pt x="45" y="1962"/>
                    </a:lnTo>
                    <a:lnTo>
                      <a:pt x="45" y="19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34"/>
              <p:cNvSpPr/>
              <p:nvPr/>
            </p:nvSpPr>
            <p:spPr>
              <a:xfrm>
                <a:off x="5550056" y="3645479"/>
                <a:ext cx="204791" cy="407236"/>
              </a:xfrm>
              <a:custGeom>
                <a:avLst/>
                <a:gdLst/>
                <a:ahLst/>
                <a:cxnLst/>
                <a:rect l="l" t="t" r="r" b="b"/>
                <a:pathLst>
                  <a:path w="1135" h="2257" extrusionOk="0">
                    <a:moveTo>
                      <a:pt x="1" y="1"/>
                    </a:moveTo>
                    <a:cubicBezTo>
                      <a:pt x="295" y="785"/>
                      <a:pt x="676" y="1548"/>
                      <a:pt x="1123" y="2257"/>
                    </a:cubicBezTo>
                    <a:cubicBezTo>
                      <a:pt x="1134" y="2224"/>
                      <a:pt x="1134" y="2213"/>
                      <a:pt x="1134" y="2213"/>
                    </a:cubicBezTo>
                    <a:cubicBezTo>
                      <a:pt x="731" y="1494"/>
                      <a:pt x="382" y="753"/>
                      <a:pt x="44" y="12"/>
                    </a:cubicBezTo>
                    <a:cubicBezTo>
                      <a:pt x="44" y="12"/>
                      <a:pt x="33"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34"/>
              <p:cNvSpPr/>
              <p:nvPr/>
            </p:nvSpPr>
            <p:spPr>
              <a:xfrm>
                <a:off x="5884400" y="1653498"/>
                <a:ext cx="49258" cy="220489"/>
              </a:xfrm>
              <a:custGeom>
                <a:avLst/>
                <a:gdLst/>
                <a:ahLst/>
                <a:cxnLst/>
                <a:rect l="l" t="t" r="r" b="b"/>
                <a:pathLst>
                  <a:path w="273" h="1222" extrusionOk="0">
                    <a:moveTo>
                      <a:pt x="273" y="1"/>
                    </a:moveTo>
                    <a:lnTo>
                      <a:pt x="273" y="1"/>
                    </a:lnTo>
                    <a:cubicBezTo>
                      <a:pt x="251" y="12"/>
                      <a:pt x="229" y="34"/>
                      <a:pt x="218" y="55"/>
                    </a:cubicBezTo>
                    <a:cubicBezTo>
                      <a:pt x="88" y="328"/>
                      <a:pt x="22" y="622"/>
                      <a:pt x="22" y="927"/>
                    </a:cubicBezTo>
                    <a:cubicBezTo>
                      <a:pt x="0" y="1036"/>
                      <a:pt x="44" y="1156"/>
                      <a:pt x="142" y="1222"/>
                    </a:cubicBezTo>
                    <a:cubicBezTo>
                      <a:pt x="131" y="1156"/>
                      <a:pt x="120" y="1091"/>
                      <a:pt x="120" y="1014"/>
                    </a:cubicBezTo>
                    <a:cubicBezTo>
                      <a:pt x="120" y="938"/>
                      <a:pt x="120" y="884"/>
                      <a:pt x="120" y="807"/>
                    </a:cubicBezTo>
                    <a:cubicBezTo>
                      <a:pt x="131" y="731"/>
                      <a:pt x="142" y="666"/>
                      <a:pt x="153" y="600"/>
                    </a:cubicBezTo>
                    <a:cubicBezTo>
                      <a:pt x="164" y="524"/>
                      <a:pt x="175" y="459"/>
                      <a:pt x="186" y="393"/>
                    </a:cubicBezTo>
                    <a:cubicBezTo>
                      <a:pt x="207" y="317"/>
                      <a:pt x="218" y="252"/>
                      <a:pt x="240" y="186"/>
                    </a:cubicBezTo>
                    <a:cubicBezTo>
                      <a:pt x="262" y="121"/>
                      <a:pt x="273" y="55"/>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34"/>
              <p:cNvSpPr/>
              <p:nvPr/>
            </p:nvSpPr>
            <p:spPr>
              <a:xfrm>
                <a:off x="6057436" y="1626073"/>
                <a:ext cx="265597" cy="53228"/>
              </a:xfrm>
              <a:custGeom>
                <a:avLst/>
                <a:gdLst/>
                <a:ahLst/>
                <a:cxnLst/>
                <a:rect l="l" t="t" r="r" b="b"/>
                <a:pathLst>
                  <a:path w="1472" h="295" extrusionOk="0">
                    <a:moveTo>
                      <a:pt x="1472" y="0"/>
                    </a:moveTo>
                    <a:lnTo>
                      <a:pt x="1472" y="0"/>
                    </a:lnTo>
                    <a:cubicBezTo>
                      <a:pt x="1232" y="55"/>
                      <a:pt x="992" y="120"/>
                      <a:pt x="741" y="164"/>
                    </a:cubicBezTo>
                    <a:cubicBezTo>
                      <a:pt x="502" y="207"/>
                      <a:pt x="251" y="229"/>
                      <a:pt x="0" y="262"/>
                    </a:cubicBezTo>
                    <a:cubicBezTo>
                      <a:pt x="0" y="273"/>
                      <a:pt x="0" y="284"/>
                      <a:pt x="0" y="295"/>
                    </a:cubicBezTo>
                    <a:cubicBezTo>
                      <a:pt x="513" y="295"/>
                      <a:pt x="1014" y="197"/>
                      <a:pt x="1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34"/>
              <p:cNvSpPr/>
              <p:nvPr/>
            </p:nvSpPr>
            <p:spPr>
              <a:xfrm>
                <a:off x="6525482" y="1685074"/>
                <a:ext cx="129911" cy="102305"/>
              </a:xfrm>
              <a:custGeom>
                <a:avLst/>
                <a:gdLst/>
                <a:ahLst/>
                <a:cxnLst/>
                <a:rect l="l" t="t" r="r" b="b"/>
                <a:pathLst>
                  <a:path w="720" h="567" extrusionOk="0">
                    <a:moveTo>
                      <a:pt x="0" y="0"/>
                    </a:moveTo>
                    <a:cubicBezTo>
                      <a:pt x="44" y="218"/>
                      <a:pt x="501" y="567"/>
                      <a:pt x="719" y="567"/>
                    </a:cubicBezTo>
                    <a:lnTo>
                      <a:pt x="251" y="207"/>
                    </a:lnTo>
                    <a:cubicBezTo>
                      <a:pt x="218" y="175"/>
                      <a:pt x="218" y="153"/>
                      <a:pt x="175" y="98"/>
                    </a:cubicBezTo>
                    <a:cubicBezTo>
                      <a:pt x="131" y="55"/>
                      <a:pt x="87"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34"/>
              <p:cNvSpPr/>
              <p:nvPr/>
            </p:nvSpPr>
            <p:spPr>
              <a:xfrm>
                <a:off x="6035784" y="1685074"/>
                <a:ext cx="175200" cy="41499"/>
              </a:xfrm>
              <a:custGeom>
                <a:avLst/>
                <a:gdLst/>
                <a:ahLst/>
                <a:cxnLst/>
                <a:rect l="l" t="t" r="r" b="b"/>
                <a:pathLst>
                  <a:path w="971" h="230" extrusionOk="0">
                    <a:moveTo>
                      <a:pt x="970" y="0"/>
                    </a:moveTo>
                    <a:lnTo>
                      <a:pt x="970" y="0"/>
                    </a:lnTo>
                    <a:cubicBezTo>
                      <a:pt x="644" y="22"/>
                      <a:pt x="306" y="98"/>
                      <a:pt x="1" y="229"/>
                    </a:cubicBezTo>
                    <a:lnTo>
                      <a:pt x="9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34"/>
              <p:cNvSpPr/>
              <p:nvPr/>
            </p:nvSpPr>
            <p:spPr>
              <a:xfrm>
                <a:off x="6556878" y="1702757"/>
                <a:ext cx="27787" cy="19848"/>
              </a:xfrm>
              <a:custGeom>
                <a:avLst/>
                <a:gdLst/>
                <a:ahLst/>
                <a:cxnLst/>
                <a:rect l="l" t="t" r="r" b="b"/>
                <a:pathLst>
                  <a:path w="154" h="110" extrusionOk="0">
                    <a:moveTo>
                      <a:pt x="1" y="0"/>
                    </a:moveTo>
                    <a:cubicBezTo>
                      <a:pt x="22" y="44"/>
                      <a:pt x="44" y="77"/>
                      <a:pt x="77" y="109"/>
                    </a:cubicBezTo>
                    <a:lnTo>
                      <a:pt x="153" y="109"/>
                    </a:lnTo>
                    <a:cubicBezTo>
                      <a:pt x="131" y="44"/>
                      <a:pt x="66"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34"/>
              <p:cNvSpPr/>
              <p:nvPr/>
            </p:nvSpPr>
            <p:spPr>
              <a:xfrm>
                <a:off x="6623819" y="1736137"/>
                <a:ext cx="23637" cy="13893"/>
              </a:xfrm>
              <a:custGeom>
                <a:avLst/>
                <a:gdLst/>
                <a:ahLst/>
                <a:cxnLst/>
                <a:rect l="l" t="t" r="r" b="b"/>
                <a:pathLst>
                  <a:path w="131" h="77" extrusionOk="0">
                    <a:moveTo>
                      <a:pt x="11" y="1"/>
                    </a:moveTo>
                    <a:cubicBezTo>
                      <a:pt x="0" y="12"/>
                      <a:pt x="0" y="22"/>
                      <a:pt x="0" y="33"/>
                    </a:cubicBezTo>
                    <a:lnTo>
                      <a:pt x="131" y="77"/>
                    </a:lnTo>
                    <a:lnTo>
                      <a:pt x="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34"/>
              <p:cNvSpPr/>
              <p:nvPr/>
            </p:nvSpPr>
            <p:spPr>
              <a:xfrm>
                <a:off x="5970828" y="1325110"/>
                <a:ext cx="10104" cy="8119"/>
              </a:xfrm>
              <a:custGeom>
                <a:avLst/>
                <a:gdLst/>
                <a:ahLst/>
                <a:cxnLst/>
                <a:rect l="l" t="t" r="r" b="b"/>
                <a:pathLst>
                  <a:path w="56" h="45" extrusionOk="0">
                    <a:moveTo>
                      <a:pt x="44" y="1"/>
                    </a:moveTo>
                    <a:cubicBezTo>
                      <a:pt x="23" y="1"/>
                      <a:pt x="12" y="1"/>
                      <a:pt x="12" y="12"/>
                    </a:cubicBezTo>
                    <a:cubicBezTo>
                      <a:pt x="1" y="12"/>
                      <a:pt x="23" y="34"/>
                      <a:pt x="23" y="45"/>
                    </a:cubicBezTo>
                    <a:lnTo>
                      <a:pt x="55" y="23"/>
                    </a:lnTo>
                    <a:cubicBezTo>
                      <a:pt x="55" y="12"/>
                      <a:pt x="44"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34"/>
              <p:cNvSpPr/>
              <p:nvPr/>
            </p:nvSpPr>
            <p:spPr>
              <a:xfrm>
                <a:off x="5927704" y="1368414"/>
                <a:ext cx="82638" cy="132077"/>
              </a:xfrm>
              <a:custGeom>
                <a:avLst/>
                <a:gdLst/>
                <a:ahLst/>
                <a:cxnLst/>
                <a:rect l="l" t="t" r="r" b="b"/>
                <a:pathLst>
                  <a:path w="458" h="732" extrusionOk="0">
                    <a:moveTo>
                      <a:pt x="22" y="1"/>
                    </a:moveTo>
                    <a:cubicBezTo>
                      <a:pt x="0" y="55"/>
                      <a:pt x="0" y="99"/>
                      <a:pt x="0" y="153"/>
                    </a:cubicBezTo>
                    <a:cubicBezTo>
                      <a:pt x="22" y="306"/>
                      <a:pt x="55" y="458"/>
                      <a:pt x="98" y="600"/>
                    </a:cubicBezTo>
                    <a:cubicBezTo>
                      <a:pt x="108" y="661"/>
                      <a:pt x="166" y="732"/>
                      <a:pt x="236" y="732"/>
                    </a:cubicBezTo>
                    <a:cubicBezTo>
                      <a:pt x="241" y="732"/>
                      <a:pt x="246" y="732"/>
                      <a:pt x="251" y="731"/>
                    </a:cubicBezTo>
                    <a:cubicBezTo>
                      <a:pt x="349" y="720"/>
                      <a:pt x="436" y="655"/>
                      <a:pt x="458" y="557"/>
                    </a:cubicBezTo>
                    <a:lnTo>
                      <a:pt x="458" y="557"/>
                    </a:lnTo>
                    <a:lnTo>
                      <a:pt x="240" y="611"/>
                    </a:lnTo>
                    <a:cubicBezTo>
                      <a:pt x="218" y="546"/>
                      <a:pt x="207" y="502"/>
                      <a:pt x="196" y="448"/>
                    </a:cubicBezTo>
                    <a:cubicBezTo>
                      <a:pt x="164" y="339"/>
                      <a:pt x="131" y="219"/>
                      <a:pt x="87" y="99"/>
                    </a:cubicBezTo>
                    <a:cubicBezTo>
                      <a:pt x="76" y="66"/>
                      <a:pt x="44" y="33"/>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34"/>
              <p:cNvSpPr/>
              <p:nvPr/>
            </p:nvSpPr>
            <p:spPr>
              <a:xfrm>
                <a:off x="6022071" y="1441129"/>
                <a:ext cx="70910" cy="69286"/>
              </a:xfrm>
              <a:custGeom>
                <a:avLst/>
                <a:gdLst/>
                <a:ahLst/>
                <a:cxnLst/>
                <a:rect l="l" t="t" r="r" b="b"/>
                <a:pathLst>
                  <a:path w="393" h="384" extrusionOk="0">
                    <a:moveTo>
                      <a:pt x="338" y="1"/>
                    </a:moveTo>
                    <a:cubicBezTo>
                      <a:pt x="284" y="175"/>
                      <a:pt x="164" y="306"/>
                      <a:pt x="0" y="371"/>
                    </a:cubicBezTo>
                    <a:cubicBezTo>
                      <a:pt x="28" y="380"/>
                      <a:pt x="57" y="384"/>
                      <a:pt x="85" y="384"/>
                    </a:cubicBezTo>
                    <a:cubicBezTo>
                      <a:pt x="168" y="384"/>
                      <a:pt x="249" y="349"/>
                      <a:pt x="305" y="284"/>
                    </a:cubicBezTo>
                    <a:cubicBezTo>
                      <a:pt x="382" y="208"/>
                      <a:pt x="393" y="99"/>
                      <a:pt x="338" y="12"/>
                    </a:cubicBez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34"/>
              <p:cNvSpPr/>
              <p:nvPr/>
            </p:nvSpPr>
            <p:spPr>
              <a:xfrm>
                <a:off x="5976782" y="1358671"/>
                <a:ext cx="61167" cy="34463"/>
              </a:xfrm>
              <a:custGeom>
                <a:avLst/>
                <a:gdLst/>
                <a:ahLst/>
                <a:cxnLst/>
                <a:rect l="l" t="t" r="r" b="b"/>
                <a:pathLst>
                  <a:path w="339" h="191" extrusionOk="0">
                    <a:moveTo>
                      <a:pt x="317" y="0"/>
                    </a:moveTo>
                    <a:cubicBezTo>
                      <a:pt x="269" y="48"/>
                      <a:pt x="204" y="73"/>
                      <a:pt x="141" y="73"/>
                    </a:cubicBezTo>
                    <a:cubicBezTo>
                      <a:pt x="90" y="73"/>
                      <a:pt x="40" y="56"/>
                      <a:pt x="1" y="22"/>
                    </a:cubicBezTo>
                    <a:lnTo>
                      <a:pt x="1" y="22"/>
                    </a:lnTo>
                    <a:cubicBezTo>
                      <a:pt x="34" y="138"/>
                      <a:pt x="79" y="191"/>
                      <a:pt x="142" y="191"/>
                    </a:cubicBezTo>
                    <a:cubicBezTo>
                      <a:pt x="162" y="191"/>
                      <a:pt x="184" y="185"/>
                      <a:pt x="208" y="175"/>
                    </a:cubicBezTo>
                    <a:cubicBezTo>
                      <a:pt x="251" y="153"/>
                      <a:pt x="295" y="120"/>
                      <a:pt x="338" y="76"/>
                    </a:cubicBezTo>
                    <a:cubicBezTo>
                      <a:pt x="338" y="66"/>
                      <a:pt x="328" y="33"/>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34"/>
              <p:cNvSpPr/>
              <p:nvPr/>
            </p:nvSpPr>
            <p:spPr>
              <a:xfrm>
                <a:off x="5880431" y="1380323"/>
                <a:ext cx="37530" cy="31756"/>
              </a:xfrm>
              <a:custGeom>
                <a:avLst/>
                <a:gdLst/>
                <a:ahLst/>
                <a:cxnLst/>
                <a:rect l="l" t="t" r="r" b="b"/>
                <a:pathLst>
                  <a:path w="208" h="176" extrusionOk="0">
                    <a:moveTo>
                      <a:pt x="44" y="0"/>
                    </a:moveTo>
                    <a:lnTo>
                      <a:pt x="44" y="0"/>
                    </a:lnTo>
                    <a:cubicBezTo>
                      <a:pt x="1" y="44"/>
                      <a:pt x="11" y="120"/>
                      <a:pt x="66" y="153"/>
                    </a:cubicBezTo>
                    <a:cubicBezTo>
                      <a:pt x="86" y="168"/>
                      <a:pt x="111" y="176"/>
                      <a:pt x="135" y="176"/>
                    </a:cubicBezTo>
                    <a:cubicBezTo>
                      <a:pt x="163" y="176"/>
                      <a:pt x="190" y="165"/>
                      <a:pt x="208" y="142"/>
                    </a:cubicBez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34"/>
              <p:cNvSpPr/>
              <p:nvPr/>
            </p:nvSpPr>
            <p:spPr>
              <a:xfrm rot="5112869" flipH="1">
                <a:off x="5726951" y="4315623"/>
                <a:ext cx="83767" cy="576598"/>
              </a:xfrm>
              <a:custGeom>
                <a:avLst/>
                <a:gdLst/>
                <a:ahLst/>
                <a:cxnLst/>
                <a:rect l="l" t="t" r="r" b="b"/>
                <a:pathLst>
                  <a:path w="274" h="1886" extrusionOk="0">
                    <a:moveTo>
                      <a:pt x="45" y="0"/>
                    </a:moveTo>
                    <a:cubicBezTo>
                      <a:pt x="1" y="284"/>
                      <a:pt x="175" y="1722"/>
                      <a:pt x="273" y="1886"/>
                    </a:cubicBez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93" name="Google Shape;6393;p34"/>
          <p:cNvGrpSpPr/>
          <p:nvPr/>
        </p:nvGrpSpPr>
        <p:grpSpPr>
          <a:xfrm>
            <a:off x="4928625" y="439813"/>
            <a:ext cx="2197575" cy="3882132"/>
            <a:chOff x="4928625" y="439813"/>
            <a:chExt cx="2197575" cy="3882132"/>
          </a:xfrm>
        </p:grpSpPr>
        <p:sp>
          <p:nvSpPr>
            <p:cNvPr id="6394" name="Google Shape;6394;p34"/>
            <p:cNvSpPr/>
            <p:nvPr/>
          </p:nvSpPr>
          <p:spPr>
            <a:xfrm>
              <a:off x="4928625" y="439813"/>
              <a:ext cx="199500" cy="199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34"/>
            <p:cNvSpPr/>
            <p:nvPr/>
          </p:nvSpPr>
          <p:spPr>
            <a:xfrm>
              <a:off x="7012500" y="4208245"/>
              <a:ext cx="113700" cy="1137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1644D-C4CC-D43D-3A4F-FE36B5436CA0}"/>
              </a:ext>
            </a:extLst>
          </p:cNvPr>
          <p:cNvSpPr>
            <a:spLocks noGrp="1"/>
          </p:cNvSpPr>
          <p:nvPr>
            <p:ph type="title"/>
          </p:nvPr>
        </p:nvSpPr>
        <p:spPr/>
        <p:txBody>
          <a:bodyPr/>
          <a:lstStyle/>
          <a:p>
            <a:r>
              <a:rPr lang="es-MX" sz="6000" dirty="0">
                <a:latin typeface="Fave Script Bold Pro" pitchFamily="2" charset="0"/>
              </a:rPr>
              <a:t>Danzas del mundo </a:t>
            </a:r>
          </a:p>
        </p:txBody>
      </p:sp>
      <p:sp>
        <p:nvSpPr>
          <p:cNvPr id="5" name="CuadroTexto 4">
            <a:extLst>
              <a:ext uri="{FF2B5EF4-FFF2-40B4-BE49-F238E27FC236}">
                <a16:creationId xmlns:a16="http://schemas.microsoft.com/office/drawing/2014/main" id="{1B308FCD-E91D-525C-888A-11D9E3E9A5B1}"/>
              </a:ext>
            </a:extLst>
          </p:cNvPr>
          <p:cNvSpPr txBox="1"/>
          <p:nvPr/>
        </p:nvSpPr>
        <p:spPr>
          <a:xfrm>
            <a:off x="0" y="914400"/>
            <a:ext cx="2084294" cy="2904565"/>
          </a:xfrm>
          <a:prstGeom prst="rect">
            <a:avLst/>
          </a:prstGeom>
          <a:solidFill>
            <a:schemeClr val="bg1"/>
          </a:solidFill>
          <a:ln>
            <a:solidFill>
              <a:schemeClr val="bg1"/>
            </a:solidFill>
          </a:ln>
        </p:spPr>
        <p:txBody>
          <a:bodyPr wrap="square" rtlCol="0">
            <a:spAutoFit/>
          </a:bodyPr>
          <a:lstStyle/>
          <a:p>
            <a:endParaRPr lang="es-MX" dirty="0"/>
          </a:p>
        </p:txBody>
      </p:sp>
      <p:sp>
        <p:nvSpPr>
          <p:cNvPr id="3" name="Marcador de texto 2">
            <a:extLst>
              <a:ext uri="{FF2B5EF4-FFF2-40B4-BE49-F238E27FC236}">
                <a16:creationId xmlns:a16="http://schemas.microsoft.com/office/drawing/2014/main" id="{BC38784A-6F2B-DA52-832C-C9A26BAFFA47}"/>
              </a:ext>
            </a:extLst>
          </p:cNvPr>
          <p:cNvSpPr>
            <a:spLocks noGrp="1"/>
          </p:cNvSpPr>
          <p:nvPr>
            <p:ph type="body" idx="1"/>
          </p:nvPr>
        </p:nvSpPr>
        <p:spPr>
          <a:xfrm>
            <a:off x="45344" y="1399324"/>
            <a:ext cx="5876405" cy="3416400"/>
          </a:xfrm>
        </p:spPr>
        <p:txBody>
          <a:bodyPr/>
          <a:lstStyle/>
          <a:p>
            <a:r>
              <a:rPr lang="es-MX" sz="2000" dirty="0"/>
              <a:t>Las Danzas del Mundo son unas coreografías fáciles y asequibles para todas las edades, acompañadas de músicas tradicionales de diferentes pueblos del mundo. Israel, Grecia, Macedonia, Alemania, EEUU, Rumanía, Hungría, Bulgaria, Francia… son ejemplos de algunos de los países que solemos bailar en nuestros encuentros, creando de esta forma un espacio de encuentro multicultural a través de la unión de la danza y la música.</a:t>
            </a:r>
          </a:p>
        </p:txBody>
      </p:sp>
      <p:pic>
        <p:nvPicPr>
          <p:cNvPr id="6" name="Imagen 5">
            <a:extLst>
              <a:ext uri="{FF2B5EF4-FFF2-40B4-BE49-F238E27FC236}">
                <a16:creationId xmlns:a16="http://schemas.microsoft.com/office/drawing/2014/main" id="{223D9E04-4CFE-F9D5-F1C0-B4F4AEC047B8}"/>
              </a:ext>
            </a:extLst>
          </p:cNvPr>
          <p:cNvPicPr>
            <a:picLocks noChangeAspect="1"/>
          </p:cNvPicPr>
          <p:nvPr/>
        </p:nvPicPr>
        <p:blipFill>
          <a:blip r:embed="rId2"/>
          <a:stretch>
            <a:fillRect/>
          </a:stretch>
        </p:blipFill>
        <p:spPr>
          <a:xfrm>
            <a:off x="5921749" y="1921249"/>
            <a:ext cx="3222251" cy="3222251"/>
          </a:xfrm>
          <a:prstGeom prst="rect">
            <a:avLst/>
          </a:prstGeom>
        </p:spPr>
      </p:pic>
    </p:spTree>
    <p:extLst>
      <p:ext uri="{BB962C8B-B14F-4D97-AF65-F5344CB8AC3E}">
        <p14:creationId xmlns:p14="http://schemas.microsoft.com/office/powerpoint/2010/main" val="2871603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20E9E9F-834C-5CC8-1FFD-7184968D5AB7}"/>
              </a:ext>
            </a:extLst>
          </p:cNvPr>
          <p:cNvSpPr>
            <a:spLocks noGrp="1"/>
          </p:cNvSpPr>
          <p:nvPr>
            <p:ph type="title" idx="2"/>
          </p:nvPr>
        </p:nvSpPr>
        <p:spPr>
          <a:xfrm>
            <a:off x="2128181" y="301159"/>
            <a:ext cx="4529474" cy="705749"/>
          </a:xfrm>
        </p:spPr>
        <p:txBody>
          <a:bodyPr/>
          <a:lstStyle/>
          <a:p>
            <a:r>
              <a:rPr lang="es-MX" sz="6000" b="0" dirty="0">
                <a:latin typeface="Fave Script Bold Pro" pitchFamily="2" charset="0"/>
              </a:rPr>
              <a:t>Origen </a:t>
            </a:r>
          </a:p>
        </p:txBody>
      </p:sp>
      <p:sp>
        <p:nvSpPr>
          <p:cNvPr id="4" name="Subtítulo 3">
            <a:extLst>
              <a:ext uri="{FF2B5EF4-FFF2-40B4-BE49-F238E27FC236}">
                <a16:creationId xmlns:a16="http://schemas.microsoft.com/office/drawing/2014/main" id="{73BF03A1-0140-D587-4706-DC7DD801F71E}"/>
              </a:ext>
            </a:extLst>
          </p:cNvPr>
          <p:cNvSpPr>
            <a:spLocks noGrp="1"/>
          </p:cNvSpPr>
          <p:nvPr>
            <p:ph type="subTitle" idx="1"/>
          </p:nvPr>
        </p:nvSpPr>
        <p:spPr>
          <a:xfrm>
            <a:off x="-186177" y="1453456"/>
            <a:ext cx="5390189" cy="3575744"/>
          </a:xfrm>
        </p:spPr>
        <p:txBody>
          <a:bodyPr/>
          <a:lstStyle/>
          <a:p>
            <a:r>
              <a:rPr lang="es-MX" sz="1800" dirty="0"/>
              <a:t>La danza tenía un componente ritual, se utilizaba en ceremonias de fecundidad, caza o guerra, o de diversa índole religiosa, donde la propia respiración y los latidos del corazón sirvieron para otorgar una primera cadencia a la danza.</a:t>
            </a:r>
          </a:p>
          <a:p>
            <a:endParaRPr lang="es-MX" sz="1800" dirty="0"/>
          </a:p>
          <a:p>
            <a:r>
              <a:rPr lang="es-MX" sz="1800" dirty="0"/>
              <a:t>En la prehistoria se bailaba al compás de los sonidos de la naturaleza, que más tarde fueron acompañados por las palmas, el choque de los pies o de bastones, que luego se vieron evolucionados en instrumentos musicales.</a:t>
            </a:r>
          </a:p>
          <a:p>
            <a:endParaRPr lang="es-MX" sz="1800" dirty="0"/>
          </a:p>
        </p:txBody>
      </p:sp>
      <p:pic>
        <p:nvPicPr>
          <p:cNvPr id="5" name="Imagen 4">
            <a:extLst>
              <a:ext uri="{FF2B5EF4-FFF2-40B4-BE49-F238E27FC236}">
                <a16:creationId xmlns:a16="http://schemas.microsoft.com/office/drawing/2014/main" id="{9AF55D84-B958-68C7-B3C6-0C051FAD6A9D}"/>
              </a:ext>
            </a:extLst>
          </p:cNvPr>
          <p:cNvPicPr>
            <a:picLocks noChangeAspect="1"/>
          </p:cNvPicPr>
          <p:nvPr/>
        </p:nvPicPr>
        <p:blipFill>
          <a:blip r:embed="rId2"/>
          <a:stretch>
            <a:fillRect/>
          </a:stretch>
        </p:blipFill>
        <p:spPr>
          <a:xfrm>
            <a:off x="5574886" y="1453456"/>
            <a:ext cx="3252834" cy="3015503"/>
          </a:xfrm>
          <a:prstGeom prst="rect">
            <a:avLst/>
          </a:prstGeom>
        </p:spPr>
      </p:pic>
    </p:spTree>
    <p:extLst>
      <p:ext uri="{BB962C8B-B14F-4D97-AF65-F5344CB8AC3E}">
        <p14:creationId xmlns:p14="http://schemas.microsoft.com/office/powerpoint/2010/main" val="632028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60A4355-3DDF-1141-4C5E-3E475CFA02F5}"/>
              </a:ext>
            </a:extLst>
          </p:cNvPr>
          <p:cNvSpPr>
            <a:spLocks noGrp="1"/>
          </p:cNvSpPr>
          <p:nvPr>
            <p:ph type="title" idx="2"/>
          </p:nvPr>
        </p:nvSpPr>
        <p:spPr>
          <a:xfrm>
            <a:off x="-107576" y="-143911"/>
            <a:ext cx="9251576" cy="2089350"/>
          </a:xfrm>
        </p:spPr>
        <p:txBody>
          <a:bodyPr/>
          <a:lstStyle/>
          <a:p>
            <a:r>
              <a:rPr lang="es-MX" sz="4800" dirty="0"/>
              <a:t>Clasificación según su procedencia  </a:t>
            </a:r>
          </a:p>
        </p:txBody>
      </p:sp>
      <p:sp>
        <p:nvSpPr>
          <p:cNvPr id="5" name="Subtítulo 4">
            <a:extLst>
              <a:ext uri="{FF2B5EF4-FFF2-40B4-BE49-F238E27FC236}">
                <a16:creationId xmlns:a16="http://schemas.microsoft.com/office/drawing/2014/main" id="{18E993E7-C69C-C988-3A33-78FF932DBFB0}"/>
              </a:ext>
            </a:extLst>
          </p:cNvPr>
          <p:cNvSpPr>
            <a:spLocks noGrp="1"/>
          </p:cNvSpPr>
          <p:nvPr>
            <p:ph type="subTitle" idx="3"/>
          </p:nvPr>
        </p:nvSpPr>
        <p:spPr>
          <a:xfrm>
            <a:off x="3267687" y="3048000"/>
            <a:ext cx="6156459" cy="1341053"/>
          </a:xfrm>
        </p:spPr>
        <p:txBody>
          <a:bodyPr/>
          <a:lstStyle/>
          <a:p>
            <a:pPr marL="482600" indent="-342900" algn="l">
              <a:buFont typeface="Arial" panose="020B0604020202020204" pitchFamily="34" charset="0"/>
              <a:buChar char="•"/>
            </a:pPr>
            <a:r>
              <a:rPr lang="es-MX" sz="2000" dirty="0"/>
              <a:t>Danza clásica </a:t>
            </a:r>
          </a:p>
          <a:p>
            <a:pPr marL="482600" indent="-342900" algn="l">
              <a:buFont typeface="Arial" panose="020B0604020202020204" pitchFamily="34" charset="0"/>
              <a:buChar char="•"/>
            </a:pPr>
            <a:r>
              <a:rPr lang="es-MX" sz="2000" dirty="0"/>
              <a:t>Ballet romántico</a:t>
            </a:r>
          </a:p>
          <a:p>
            <a:pPr marL="482600" indent="-342900" algn="l">
              <a:buFont typeface="Arial" panose="020B0604020202020204" pitchFamily="34" charset="0"/>
              <a:buChar char="•"/>
            </a:pPr>
            <a:r>
              <a:rPr lang="es-MX" sz="2000" dirty="0"/>
              <a:t>Ballet clásico </a:t>
            </a:r>
          </a:p>
          <a:p>
            <a:pPr marL="482600" indent="-342900" algn="l">
              <a:buFont typeface="Arial" panose="020B0604020202020204" pitchFamily="34" charset="0"/>
              <a:buChar char="•"/>
            </a:pPr>
            <a:r>
              <a:rPr lang="es-MX" sz="2000" dirty="0"/>
              <a:t>Ballet neoclásico </a:t>
            </a:r>
          </a:p>
          <a:p>
            <a:pPr marL="482600" indent="-342900" algn="l">
              <a:buFont typeface="Arial" panose="020B0604020202020204" pitchFamily="34" charset="0"/>
              <a:buChar char="•"/>
            </a:pPr>
            <a:r>
              <a:rPr lang="es-MX" sz="2000" dirty="0"/>
              <a:t>Danza contemporánea</a:t>
            </a:r>
          </a:p>
          <a:p>
            <a:pPr marL="482600" indent="-342900" algn="l">
              <a:buFont typeface="Arial" panose="020B0604020202020204" pitchFamily="34" charset="0"/>
              <a:buChar char="•"/>
            </a:pPr>
            <a:r>
              <a:rPr lang="es-MX" sz="2000" dirty="0"/>
              <a:t>Danza académica</a:t>
            </a:r>
          </a:p>
          <a:p>
            <a:pPr marL="482600" indent="-342900" algn="l">
              <a:buFont typeface="Arial" panose="020B0604020202020204" pitchFamily="34" charset="0"/>
              <a:buChar char="•"/>
            </a:pPr>
            <a:r>
              <a:rPr lang="es-MX" sz="2000" dirty="0"/>
              <a:t>Danza tradicional</a:t>
            </a:r>
          </a:p>
          <a:p>
            <a:pPr marL="482600" indent="-342900" algn="l">
              <a:buFont typeface="Arial" panose="020B0604020202020204" pitchFamily="34" charset="0"/>
              <a:buChar char="•"/>
            </a:pPr>
            <a:r>
              <a:rPr lang="es-MX" sz="2000" dirty="0"/>
              <a:t>Danza folclórica </a:t>
            </a:r>
          </a:p>
          <a:p>
            <a:pPr marL="482600" indent="-342900" algn="l">
              <a:buFont typeface="Arial" panose="020B0604020202020204" pitchFamily="34" charset="0"/>
              <a:buChar char="•"/>
            </a:pPr>
            <a:r>
              <a:rPr lang="es-MX" sz="2000" dirty="0"/>
              <a:t>Danza regional </a:t>
            </a:r>
          </a:p>
          <a:p>
            <a:pPr marL="482600" indent="-342900" algn="l">
              <a:buFont typeface="Arial" panose="020B0604020202020204" pitchFamily="34" charset="0"/>
              <a:buChar char="•"/>
            </a:pPr>
            <a:r>
              <a:rPr lang="es-MX" sz="2000" dirty="0"/>
              <a:t>Danza popular</a:t>
            </a:r>
          </a:p>
          <a:p>
            <a:endParaRPr lang="es-MX" dirty="0"/>
          </a:p>
          <a:p>
            <a:endParaRPr lang="es-MX" dirty="0"/>
          </a:p>
        </p:txBody>
      </p:sp>
    </p:spTree>
    <p:extLst>
      <p:ext uri="{BB962C8B-B14F-4D97-AF65-F5344CB8AC3E}">
        <p14:creationId xmlns:p14="http://schemas.microsoft.com/office/powerpoint/2010/main" val="1394180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D9A67C-85EB-6EB3-65BF-8A6DE99A4D5A}"/>
              </a:ext>
            </a:extLst>
          </p:cNvPr>
          <p:cNvSpPr>
            <a:spLocks noGrp="1"/>
          </p:cNvSpPr>
          <p:nvPr>
            <p:ph type="title"/>
          </p:nvPr>
        </p:nvSpPr>
        <p:spPr/>
        <p:txBody>
          <a:bodyPr/>
          <a:lstStyle/>
          <a:p>
            <a:endParaRPr lang="es-MX"/>
          </a:p>
        </p:txBody>
      </p:sp>
      <p:sp>
        <p:nvSpPr>
          <p:cNvPr id="3" name="Título 2">
            <a:extLst>
              <a:ext uri="{FF2B5EF4-FFF2-40B4-BE49-F238E27FC236}">
                <a16:creationId xmlns:a16="http://schemas.microsoft.com/office/drawing/2014/main" id="{5B51C378-F45F-96D9-5F81-A4AA6A333BCF}"/>
              </a:ext>
            </a:extLst>
          </p:cNvPr>
          <p:cNvSpPr>
            <a:spLocks noGrp="1"/>
          </p:cNvSpPr>
          <p:nvPr>
            <p:ph type="title" idx="2"/>
          </p:nvPr>
        </p:nvSpPr>
        <p:spPr/>
        <p:txBody>
          <a:bodyPr/>
          <a:lstStyle/>
          <a:p>
            <a:endParaRPr lang="es-MX"/>
          </a:p>
        </p:txBody>
      </p:sp>
      <p:sp>
        <p:nvSpPr>
          <p:cNvPr id="4" name="Subtítulo 3">
            <a:extLst>
              <a:ext uri="{FF2B5EF4-FFF2-40B4-BE49-F238E27FC236}">
                <a16:creationId xmlns:a16="http://schemas.microsoft.com/office/drawing/2014/main" id="{8EF03B5A-7927-0132-8DA6-9488073422DA}"/>
              </a:ext>
            </a:extLst>
          </p:cNvPr>
          <p:cNvSpPr>
            <a:spLocks noGrp="1"/>
          </p:cNvSpPr>
          <p:nvPr>
            <p:ph type="subTitle" idx="1"/>
          </p:nvPr>
        </p:nvSpPr>
        <p:spPr/>
        <p:txBody>
          <a:bodyPr/>
          <a:lstStyle/>
          <a:p>
            <a:endParaRPr lang="es-MX"/>
          </a:p>
        </p:txBody>
      </p:sp>
      <p:grpSp>
        <p:nvGrpSpPr>
          <p:cNvPr id="5" name="Google Shape;6372;p34">
            <a:extLst>
              <a:ext uri="{FF2B5EF4-FFF2-40B4-BE49-F238E27FC236}">
                <a16:creationId xmlns:a16="http://schemas.microsoft.com/office/drawing/2014/main" id="{66F8AC0F-7BEF-F3D4-BDAC-F98FBF207BD7}"/>
              </a:ext>
            </a:extLst>
          </p:cNvPr>
          <p:cNvGrpSpPr/>
          <p:nvPr/>
        </p:nvGrpSpPr>
        <p:grpSpPr>
          <a:xfrm>
            <a:off x="7821636" y="2387075"/>
            <a:ext cx="1322363" cy="2758216"/>
            <a:chOff x="5017235" y="540227"/>
            <a:chExt cx="1958590" cy="4129482"/>
          </a:xfrm>
        </p:grpSpPr>
        <p:sp>
          <p:nvSpPr>
            <p:cNvPr id="6" name="Google Shape;6373;p34">
              <a:extLst>
                <a:ext uri="{FF2B5EF4-FFF2-40B4-BE49-F238E27FC236}">
                  <a16:creationId xmlns:a16="http://schemas.microsoft.com/office/drawing/2014/main" id="{AACD9C83-72D7-9A45-DBF2-57D0FD6D6349}"/>
                </a:ext>
              </a:extLst>
            </p:cNvPr>
            <p:cNvSpPr/>
            <p:nvPr/>
          </p:nvSpPr>
          <p:spPr>
            <a:xfrm>
              <a:off x="5072267" y="540588"/>
              <a:ext cx="1903558" cy="4058819"/>
            </a:xfrm>
            <a:custGeom>
              <a:avLst/>
              <a:gdLst/>
              <a:ahLst/>
              <a:cxnLst/>
              <a:rect l="l" t="t" r="r" b="b"/>
              <a:pathLst>
                <a:path w="10550" h="22495" extrusionOk="0">
                  <a:moveTo>
                    <a:pt x="8275" y="3183"/>
                  </a:moveTo>
                  <a:cubicBezTo>
                    <a:pt x="8273" y="3183"/>
                    <a:pt x="8272" y="3183"/>
                    <a:pt x="8272" y="3183"/>
                  </a:cubicBezTo>
                  <a:cubicBezTo>
                    <a:pt x="8272" y="3183"/>
                    <a:pt x="8273" y="3185"/>
                    <a:pt x="8274" y="3189"/>
                  </a:cubicBezTo>
                  <a:lnTo>
                    <a:pt x="8274" y="3189"/>
                  </a:lnTo>
                  <a:cubicBezTo>
                    <a:pt x="8284" y="3183"/>
                    <a:pt x="8279" y="3183"/>
                    <a:pt x="8275" y="3183"/>
                  </a:cubicBezTo>
                  <a:close/>
                  <a:moveTo>
                    <a:pt x="8414" y="1"/>
                  </a:moveTo>
                  <a:cubicBezTo>
                    <a:pt x="8152" y="88"/>
                    <a:pt x="7945" y="295"/>
                    <a:pt x="7869" y="567"/>
                  </a:cubicBezTo>
                  <a:cubicBezTo>
                    <a:pt x="7749" y="1025"/>
                    <a:pt x="8566" y="1810"/>
                    <a:pt x="8784" y="2311"/>
                  </a:cubicBezTo>
                  <a:cubicBezTo>
                    <a:pt x="9024" y="2910"/>
                    <a:pt x="9024" y="3564"/>
                    <a:pt x="8784" y="4164"/>
                  </a:cubicBezTo>
                  <a:cubicBezTo>
                    <a:pt x="8585" y="4625"/>
                    <a:pt x="7777" y="4891"/>
                    <a:pt x="7509" y="4968"/>
                  </a:cubicBezTo>
                  <a:lnTo>
                    <a:pt x="7509" y="4968"/>
                  </a:lnTo>
                  <a:cubicBezTo>
                    <a:pt x="7598" y="4928"/>
                    <a:pt x="7767" y="4819"/>
                    <a:pt x="8065" y="4534"/>
                  </a:cubicBezTo>
                  <a:cubicBezTo>
                    <a:pt x="8553" y="4067"/>
                    <a:pt x="8300" y="3265"/>
                    <a:pt x="8274" y="3189"/>
                  </a:cubicBezTo>
                  <a:lnTo>
                    <a:pt x="8274" y="3189"/>
                  </a:lnTo>
                  <a:cubicBezTo>
                    <a:pt x="8250" y="3201"/>
                    <a:pt x="8135" y="3240"/>
                    <a:pt x="7695" y="3357"/>
                  </a:cubicBezTo>
                  <a:cubicBezTo>
                    <a:pt x="7570" y="3390"/>
                    <a:pt x="7469" y="3404"/>
                    <a:pt x="7383" y="3404"/>
                  </a:cubicBezTo>
                  <a:cubicBezTo>
                    <a:pt x="7029" y="3404"/>
                    <a:pt x="6916" y="3182"/>
                    <a:pt x="6413" y="3182"/>
                  </a:cubicBezTo>
                  <a:cubicBezTo>
                    <a:pt x="6350" y="3182"/>
                    <a:pt x="6279" y="3186"/>
                    <a:pt x="6201" y="3194"/>
                  </a:cubicBezTo>
                  <a:cubicBezTo>
                    <a:pt x="5351" y="3281"/>
                    <a:pt x="5330" y="3150"/>
                    <a:pt x="4643" y="3859"/>
                  </a:cubicBezTo>
                  <a:cubicBezTo>
                    <a:pt x="3967" y="4578"/>
                    <a:pt x="4981" y="5199"/>
                    <a:pt x="4774" y="5537"/>
                  </a:cubicBezTo>
                  <a:cubicBezTo>
                    <a:pt x="4597" y="5825"/>
                    <a:pt x="4039" y="5939"/>
                    <a:pt x="3331" y="5939"/>
                  </a:cubicBezTo>
                  <a:cubicBezTo>
                    <a:pt x="3209" y="5939"/>
                    <a:pt x="3083" y="5936"/>
                    <a:pt x="2954" y="5929"/>
                  </a:cubicBezTo>
                  <a:cubicBezTo>
                    <a:pt x="2060" y="5886"/>
                    <a:pt x="1275" y="4654"/>
                    <a:pt x="731" y="4534"/>
                  </a:cubicBezTo>
                  <a:cubicBezTo>
                    <a:pt x="671" y="4516"/>
                    <a:pt x="611" y="4507"/>
                    <a:pt x="552" y="4507"/>
                  </a:cubicBezTo>
                  <a:cubicBezTo>
                    <a:pt x="327" y="4507"/>
                    <a:pt x="113" y="4632"/>
                    <a:pt x="0" y="4839"/>
                  </a:cubicBezTo>
                  <a:cubicBezTo>
                    <a:pt x="186" y="5046"/>
                    <a:pt x="393" y="5221"/>
                    <a:pt x="622" y="5384"/>
                  </a:cubicBezTo>
                  <a:cubicBezTo>
                    <a:pt x="949" y="5602"/>
                    <a:pt x="1014" y="6954"/>
                    <a:pt x="1592" y="7379"/>
                  </a:cubicBezTo>
                  <a:cubicBezTo>
                    <a:pt x="1875" y="7583"/>
                    <a:pt x="2201" y="7636"/>
                    <a:pt x="2463" y="7636"/>
                  </a:cubicBezTo>
                  <a:cubicBezTo>
                    <a:pt x="2746" y="7636"/>
                    <a:pt x="2954" y="7575"/>
                    <a:pt x="2954" y="7575"/>
                  </a:cubicBezTo>
                  <a:lnTo>
                    <a:pt x="2954" y="7575"/>
                  </a:lnTo>
                  <a:cubicBezTo>
                    <a:pt x="2954" y="7575"/>
                    <a:pt x="2692" y="8621"/>
                    <a:pt x="2551" y="9384"/>
                  </a:cubicBezTo>
                  <a:cubicBezTo>
                    <a:pt x="2398" y="10147"/>
                    <a:pt x="1744" y="12065"/>
                    <a:pt x="1733" y="14768"/>
                  </a:cubicBezTo>
                  <a:cubicBezTo>
                    <a:pt x="1711" y="17459"/>
                    <a:pt x="3270" y="19181"/>
                    <a:pt x="3760" y="20228"/>
                  </a:cubicBezTo>
                  <a:cubicBezTo>
                    <a:pt x="4240" y="21274"/>
                    <a:pt x="3553" y="21056"/>
                    <a:pt x="3226" y="21546"/>
                  </a:cubicBezTo>
                  <a:cubicBezTo>
                    <a:pt x="2910" y="22026"/>
                    <a:pt x="3303" y="22494"/>
                    <a:pt x="3303" y="22494"/>
                  </a:cubicBezTo>
                  <a:cubicBezTo>
                    <a:pt x="3303" y="22494"/>
                    <a:pt x="4349" y="22211"/>
                    <a:pt x="4807" y="21503"/>
                  </a:cubicBezTo>
                  <a:cubicBezTo>
                    <a:pt x="5253" y="20805"/>
                    <a:pt x="4556" y="19901"/>
                    <a:pt x="3967" y="18353"/>
                  </a:cubicBezTo>
                  <a:cubicBezTo>
                    <a:pt x="3390" y="16816"/>
                    <a:pt x="3390" y="16097"/>
                    <a:pt x="3597" y="14506"/>
                  </a:cubicBezTo>
                  <a:cubicBezTo>
                    <a:pt x="3745" y="13357"/>
                    <a:pt x="3619" y="11171"/>
                    <a:pt x="3512" y="10171"/>
                  </a:cubicBezTo>
                  <a:lnTo>
                    <a:pt x="3512" y="10171"/>
                  </a:lnTo>
                  <a:cubicBezTo>
                    <a:pt x="3804" y="11078"/>
                    <a:pt x="4622" y="12858"/>
                    <a:pt x="4752" y="13482"/>
                  </a:cubicBezTo>
                  <a:cubicBezTo>
                    <a:pt x="4905" y="14266"/>
                    <a:pt x="4381" y="15563"/>
                    <a:pt x="4185" y="16108"/>
                  </a:cubicBezTo>
                  <a:cubicBezTo>
                    <a:pt x="4019" y="16537"/>
                    <a:pt x="4211" y="16579"/>
                    <a:pt x="4293" y="16579"/>
                  </a:cubicBezTo>
                  <a:cubicBezTo>
                    <a:pt x="4313" y="16579"/>
                    <a:pt x="4327" y="16577"/>
                    <a:pt x="4327" y="16577"/>
                  </a:cubicBezTo>
                  <a:cubicBezTo>
                    <a:pt x="4327" y="16577"/>
                    <a:pt x="5351" y="15639"/>
                    <a:pt x="5646" y="14408"/>
                  </a:cubicBezTo>
                  <a:cubicBezTo>
                    <a:pt x="5940" y="13187"/>
                    <a:pt x="5471" y="12141"/>
                    <a:pt x="5471" y="11749"/>
                  </a:cubicBezTo>
                  <a:cubicBezTo>
                    <a:pt x="5471" y="11346"/>
                    <a:pt x="5820" y="11716"/>
                    <a:pt x="6692" y="10942"/>
                  </a:cubicBezTo>
                  <a:cubicBezTo>
                    <a:pt x="7575" y="10158"/>
                    <a:pt x="7324" y="9874"/>
                    <a:pt x="7695" y="9253"/>
                  </a:cubicBezTo>
                  <a:cubicBezTo>
                    <a:pt x="8065" y="8643"/>
                    <a:pt x="8436" y="8338"/>
                    <a:pt x="9482" y="7226"/>
                  </a:cubicBezTo>
                  <a:cubicBezTo>
                    <a:pt x="10517" y="6104"/>
                    <a:pt x="10310" y="6114"/>
                    <a:pt x="10430" y="4262"/>
                  </a:cubicBezTo>
                  <a:cubicBezTo>
                    <a:pt x="10550" y="2398"/>
                    <a:pt x="8414" y="1"/>
                    <a:pt x="8414" y="1"/>
                  </a:cubicBezTo>
                  <a:close/>
                </a:path>
              </a:pathLst>
            </a:custGeom>
            <a:solidFill>
              <a:srgbClr val="FCC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6374;p34">
              <a:extLst>
                <a:ext uri="{FF2B5EF4-FFF2-40B4-BE49-F238E27FC236}">
                  <a16:creationId xmlns:a16="http://schemas.microsoft.com/office/drawing/2014/main" id="{7B8192A0-43AC-48CE-9D7D-D58B9827539A}"/>
                </a:ext>
              </a:extLst>
            </p:cNvPr>
            <p:cNvGrpSpPr/>
            <p:nvPr/>
          </p:nvGrpSpPr>
          <p:grpSpPr>
            <a:xfrm>
              <a:off x="5017235" y="540227"/>
              <a:ext cx="1878122" cy="4129482"/>
              <a:chOff x="5017235" y="540227"/>
              <a:chExt cx="1878122" cy="4129482"/>
            </a:xfrm>
          </p:grpSpPr>
          <p:sp>
            <p:nvSpPr>
              <p:cNvPr id="8" name="Google Shape;6375;p34">
                <a:extLst>
                  <a:ext uri="{FF2B5EF4-FFF2-40B4-BE49-F238E27FC236}">
                    <a16:creationId xmlns:a16="http://schemas.microsoft.com/office/drawing/2014/main" id="{347CF15D-3672-17E4-D484-6A9D71E740F9}"/>
                  </a:ext>
                </a:extLst>
              </p:cNvPr>
              <p:cNvSpPr/>
              <p:nvPr/>
            </p:nvSpPr>
            <p:spPr>
              <a:xfrm>
                <a:off x="5457674" y="1902676"/>
                <a:ext cx="912628" cy="2701075"/>
              </a:xfrm>
              <a:custGeom>
                <a:avLst/>
                <a:gdLst/>
                <a:ahLst/>
                <a:cxnLst/>
                <a:rect l="l" t="t" r="r" b="b"/>
                <a:pathLst>
                  <a:path w="5058" h="14970" extrusionOk="0">
                    <a:moveTo>
                      <a:pt x="1036" y="3197"/>
                    </a:moveTo>
                    <a:lnTo>
                      <a:pt x="1036" y="3197"/>
                    </a:lnTo>
                    <a:cubicBezTo>
                      <a:pt x="1090" y="3252"/>
                      <a:pt x="1145" y="3306"/>
                      <a:pt x="1112" y="3393"/>
                    </a:cubicBezTo>
                    <a:cubicBezTo>
                      <a:pt x="1090" y="3328"/>
                      <a:pt x="1058" y="3263"/>
                      <a:pt x="1036" y="3197"/>
                    </a:cubicBezTo>
                    <a:close/>
                    <a:moveTo>
                      <a:pt x="2987" y="5834"/>
                    </a:moveTo>
                    <a:cubicBezTo>
                      <a:pt x="2987" y="5943"/>
                      <a:pt x="2976" y="6052"/>
                      <a:pt x="2943" y="6161"/>
                    </a:cubicBezTo>
                    <a:cubicBezTo>
                      <a:pt x="2932" y="6216"/>
                      <a:pt x="2888" y="6260"/>
                      <a:pt x="2910" y="6336"/>
                    </a:cubicBezTo>
                    <a:cubicBezTo>
                      <a:pt x="2921" y="6358"/>
                      <a:pt x="2878" y="6390"/>
                      <a:pt x="2856" y="6423"/>
                    </a:cubicBezTo>
                    <a:lnTo>
                      <a:pt x="2823" y="6412"/>
                    </a:lnTo>
                    <a:cubicBezTo>
                      <a:pt x="2845" y="6325"/>
                      <a:pt x="2867" y="6227"/>
                      <a:pt x="2888" y="6129"/>
                    </a:cubicBezTo>
                    <a:cubicBezTo>
                      <a:pt x="2921" y="6031"/>
                      <a:pt x="2888" y="5922"/>
                      <a:pt x="2987" y="5834"/>
                    </a:cubicBezTo>
                    <a:close/>
                    <a:moveTo>
                      <a:pt x="88" y="6227"/>
                    </a:moveTo>
                    <a:lnTo>
                      <a:pt x="88" y="6576"/>
                    </a:lnTo>
                    <a:lnTo>
                      <a:pt x="77" y="6576"/>
                    </a:lnTo>
                    <a:lnTo>
                      <a:pt x="77" y="6227"/>
                    </a:lnTo>
                    <a:close/>
                    <a:moveTo>
                      <a:pt x="2344" y="7480"/>
                    </a:moveTo>
                    <a:lnTo>
                      <a:pt x="2376" y="7535"/>
                    </a:lnTo>
                    <a:cubicBezTo>
                      <a:pt x="2365" y="7545"/>
                      <a:pt x="2354" y="7556"/>
                      <a:pt x="2333" y="7556"/>
                    </a:cubicBezTo>
                    <a:cubicBezTo>
                      <a:pt x="2333" y="7556"/>
                      <a:pt x="2311" y="7535"/>
                      <a:pt x="2311" y="7535"/>
                    </a:cubicBezTo>
                    <a:cubicBezTo>
                      <a:pt x="2322" y="7524"/>
                      <a:pt x="2333" y="7502"/>
                      <a:pt x="2344" y="7480"/>
                    </a:cubicBezTo>
                    <a:close/>
                    <a:moveTo>
                      <a:pt x="1897" y="5333"/>
                    </a:moveTo>
                    <a:cubicBezTo>
                      <a:pt x="1919" y="5366"/>
                      <a:pt x="1940" y="5409"/>
                      <a:pt x="1940" y="5453"/>
                    </a:cubicBezTo>
                    <a:cubicBezTo>
                      <a:pt x="2038" y="5671"/>
                      <a:pt x="2136" y="5900"/>
                      <a:pt x="2235" y="6129"/>
                    </a:cubicBezTo>
                    <a:cubicBezTo>
                      <a:pt x="2245" y="6194"/>
                      <a:pt x="2256" y="6249"/>
                      <a:pt x="2256" y="6303"/>
                    </a:cubicBezTo>
                    <a:cubicBezTo>
                      <a:pt x="2267" y="6401"/>
                      <a:pt x="2289" y="6488"/>
                      <a:pt x="2344" y="6565"/>
                    </a:cubicBezTo>
                    <a:cubicBezTo>
                      <a:pt x="2354" y="6608"/>
                      <a:pt x="2365" y="6652"/>
                      <a:pt x="2354" y="6685"/>
                    </a:cubicBezTo>
                    <a:cubicBezTo>
                      <a:pt x="2344" y="6913"/>
                      <a:pt x="2300" y="7120"/>
                      <a:pt x="2224" y="7328"/>
                    </a:cubicBezTo>
                    <a:cubicBezTo>
                      <a:pt x="2071" y="7665"/>
                      <a:pt x="1908" y="7981"/>
                      <a:pt x="1722" y="8341"/>
                    </a:cubicBezTo>
                    <a:cubicBezTo>
                      <a:pt x="1711" y="8319"/>
                      <a:pt x="1701" y="8287"/>
                      <a:pt x="1701" y="8265"/>
                    </a:cubicBezTo>
                    <a:cubicBezTo>
                      <a:pt x="1701" y="8058"/>
                      <a:pt x="1690" y="7840"/>
                      <a:pt x="1701" y="7633"/>
                    </a:cubicBezTo>
                    <a:cubicBezTo>
                      <a:pt x="1711" y="7360"/>
                      <a:pt x="1744" y="7088"/>
                      <a:pt x="1766" y="6815"/>
                    </a:cubicBezTo>
                    <a:cubicBezTo>
                      <a:pt x="1788" y="6456"/>
                      <a:pt x="1810" y="6096"/>
                      <a:pt x="1831" y="5726"/>
                    </a:cubicBezTo>
                    <a:cubicBezTo>
                      <a:pt x="1842" y="5595"/>
                      <a:pt x="1853" y="5464"/>
                      <a:pt x="1864" y="5333"/>
                    </a:cubicBezTo>
                    <a:close/>
                    <a:moveTo>
                      <a:pt x="2965" y="6576"/>
                    </a:moveTo>
                    <a:cubicBezTo>
                      <a:pt x="2954" y="6804"/>
                      <a:pt x="2987" y="7022"/>
                      <a:pt x="2899" y="7229"/>
                    </a:cubicBezTo>
                    <a:cubicBezTo>
                      <a:pt x="2812" y="7469"/>
                      <a:pt x="2703" y="7709"/>
                      <a:pt x="2583" y="7938"/>
                    </a:cubicBezTo>
                    <a:cubicBezTo>
                      <a:pt x="2507" y="8058"/>
                      <a:pt x="2420" y="8167"/>
                      <a:pt x="2344" y="8287"/>
                    </a:cubicBezTo>
                    <a:cubicBezTo>
                      <a:pt x="2300" y="8330"/>
                      <a:pt x="2267" y="8396"/>
                      <a:pt x="2267" y="8461"/>
                    </a:cubicBezTo>
                    <a:cubicBezTo>
                      <a:pt x="2267" y="8494"/>
                      <a:pt x="2256" y="8526"/>
                      <a:pt x="2235" y="8548"/>
                    </a:cubicBezTo>
                    <a:cubicBezTo>
                      <a:pt x="2115" y="8679"/>
                      <a:pt x="2006" y="8810"/>
                      <a:pt x="1864" y="8930"/>
                    </a:cubicBezTo>
                    <a:cubicBezTo>
                      <a:pt x="1810" y="8973"/>
                      <a:pt x="1755" y="8995"/>
                      <a:pt x="1690" y="8995"/>
                    </a:cubicBezTo>
                    <a:cubicBezTo>
                      <a:pt x="1635" y="8995"/>
                      <a:pt x="1602" y="8951"/>
                      <a:pt x="1624" y="8897"/>
                    </a:cubicBezTo>
                    <a:cubicBezTo>
                      <a:pt x="1657" y="8810"/>
                      <a:pt x="1690" y="8701"/>
                      <a:pt x="1722" y="8624"/>
                    </a:cubicBezTo>
                    <a:cubicBezTo>
                      <a:pt x="1755" y="8548"/>
                      <a:pt x="1799" y="8483"/>
                      <a:pt x="1831" y="8406"/>
                    </a:cubicBezTo>
                    <a:cubicBezTo>
                      <a:pt x="1951" y="8188"/>
                      <a:pt x="2060" y="7960"/>
                      <a:pt x="2180" y="7742"/>
                    </a:cubicBezTo>
                    <a:cubicBezTo>
                      <a:pt x="2231" y="7665"/>
                      <a:pt x="2308" y="7622"/>
                      <a:pt x="2386" y="7622"/>
                    </a:cubicBezTo>
                    <a:cubicBezTo>
                      <a:pt x="2409" y="7622"/>
                      <a:pt x="2431" y="7625"/>
                      <a:pt x="2453" y="7633"/>
                    </a:cubicBezTo>
                    <a:cubicBezTo>
                      <a:pt x="2487" y="7642"/>
                      <a:pt x="2521" y="7648"/>
                      <a:pt x="2554" y="7648"/>
                    </a:cubicBezTo>
                    <a:cubicBezTo>
                      <a:pt x="2595" y="7648"/>
                      <a:pt x="2635" y="7640"/>
                      <a:pt x="2671" y="7622"/>
                    </a:cubicBezTo>
                    <a:lnTo>
                      <a:pt x="2551" y="7415"/>
                    </a:lnTo>
                    <a:lnTo>
                      <a:pt x="2398" y="7371"/>
                    </a:lnTo>
                    <a:cubicBezTo>
                      <a:pt x="2398" y="7306"/>
                      <a:pt x="2409" y="7251"/>
                      <a:pt x="2420" y="7197"/>
                    </a:cubicBezTo>
                    <a:cubicBezTo>
                      <a:pt x="2485" y="7175"/>
                      <a:pt x="2518" y="7164"/>
                      <a:pt x="2568" y="7164"/>
                    </a:cubicBezTo>
                    <a:cubicBezTo>
                      <a:pt x="2619" y="7164"/>
                      <a:pt x="2687" y="7175"/>
                      <a:pt x="2823" y="7197"/>
                    </a:cubicBezTo>
                    <a:cubicBezTo>
                      <a:pt x="2790" y="7120"/>
                      <a:pt x="2758" y="7110"/>
                      <a:pt x="2660" y="7099"/>
                    </a:cubicBezTo>
                    <a:lnTo>
                      <a:pt x="2420" y="7099"/>
                    </a:lnTo>
                    <a:cubicBezTo>
                      <a:pt x="2482" y="7043"/>
                      <a:pt x="2562" y="7014"/>
                      <a:pt x="2642" y="7014"/>
                    </a:cubicBezTo>
                    <a:cubicBezTo>
                      <a:pt x="2689" y="7014"/>
                      <a:pt x="2736" y="7024"/>
                      <a:pt x="2779" y="7044"/>
                    </a:cubicBezTo>
                    <a:cubicBezTo>
                      <a:pt x="2769" y="6957"/>
                      <a:pt x="2692" y="6979"/>
                      <a:pt x="2638" y="6935"/>
                    </a:cubicBezTo>
                    <a:lnTo>
                      <a:pt x="2856" y="6881"/>
                    </a:lnTo>
                    <a:cubicBezTo>
                      <a:pt x="2807" y="6856"/>
                      <a:pt x="2762" y="6848"/>
                      <a:pt x="2718" y="6848"/>
                    </a:cubicBezTo>
                    <a:cubicBezTo>
                      <a:pt x="2626" y="6848"/>
                      <a:pt x="2542" y="6888"/>
                      <a:pt x="2453" y="6903"/>
                    </a:cubicBezTo>
                    <a:cubicBezTo>
                      <a:pt x="2431" y="6815"/>
                      <a:pt x="2442" y="6717"/>
                      <a:pt x="2474" y="6641"/>
                    </a:cubicBezTo>
                    <a:lnTo>
                      <a:pt x="2965" y="6576"/>
                    </a:lnTo>
                    <a:close/>
                    <a:moveTo>
                      <a:pt x="2507" y="12264"/>
                    </a:moveTo>
                    <a:cubicBezTo>
                      <a:pt x="2605" y="12526"/>
                      <a:pt x="2681" y="12809"/>
                      <a:pt x="2747" y="13082"/>
                    </a:cubicBezTo>
                    <a:lnTo>
                      <a:pt x="2322" y="13016"/>
                    </a:lnTo>
                    <a:lnTo>
                      <a:pt x="2180" y="12515"/>
                    </a:lnTo>
                    <a:lnTo>
                      <a:pt x="2507" y="12264"/>
                    </a:lnTo>
                    <a:close/>
                    <a:moveTo>
                      <a:pt x="2431" y="13093"/>
                    </a:moveTo>
                    <a:cubicBezTo>
                      <a:pt x="2507" y="13104"/>
                      <a:pt x="2583" y="13114"/>
                      <a:pt x="2660" y="13125"/>
                    </a:cubicBezTo>
                    <a:lnTo>
                      <a:pt x="2660" y="13158"/>
                    </a:lnTo>
                    <a:cubicBezTo>
                      <a:pt x="2583" y="13169"/>
                      <a:pt x="2507" y="13180"/>
                      <a:pt x="2442" y="13191"/>
                    </a:cubicBezTo>
                    <a:cubicBezTo>
                      <a:pt x="2409" y="13191"/>
                      <a:pt x="2365" y="13169"/>
                      <a:pt x="2365" y="13147"/>
                    </a:cubicBezTo>
                    <a:cubicBezTo>
                      <a:pt x="2354" y="13093"/>
                      <a:pt x="2398" y="13093"/>
                      <a:pt x="2431" y="13093"/>
                    </a:cubicBezTo>
                    <a:close/>
                    <a:moveTo>
                      <a:pt x="2540" y="13267"/>
                    </a:moveTo>
                    <a:cubicBezTo>
                      <a:pt x="2714" y="13278"/>
                      <a:pt x="2812" y="13300"/>
                      <a:pt x="2856" y="13529"/>
                    </a:cubicBezTo>
                    <a:cubicBezTo>
                      <a:pt x="2888" y="13768"/>
                      <a:pt x="2899" y="13757"/>
                      <a:pt x="2714" y="13910"/>
                    </a:cubicBezTo>
                    <a:cubicBezTo>
                      <a:pt x="2692" y="13921"/>
                      <a:pt x="2671" y="13943"/>
                      <a:pt x="2649" y="13954"/>
                    </a:cubicBezTo>
                    <a:cubicBezTo>
                      <a:pt x="2629" y="13980"/>
                      <a:pt x="2597" y="13994"/>
                      <a:pt x="2563" y="13994"/>
                    </a:cubicBezTo>
                    <a:cubicBezTo>
                      <a:pt x="2541" y="13994"/>
                      <a:pt x="2518" y="13988"/>
                      <a:pt x="2496" y="13975"/>
                    </a:cubicBezTo>
                    <a:cubicBezTo>
                      <a:pt x="2409" y="13932"/>
                      <a:pt x="2311" y="13888"/>
                      <a:pt x="2202" y="13845"/>
                    </a:cubicBezTo>
                    <a:lnTo>
                      <a:pt x="2278" y="13638"/>
                    </a:lnTo>
                    <a:cubicBezTo>
                      <a:pt x="2327" y="13643"/>
                      <a:pt x="2374" y="13646"/>
                      <a:pt x="2418" y="13646"/>
                    </a:cubicBezTo>
                    <a:cubicBezTo>
                      <a:pt x="2463" y="13646"/>
                      <a:pt x="2507" y="13643"/>
                      <a:pt x="2551" y="13638"/>
                    </a:cubicBezTo>
                    <a:cubicBezTo>
                      <a:pt x="2559" y="13636"/>
                      <a:pt x="2566" y="13635"/>
                      <a:pt x="2573" y="13635"/>
                    </a:cubicBezTo>
                    <a:cubicBezTo>
                      <a:pt x="2674" y="13635"/>
                      <a:pt x="2700" y="13768"/>
                      <a:pt x="2801" y="13768"/>
                    </a:cubicBezTo>
                    <a:cubicBezTo>
                      <a:pt x="2812" y="13703"/>
                      <a:pt x="2779" y="13638"/>
                      <a:pt x="2725" y="13616"/>
                    </a:cubicBezTo>
                    <a:cubicBezTo>
                      <a:pt x="2649" y="13583"/>
                      <a:pt x="2572" y="13550"/>
                      <a:pt x="2496" y="13529"/>
                    </a:cubicBezTo>
                    <a:cubicBezTo>
                      <a:pt x="2420" y="13518"/>
                      <a:pt x="2376" y="13441"/>
                      <a:pt x="2398" y="13365"/>
                    </a:cubicBezTo>
                    <a:cubicBezTo>
                      <a:pt x="2409" y="13300"/>
                      <a:pt x="2453" y="13267"/>
                      <a:pt x="2540" y="13267"/>
                    </a:cubicBezTo>
                    <a:close/>
                    <a:moveTo>
                      <a:pt x="2244" y="13960"/>
                    </a:moveTo>
                    <a:cubicBezTo>
                      <a:pt x="2335" y="13960"/>
                      <a:pt x="2428" y="13999"/>
                      <a:pt x="2496" y="14073"/>
                    </a:cubicBezTo>
                    <a:cubicBezTo>
                      <a:pt x="2387" y="14215"/>
                      <a:pt x="2278" y="14346"/>
                      <a:pt x="2180" y="14488"/>
                    </a:cubicBezTo>
                    <a:cubicBezTo>
                      <a:pt x="2104" y="14597"/>
                      <a:pt x="2017" y="14673"/>
                      <a:pt x="1908" y="14727"/>
                    </a:cubicBezTo>
                    <a:cubicBezTo>
                      <a:pt x="1886" y="14738"/>
                      <a:pt x="1875" y="14738"/>
                      <a:pt x="1853" y="14749"/>
                    </a:cubicBezTo>
                    <a:cubicBezTo>
                      <a:pt x="1679" y="14760"/>
                      <a:pt x="1504" y="14793"/>
                      <a:pt x="1330" y="14836"/>
                    </a:cubicBezTo>
                    <a:cubicBezTo>
                      <a:pt x="1324" y="14838"/>
                      <a:pt x="1318" y="14838"/>
                      <a:pt x="1312" y="14838"/>
                    </a:cubicBezTo>
                    <a:cubicBezTo>
                      <a:pt x="1271" y="14838"/>
                      <a:pt x="1223" y="14812"/>
                      <a:pt x="1167" y="14793"/>
                    </a:cubicBezTo>
                    <a:cubicBezTo>
                      <a:pt x="1210" y="14727"/>
                      <a:pt x="1254" y="14673"/>
                      <a:pt x="1319" y="14607"/>
                    </a:cubicBezTo>
                    <a:cubicBezTo>
                      <a:pt x="1504" y="14455"/>
                      <a:pt x="1701" y="14291"/>
                      <a:pt x="1908" y="14139"/>
                    </a:cubicBezTo>
                    <a:cubicBezTo>
                      <a:pt x="1940" y="14112"/>
                      <a:pt x="1981" y="14098"/>
                      <a:pt x="2023" y="14098"/>
                    </a:cubicBezTo>
                    <a:cubicBezTo>
                      <a:pt x="2066" y="14098"/>
                      <a:pt x="2109" y="14112"/>
                      <a:pt x="2147" y="14139"/>
                    </a:cubicBezTo>
                    <a:lnTo>
                      <a:pt x="2017" y="14193"/>
                    </a:lnTo>
                    <a:cubicBezTo>
                      <a:pt x="2042" y="14214"/>
                      <a:pt x="2073" y="14225"/>
                      <a:pt x="2104" y="14225"/>
                    </a:cubicBezTo>
                    <a:cubicBezTo>
                      <a:pt x="2138" y="14225"/>
                      <a:pt x="2173" y="14211"/>
                      <a:pt x="2202" y="14182"/>
                    </a:cubicBezTo>
                    <a:cubicBezTo>
                      <a:pt x="2235" y="14150"/>
                      <a:pt x="2213" y="14106"/>
                      <a:pt x="2180" y="14084"/>
                    </a:cubicBezTo>
                    <a:cubicBezTo>
                      <a:pt x="2136" y="14063"/>
                      <a:pt x="2093" y="14041"/>
                      <a:pt x="2038" y="14030"/>
                    </a:cubicBezTo>
                    <a:lnTo>
                      <a:pt x="2049" y="14030"/>
                    </a:lnTo>
                    <a:cubicBezTo>
                      <a:pt x="2106" y="13983"/>
                      <a:pt x="2175" y="13960"/>
                      <a:pt x="2244" y="13960"/>
                    </a:cubicBezTo>
                    <a:close/>
                    <a:moveTo>
                      <a:pt x="2152" y="0"/>
                    </a:moveTo>
                    <a:cubicBezTo>
                      <a:pt x="2096" y="0"/>
                      <a:pt x="2040" y="2"/>
                      <a:pt x="1984" y="4"/>
                    </a:cubicBezTo>
                    <a:cubicBezTo>
                      <a:pt x="1946" y="3"/>
                      <a:pt x="1908" y="2"/>
                      <a:pt x="1870" y="2"/>
                    </a:cubicBezTo>
                    <a:cubicBezTo>
                      <a:pt x="1561" y="2"/>
                      <a:pt x="1259" y="38"/>
                      <a:pt x="949" y="48"/>
                    </a:cubicBezTo>
                    <a:cubicBezTo>
                      <a:pt x="883" y="48"/>
                      <a:pt x="818" y="91"/>
                      <a:pt x="796" y="157"/>
                    </a:cubicBezTo>
                    <a:cubicBezTo>
                      <a:pt x="752" y="298"/>
                      <a:pt x="687" y="440"/>
                      <a:pt x="654" y="582"/>
                    </a:cubicBezTo>
                    <a:cubicBezTo>
                      <a:pt x="502" y="1116"/>
                      <a:pt x="502" y="1671"/>
                      <a:pt x="633" y="2216"/>
                    </a:cubicBezTo>
                    <a:cubicBezTo>
                      <a:pt x="654" y="2303"/>
                      <a:pt x="643" y="2402"/>
                      <a:pt x="611" y="2500"/>
                    </a:cubicBezTo>
                    <a:cubicBezTo>
                      <a:pt x="491" y="2892"/>
                      <a:pt x="360" y="3273"/>
                      <a:pt x="262" y="3666"/>
                    </a:cubicBezTo>
                    <a:cubicBezTo>
                      <a:pt x="120" y="4232"/>
                      <a:pt x="44" y="4821"/>
                      <a:pt x="22" y="5399"/>
                    </a:cubicBezTo>
                    <a:lnTo>
                      <a:pt x="22" y="5595"/>
                    </a:lnTo>
                    <a:lnTo>
                      <a:pt x="55" y="5595"/>
                    </a:lnTo>
                    <a:cubicBezTo>
                      <a:pt x="66" y="5529"/>
                      <a:pt x="77" y="5475"/>
                      <a:pt x="88" y="5420"/>
                    </a:cubicBezTo>
                    <a:lnTo>
                      <a:pt x="88" y="5420"/>
                    </a:lnTo>
                    <a:cubicBezTo>
                      <a:pt x="77" y="5671"/>
                      <a:pt x="131" y="5922"/>
                      <a:pt x="33" y="6172"/>
                    </a:cubicBezTo>
                    <a:cubicBezTo>
                      <a:pt x="33" y="6194"/>
                      <a:pt x="22" y="6216"/>
                      <a:pt x="22" y="6238"/>
                    </a:cubicBezTo>
                    <a:cubicBezTo>
                      <a:pt x="22" y="6477"/>
                      <a:pt x="0" y="6717"/>
                      <a:pt x="22" y="6957"/>
                    </a:cubicBezTo>
                    <a:cubicBezTo>
                      <a:pt x="99" y="7665"/>
                      <a:pt x="229" y="8363"/>
                      <a:pt x="436" y="9039"/>
                    </a:cubicBezTo>
                    <a:cubicBezTo>
                      <a:pt x="534" y="9398"/>
                      <a:pt x="665" y="9747"/>
                      <a:pt x="818" y="10074"/>
                    </a:cubicBezTo>
                    <a:cubicBezTo>
                      <a:pt x="840" y="10117"/>
                      <a:pt x="861" y="10183"/>
                      <a:pt x="883" y="10183"/>
                    </a:cubicBezTo>
                    <a:cubicBezTo>
                      <a:pt x="981" y="10183"/>
                      <a:pt x="970" y="10259"/>
                      <a:pt x="992" y="10314"/>
                    </a:cubicBezTo>
                    <a:cubicBezTo>
                      <a:pt x="1025" y="10412"/>
                      <a:pt x="1047" y="10499"/>
                      <a:pt x="1079" y="10586"/>
                    </a:cubicBezTo>
                    <a:cubicBezTo>
                      <a:pt x="1308" y="11055"/>
                      <a:pt x="1537" y="11523"/>
                      <a:pt x="1777" y="12003"/>
                    </a:cubicBezTo>
                    <a:cubicBezTo>
                      <a:pt x="1788" y="12046"/>
                      <a:pt x="1810" y="12090"/>
                      <a:pt x="1831" y="12134"/>
                    </a:cubicBezTo>
                    <a:cubicBezTo>
                      <a:pt x="1842" y="12188"/>
                      <a:pt x="1864" y="12243"/>
                      <a:pt x="1886" y="12286"/>
                    </a:cubicBezTo>
                    <a:cubicBezTo>
                      <a:pt x="1929" y="12341"/>
                      <a:pt x="1973" y="12384"/>
                      <a:pt x="2017" y="12428"/>
                    </a:cubicBezTo>
                    <a:cubicBezTo>
                      <a:pt x="2093" y="12515"/>
                      <a:pt x="2126" y="12624"/>
                      <a:pt x="2126" y="12733"/>
                    </a:cubicBezTo>
                    <a:cubicBezTo>
                      <a:pt x="2038" y="12657"/>
                      <a:pt x="2038" y="12515"/>
                      <a:pt x="1929" y="12428"/>
                    </a:cubicBezTo>
                    <a:lnTo>
                      <a:pt x="1929" y="12428"/>
                    </a:lnTo>
                    <a:cubicBezTo>
                      <a:pt x="1929" y="12482"/>
                      <a:pt x="1940" y="12537"/>
                      <a:pt x="1962" y="12591"/>
                    </a:cubicBezTo>
                    <a:cubicBezTo>
                      <a:pt x="2006" y="12700"/>
                      <a:pt x="2060" y="12809"/>
                      <a:pt x="2115" y="12929"/>
                    </a:cubicBezTo>
                    <a:cubicBezTo>
                      <a:pt x="2202" y="13136"/>
                      <a:pt x="2224" y="13376"/>
                      <a:pt x="2169" y="13605"/>
                    </a:cubicBezTo>
                    <a:cubicBezTo>
                      <a:pt x="2131" y="13766"/>
                      <a:pt x="2102" y="13803"/>
                      <a:pt x="1980" y="13803"/>
                    </a:cubicBezTo>
                    <a:cubicBezTo>
                      <a:pt x="1962" y="13803"/>
                      <a:pt x="1942" y="13802"/>
                      <a:pt x="1919" y="13801"/>
                    </a:cubicBezTo>
                    <a:lnTo>
                      <a:pt x="1919" y="13801"/>
                    </a:lnTo>
                    <a:cubicBezTo>
                      <a:pt x="1984" y="13888"/>
                      <a:pt x="1984" y="13932"/>
                      <a:pt x="1886" y="14008"/>
                    </a:cubicBezTo>
                    <a:lnTo>
                      <a:pt x="1308" y="14466"/>
                    </a:lnTo>
                    <a:cubicBezTo>
                      <a:pt x="1145" y="14586"/>
                      <a:pt x="1047" y="14760"/>
                      <a:pt x="1014" y="14967"/>
                    </a:cubicBezTo>
                    <a:cubicBezTo>
                      <a:pt x="1040" y="14961"/>
                      <a:pt x="1063" y="14959"/>
                      <a:pt x="1085" y="14959"/>
                    </a:cubicBezTo>
                    <a:cubicBezTo>
                      <a:pt x="1134" y="14959"/>
                      <a:pt x="1176" y="14969"/>
                      <a:pt x="1220" y="14969"/>
                    </a:cubicBezTo>
                    <a:cubicBezTo>
                      <a:pt x="1231" y="14969"/>
                      <a:pt x="1242" y="14969"/>
                      <a:pt x="1254" y="14967"/>
                    </a:cubicBezTo>
                    <a:cubicBezTo>
                      <a:pt x="1319" y="14956"/>
                      <a:pt x="1385" y="14934"/>
                      <a:pt x="1450" y="14913"/>
                    </a:cubicBezTo>
                    <a:cubicBezTo>
                      <a:pt x="1494" y="14902"/>
                      <a:pt x="1537" y="14891"/>
                      <a:pt x="1581" y="14891"/>
                    </a:cubicBezTo>
                    <a:cubicBezTo>
                      <a:pt x="1593" y="14891"/>
                      <a:pt x="1605" y="14892"/>
                      <a:pt x="1617" y="14892"/>
                    </a:cubicBezTo>
                    <a:cubicBezTo>
                      <a:pt x="1866" y="14892"/>
                      <a:pt x="2112" y="14784"/>
                      <a:pt x="2289" y="14597"/>
                    </a:cubicBezTo>
                    <a:cubicBezTo>
                      <a:pt x="2344" y="14531"/>
                      <a:pt x="2354" y="14455"/>
                      <a:pt x="2398" y="14390"/>
                    </a:cubicBezTo>
                    <a:cubicBezTo>
                      <a:pt x="2518" y="14248"/>
                      <a:pt x="2649" y="14117"/>
                      <a:pt x="2801" y="13997"/>
                    </a:cubicBezTo>
                    <a:cubicBezTo>
                      <a:pt x="2921" y="13910"/>
                      <a:pt x="3019" y="13801"/>
                      <a:pt x="3074" y="13659"/>
                    </a:cubicBezTo>
                    <a:cubicBezTo>
                      <a:pt x="3150" y="13474"/>
                      <a:pt x="3063" y="13343"/>
                      <a:pt x="2976" y="13202"/>
                    </a:cubicBezTo>
                    <a:lnTo>
                      <a:pt x="2976" y="13539"/>
                    </a:lnTo>
                    <a:cubicBezTo>
                      <a:pt x="2943" y="13332"/>
                      <a:pt x="2910" y="13125"/>
                      <a:pt x="2867" y="12940"/>
                    </a:cubicBezTo>
                    <a:cubicBezTo>
                      <a:pt x="2834" y="12777"/>
                      <a:pt x="2779" y="12613"/>
                      <a:pt x="2714" y="12471"/>
                    </a:cubicBezTo>
                    <a:cubicBezTo>
                      <a:pt x="2638" y="12243"/>
                      <a:pt x="2518" y="12025"/>
                      <a:pt x="2442" y="11796"/>
                    </a:cubicBezTo>
                    <a:cubicBezTo>
                      <a:pt x="2213" y="11087"/>
                      <a:pt x="2017" y="10379"/>
                      <a:pt x="1864" y="9649"/>
                    </a:cubicBezTo>
                    <a:cubicBezTo>
                      <a:pt x="1853" y="9605"/>
                      <a:pt x="1831" y="9562"/>
                      <a:pt x="1820" y="9518"/>
                    </a:cubicBezTo>
                    <a:lnTo>
                      <a:pt x="1777" y="9529"/>
                    </a:lnTo>
                    <a:cubicBezTo>
                      <a:pt x="1875" y="10183"/>
                      <a:pt x="2060" y="10815"/>
                      <a:pt x="2202" y="11469"/>
                    </a:cubicBezTo>
                    <a:lnTo>
                      <a:pt x="2136" y="11360"/>
                    </a:lnTo>
                    <a:lnTo>
                      <a:pt x="2136" y="11360"/>
                    </a:lnTo>
                    <a:cubicBezTo>
                      <a:pt x="2169" y="11567"/>
                      <a:pt x="2235" y="11763"/>
                      <a:pt x="2354" y="11937"/>
                    </a:cubicBezTo>
                    <a:cubicBezTo>
                      <a:pt x="2409" y="12003"/>
                      <a:pt x="2409" y="12090"/>
                      <a:pt x="2376" y="12166"/>
                    </a:cubicBezTo>
                    <a:cubicBezTo>
                      <a:pt x="2354" y="12199"/>
                      <a:pt x="2344" y="12232"/>
                      <a:pt x="2322" y="12264"/>
                    </a:cubicBezTo>
                    <a:cubicBezTo>
                      <a:pt x="2264" y="12357"/>
                      <a:pt x="2215" y="12416"/>
                      <a:pt x="2160" y="12416"/>
                    </a:cubicBezTo>
                    <a:cubicBezTo>
                      <a:pt x="2113" y="12416"/>
                      <a:pt x="2061" y="12371"/>
                      <a:pt x="1995" y="12264"/>
                    </a:cubicBezTo>
                    <a:cubicBezTo>
                      <a:pt x="1853" y="12046"/>
                      <a:pt x="1744" y="11807"/>
                      <a:pt x="1624" y="11578"/>
                    </a:cubicBezTo>
                    <a:cubicBezTo>
                      <a:pt x="1613" y="11545"/>
                      <a:pt x="1602" y="11512"/>
                      <a:pt x="1592" y="11480"/>
                    </a:cubicBezTo>
                    <a:cubicBezTo>
                      <a:pt x="1690" y="11458"/>
                      <a:pt x="1788" y="11414"/>
                      <a:pt x="1886" y="11371"/>
                    </a:cubicBezTo>
                    <a:cubicBezTo>
                      <a:pt x="1995" y="11316"/>
                      <a:pt x="2060" y="11207"/>
                      <a:pt x="2060" y="11098"/>
                    </a:cubicBezTo>
                    <a:lnTo>
                      <a:pt x="2060" y="11098"/>
                    </a:lnTo>
                    <a:cubicBezTo>
                      <a:pt x="1886" y="11229"/>
                      <a:pt x="1755" y="11371"/>
                      <a:pt x="1537" y="11393"/>
                    </a:cubicBezTo>
                    <a:cubicBezTo>
                      <a:pt x="1515" y="11360"/>
                      <a:pt x="1494" y="11316"/>
                      <a:pt x="1472" y="11273"/>
                    </a:cubicBezTo>
                    <a:cubicBezTo>
                      <a:pt x="1145" y="10597"/>
                      <a:pt x="861" y="9921"/>
                      <a:pt x="622" y="9224"/>
                    </a:cubicBezTo>
                    <a:cubicBezTo>
                      <a:pt x="524" y="8984"/>
                      <a:pt x="447" y="8733"/>
                      <a:pt x="404" y="8483"/>
                    </a:cubicBezTo>
                    <a:cubicBezTo>
                      <a:pt x="284" y="7807"/>
                      <a:pt x="218" y="7120"/>
                      <a:pt x="186" y="6445"/>
                    </a:cubicBezTo>
                    <a:cubicBezTo>
                      <a:pt x="164" y="5813"/>
                      <a:pt x="197" y="5181"/>
                      <a:pt x="273" y="4559"/>
                    </a:cubicBezTo>
                    <a:cubicBezTo>
                      <a:pt x="349" y="3895"/>
                      <a:pt x="491" y="3241"/>
                      <a:pt x="665" y="2587"/>
                    </a:cubicBezTo>
                    <a:cubicBezTo>
                      <a:pt x="676" y="2565"/>
                      <a:pt x="698" y="2554"/>
                      <a:pt x="709" y="2532"/>
                    </a:cubicBezTo>
                    <a:cubicBezTo>
                      <a:pt x="731" y="2598"/>
                      <a:pt x="742" y="2630"/>
                      <a:pt x="763" y="2674"/>
                    </a:cubicBezTo>
                    <a:cubicBezTo>
                      <a:pt x="840" y="2914"/>
                      <a:pt x="905" y="3143"/>
                      <a:pt x="992" y="3372"/>
                    </a:cubicBezTo>
                    <a:cubicBezTo>
                      <a:pt x="1188" y="3862"/>
                      <a:pt x="1406" y="4352"/>
                      <a:pt x="1657" y="4810"/>
                    </a:cubicBezTo>
                    <a:cubicBezTo>
                      <a:pt x="1744" y="4952"/>
                      <a:pt x="1788" y="5126"/>
                      <a:pt x="1777" y="5290"/>
                    </a:cubicBezTo>
                    <a:cubicBezTo>
                      <a:pt x="1744" y="5508"/>
                      <a:pt x="1755" y="5736"/>
                      <a:pt x="1722" y="5954"/>
                    </a:cubicBezTo>
                    <a:cubicBezTo>
                      <a:pt x="1668" y="6270"/>
                      <a:pt x="1646" y="6597"/>
                      <a:pt x="1635" y="6913"/>
                    </a:cubicBezTo>
                    <a:lnTo>
                      <a:pt x="1635" y="8243"/>
                    </a:lnTo>
                    <a:cubicBezTo>
                      <a:pt x="1646" y="8428"/>
                      <a:pt x="1613" y="8624"/>
                      <a:pt x="1526" y="8799"/>
                    </a:cubicBezTo>
                    <a:cubicBezTo>
                      <a:pt x="1463" y="8925"/>
                      <a:pt x="1563" y="9072"/>
                      <a:pt x="1697" y="9072"/>
                    </a:cubicBezTo>
                    <a:cubicBezTo>
                      <a:pt x="1702" y="9072"/>
                      <a:pt x="1707" y="9072"/>
                      <a:pt x="1711" y="9071"/>
                    </a:cubicBezTo>
                    <a:cubicBezTo>
                      <a:pt x="1777" y="9060"/>
                      <a:pt x="1842" y="9049"/>
                      <a:pt x="1897" y="9017"/>
                    </a:cubicBezTo>
                    <a:cubicBezTo>
                      <a:pt x="1995" y="8962"/>
                      <a:pt x="2071" y="8908"/>
                      <a:pt x="2147" y="8831"/>
                    </a:cubicBezTo>
                    <a:cubicBezTo>
                      <a:pt x="2398" y="8592"/>
                      <a:pt x="2594" y="8297"/>
                      <a:pt x="2725" y="7971"/>
                    </a:cubicBezTo>
                    <a:cubicBezTo>
                      <a:pt x="2779" y="7829"/>
                      <a:pt x="2845" y="7687"/>
                      <a:pt x="2910" y="7535"/>
                    </a:cubicBezTo>
                    <a:lnTo>
                      <a:pt x="3008" y="7600"/>
                    </a:lnTo>
                    <a:cubicBezTo>
                      <a:pt x="3074" y="7545"/>
                      <a:pt x="3063" y="7469"/>
                      <a:pt x="3063" y="7404"/>
                    </a:cubicBezTo>
                    <a:cubicBezTo>
                      <a:pt x="3063" y="7110"/>
                      <a:pt x="3074" y="6815"/>
                      <a:pt x="3085" y="6521"/>
                    </a:cubicBezTo>
                    <a:lnTo>
                      <a:pt x="3085" y="6270"/>
                    </a:lnTo>
                    <a:lnTo>
                      <a:pt x="3085" y="5911"/>
                    </a:lnTo>
                    <a:cubicBezTo>
                      <a:pt x="3096" y="5638"/>
                      <a:pt x="3128" y="5366"/>
                      <a:pt x="3128" y="5093"/>
                    </a:cubicBezTo>
                    <a:cubicBezTo>
                      <a:pt x="3139" y="4865"/>
                      <a:pt x="3150" y="4647"/>
                      <a:pt x="3128" y="4429"/>
                    </a:cubicBezTo>
                    <a:cubicBezTo>
                      <a:pt x="3096" y="3829"/>
                      <a:pt x="3063" y="3241"/>
                      <a:pt x="3019" y="2641"/>
                    </a:cubicBezTo>
                    <a:cubicBezTo>
                      <a:pt x="2987" y="2303"/>
                      <a:pt x="2899" y="1977"/>
                      <a:pt x="2779" y="1661"/>
                    </a:cubicBezTo>
                    <a:cubicBezTo>
                      <a:pt x="2736" y="1562"/>
                      <a:pt x="2681" y="1475"/>
                      <a:pt x="2627" y="1388"/>
                    </a:cubicBezTo>
                    <a:cubicBezTo>
                      <a:pt x="2595" y="1340"/>
                      <a:pt x="2540" y="1310"/>
                      <a:pt x="2487" y="1310"/>
                    </a:cubicBezTo>
                    <a:cubicBezTo>
                      <a:pt x="2467" y="1310"/>
                      <a:pt x="2448" y="1314"/>
                      <a:pt x="2431" y="1323"/>
                    </a:cubicBezTo>
                    <a:cubicBezTo>
                      <a:pt x="2529" y="1377"/>
                      <a:pt x="2594" y="1464"/>
                      <a:pt x="2616" y="1573"/>
                    </a:cubicBezTo>
                    <a:cubicBezTo>
                      <a:pt x="2540" y="1519"/>
                      <a:pt x="2485" y="1475"/>
                      <a:pt x="2409" y="1432"/>
                    </a:cubicBezTo>
                    <a:cubicBezTo>
                      <a:pt x="2363" y="1409"/>
                      <a:pt x="2312" y="1381"/>
                      <a:pt x="2260" y="1381"/>
                    </a:cubicBezTo>
                    <a:cubicBezTo>
                      <a:pt x="2237" y="1381"/>
                      <a:pt x="2214" y="1386"/>
                      <a:pt x="2191" y="1399"/>
                    </a:cubicBezTo>
                    <a:cubicBezTo>
                      <a:pt x="2463" y="1464"/>
                      <a:pt x="2605" y="1661"/>
                      <a:pt x="2714" y="1900"/>
                    </a:cubicBezTo>
                    <a:cubicBezTo>
                      <a:pt x="2758" y="2009"/>
                      <a:pt x="2790" y="2129"/>
                      <a:pt x="2812" y="2249"/>
                    </a:cubicBezTo>
                    <a:cubicBezTo>
                      <a:pt x="2899" y="2674"/>
                      <a:pt x="2954" y="3110"/>
                      <a:pt x="2954" y="3557"/>
                    </a:cubicBezTo>
                    <a:cubicBezTo>
                      <a:pt x="2965" y="3949"/>
                      <a:pt x="2965" y="4331"/>
                      <a:pt x="2965" y="4723"/>
                    </a:cubicBezTo>
                    <a:cubicBezTo>
                      <a:pt x="2965" y="4799"/>
                      <a:pt x="2976" y="4886"/>
                      <a:pt x="2976" y="4963"/>
                    </a:cubicBezTo>
                    <a:cubicBezTo>
                      <a:pt x="2987" y="5061"/>
                      <a:pt x="2987" y="5159"/>
                      <a:pt x="2987" y="5257"/>
                    </a:cubicBezTo>
                    <a:cubicBezTo>
                      <a:pt x="2954" y="5453"/>
                      <a:pt x="2910" y="5638"/>
                      <a:pt x="2867" y="5834"/>
                    </a:cubicBezTo>
                    <a:cubicBezTo>
                      <a:pt x="2867" y="5867"/>
                      <a:pt x="2845" y="5911"/>
                      <a:pt x="2845" y="5943"/>
                    </a:cubicBezTo>
                    <a:cubicBezTo>
                      <a:pt x="2823" y="6063"/>
                      <a:pt x="2801" y="6194"/>
                      <a:pt x="2779" y="6314"/>
                    </a:cubicBezTo>
                    <a:cubicBezTo>
                      <a:pt x="2769" y="6347"/>
                      <a:pt x="2758" y="6379"/>
                      <a:pt x="2736" y="6401"/>
                    </a:cubicBezTo>
                    <a:cubicBezTo>
                      <a:pt x="2703" y="6477"/>
                      <a:pt x="2627" y="6521"/>
                      <a:pt x="2540" y="6521"/>
                    </a:cubicBezTo>
                    <a:cubicBezTo>
                      <a:pt x="2453" y="6521"/>
                      <a:pt x="2453" y="6445"/>
                      <a:pt x="2442" y="6390"/>
                    </a:cubicBezTo>
                    <a:cubicBezTo>
                      <a:pt x="2387" y="6227"/>
                      <a:pt x="2333" y="6063"/>
                      <a:pt x="2289" y="5911"/>
                    </a:cubicBezTo>
                    <a:cubicBezTo>
                      <a:pt x="2278" y="5889"/>
                      <a:pt x="2278" y="5867"/>
                      <a:pt x="2289" y="5845"/>
                    </a:cubicBezTo>
                    <a:cubicBezTo>
                      <a:pt x="2350" y="5851"/>
                      <a:pt x="2400" y="5854"/>
                      <a:pt x="2441" y="5854"/>
                    </a:cubicBezTo>
                    <a:cubicBezTo>
                      <a:pt x="2568" y="5854"/>
                      <a:pt x="2613" y="5822"/>
                      <a:pt x="2671" y="5715"/>
                    </a:cubicBezTo>
                    <a:lnTo>
                      <a:pt x="2671" y="5715"/>
                    </a:lnTo>
                    <a:lnTo>
                      <a:pt x="2562" y="5736"/>
                    </a:lnTo>
                    <a:cubicBezTo>
                      <a:pt x="2496" y="5747"/>
                      <a:pt x="2442" y="5758"/>
                      <a:pt x="2376" y="5769"/>
                    </a:cubicBezTo>
                    <a:cubicBezTo>
                      <a:pt x="2289" y="5769"/>
                      <a:pt x="2202" y="5715"/>
                      <a:pt x="2169" y="5627"/>
                    </a:cubicBezTo>
                    <a:cubicBezTo>
                      <a:pt x="1940" y="5104"/>
                      <a:pt x="1701" y="4581"/>
                      <a:pt x="1472" y="4069"/>
                    </a:cubicBezTo>
                    <a:cubicBezTo>
                      <a:pt x="1385" y="3906"/>
                      <a:pt x="1319" y="3742"/>
                      <a:pt x="1254" y="3579"/>
                    </a:cubicBezTo>
                    <a:cubicBezTo>
                      <a:pt x="1210" y="3426"/>
                      <a:pt x="1156" y="3295"/>
                      <a:pt x="1090" y="3154"/>
                    </a:cubicBezTo>
                    <a:cubicBezTo>
                      <a:pt x="1014" y="2979"/>
                      <a:pt x="927" y="2794"/>
                      <a:pt x="851" y="2598"/>
                    </a:cubicBezTo>
                    <a:cubicBezTo>
                      <a:pt x="774" y="2467"/>
                      <a:pt x="763" y="2303"/>
                      <a:pt x="818" y="2162"/>
                    </a:cubicBezTo>
                    <a:lnTo>
                      <a:pt x="818" y="2162"/>
                    </a:lnTo>
                    <a:cubicBezTo>
                      <a:pt x="805" y="2164"/>
                      <a:pt x="794" y="2165"/>
                      <a:pt x="783" y="2165"/>
                    </a:cubicBezTo>
                    <a:cubicBezTo>
                      <a:pt x="732" y="2165"/>
                      <a:pt x="709" y="2142"/>
                      <a:pt x="709" y="2096"/>
                    </a:cubicBezTo>
                    <a:cubicBezTo>
                      <a:pt x="676" y="1922"/>
                      <a:pt x="654" y="1748"/>
                      <a:pt x="643" y="1573"/>
                    </a:cubicBezTo>
                    <a:cubicBezTo>
                      <a:pt x="654" y="1203"/>
                      <a:pt x="731" y="832"/>
                      <a:pt x="861" y="494"/>
                    </a:cubicBezTo>
                    <a:cubicBezTo>
                      <a:pt x="905" y="418"/>
                      <a:pt x="938" y="342"/>
                      <a:pt x="981" y="276"/>
                    </a:cubicBezTo>
                    <a:lnTo>
                      <a:pt x="1025" y="189"/>
                    </a:lnTo>
                    <a:lnTo>
                      <a:pt x="1025" y="189"/>
                    </a:lnTo>
                    <a:cubicBezTo>
                      <a:pt x="905" y="211"/>
                      <a:pt x="883" y="320"/>
                      <a:pt x="796" y="396"/>
                    </a:cubicBezTo>
                    <a:cubicBezTo>
                      <a:pt x="807" y="331"/>
                      <a:pt x="818" y="287"/>
                      <a:pt x="829" y="255"/>
                    </a:cubicBezTo>
                    <a:cubicBezTo>
                      <a:pt x="840" y="167"/>
                      <a:pt x="905" y="102"/>
                      <a:pt x="992" y="102"/>
                    </a:cubicBezTo>
                    <a:cubicBezTo>
                      <a:pt x="1058" y="97"/>
                      <a:pt x="1123" y="94"/>
                      <a:pt x="1188" y="94"/>
                    </a:cubicBezTo>
                    <a:cubicBezTo>
                      <a:pt x="1254" y="94"/>
                      <a:pt x="1319" y="97"/>
                      <a:pt x="1385" y="102"/>
                    </a:cubicBezTo>
                    <a:cubicBezTo>
                      <a:pt x="1635" y="102"/>
                      <a:pt x="1886" y="135"/>
                      <a:pt x="2136" y="189"/>
                    </a:cubicBezTo>
                    <a:cubicBezTo>
                      <a:pt x="2202" y="200"/>
                      <a:pt x="2256" y="200"/>
                      <a:pt x="2311" y="211"/>
                    </a:cubicBezTo>
                    <a:cubicBezTo>
                      <a:pt x="2311" y="200"/>
                      <a:pt x="2311" y="189"/>
                      <a:pt x="2311" y="189"/>
                    </a:cubicBezTo>
                    <a:lnTo>
                      <a:pt x="1940" y="102"/>
                    </a:lnTo>
                    <a:lnTo>
                      <a:pt x="1940" y="102"/>
                    </a:lnTo>
                    <a:cubicBezTo>
                      <a:pt x="3019" y="167"/>
                      <a:pt x="4055" y="462"/>
                      <a:pt x="5057" y="843"/>
                    </a:cubicBezTo>
                    <a:cubicBezTo>
                      <a:pt x="4970" y="789"/>
                      <a:pt x="4883" y="734"/>
                      <a:pt x="4785" y="701"/>
                    </a:cubicBezTo>
                    <a:cubicBezTo>
                      <a:pt x="4360" y="516"/>
                      <a:pt x="3902" y="385"/>
                      <a:pt x="3466" y="222"/>
                    </a:cubicBezTo>
                    <a:cubicBezTo>
                      <a:pt x="3040" y="77"/>
                      <a:pt x="2597" y="0"/>
                      <a:pt x="2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376;p34">
                <a:extLst>
                  <a:ext uri="{FF2B5EF4-FFF2-40B4-BE49-F238E27FC236}">
                    <a16:creationId xmlns:a16="http://schemas.microsoft.com/office/drawing/2014/main" id="{C00C524B-C4BA-C444-D19D-673B429CBA0D}"/>
                  </a:ext>
                </a:extLst>
              </p:cNvPr>
              <p:cNvSpPr/>
              <p:nvPr/>
            </p:nvSpPr>
            <p:spPr>
              <a:xfrm>
                <a:off x="5017235" y="540227"/>
                <a:ext cx="1878122" cy="1536383"/>
              </a:xfrm>
              <a:custGeom>
                <a:avLst/>
                <a:gdLst/>
                <a:ahLst/>
                <a:cxnLst/>
                <a:rect l="l" t="t" r="r" b="b"/>
                <a:pathLst>
                  <a:path w="10409" h="8515" extrusionOk="0">
                    <a:moveTo>
                      <a:pt x="8882" y="1354"/>
                    </a:moveTo>
                    <a:lnTo>
                      <a:pt x="8937" y="1441"/>
                    </a:lnTo>
                    <a:lnTo>
                      <a:pt x="8860" y="1376"/>
                    </a:lnTo>
                    <a:lnTo>
                      <a:pt x="8882" y="1354"/>
                    </a:lnTo>
                    <a:close/>
                    <a:moveTo>
                      <a:pt x="8937" y="1441"/>
                    </a:moveTo>
                    <a:lnTo>
                      <a:pt x="8975" y="1496"/>
                    </a:lnTo>
                    <a:lnTo>
                      <a:pt x="8975" y="1496"/>
                    </a:lnTo>
                    <a:cubicBezTo>
                      <a:pt x="8961" y="1477"/>
                      <a:pt x="8948" y="1457"/>
                      <a:pt x="8937" y="1441"/>
                    </a:cubicBezTo>
                    <a:close/>
                    <a:moveTo>
                      <a:pt x="8686" y="4612"/>
                    </a:moveTo>
                    <a:cubicBezTo>
                      <a:pt x="8686" y="4678"/>
                      <a:pt x="8686" y="4678"/>
                      <a:pt x="8588" y="4732"/>
                    </a:cubicBezTo>
                    <a:lnTo>
                      <a:pt x="8566" y="4711"/>
                    </a:lnTo>
                    <a:lnTo>
                      <a:pt x="8686" y="4612"/>
                    </a:lnTo>
                    <a:close/>
                    <a:moveTo>
                      <a:pt x="7531" y="4946"/>
                    </a:moveTo>
                    <a:cubicBezTo>
                      <a:pt x="7587" y="4946"/>
                      <a:pt x="7652" y="4962"/>
                      <a:pt x="7727" y="4994"/>
                    </a:cubicBezTo>
                    <a:cubicBezTo>
                      <a:pt x="7607" y="5048"/>
                      <a:pt x="7466" y="5081"/>
                      <a:pt x="7335" y="5092"/>
                    </a:cubicBezTo>
                    <a:cubicBezTo>
                      <a:pt x="7369" y="4995"/>
                      <a:pt x="7435" y="4946"/>
                      <a:pt x="7531" y="4946"/>
                    </a:cubicBezTo>
                    <a:close/>
                    <a:moveTo>
                      <a:pt x="6242" y="3922"/>
                    </a:moveTo>
                    <a:cubicBezTo>
                      <a:pt x="6280" y="3922"/>
                      <a:pt x="6319" y="3933"/>
                      <a:pt x="6354" y="3959"/>
                    </a:cubicBezTo>
                    <a:cubicBezTo>
                      <a:pt x="6430" y="4002"/>
                      <a:pt x="6517" y="4057"/>
                      <a:pt x="6583" y="4122"/>
                    </a:cubicBezTo>
                    <a:cubicBezTo>
                      <a:pt x="6637" y="4187"/>
                      <a:pt x="6659" y="4275"/>
                      <a:pt x="6626" y="4351"/>
                    </a:cubicBezTo>
                    <a:cubicBezTo>
                      <a:pt x="6605" y="4395"/>
                      <a:pt x="6605" y="4438"/>
                      <a:pt x="6615" y="4493"/>
                    </a:cubicBezTo>
                    <a:lnTo>
                      <a:pt x="6724" y="4416"/>
                    </a:lnTo>
                    <a:cubicBezTo>
                      <a:pt x="6801" y="4602"/>
                      <a:pt x="6855" y="4809"/>
                      <a:pt x="7084" y="4874"/>
                    </a:cubicBezTo>
                    <a:lnTo>
                      <a:pt x="6975" y="4765"/>
                    </a:lnTo>
                    <a:lnTo>
                      <a:pt x="6986" y="4754"/>
                    </a:lnTo>
                    <a:lnTo>
                      <a:pt x="7346" y="4918"/>
                    </a:lnTo>
                    <a:cubicBezTo>
                      <a:pt x="7291" y="4972"/>
                      <a:pt x="7226" y="5027"/>
                      <a:pt x="7182" y="5070"/>
                    </a:cubicBezTo>
                    <a:cubicBezTo>
                      <a:pt x="7149" y="5114"/>
                      <a:pt x="7084" y="5157"/>
                      <a:pt x="7128" y="5245"/>
                    </a:cubicBezTo>
                    <a:cubicBezTo>
                      <a:pt x="7139" y="5255"/>
                      <a:pt x="7117" y="5288"/>
                      <a:pt x="7106" y="5299"/>
                    </a:cubicBezTo>
                    <a:cubicBezTo>
                      <a:pt x="6953" y="5593"/>
                      <a:pt x="6703" y="5822"/>
                      <a:pt x="6408" y="5975"/>
                    </a:cubicBezTo>
                    <a:cubicBezTo>
                      <a:pt x="6318" y="6022"/>
                      <a:pt x="6209" y="6043"/>
                      <a:pt x="6095" y="6043"/>
                    </a:cubicBezTo>
                    <a:cubicBezTo>
                      <a:pt x="5862" y="6043"/>
                      <a:pt x="5606" y="5954"/>
                      <a:pt x="5438" y="5800"/>
                    </a:cubicBezTo>
                    <a:cubicBezTo>
                      <a:pt x="5373" y="5746"/>
                      <a:pt x="5319" y="5681"/>
                      <a:pt x="5286" y="5604"/>
                    </a:cubicBezTo>
                    <a:lnTo>
                      <a:pt x="5286" y="5604"/>
                    </a:lnTo>
                    <a:cubicBezTo>
                      <a:pt x="5449" y="5626"/>
                      <a:pt x="5602" y="5637"/>
                      <a:pt x="5754" y="5681"/>
                    </a:cubicBezTo>
                    <a:cubicBezTo>
                      <a:pt x="5786" y="5686"/>
                      <a:pt x="5818" y="5689"/>
                      <a:pt x="5849" y="5689"/>
                    </a:cubicBezTo>
                    <a:cubicBezTo>
                      <a:pt x="6005" y="5689"/>
                      <a:pt x="6158" y="5624"/>
                      <a:pt x="6267" y="5506"/>
                    </a:cubicBezTo>
                    <a:cubicBezTo>
                      <a:pt x="6387" y="5397"/>
                      <a:pt x="6463" y="5245"/>
                      <a:pt x="6496" y="5081"/>
                    </a:cubicBezTo>
                    <a:cubicBezTo>
                      <a:pt x="6496" y="5070"/>
                      <a:pt x="6496" y="5059"/>
                      <a:pt x="6496" y="5038"/>
                    </a:cubicBezTo>
                    <a:cubicBezTo>
                      <a:pt x="6485" y="5038"/>
                      <a:pt x="6485" y="5027"/>
                      <a:pt x="6474" y="5016"/>
                    </a:cubicBezTo>
                    <a:cubicBezTo>
                      <a:pt x="6469" y="5015"/>
                      <a:pt x="6464" y="5014"/>
                      <a:pt x="6460" y="5014"/>
                    </a:cubicBezTo>
                    <a:cubicBezTo>
                      <a:pt x="6417" y="5014"/>
                      <a:pt x="6407" y="5062"/>
                      <a:pt x="6397" y="5092"/>
                    </a:cubicBezTo>
                    <a:cubicBezTo>
                      <a:pt x="6332" y="5190"/>
                      <a:pt x="6289" y="5299"/>
                      <a:pt x="6223" y="5397"/>
                    </a:cubicBezTo>
                    <a:cubicBezTo>
                      <a:pt x="6147" y="5517"/>
                      <a:pt x="6016" y="5593"/>
                      <a:pt x="5874" y="5604"/>
                    </a:cubicBezTo>
                    <a:cubicBezTo>
                      <a:pt x="5841" y="5608"/>
                      <a:pt x="5808" y="5611"/>
                      <a:pt x="5775" y="5611"/>
                    </a:cubicBezTo>
                    <a:cubicBezTo>
                      <a:pt x="5209" y="5611"/>
                      <a:pt x="4585" y="5018"/>
                      <a:pt x="4719" y="4318"/>
                    </a:cubicBezTo>
                    <a:cubicBezTo>
                      <a:pt x="4730" y="4264"/>
                      <a:pt x="4752" y="4187"/>
                      <a:pt x="4763" y="4122"/>
                    </a:cubicBezTo>
                    <a:lnTo>
                      <a:pt x="4795" y="4122"/>
                    </a:lnTo>
                    <a:cubicBezTo>
                      <a:pt x="4817" y="4177"/>
                      <a:pt x="4839" y="4220"/>
                      <a:pt x="4861" y="4264"/>
                    </a:cubicBezTo>
                    <a:cubicBezTo>
                      <a:pt x="4817" y="4318"/>
                      <a:pt x="4795" y="4373"/>
                      <a:pt x="4763" y="4427"/>
                    </a:cubicBezTo>
                    <a:cubicBezTo>
                      <a:pt x="4763" y="4427"/>
                      <a:pt x="4774" y="4449"/>
                      <a:pt x="4785" y="4471"/>
                    </a:cubicBezTo>
                    <a:lnTo>
                      <a:pt x="4915" y="4329"/>
                    </a:lnTo>
                    <a:cubicBezTo>
                      <a:pt x="5073" y="4457"/>
                      <a:pt x="5262" y="4522"/>
                      <a:pt x="5456" y="4522"/>
                    </a:cubicBezTo>
                    <a:cubicBezTo>
                      <a:pt x="5544" y="4522"/>
                      <a:pt x="5634" y="4509"/>
                      <a:pt x="5722" y="4482"/>
                    </a:cubicBezTo>
                    <a:cubicBezTo>
                      <a:pt x="5853" y="4460"/>
                      <a:pt x="5983" y="4395"/>
                      <a:pt x="6092" y="4307"/>
                    </a:cubicBezTo>
                    <a:cubicBezTo>
                      <a:pt x="6071" y="4242"/>
                      <a:pt x="6060" y="4166"/>
                      <a:pt x="6060" y="4089"/>
                    </a:cubicBezTo>
                    <a:cubicBezTo>
                      <a:pt x="6067" y="3989"/>
                      <a:pt x="6151" y="3922"/>
                      <a:pt x="6242" y="3922"/>
                    </a:cubicBezTo>
                    <a:close/>
                    <a:moveTo>
                      <a:pt x="9035" y="6705"/>
                    </a:moveTo>
                    <a:lnTo>
                      <a:pt x="9054" y="6709"/>
                    </a:lnTo>
                    <a:lnTo>
                      <a:pt x="9054" y="6709"/>
                    </a:lnTo>
                    <a:lnTo>
                      <a:pt x="9046" y="6705"/>
                    </a:lnTo>
                    <a:close/>
                    <a:moveTo>
                      <a:pt x="8022" y="0"/>
                    </a:moveTo>
                    <a:cubicBezTo>
                      <a:pt x="7975" y="0"/>
                      <a:pt x="7931" y="30"/>
                      <a:pt x="7912" y="68"/>
                    </a:cubicBezTo>
                    <a:cubicBezTo>
                      <a:pt x="7858" y="133"/>
                      <a:pt x="7825" y="210"/>
                      <a:pt x="7792" y="286"/>
                    </a:cubicBezTo>
                    <a:cubicBezTo>
                      <a:pt x="7760" y="482"/>
                      <a:pt x="7771" y="678"/>
                      <a:pt x="7825" y="864"/>
                    </a:cubicBezTo>
                    <a:cubicBezTo>
                      <a:pt x="7836" y="885"/>
                      <a:pt x="7847" y="907"/>
                      <a:pt x="7858" y="918"/>
                    </a:cubicBezTo>
                    <a:cubicBezTo>
                      <a:pt x="8054" y="1114"/>
                      <a:pt x="8163" y="1365"/>
                      <a:pt x="8326" y="1583"/>
                    </a:cubicBezTo>
                    <a:cubicBezTo>
                      <a:pt x="8414" y="1714"/>
                      <a:pt x="8479" y="1844"/>
                      <a:pt x="8555" y="1975"/>
                    </a:cubicBezTo>
                    <a:cubicBezTo>
                      <a:pt x="8577" y="1997"/>
                      <a:pt x="8588" y="2030"/>
                      <a:pt x="8599" y="2062"/>
                    </a:cubicBezTo>
                    <a:cubicBezTo>
                      <a:pt x="8621" y="2128"/>
                      <a:pt x="8632" y="2193"/>
                      <a:pt x="8653" y="2258"/>
                    </a:cubicBezTo>
                    <a:cubicBezTo>
                      <a:pt x="8741" y="2487"/>
                      <a:pt x="8839" y="2716"/>
                      <a:pt x="8926" y="2945"/>
                    </a:cubicBezTo>
                    <a:cubicBezTo>
                      <a:pt x="9013" y="3141"/>
                      <a:pt x="9035" y="3370"/>
                      <a:pt x="9002" y="3588"/>
                    </a:cubicBezTo>
                    <a:cubicBezTo>
                      <a:pt x="8937" y="4089"/>
                      <a:pt x="8751" y="4504"/>
                      <a:pt x="8283" y="4765"/>
                    </a:cubicBezTo>
                    <a:cubicBezTo>
                      <a:pt x="8187" y="4844"/>
                      <a:pt x="8062" y="4881"/>
                      <a:pt x="7932" y="4881"/>
                    </a:cubicBezTo>
                    <a:cubicBezTo>
                      <a:pt x="7900" y="4881"/>
                      <a:pt x="7868" y="4878"/>
                      <a:pt x="7836" y="4874"/>
                    </a:cubicBezTo>
                    <a:cubicBezTo>
                      <a:pt x="7716" y="4863"/>
                      <a:pt x="7585" y="4852"/>
                      <a:pt x="7455" y="4841"/>
                    </a:cubicBezTo>
                    <a:cubicBezTo>
                      <a:pt x="7106" y="4809"/>
                      <a:pt x="6812" y="4558"/>
                      <a:pt x="6724" y="4209"/>
                    </a:cubicBezTo>
                    <a:cubicBezTo>
                      <a:pt x="6703" y="4078"/>
                      <a:pt x="6605" y="3959"/>
                      <a:pt x="6474" y="3915"/>
                    </a:cubicBezTo>
                    <a:cubicBezTo>
                      <a:pt x="6419" y="3893"/>
                      <a:pt x="6365" y="3871"/>
                      <a:pt x="6310" y="3861"/>
                    </a:cubicBezTo>
                    <a:cubicBezTo>
                      <a:pt x="6274" y="3852"/>
                      <a:pt x="6239" y="3848"/>
                      <a:pt x="6207" y="3848"/>
                    </a:cubicBezTo>
                    <a:cubicBezTo>
                      <a:pt x="6040" y="3848"/>
                      <a:pt x="5942" y="3964"/>
                      <a:pt x="5951" y="4166"/>
                    </a:cubicBezTo>
                    <a:cubicBezTo>
                      <a:pt x="5951" y="4209"/>
                      <a:pt x="5962" y="4242"/>
                      <a:pt x="5962" y="4286"/>
                    </a:cubicBezTo>
                    <a:cubicBezTo>
                      <a:pt x="5853" y="4329"/>
                      <a:pt x="5744" y="4384"/>
                      <a:pt x="5635" y="4416"/>
                    </a:cubicBezTo>
                    <a:cubicBezTo>
                      <a:pt x="5571" y="4432"/>
                      <a:pt x="5501" y="4442"/>
                      <a:pt x="5434" y="4442"/>
                    </a:cubicBezTo>
                    <a:cubicBezTo>
                      <a:pt x="5410" y="4442"/>
                      <a:pt x="5386" y="4441"/>
                      <a:pt x="5362" y="4438"/>
                    </a:cubicBezTo>
                    <a:cubicBezTo>
                      <a:pt x="5188" y="4438"/>
                      <a:pt x="5024" y="4340"/>
                      <a:pt x="4926" y="4187"/>
                    </a:cubicBezTo>
                    <a:cubicBezTo>
                      <a:pt x="4795" y="3991"/>
                      <a:pt x="4850" y="3817"/>
                      <a:pt x="4970" y="3643"/>
                    </a:cubicBezTo>
                    <a:cubicBezTo>
                      <a:pt x="5155" y="3370"/>
                      <a:pt x="5438" y="3174"/>
                      <a:pt x="5754" y="3109"/>
                    </a:cubicBezTo>
                    <a:cubicBezTo>
                      <a:pt x="5929" y="3065"/>
                      <a:pt x="6103" y="3054"/>
                      <a:pt x="6279" y="3054"/>
                    </a:cubicBezTo>
                    <a:cubicBezTo>
                      <a:pt x="6455" y="3054"/>
                      <a:pt x="6632" y="3065"/>
                      <a:pt x="6812" y="3065"/>
                    </a:cubicBezTo>
                    <a:cubicBezTo>
                      <a:pt x="6986" y="3065"/>
                      <a:pt x="7160" y="3087"/>
                      <a:pt x="7357" y="3109"/>
                    </a:cubicBezTo>
                    <a:lnTo>
                      <a:pt x="7248" y="3141"/>
                    </a:lnTo>
                    <a:cubicBezTo>
                      <a:pt x="7312" y="3154"/>
                      <a:pt x="7375" y="3160"/>
                      <a:pt x="7437" y="3160"/>
                    </a:cubicBezTo>
                    <a:cubicBezTo>
                      <a:pt x="7638" y="3160"/>
                      <a:pt x="7830" y="3101"/>
                      <a:pt x="8021" y="3043"/>
                    </a:cubicBezTo>
                    <a:cubicBezTo>
                      <a:pt x="8087" y="3032"/>
                      <a:pt x="8152" y="3000"/>
                      <a:pt x="8185" y="2934"/>
                    </a:cubicBezTo>
                    <a:cubicBezTo>
                      <a:pt x="8161" y="2919"/>
                      <a:pt x="8139" y="2913"/>
                      <a:pt x="8118" y="2913"/>
                    </a:cubicBezTo>
                    <a:cubicBezTo>
                      <a:pt x="8080" y="2913"/>
                      <a:pt x="8045" y="2931"/>
                      <a:pt x="8010" y="2945"/>
                    </a:cubicBezTo>
                    <a:cubicBezTo>
                      <a:pt x="7858" y="3021"/>
                      <a:pt x="7694" y="3065"/>
                      <a:pt x="7531" y="3065"/>
                    </a:cubicBezTo>
                    <a:cubicBezTo>
                      <a:pt x="7378" y="3054"/>
                      <a:pt x="7237" y="3032"/>
                      <a:pt x="7084" y="3021"/>
                    </a:cubicBezTo>
                    <a:cubicBezTo>
                      <a:pt x="6870" y="2997"/>
                      <a:pt x="6656" y="2983"/>
                      <a:pt x="6443" y="2983"/>
                    </a:cubicBezTo>
                    <a:cubicBezTo>
                      <a:pt x="6278" y="2983"/>
                      <a:pt x="6113" y="2991"/>
                      <a:pt x="5951" y="3010"/>
                    </a:cubicBezTo>
                    <a:cubicBezTo>
                      <a:pt x="5765" y="3043"/>
                      <a:pt x="5591" y="3087"/>
                      <a:pt x="5417" y="3152"/>
                    </a:cubicBezTo>
                    <a:cubicBezTo>
                      <a:pt x="4992" y="3305"/>
                      <a:pt x="4785" y="3653"/>
                      <a:pt x="4676" y="4057"/>
                    </a:cubicBezTo>
                    <a:cubicBezTo>
                      <a:pt x="4545" y="4504"/>
                      <a:pt x="4567" y="4929"/>
                      <a:pt x="4904" y="5299"/>
                    </a:cubicBezTo>
                    <a:lnTo>
                      <a:pt x="4817" y="5343"/>
                    </a:lnTo>
                    <a:cubicBezTo>
                      <a:pt x="4523" y="5473"/>
                      <a:pt x="4207" y="5572"/>
                      <a:pt x="3891" y="5626"/>
                    </a:cubicBezTo>
                    <a:cubicBezTo>
                      <a:pt x="3864" y="5631"/>
                      <a:pt x="3835" y="5633"/>
                      <a:pt x="3806" y="5633"/>
                    </a:cubicBezTo>
                    <a:cubicBezTo>
                      <a:pt x="3764" y="5633"/>
                      <a:pt x="3722" y="5628"/>
                      <a:pt x="3684" y="5615"/>
                    </a:cubicBezTo>
                    <a:lnTo>
                      <a:pt x="3640" y="5615"/>
                    </a:lnTo>
                    <a:cubicBezTo>
                      <a:pt x="3640" y="5648"/>
                      <a:pt x="3629" y="5681"/>
                      <a:pt x="3608" y="5724"/>
                    </a:cubicBezTo>
                    <a:cubicBezTo>
                      <a:pt x="3499" y="5713"/>
                      <a:pt x="3390" y="5702"/>
                      <a:pt x="3292" y="5681"/>
                    </a:cubicBezTo>
                    <a:cubicBezTo>
                      <a:pt x="2954" y="5604"/>
                      <a:pt x="2638" y="5452"/>
                      <a:pt x="2376" y="5234"/>
                    </a:cubicBezTo>
                    <a:cubicBezTo>
                      <a:pt x="2191" y="5081"/>
                      <a:pt x="2038" y="4918"/>
                      <a:pt x="1842" y="4754"/>
                    </a:cubicBezTo>
                    <a:cubicBezTo>
                      <a:pt x="1646" y="4580"/>
                      <a:pt x="1439" y="4405"/>
                      <a:pt x="1166" y="4362"/>
                    </a:cubicBezTo>
                    <a:cubicBezTo>
                      <a:pt x="1155" y="4362"/>
                      <a:pt x="1145" y="4351"/>
                      <a:pt x="1145" y="4351"/>
                    </a:cubicBezTo>
                    <a:cubicBezTo>
                      <a:pt x="1127" y="4288"/>
                      <a:pt x="1095" y="4273"/>
                      <a:pt x="1058" y="4273"/>
                    </a:cubicBezTo>
                    <a:cubicBezTo>
                      <a:pt x="1024" y="4273"/>
                      <a:pt x="985" y="4286"/>
                      <a:pt x="948" y="4286"/>
                    </a:cubicBezTo>
                    <a:cubicBezTo>
                      <a:pt x="676" y="4307"/>
                      <a:pt x="414" y="4384"/>
                      <a:pt x="164" y="4493"/>
                    </a:cubicBezTo>
                    <a:cubicBezTo>
                      <a:pt x="120" y="4514"/>
                      <a:pt x="87" y="4547"/>
                      <a:pt x="55" y="4569"/>
                    </a:cubicBezTo>
                    <a:cubicBezTo>
                      <a:pt x="0" y="4623"/>
                      <a:pt x="0" y="4656"/>
                      <a:pt x="55" y="4732"/>
                    </a:cubicBezTo>
                    <a:lnTo>
                      <a:pt x="262" y="4645"/>
                    </a:lnTo>
                    <a:lnTo>
                      <a:pt x="262" y="4645"/>
                    </a:lnTo>
                    <a:cubicBezTo>
                      <a:pt x="196" y="4754"/>
                      <a:pt x="164" y="4885"/>
                      <a:pt x="186" y="5005"/>
                    </a:cubicBezTo>
                    <a:lnTo>
                      <a:pt x="502" y="4907"/>
                    </a:lnTo>
                    <a:cubicBezTo>
                      <a:pt x="553" y="4887"/>
                      <a:pt x="606" y="4877"/>
                      <a:pt x="658" y="4877"/>
                    </a:cubicBezTo>
                    <a:cubicBezTo>
                      <a:pt x="805" y="4877"/>
                      <a:pt x="947" y="4952"/>
                      <a:pt x="1036" y="5081"/>
                    </a:cubicBezTo>
                    <a:cubicBezTo>
                      <a:pt x="1068" y="5136"/>
                      <a:pt x="1101" y="5190"/>
                      <a:pt x="1134" y="5245"/>
                    </a:cubicBezTo>
                    <a:cubicBezTo>
                      <a:pt x="1254" y="5463"/>
                      <a:pt x="1373" y="5670"/>
                      <a:pt x="1493" y="5888"/>
                    </a:cubicBezTo>
                    <a:cubicBezTo>
                      <a:pt x="1613" y="6127"/>
                      <a:pt x="1766" y="6367"/>
                      <a:pt x="1897" y="6607"/>
                    </a:cubicBezTo>
                    <a:cubicBezTo>
                      <a:pt x="1918" y="6640"/>
                      <a:pt x="1951" y="6683"/>
                      <a:pt x="1984" y="6716"/>
                    </a:cubicBezTo>
                    <a:lnTo>
                      <a:pt x="2016" y="6694"/>
                    </a:lnTo>
                    <a:cubicBezTo>
                      <a:pt x="1995" y="6650"/>
                      <a:pt x="1973" y="6596"/>
                      <a:pt x="1940" y="6552"/>
                    </a:cubicBezTo>
                    <a:cubicBezTo>
                      <a:pt x="1788" y="6247"/>
                      <a:pt x="1624" y="5953"/>
                      <a:pt x="1461" y="5659"/>
                    </a:cubicBezTo>
                    <a:cubicBezTo>
                      <a:pt x="1363" y="5473"/>
                      <a:pt x="1264" y="5299"/>
                      <a:pt x="1155" y="5125"/>
                    </a:cubicBezTo>
                    <a:cubicBezTo>
                      <a:pt x="1054" y="4913"/>
                      <a:pt x="847" y="4787"/>
                      <a:pt x="633" y="4787"/>
                    </a:cubicBezTo>
                    <a:cubicBezTo>
                      <a:pt x="571" y="4787"/>
                      <a:pt x="508" y="4798"/>
                      <a:pt x="447" y="4820"/>
                    </a:cubicBezTo>
                    <a:cubicBezTo>
                      <a:pt x="403" y="4830"/>
                      <a:pt x="360" y="4841"/>
                      <a:pt x="316" y="4841"/>
                    </a:cubicBezTo>
                    <a:lnTo>
                      <a:pt x="305" y="4820"/>
                    </a:lnTo>
                    <a:lnTo>
                      <a:pt x="578" y="4558"/>
                    </a:lnTo>
                    <a:lnTo>
                      <a:pt x="207" y="4602"/>
                    </a:lnTo>
                    <a:cubicBezTo>
                      <a:pt x="218" y="4580"/>
                      <a:pt x="218" y="4569"/>
                      <a:pt x="218" y="4569"/>
                    </a:cubicBezTo>
                    <a:cubicBezTo>
                      <a:pt x="262" y="4547"/>
                      <a:pt x="305" y="4525"/>
                      <a:pt x="349" y="4504"/>
                    </a:cubicBezTo>
                    <a:cubicBezTo>
                      <a:pt x="492" y="4432"/>
                      <a:pt x="647" y="4397"/>
                      <a:pt x="804" y="4397"/>
                    </a:cubicBezTo>
                    <a:cubicBezTo>
                      <a:pt x="934" y="4397"/>
                      <a:pt x="1064" y="4421"/>
                      <a:pt x="1188" y="4471"/>
                    </a:cubicBezTo>
                    <a:cubicBezTo>
                      <a:pt x="1493" y="4580"/>
                      <a:pt x="1755" y="4754"/>
                      <a:pt x="1984" y="4983"/>
                    </a:cubicBezTo>
                    <a:cubicBezTo>
                      <a:pt x="2234" y="5255"/>
                      <a:pt x="2550" y="5463"/>
                      <a:pt x="2888" y="5604"/>
                    </a:cubicBezTo>
                    <a:cubicBezTo>
                      <a:pt x="2943" y="5626"/>
                      <a:pt x="3041" y="5615"/>
                      <a:pt x="3030" y="5724"/>
                    </a:cubicBezTo>
                    <a:cubicBezTo>
                      <a:pt x="3019" y="5724"/>
                      <a:pt x="3052" y="5735"/>
                      <a:pt x="3063" y="5735"/>
                    </a:cubicBezTo>
                    <a:cubicBezTo>
                      <a:pt x="3204" y="5743"/>
                      <a:pt x="3340" y="5796"/>
                      <a:pt x="3479" y="5796"/>
                    </a:cubicBezTo>
                    <a:cubicBezTo>
                      <a:pt x="3521" y="5796"/>
                      <a:pt x="3564" y="5791"/>
                      <a:pt x="3608" y="5779"/>
                    </a:cubicBezTo>
                    <a:cubicBezTo>
                      <a:pt x="3615" y="5777"/>
                      <a:pt x="3623" y="5776"/>
                      <a:pt x="3631" y="5776"/>
                    </a:cubicBezTo>
                    <a:cubicBezTo>
                      <a:pt x="3669" y="5776"/>
                      <a:pt x="3708" y="5797"/>
                      <a:pt x="3717" y="5833"/>
                    </a:cubicBezTo>
                    <a:cubicBezTo>
                      <a:pt x="3738" y="5866"/>
                      <a:pt x="3749" y="5898"/>
                      <a:pt x="3771" y="5920"/>
                    </a:cubicBezTo>
                    <a:cubicBezTo>
                      <a:pt x="3956" y="6291"/>
                      <a:pt x="4196" y="6629"/>
                      <a:pt x="4490" y="6923"/>
                    </a:cubicBezTo>
                    <a:cubicBezTo>
                      <a:pt x="4534" y="6966"/>
                      <a:pt x="4577" y="7010"/>
                      <a:pt x="4643" y="7010"/>
                    </a:cubicBezTo>
                    <a:cubicBezTo>
                      <a:pt x="4621" y="6956"/>
                      <a:pt x="4588" y="6912"/>
                      <a:pt x="4545" y="6858"/>
                    </a:cubicBezTo>
                    <a:cubicBezTo>
                      <a:pt x="4272" y="6563"/>
                      <a:pt x="4022" y="6225"/>
                      <a:pt x="3826" y="5877"/>
                    </a:cubicBezTo>
                    <a:cubicBezTo>
                      <a:pt x="3804" y="5833"/>
                      <a:pt x="3760" y="5800"/>
                      <a:pt x="3782" y="5735"/>
                    </a:cubicBezTo>
                    <a:cubicBezTo>
                      <a:pt x="3880" y="5724"/>
                      <a:pt x="3989" y="5713"/>
                      <a:pt x="4087" y="5691"/>
                    </a:cubicBezTo>
                    <a:cubicBezTo>
                      <a:pt x="4370" y="5593"/>
                      <a:pt x="4643" y="5506"/>
                      <a:pt x="4915" y="5419"/>
                    </a:cubicBezTo>
                    <a:cubicBezTo>
                      <a:pt x="4946" y="5404"/>
                      <a:pt x="4982" y="5388"/>
                      <a:pt x="5009" y="5388"/>
                    </a:cubicBezTo>
                    <a:cubicBezTo>
                      <a:pt x="5020" y="5388"/>
                      <a:pt x="5029" y="5391"/>
                      <a:pt x="5035" y="5397"/>
                    </a:cubicBezTo>
                    <a:cubicBezTo>
                      <a:pt x="5101" y="5452"/>
                      <a:pt x="5199" y="5495"/>
                      <a:pt x="5199" y="5582"/>
                    </a:cubicBezTo>
                    <a:cubicBezTo>
                      <a:pt x="5210" y="5691"/>
                      <a:pt x="5275" y="5789"/>
                      <a:pt x="5373" y="5855"/>
                    </a:cubicBezTo>
                    <a:cubicBezTo>
                      <a:pt x="5570" y="6010"/>
                      <a:pt x="5815" y="6106"/>
                      <a:pt x="6073" y="6106"/>
                    </a:cubicBezTo>
                    <a:cubicBezTo>
                      <a:pt x="6087" y="6106"/>
                      <a:pt x="6100" y="6106"/>
                      <a:pt x="6114" y="6106"/>
                    </a:cubicBezTo>
                    <a:cubicBezTo>
                      <a:pt x="6127" y="6106"/>
                      <a:pt x="6140" y="6106"/>
                      <a:pt x="6153" y="6106"/>
                    </a:cubicBezTo>
                    <a:cubicBezTo>
                      <a:pt x="6423" y="6106"/>
                      <a:pt x="6690" y="5998"/>
                      <a:pt x="6877" y="5789"/>
                    </a:cubicBezTo>
                    <a:cubicBezTo>
                      <a:pt x="7030" y="5637"/>
                      <a:pt x="7160" y="5452"/>
                      <a:pt x="7248" y="5245"/>
                    </a:cubicBezTo>
                    <a:cubicBezTo>
                      <a:pt x="7269" y="5168"/>
                      <a:pt x="7346" y="5125"/>
                      <a:pt x="7422" y="5125"/>
                    </a:cubicBezTo>
                    <a:cubicBezTo>
                      <a:pt x="7574" y="5103"/>
                      <a:pt x="7716" y="5059"/>
                      <a:pt x="7847" y="5027"/>
                    </a:cubicBezTo>
                    <a:cubicBezTo>
                      <a:pt x="7901" y="5016"/>
                      <a:pt x="7945" y="5016"/>
                      <a:pt x="8000" y="5016"/>
                    </a:cubicBezTo>
                    <a:cubicBezTo>
                      <a:pt x="8011" y="5018"/>
                      <a:pt x="8023" y="5019"/>
                      <a:pt x="8035" y="5019"/>
                    </a:cubicBezTo>
                    <a:cubicBezTo>
                      <a:pt x="8092" y="5019"/>
                      <a:pt x="8153" y="4999"/>
                      <a:pt x="8207" y="4972"/>
                    </a:cubicBezTo>
                    <a:cubicBezTo>
                      <a:pt x="8228" y="4961"/>
                      <a:pt x="8261" y="4961"/>
                      <a:pt x="8283" y="4961"/>
                    </a:cubicBezTo>
                    <a:cubicBezTo>
                      <a:pt x="8294" y="4994"/>
                      <a:pt x="8305" y="5027"/>
                      <a:pt x="8316" y="5059"/>
                    </a:cubicBezTo>
                    <a:cubicBezTo>
                      <a:pt x="8348" y="4950"/>
                      <a:pt x="8425" y="4863"/>
                      <a:pt x="8534" y="4841"/>
                    </a:cubicBezTo>
                    <a:cubicBezTo>
                      <a:pt x="8664" y="4820"/>
                      <a:pt x="8762" y="4721"/>
                      <a:pt x="8806" y="4602"/>
                    </a:cubicBezTo>
                    <a:cubicBezTo>
                      <a:pt x="8817" y="4569"/>
                      <a:pt x="8850" y="4547"/>
                      <a:pt x="8893" y="4493"/>
                    </a:cubicBezTo>
                    <a:cubicBezTo>
                      <a:pt x="8893" y="4569"/>
                      <a:pt x="8893" y="4612"/>
                      <a:pt x="8893" y="4656"/>
                    </a:cubicBezTo>
                    <a:cubicBezTo>
                      <a:pt x="8893" y="4798"/>
                      <a:pt x="8882" y="4950"/>
                      <a:pt x="8893" y="5092"/>
                    </a:cubicBezTo>
                    <a:cubicBezTo>
                      <a:pt x="8915" y="5321"/>
                      <a:pt x="8948" y="5550"/>
                      <a:pt x="8991" y="5779"/>
                    </a:cubicBezTo>
                    <a:cubicBezTo>
                      <a:pt x="9013" y="6040"/>
                      <a:pt x="9100" y="6302"/>
                      <a:pt x="9231" y="6531"/>
                    </a:cubicBezTo>
                    <a:cubicBezTo>
                      <a:pt x="9242" y="6563"/>
                      <a:pt x="9253" y="6585"/>
                      <a:pt x="9275" y="6607"/>
                    </a:cubicBezTo>
                    <a:lnTo>
                      <a:pt x="9253" y="6629"/>
                    </a:lnTo>
                    <a:cubicBezTo>
                      <a:pt x="9187" y="6574"/>
                      <a:pt x="9111" y="6531"/>
                      <a:pt x="9057" y="6476"/>
                    </a:cubicBezTo>
                    <a:cubicBezTo>
                      <a:pt x="8784" y="6215"/>
                      <a:pt x="8588" y="5909"/>
                      <a:pt x="8457" y="5561"/>
                    </a:cubicBezTo>
                    <a:cubicBezTo>
                      <a:pt x="8435" y="5528"/>
                      <a:pt x="8425" y="5495"/>
                      <a:pt x="8403" y="5463"/>
                    </a:cubicBezTo>
                    <a:lnTo>
                      <a:pt x="8370" y="5473"/>
                    </a:lnTo>
                    <a:cubicBezTo>
                      <a:pt x="8414" y="5735"/>
                      <a:pt x="8523" y="5986"/>
                      <a:pt x="8697" y="6193"/>
                    </a:cubicBezTo>
                    <a:cubicBezTo>
                      <a:pt x="8839" y="6411"/>
                      <a:pt x="9035" y="6607"/>
                      <a:pt x="9264" y="6749"/>
                    </a:cubicBezTo>
                    <a:lnTo>
                      <a:pt x="9054" y="6709"/>
                    </a:lnTo>
                    <a:lnTo>
                      <a:pt x="9054" y="6709"/>
                    </a:lnTo>
                    <a:lnTo>
                      <a:pt x="9318" y="6825"/>
                    </a:lnTo>
                    <a:cubicBezTo>
                      <a:pt x="9068" y="7141"/>
                      <a:pt x="8795" y="7457"/>
                      <a:pt x="8501" y="7740"/>
                    </a:cubicBezTo>
                    <a:lnTo>
                      <a:pt x="8359" y="7675"/>
                    </a:lnTo>
                    <a:lnTo>
                      <a:pt x="8348" y="7686"/>
                    </a:lnTo>
                    <a:lnTo>
                      <a:pt x="8425" y="7806"/>
                    </a:lnTo>
                    <a:lnTo>
                      <a:pt x="7989" y="8252"/>
                    </a:lnTo>
                    <a:lnTo>
                      <a:pt x="8054" y="8274"/>
                    </a:lnTo>
                    <a:lnTo>
                      <a:pt x="7858" y="8514"/>
                    </a:lnTo>
                    <a:cubicBezTo>
                      <a:pt x="7934" y="8514"/>
                      <a:pt x="8010" y="8470"/>
                      <a:pt x="8065" y="8416"/>
                    </a:cubicBezTo>
                    <a:cubicBezTo>
                      <a:pt x="8108" y="8383"/>
                      <a:pt x="8141" y="8340"/>
                      <a:pt x="8174" y="8329"/>
                    </a:cubicBezTo>
                    <a:cubicBezTo>
                      <a:pt x="8316" y="8296"/>
                      <a:pt x="8425" y="8209"/>
                      <a:pt x="8501" y="8089"/>
                    </a:cubicBezTo>
                    <a:cubicBezTo>
                      <a:pt x="8588" y="7969"/>
                      <a:pt x="8675" y="7838"/>
                      <a:pt x="8784" y="7729"/>
                    </a:cubicBezTo>
                    <a:cubicBezTo>
                      <a:pt x="9220" y="7250"/>
                      <a:pt x="9612" y="6727"/>
                      <a:pt x="9950" y="6171"/>
                    </a:cubicBezTo>
                    <a:cubicBezTo>
                      <a:pt x="10016" y="6073"/>
                      <a:pt x="10092" y="5975"/>
                      <a:pt x="10168" y="5866"/>
                    </a:cubicBezTo>
                    <a:cubicBezTo>
                      <a:pt x="10223" y="5789"/>
                      <a:pt x="10266" y="5702"/>
                      <a:pt x="10299" y="5615"/>
                    </a:cubicBezTo>
                    <a:cubicBezTo>
                      <a:pt x="10321" y="5550"/>
                      <a:pt x="10332" y="5473"/>
                      <a:pt x="10343" y="5397"/>
                    </a:cubicBezTo>
                    <a:cubicBezTo>
                      <a:pt x="10354" y="5288"/>
                      <a:pt x="10408" y="5190"/>
                      <a:pt x="10343" y="5070"/>
                    </a:cubicBezTo>
                    <a:cubicBezTo>
                      <a:pt x="10332" y="5048"/>
                      <a:pt x="10332" y="5016"/>
                      <a:pt x="10343" y="4994"/>
                    </a:cubicBezTo>
                    <a:cubicBezTo>
                      <a:pt x="10343" y="4678"/>
                      <a:pt x="10321" y="4373"/>
                      <a:pt x="10255" y="4068"/>
                    </a:cubicBezTo>
                    <a:cubicBezTo>
                      <a:pt x="10168" y="3512"/>
                      <a:pt x="9994" y="2978"/>
                      <a:pt x="9743" y="2476"/>
                    </a:cubicBezTo>
                    <a:cubicBezTo>
                      <a:pt x="9503" y="2051"/>
                      <a:pt x="9231" y="1670"/>
                      <a:pt x="8915" y="1299"/>
                    </a:cubicBezTo>
                    <a:cubicBezTo>
                      <a:pt x="8882" y="1278"/>
                      <a:pt x="8850" y="1256"/>
                      <a:pt x="8817" y="1223"/>
                    </a:cubicBezTo>
                    <a:cubicBezTo>
                      <a:pt x="8784" y="1190"/>
                      <a:pt x="8741" y="1158"/>
                      <a:pt x="8708" y="1114"/>
                    </a:cubicBezTo>
                    <a:cubicBezTo>
                      <a:pt x="8643" y="1038"/>
                      <a:pt x="8577" y="951"/>
                      <a:pt x="8501" y="874"/>
                    </a:cubicBezTo>
                    <a:cubicBezTo>
                      <a:pt x="8457" y="820"/>
                      <a:pt x="8403" y="787"/>
                      <a:pt x="8370" y="733"/>
                    </a:cubicBezTo>
                    <a:cubicBezTo>
                      <a:pt x="8261" y="602"/>
                      <a:pt x="8185" y="449"/>
                      <a:pt x="8130" y="286"/>
                    </a:cubicBezTo>
                    <a:cubicBezTo>
                      <a:pt x="8119" y="264"/>
                      <a:pt x="8108" y="242"/>
                      <a:pt x="8098" y="221"/>
                    </a:cubicBezTo>
                    <a:lnTo>
                      <a:pt x="8065" y="231"/>
                    </a:lnTo>
                    <a:cubicBezTo>
                      <a:pt x="8065" y="275"/>
                      <a:pt x="8076" y="308"/>
                      <a:pt x="8076" y="351"/>
                    </a:cubicBezTo>
                    <a:cubicBezTo>
                      <a:pt x="8119" y="493"/>
                      <a:pt x="8185" y="624"/>
                      <a:pt x="8283" y="744"/>
                    </a:cubicBezTo>
                    <a:cubicBezTo>
                      <a:pt x="8316" y="776"/>
                      <a:pt x="8381" y="831"/>
                      <a:pt x="8348" y="907"/>
                    </a:cubicBezTo>
                    <a:lnTo>
                      <a:pt x="8196" y="820"/>
                    </a:lnTo>
                    <a:lnTo>
                      <a:pt x="8196" y="820"/>
                    </a:lnTo>
                    <a:cubicBezTo>
                      <a:pt x="8218" y="945"/>
                      <a:pt x="8240" y="990"/>
                      <a:pt x="8315" y="990"/>
                    </a:cubicBezTo>
                    <a:cubicBezTo>
                      <a:pt x="8351" y="990"/>
                      <a:pt x="8400" y="979"/>
                      <a:pt x="8468" y="962"/>
                    </a:cubicBezTo>
                    <a:cubicBezTo>
                      <a:pt x="8741" y="1332"/>
                      <a:pt x="9024" y="1703"/>
                      <a:pt x="9307" y="2073"/>
                    </a:cubicBezTo>
                    <a:cubicBezTo>
                      <a:pt x="9286" y="2019"/>
                      <a:pt x="9264" y="1964"/>
                      <a:pt x="9242" y="1910"/>
                    </a:cubicBezTo>
                    <a:cubicBezTo>
                      <a:pt x="9204" y="1834"/>
                      <a:pt x="9157" y="1766"/>
                      <a:pt x="9117" y="1692"/>
                    </a:cubicBezTo>
                    <a:lnTo>
                      <a:pt x="9117" y="1692"/>
                    </a:lnTo>
                    <a:cubicBezTo>
                      <a:pt x="9231" y="1838"/>
                      <a:pt x="9346" y="1994"/>
                      <a:pt x="9460" y="2150"/>
                    </a:cubicBezTo>
                    <a:cubicBezTo>
                      <a:pt x="9493" y="2204"/>
                      <a:pt x="9525" y="2269"/>
                      <a:pt x="9569" y="2335"/>
                    </a:cubicBezTo>
                    <a:lnTo>
                      <a:pt x="9438" y="2269"/>
                    </a:lnTo>
                    <a:lnTo>
                      <a:pt x="9416" y="2291"/>
                    </a:lnTo>
                    <a:cubicBezTo>
                      <a:pt x="9634" y="2564"/>
                      <a:pt x="9798" y="2869"/>
                      <a:pt x="9907" y="3207"/>
                    </a:cubicBezTo>
                    <a:cubicBezTo>
                      <a:pt x="9972" y="3316"/>
                      <a:pt x="10005" y="3435"/>
                      <a:pt x="9983" y="3566"/>
                    </a:cubicBezTo>
                    <a:cubicBezTo>
                      <a:pt x="9983" y="3599"/>
                      <a:pt x="9983" y="3621"/>
                      <a:pt x="9994" y="3643"/>
                    </a:cubicBezTo>
                    <a:cubicBezTo>
                      <a:pt x="10114" y="3959"/>
                      <a:pt x="10190" y="4296"/>
                      <a:pt x="10201" y="4634"/>
                    </a:cubicBezTo>
                    <a:cubicBezTo>
                      <a:pt x="10255" y="5092"/>
                      <a:pt x="10223" y="5539"/>
                      <a:pt x="9830" y="5866"/>
                    </a:cubicBezTo>
                    <a:cubicBezTo>
                      <a:pt x="9820" y="5877"/>
                      <a:pt x="9820" y="5877"/>
                      <a:pt x="9809" y="5888"/>
                    </a:cubicBezTo>
                    <a:cubicBezTo>
                      <a:pt x="9798" y="5909"/>
                      <a:pt x="9787" y="5931"/>
                      <a:pt x="9765" y="5975"/>
                    </a:cubicBezTo>
                    <a:cubicBezTo>
                      <a:pt x="9907" y="5920"/>
                      <a:pt x="9961" y="5800"/>
                      <a:pt x="10070" y="5735"/>
                    </a:cubicBezTo>
                    <a:lnTo>
                      <a:pt x="10070" y="5735"/>
                    </a:lnTo>
                    <a:cubicBezTo>
                      <a:pt x="9852" y="6029"/>
                      <a:pt x="9667" y="6356"/>
                      <a:pt x="9427" y="6650"/>
                    </a:cubicBezTo>
                    <a:cubicBezTo>
                      <a:pt x="9394" y="6607"/>
                      <a:pt x="9351" y="6563"/>
                      <a:pt x="9318" y="6509"/>
                    </a:cubicBezTo>
                    <a:cubicBezTo>
                      <a:pt x="9253" y="6389"/>
                      <a:pt x="9209" y="6258"/>
                      <a:pt x="9166" y="6138"/>
                    </a:cubicBezTo>
                    <a:cubicBezTo>
                      <a:pt x="9068" y="5811"/>
                      <a:pt x="9035" y="5484"/>
                      <a:pt x="9068" y="5147"/>
                    </a:cubicBezTo>
                    <a:cubicBezTo>
                      <a:pt x="9100" y="4820"/>
                      <a:pt x="9111" y="4493"/>
                      <a:pt x="9089" y="4166"/>
                    </a:cubicBezTo>
                    <a:cubicBezTo>
                      <a:pt x="9089" y="4133"/>
                      <a:pt x="9089" y="4100"/>
                      <a:pt x="9078" y="4068"/>
                    </a:cubicBezTo>
                    <a:lnTo>
                      <a:pt x="9057" y="4068"/>
                    </a:lnTo>
                    <a:lnTo>
                      <a:pt x="9013" y="4198"/>
                    </a:lnTo>
                    <a:cubicBezTo>
                      <a:pt x="9057" y="3817"/>
                      <a:pt x="9155" y="3446"/>
                      <a:pt x="9111" y="3054"/>
                    </a:cubicBezTo>
                    <a:cubicBezTo>
                      <a:pt x="9013" y="3043"/>
                      <a:pt x="9013" y="2956"/>
                      <a:pt x="9002" y="2891"/>
                    </a:cubicBezTo>
                    <a:cubicBezTo>
                      <a:pt x="8871" y="2378"/>
                      <a:pt x="8653" y="1899"/>
                      <a:pt x="8348" y="1474"/>
                    </a:cubicBezTo>
                    <a:cubicBezTo>
                      <a:pt x="8228" y="1299"/>
                      <a:pt x="8108" y="1136"/>
                      <a:pt x="7989" y="951"/>
                    </a:cubicBezTo>
                    <a:cubicBezTo>
                      <a:pt x="7803" y="667"/>
                      <a:pt x="7825" y="297"/>
                      <a:pt x="8043" y="46"/>
                    </a:cubicBezTo>
                    <a:lnTo>
                      <a:pt x="8043" y="3"/>
                    </a:lnTo>
                    <a:cubicBezTo>
                      <a:pt x="8036" y="1"/>
                      <a:pt x="8029" y="0"/>
                      <a:pt x="80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377;p34">
                <a:extLst>
                  <a:ext uri="{FF2B5EF4-FFF2-40B4-BE49-F238E27FC236}">
                    <a16:creationId xmlns:a16="http://schemas.microsoft.com/office/drawing/2014/main" id="{EA85988B-4AC5-8692-36A1-8B02C9714237}"/>
                  </a:ext>
                </a:extLst>
              </p:cNvPr>
              <p:cNvSpPr/>
              <p:nvPr/>
            </p:nvSpPr>
            <p:spPr>
              <a:xfrm>
                <a:off x="6027845" y="2099890"/>
                <a:ext cx="432858" cy="448555"/>
              </a:xfrm>
              <a:custGeom>
                <a:avLst/>
                <a:gdLst/>
                <a:ahLst/>
                <a:cxnLst/>
                <a:rect l="l" t="t" r="r" b="b"/>
                <a:pathLst>
                  <a:path w="2399" h="2486" extrusionOk="0">
                    <a:moveTo>
                      <a:pt x="2399" y="1"/>
                    </a:moveTo>
                    <a:cubicBezTo>
                      <a:pt x="2366" y="110"/>
                      <a:pt x="2322" y="219"/>
                      <a:pt x="2268" y="317"/>
                    </a:cubicBezTo>
                    <a:cubicBezTo>
                      <a:pt x="2268" y="251"/>
                      <a:pt x="2257" y="197"/>
                      <a:pt x="2257" y="132"/>
                    </a:cubicBezTo>
                    <a:lnTo>
                      <a:pt x="2224" y="132"/>
                    </a:lnTo>
                    <a:cubicBezTo>
                      <a:pt x="2202" y="448"/>
                      <a:pt x="2115" y="764"/>
                      <a:pt x="1973" y="1047"/>
                    </a:cubicBezTo>
                    <a:cubicBezTo>
                      <a:pt x="2006" y="905"/>
                      <a:pt x="2039" y="764"/>
                      <a:pt x="2082" y="611"/>
                    </a:cubicBezTo>
                    <a:cubicBezTo>
                      <a:pt x="2115" y="469"/>
                      <a:pt x="2137" y="317"/>
                      <a:pt x="2126" y="164"/>
                    </a:cubicBezTo>
                    <a:lnTo>
                      <a:pt x="2126" y="164"/>
                    </a:lnTo>
                    <a:cubicBezTo>
                      <a:pt x="2115" y="175"/>
                      <a:pt x="2104" y="186"/>
                      <a:pt x="2093" y="208"/>
                    </a:cubicBezTo>
                    <a:cubicBezTo>
                      <a:pt x="2061" y="360"/>
                      <a:pt x="2017" y="524"/>
                      <a:pt x="1973" y="687"/>
                    </a:cubicBezTo>
                    <a:cubicBezTo>
                      <a:pt x="1832" y="1287"/>
                      <a:pt x="1450" y="1799"/>
                      <a:pt x="916" y="2115"/>
                    </a:cubicBezTo>
                    <a:cubicBezTo>
                      <a:pt x="829" y="2148"/>
                      <a:pt x="753" y="2180"/>
                      <a:pt x="677" y="2235"/>
                    </a:cubicBezTo>
                    <a:cubicBezTo>
                      <a:pt x="480" y="2409"/>
                      <a:pt x="241" y="2387"/>
                      <a:pt x="1" y="2442"/>
                    </a:cubicBezTo>
                    <a:cubicBezTo>
                      <a:pt x="59" y="2471"/>
                      <a:pt x="122" y="2486"/>
                      <a:pt x="187" y="2486"/>
                    </a:cubicBezTo>
                    <a:cubicBezTo>
                      <a:pt x="219" y="2486"/>
                      <a:pt x="252" y="2482"/>
                      <a:pt x="284" y="2475"/>
                    </a:cubicBezTo>
                    <a:cubicBezTo>
                      <a:pt x="611" y="2420"/>
                      <a:pt x="938" y="2300"/>
                      <a:pt x="1232" y="2137"/>
                    </a:cubicBezTo>
                    <a:cubicBezTo>
                      <a:pt x="1570" y="1908"/>
                      <a:pt x="1854" y="1603"/>
                      <a:pt x="2028" y="1232"/>
                    </a:cubicBezTo>
                    <a:cubicBezTo>
                      <a:pt x="2181" y="884"/>
                      <a:pt x="2300" y="524"/>
                      <a:pt x="2388" y="153"/>
                    </a:cubicBezTo>
                    <a:cubicBezTo>
                      <a:pt x="2399" y="99"/>
                      <a:pt x="2399" y="55"/>
                      <a:pt x="2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378;p34">
                <a:extLst>
                  <a:ext uri="{FF2B5EF4-FFF2-40B4-BE49-F238E27FC236}">
                    <a16:creationId xmlns:a16="http://schemas.microsoft.com/office/drawing/2014/main" id="{1EE48657-8823-E092-0DCE-3357465595BE}"/>
                  </a:ext>
                </a:extLst>
              </p:cNvPr>
              <p:cNvSpPr/>
              <p:nvPr/>
            </p:nvSpPr>
            <p:spPr>
              <a:xfrm>
                <a:off x="5298351" y="1567071"/>
                <a:ext cx="529209" cy="289594"/>
              </a:xfrm>
              <a:custGeom>
                <a:avLst/>
                <a:gdLst/>
                <a:ahLst/>
                <a:cxnLst/>
                <a:rect l="l" t="t" r="r" b="b"/>
                <a:pathLst>
                  <a:path w="2933" h="1605" extrusionOk="0">
                    <a:moveTo>
                      <a:pt x="1930" y="1515"/>
                    </a:moveTo>
                    <a:lnTo>
                      <a:pt x="1930" y="1526"/>
                    </a:lnTo>
                    <a:lnTo>
                      <a:pt x="1701" y="1526"/>
                    </a:lnTo>
                    <a:lnTo>
                      <a:pt x="1701" y="1515"/>
                    </a:lnTo>
                    <a:close/>
                    <a:moveTo>
                      <a:pt x="1" y="0"/>
                    </a:moveTo>
                    <a:lnTo>
                      <a:pt x="1" y="0"/>
                    </a:lnTo>
                    <a:cubicBezTo>
                      <a:pt x="22" y="66"/>
                      <a:pt x="44" y="109"/>
                      <a:pt x="66" y="153"/>
                    </a:cubicBezTo>
                    <a:cubicBezTo>
                      <a:pt x="208" y="469"/>
                      <a:pt x="371" y="763"/>
                      <a:pt x="557" y="1036"/>
                    </a:cubicBezTo>
                    <a:cubicBezTo>
                      <a:pt x="589" y="1123"/>
                      <a:pt x="644" y="1199"/>
                      <a:pt x="687" y="1265"/>
                    </a:cubicBezTo>
                    <a:cubicBezTo>
                      <a:pt x="807" y="1384"/>
                      <a:pt x="960" y="1472"/>
                      <a:pt x="1123" y="1515"/>
                    </a:cubicBezTo>
                    <a:cubicBezTo>
                      <a:pt x="1388" y="1574"/>
                      <a:pt x="1659" y="1604"/>
                      <a:pt x="1931" y="1604"/>
                    </a:cubicBezTo>
                    <a:cubicBezTo>
                      <a:pt x="2163" y="1604"/>
                      <a:pt x="2396" y="1582"/>
                      <a:pt x="2627" y="1537"/>
                    </a:cubicBezTo>
                    <a:cubicBezTo>
                      <a:pt x="2736" y="1504"/>
                      <a:pt x="2834" y="1472"/>
                      <a:pt x="2932" y="1428"/>
                    </a:cubicBezTo>
                    <a:cubicBezTo>
                      <a:pt x="2921" y="1417"/>
                      <a:pt x="2921" y="1406"/>
                      <a:pt x="2921" y="1384"/>
                    </a:cubicBezTo>
                    <a:lnTo>
                      <a:pt x="2573" y="1428"/>
                    </a:lnTo>
                    <a:cubicBezTo>
                      <a:pt x="2453" y="1439"/>
                      <a:pt x="2322" y="1461"/>
                      <a:pt x="2202" y="1461"/>
                    </a:cubicBezTo>
                    <a:cubicBezTo>
                      <a:pt x="2178" y="1463"/>
                      <a:pt x="2154" y="1464"/>
                      <a:pt x="2129" y="1464"/>
                    </a:cubicBezTo>
                    <a:cubicBezTo>
                      <a:pt x="2030" y="1464"/>
                      <a:pt x="1927" y="1450"/>
                      <a:pt x="1832" y="1450"/>
                    </a:cubicBezTo>
                    <a:cubicBezTo>
                      <a:pt x="1794" y="1452"/>
                      <a:pt x="1757" y="1453"/>
                      <a:pt x="1719" y="1453"/>
                    </a:cubicBezTo>
                    <a:cubicBezTo>
                      <a:pt x="1539" y="1453"/>
                      <a:pt x="1358" y="1431"/>
                      <a:pt x="1178" y="1395"/>
                    </a:cubicBezTo>
                    <a:lnTo>
                      <a:pt x="1112" y="1395"/>
                    </a:lnTo>
                    <a:cubicBezTo>
                      <a:pt x="992" y="1395"/>
                      <a:pt x="883" y="1341"/>
                      <a:pt x="818" y="1254"/>
                    </a:cubicBezTo>
                    <a:cubicBezTo>
                      <a:pt x="731" y="1123"/>
                      <a:pt x="633" y="992"/>
                      <a:pt x="546" y="861"/>
                    </a:cubicBezTo>
                    <a:cubicBezTo>
                      <a:pt x="404" y="622"/>
                      <a:pt x="262" y="382"/>
                      <a:pt x="131" y="142"/>
                    </a:cubicBezTo>
                    <a:cubicBezTo>
                      <a:pt x="99" y="88"/>
                      <a:pt x="55" y="3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379;p34">
                <a:extLst>
                  <a:ext uri="{FF2B5EF4-FFF2-40B4-BE49-F238E27FC236}">
                    <a16:creationId xmlns:a16="http://schemas.microsoft.com/office/drawing/2014/main" id="{BF01AE86-BC17-6B34-9702-3CE8479A78E3}"/>
                  </a:ext>
                </a:extLst>
              </p:cNvPr>
              <p:cNvSpPr/>
              <p:nvPr/>
            </p:nvSpPr>
            <p:spPr>
              <a:xfrm>
                <a:off x="6356235" y="1059693"/>
                <a:ext cx="183139" cy="354189"/>
              </a:xfrm>
              <a:custGeom>
                <a:avLst/>
                <a:gdLst/>
                <a:ahLst/>
                <a:cxnLst/>
                <a:rect l="l" t="t" r="r" b="b"/>
                <a:pathLst>
                  <a:path w="1015" h="1963" extrusionOk="0">
                    <a:moveTo>
                      <a:pt x="884" y="1"/>
                    </a:moveTo>
                    <a:cubicBezTo>
                      <a:pt x="873" y="131"/>
                      <a:pt x="862" y="251"/>
                      <a:pt x="862" y="382"/>
                    </a:cubicBezTo>
                    <a:cubicBezTo>
                      <a:pt x="851" y="589"/>
                      <a:pt x="786" y="785"/>
                      <a:pt x="677" y="971"/>
                    </a:cubicBezTo>
                    <a:cubicBezTo>
                      <a:pt x="644" y="1025"/>
                      <a:pt x="600" y="1080"/>
                      <a:pt x="568" y="1145"/>
                    </a:cubicBezTo>
                    <a:cubicBezTo>
                      <a:pt x="558" y="1202"/>
                      <a:pt x="507" y="1234"/>
                      <a:pt x="451" y="1234"/>
                    </a:cubicBezTo>
                    <a:cubicBezTo>
                      <a:pt x="443" y="1234"/>
                      <a:pt x="434" y="1234"/>
                      <a:pt x="426" y="1232"/>
                    </a:cubicBezTo>
                    <a:cubicBezTo>
                      <a:pt x="317" y="1221"/>
                      <a:pt x="197" y="1199"/>
                      <a:pt x="88" y="1178"/>
                    </a:cubicBezTo>
                    <a:lnTo>
                      <a:pt x="1" y="1167"/>
                    </a:lnTo>
                    <a:lnTo>
                      <a:pt x="1" y="1167"/>
                    </a:lnTo>
                    <a:cubicBezTo>
                      <a:pt x="132" y="1341"/>
                      <a:pt x="328" y="1450"/>
                      <a:pt x="546" y="1483"/>
                    </a:cubicBezTo>
                    <a:cubicBezTo>
                      <a:pt x="546" y="1505"/>
                      <a:pt x="535" y="1526"/>
                      <a:pt x="524" y="1559"/>
                    </a:cubicBezTo>
                    <a:cubicBezTo>
                      <a:pt x="480" y="1657"/>
                      <a:pt x="415" y="1733"/>
                      <a:pt x="317" y="1788"/>
                    </a:cubicBezTo>
                    <a:lnTo>
                      <a:pt x="45" y="1962"/>
                    </a:lnTo>
                    <a:lnTo>
                      <a:pt x="45" y="1962"/>
                    </a:lnTo>
                    <a:cubicBezTo>
                      <a:pt x="291" y="1947"/>
                      <a:pt x="504" y="1817"/>
                      <a:pt x="633" y="1614"/>
                    </a:cubicBezTo>
                    <a:cubicBezTo>
                      <a:pt x="644" y="1603"/>
                      <a:pt x="644" y="1592"/>
                      <a:pt x="655" y="1581"/>
                    </a:cubicBezTo>
                    <a:cubicBezTo>
                      <a:pt x="677" y="1505"/>
                      <a:pt x="666" y="1472"/>
                      <a:pt x="589" y="1439"/>
                    </a:cubicBezTo>
                    <a:cubicBezTo>
                      <a:pt x="513" y="1417"/>
                      <a:pt x="448" y="1396"/>
                      <a:pt x="382" y="1374"/>
                    </a:cubicBezTo>
                    <a:cubicBezTo>
                      <a:pt x="306" y="1352"/>
                      <a:pt x="241" y="1319"/>
                      <a:pt x="175" y="1276"/>
                    </a:cubicBezTo>
                    <a:lnTo>
                      <a:pt x="175" y="1276"/>
                    </a:lnTo>
                    <a:lnTo>
                      <a:pt x="480" y="1308"/>
                    </a:lnTo>
                    <a:cubicBezTo>
                      <a:pt x="491" y="1310"/>
                      <a:pt x="502" y="1311"/>
                      <a:pt x="513" y="1311"/>
                    </a:cubicBezTo>
                    <a:cubicBezTo>
                      <a:pt x="586" y="1311"/>
                      <a:pt x="648" y="1277"/>
                      <a:pt x="677" y="1210"/>
                    </a:cubicBezTo>
                    <a:cubicBezTo>
                      <a:pt x="851" y="960"/>
                      <a:pt x="971" y="676"/>
                      <a:pt x="1014" y="371"/>
                    </a:cubicBezTo>
                    <a:cubicBezTo>
                      <a:pt x="1014" y="273"/>
                      <a:pt x="1014" y="186"/>
                      <a:pt x="993" y="99"/>
                    </a:cubicBezTo>
                    <a:cubicBezTo>
                      <a:pt x="982" y="44"/>
                      <a:pt x="960" y="1"/>
                      <a:pt x="884" y="1"/>
                    </a:cubicBezTo>
                    <a:close/>
                    <a:moveTo>
                      <a:pt x="45" y="1962"/>
                    </a:moveTo>
                    <a:cubicBezTo>
                      <a:pt x="42" y="1962"/>
                      <a:pt x="38" y="1962"/>
                      <a:pt x="34" y="1962"/>
                    </a:cubicBezTo>
                    <a:lnTo>
                      <a:pt x="45" y="1962"/>
                    </a:lnTo>
                    <a:lnTo>
                      <a:pt x="45" y="19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380;p34">
                <a:extLst>
                  <a:ext uri="{FF2B5EF4-FFF2-40B4-BE49-F238E27FC236}">
                    <a16:creationId xmlns:a16="http://schemas.microsoft.com/office/drawing/2014/main" id="{395EBFA7-6174-A0B4-7EE6-CAA6BF70BAEE}"/>
                  </a:ext>
                </a:extLst>
              </p:cNvPr>
              <p:cNvSpPr/>
              <p:nvPr/>
            </p:nvSpPr>
            <p:spPr>
              <a:xfrm>
                <a:off x="5550056" y="3645479"/>
                <a:ext cx="204791" cy="407236"/>
              </a:xfrm>
              <a:custGeom>
                <a:avLst/>
                <a:gdLst/>
                <a:ahLst/>
                <a:cxnLst/>
                <a:rect l="l" t="t" r="r" b="b"/>
                <a:pathLst>
                  <a:path w="1135" h="2257" extrusionOk="0">
                    <a:moveTo>
                      <a:pt x="1" y="1"/>
                    </a:moveTo>
                    <a:cubicBezTo>
                      <a:pt x="295" y="785"/>
                      <a:pt x="676" y="1548"/>
                      <a:pt x="1123" y="2257"/>
                    </a:cubicBezTo>
                    <a:cubicBezTo>
                      <a:pt x="1134" y="2224"/>
                      <a:pt x="1134" y="2213"/>
                      <a:pt x="1134" y="2213"/>
                    </a:cubicBezTo>
                    <a:cubicBezTo>
                      <a:pt x="731" y="1494"/>
                      <a:pt x="382" y="753"/>
                      <a:pt x="44" y="12"/>
                    </a:cubicBezTo>
                    <a:cubicBezTo>
                      <a:pt x="44" y="12"/>
                      <a:pt x="33"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381;p34">
                <a:extLst>
                  <a:ext uri="{FF2B5EF4-FFF2-40B4-BE49-F238E27FC236}">
                    <a16:creationId xmlns:a16="http://schemas.microsoft.com/office/drawing/2014/main" id="{F80297F6-6E8A-C20E-756F-A3C63CC83DD5}"/>
                  </a:ext>
                </a:extLst>
              </p:cNvPr>
              <p:cNvSpPr/>
              <p:nvPr/>
            </p:nvSpPr>
            <p:spPr>
              <a:xfrm>
                <a:off x="5884400" y="1653498"/>
                <a:ext cx="49258" cy="220489"/>
              </a:xfrm>
              <a:custGeom>
                <a:avLst/>
                <a:gdLst/>
                <a:ahLst/>
                <a:cxnLst/>
                <a:rect l="l" t="t" r="r" b="b"/>
                <a:pathLst>
                  <a:path w="273" h="1222" extrusionOk="0">
                    <a:moveTo>
                      <a:pt x="273" y="1"/>
                    </a:moveTo>
                    <a:lnTo>
                      <a:pt x="273" y="1"/>
                    </a:lnTo>
                    <a:cubicBezTo>
                      <a:pt x="251" y="12"/>
                      <a:pt x="229" y="34"/>
                      <a:pt x="218" y="55"/>
                    </a:cubicBezTo>
                    <a:cubicBezTo>
                      <a:pt x="88" y="328"/>
                      <a:pt x="22" y="622"/>
                      <a:pt x="22" y="927"/>
                    </a:cubicBezTo>
                    <a:cubicBezTo>
                      <a:pt x="0" y="1036"/>
                      <a:pt x="44" y="1156"/>
                      <a:pt x="142" y="1222"/>
                    </a:cubicBezTo>
                    <a:cubicBezTo>
                      <a:pt x="131" y="1156"/>
                      <a:pt x="120" y="1091"/>
                      <a:pt x="120" y="1014"/>
                    </a:cubicBezTo>
                    <a:cubicBezTo>
                      <a:pt x="120" y="938"/>
                      <a:pt x="120" y="884"/>
                      <a:pt x="120" y="807"/>
                    </a:cubicBezTo>
                    <a:cubicBezTo>
                      <a:pt x="131" y="731"/>
                      <a:pt x="142" y="666"/>
                      <a:pt x="153" y="600"/>
                    </a:cubicBezTo>
                    <a:cubicBezTo>
                      <a:pt x="164" y="524"/>
                      <a:pt x="175" y="459"/>
                      <a:pt x="186" y="393"/>
                    </a:cubicBezTo>
                    <a:cubicBezTo>
                      <a:pt x="207" y="317"/>
                      <a:pt x="218" y="252"/>
                      <a:pt x="240" y="186"/>
                    </a:cubicBezTo>
                    <a:cubicBezTo>
                      <a:pt x="262" y="121"/>
                      <a:pt x="273" y="55"/>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382;p34">
                <a:extLst>
                  <a:ext uri="{FF2B5EF4-FFF2-40B4-BE49-F238E27FC236}">
                    <a16:creationId xmlns:a16="http://schemas.microsoft.com/office/drawing/2014/main" id="{6F36B4F8-82F0-48B4-A75F-72B5FBA25FDC}"/>
                  </a:ext>
                </a:extLst>
              </p:cNvPr>
              <p:cNvSpPr/>
              <p:nvPr/>
            </p:nvSpPr>
            <p:spPr>
              <a:xfrm>
                <a:off x="6057436" y="1626073"/>
                <a:ext cx="265597" cy="53228"/>
              </a:xfrm>
              <a:custGeom>
                <a:avLst/>
                <a:gdLst/>
                <a:ahLst/>
                <a:cxnLst/>
                <a:rect l="l" t="t" r="r" b="b"/>
                <a:pathLst>
                  <a:path w="1472" h="295" extrusionOk="0">
                    <a:moveTo>
                      <a:pt x="1472" y="0"/>
                    </a:moveTo>
                    <a:lnTo>
                      <a:pt x="1472" y="0"/>
                    </a:lnTo>
                    <a:cubicBezTo>
                      <a:pt x="1232" y="55"/>
                      <a:pt x="992" y="120"/>
                      <a:pt x="741" y="164"/>
                    </a:cubicBezTo>
                    <a:cubicBezTo>
                      <a:pt x="502" y="207"/>
                      <a:pt x="251" y="229"/>
                      <a:pt x="0" y="262"/>
                    </a:cubicBezTo>
                    <a:cubicBezTo>
                      <a:pt x="0" y="273"/>
                      <a:pt x="0" y="284"/>
                      <a:pt x="0" y="295"/>
                    </a:cubicBezTo>
                    <a:cubicBezTo>
                      <a:pt x="513" y="295"/>
                      <a:pt x="1014" y="197"/>
                      <a:pt x="1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383;p34">
                <a:extLst>
                  <a:ext uri="{FF2B5EF4-FFF2-40B4-BE49-F238E27FC236}">
                    <a16:creationId xmlns:a16="http://schemas.microsoft.com/office/drawing/2014/main" id="{AE020C8F-73B1-2A99-8524-ED3D1CE7CAF2}"/>
                  </a:ext>
                </a:extLst>
              </p:cNvPr>
              <p:cNvSpPr/>
              <p:nvPr/>
            </p:nvSpPr>
            <p:spPr>
              <a:xfrm>
                <a:off x="6525482" y="1685074"/>
                <a:ext cx="129911" cy="102305"/>
              </a:xfrm>
              <a:custGeom>
                <a:avLst/>
                <a:gdLst/>
                <a:ahLst/>
                <a:cxnLst/>
                <a:rect l="l" t="t" r="r" b="b"/>
                <a:pathLst>
                  <a:path w="720" h="567" extrusionOk="0">
                    <a:moveTo>
                      <a:pt x="0" y="0"/>
                    </a:moveTo>
                    <a:cubicBezTo>
                      <a:pt x="44" y="218"/>
                      <a:pt x="501" y="567"/>
                      <a:pt x="719" y="567"/>
                    </a:cubicBezTo>
                    <a:lnTo>
                      <a:pt x="251" y="207"/>
                    </a:lnTo>
                    <a:cubicBezTo>
                      <a:pt x="218" y="175"/>
                      <a:pt x="218" y="153"/>
                      <a:pt x="175" y="98"/>
                    </a:cubicBezTo>
                    <a:cubicBezTo>
                      <a:pt x="131" y="55"/>
                      <a:pt x="87"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384;p34">
                <a:extLst>
                  <a:ext uri="{FF2B5EF4-FFF2-40B4-BE49-F238E27FC236}">
                    <a16:creationId xmlns:a16="http://schemas.microsoft.com/office/drawing/2014/main" id="{6596A177-5E2B-1D2B-F6D6-FD5C2AE5FB7E}"/>
                  </a:ext>
                </a:extLst>
              </p:cNvPr>
              <p:cNvSpPr/>
              <p:nvPr/>
            </p:nvSpPr>
            <p:spPr>
              <a:xfrm>
                <a:off x="6035784" y="1685074"/>
                <a:ext cx="175200" cy="41499"/>
              </a:xfrm>
              <a:custGeom>
                <a:avLst/>
                <a:gdLst/>
                <a:ahLst/>
                <a:cxnLst/>
                <a:rect l="l" t="t" r="r" b="b"/>
                <a:pathLst>
                  <a:path w="971" h="230" extrusionOk="0">
                    <a:moveTo>
                      <a:pt x="970" y="0"/>
                    </a:moveTo>
                    <a:lnTo>
                      <a:pt x="970" y="0"/>
                    </a:lnTo>
                    <a:cubicBezTo>
                      <a:pt x="644" y="22"/>
                      <a:pt x="306" y="98"/>
                      <a:pt x="1" y="229"/>
                    </a:cubicBezTo>
                    <a:lnTo>
                      <a:pt x="9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85;p34">
                <a:extLst>
                  <a:ext uri="{FF2B5EF4-FFF2-40B4-BE49-F238E27FC236}">
                    <a16:creationId xmlns:a16="http://schemas.microsoft.com/office/drawing/2014/main" id="{7680CC33-A14D-1A2A-BEB5-7501B54C1EC1}"/>
                  </a:ext>
                </a:extLst>
              </p:cNvPr>
              <p:cNvSpPr/>
              <p:nvPr/>
            </p:nvSpPr>
            <p:spPr>
              <a:xfrm>
                <a:off x="6556878" y="1702757"/>
                <a:ext cx="27787" cy="19848"/>
              </a:xfrm>
              <a:custGeom>
                <a:avLst/>
                <a:gdLst/>
                <a:ahLst/>
                <a:cxnLst/>
                <a:rect l="l" t="t" r="r" b="b"/>
                <a:pathLst>
                  <a:path w="154" h="110" extrusionOk="0">
                    <a:moveTo>
                      <a:pt x="1" y="0"/>
                    </a:moveTo>
                    <a:cubicBezTo>
                      <a:pt x="22" y="44"/>
                      <a:pt x="44" y="77"/>
                      <a:pt x="77" y="109"/>
                    </a:cubicBezTo>
                    <a:lnTo>
                      <a:pt x="153" y="109"/>
                    </a:lnTo>
                    <a:cubicBezTo>
                      <a:pt x="131" y="44"/>
                      <a:pt x="66"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86;p34">
                <a:extLst>
                  <a:ext uri="{FF2B5EF4-FFF2-40B4-BE49-F238E27FC236}">
                    <a16:creationId xmlns:a16="http://schemas.microsoft.com/office/drawing/2014/main" id="{34985C36-3F0A-D041-FDAF-805067593C13}"/>
                  </a:ext>
                </a:extLst>
              </p:cNvPr>
              <p:cNvSpPr/>
              <p:nvPr/>
            </p:nvSpPr>
            <p:spPr>
              <a:xfrm>
                <a:off x="6623819" y="1736137"/>
                <a:ext cx="23637" cy="13893"/>
              </a:xfrm>
              <a:custGeom>
                <a:avLst/>
                <a:gdLst/>
                <a:ahLst/>
                <a:cxnLst/>
                <a:rect l="l" t="t" r="r" b="b"/>
                <a:pathLst>
                  <a:path w="131" h="77" extrusionOk="0">
                    <a:moveTo>
                      <a:pt x="11" y="1"/>
                    </a:moveTo>
                    <a:cubicBezTo>
                      <a:pt x="0" y="12"/>
                      <a:pt x="0" y="22"/>
                      <a:pt x="0" y="33"/>
                    </a:cubicBezTo>
                    <a:lnTo>
                      <a:pt x="131" y="77"/>
                    </a:lnTo>
                    <a:lnTo>
                      <a:pt x="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87;p34">
                <a:extLst>
                  <a:ext uri="{FF2B5EF4-FFF2-40B4-BE49-F238E27FC236}">
                    <a16:creationId xmlns:a16="http://schemas.microsoft.com/office/drawing/2014/main" id="{C9B56E4C-595D-6B5C-558F-D3A23B627E11}"/>
                  </a:ext>
                </a:extLst>
              </p:cNvPr>
              <p:cNvSpPr/>
              <p:nvPr/>
            </p:nvSpPr>
            <p:spPr>
              <a:xfrm>
                <a:off x="5970828" y="1325110"/>
                <a:ext cx="10104" cy="8119"/>
              </a:xfrm>
              <a:custGeom>
                <a:avLst/>
                <a:gdLst/>
                <a:ahLst/>
                <a:cxnLst/>
                <a:rect l="l" t="t" r="r" b="b"/>
                <a:pathLst>
                  <a:path w="56" h="45" extrusionOk="0">
                    <a:moveTo>
                      <a:pt x="44" y="1"/>
                    </a:moveTo>
                    <a:cubicBezTo>
                      <a:pt x="23" y="1"/>
                      <a:pt x="12" y="1"/>
                      <a:pt x="12" y="12"/>
                    </a:cubicBezTo>
                    <a:cubicBezTo>
                      <a:pt x="1" y="12"/>
                      <a:pt x="23" y="34"/>
                      <a:pt x="23" y="45"/>
                    </a:cubicBezTo>
                    <a:lnTo>
                      <a:pt x="55" y="23"/>
                    </a:lnTo>
                    <a:cubicBezTo>
                      <a:pt x="55" y="12"/>
                      <a:pt x="44"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88;p34">
                <a:extLst>
                  <a:ext uri="{FF2B5EF4-FFF2-40B4-BE49-F238E27FC236}">
                    <a16:creationId xmlns:a16="http://schemas.microsoft.com/office/drawing/2014/main" id="{E2D9DC52-D41C-6EB7-2676-B049829B5012}"/>
                  </a:ext>
                </a:extLst>
              </p:cNvPr>
              <p:cNvSpPr/>
              <p:nvPr/>
            </p:nvSpPr>
            <p:spPr>
              <a:xfrm>
                <a:off x="5927704" y="1368414"/>
                <a:ext cx="82638" cy="132077"/>
              </a:xfrm>
              <a:custGeom>
                <a:avLst/>
                <a:gdLst/>
                <a:ahLst/>
                <a:cxnLst/>
                <a:rect l="l" t="t" r="r" b="b"/>
                <a:pathLst>
                  <a:path w="458" h="732" extrusionOk="0">
                    <a:moveTo>
                      <a:pt x="22" y="1"/>
                    </a:moveTo>
                    <a:cubicBezTo>
                      <a:pt x="0" y="55"/>
                      <a:pt x="0" y="99"/>
                      <a:pt x="0" y="153"/>
                    </a:cubicBezTo>
                    <a:cubicBezTo>
                      <a:pt x="22" y="306"/>
                      <a:pt x="55" y="458"/>
                      <a:pt x="98" y="600"/>
                    </a:cubicBezTo>
                    <a:cubicBezTo>
                      <a:pt x="108" y="661"/>
                      <a:pt x="166" y="732"/>
                      <a:pt x="236" y="732"/>
                    </a:cubicBezTo>
                    <a:cubicBezTo>
                      <a:pt x="241" y="732"/>
                      <a:pt x="246" y="732"/>
                      <a:pt x="251" y="731"/>
                    </a:cubicBezTo>
                    <a:cubicBezTo>
                      <a:pt x="349" y="720"/>
                      <a:pt x="436" y="655"/>
                      <a:pt x="458" y="557"/>
                    </a:cubicBezTo>
                    <a:lnTo>
                      <a:pt x="458" y="557"/>
                    </a:lnTo>
                    <a:lnTo>
                      <a:pt x="240" y="611"/>
                    </a:lnTo>
                    <a:cubicBezTo>
                      <a:pt x="218" y="546"/>
                      <a:pt x="207" y="502"/>
                      <a:pt x="196" y="448"/>
                    </a:cubicBezTo>
                    <a:cubicBezTo>
                      <a:pt x="164" y="339"/>
                      <a:pt x="131" y="219"/>
                      <a:pt x="87" y="99"/>
                    </a:cubicBezTo>
                    <a:cubicBezTo>
                      <a:pt x="76" y="66"/>
                      <a:pt x="44" y="33"/>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89;p34">
                <a:extLst>
                  <a:ext uri="{FF2B5EF4-FFF2-40B4-BE49-F238E27FC236}">
                    <a16:creationId xmlns:a16="http://schemas.microsoft.com/office/drawing/2014/main" id="{77F78846-3524-461F-BF09-5683E5E87233}"/>
                  </a:ext>
                </a:extLst>
              </p:cNvPr>
              <p:cNvSpPr/>
              <p:nvPr/>
            </p:nvSpPr>
            <p:spPr>
              <a:xfrm>
                <a:off x="6022071" y="1441129"/>
                <a:ext cx="70910" cy="69286"/>
              </a:xfrm>
              <a:custGeom>
                <a:avLst/>
                <a:gdLst/>
                <a:ahLst/>
                <a:cxnLst/>
                <a:rect l="l" t="t" r="r" b="b"/>
                <a:pathLst>
                  <a:path w="393" h="384" extrusionOk="0">
                    <a:moveTo>
                      <a:pt x="338" y="1"/>
                    </a:moveTo>
                    <a:cubicBezTo>
                      <a:pt x="284" y="175"/>
                      <a:pt x="164" y="306"/>
                      <a:pt x="0" y="371"/>
                    </a:cubicBezTo>
                    <a:cubicBezTo>
                      <a:pt x="28" y="380"/>
                      <a:pt x="57" y="384"/>
                      <a:pt x="85" y="384"/>
                    </a:cubicBezTo>
                    <a:cubicBezTo>
                      <a:pt x="168" y="384"/>
                      <a:pt x="249" y="349"/>
                      <a:pt x="305" y="284"/>
                    </a:cubicBezTo>
                    <a:cubicBezTo>
                      <a:pt x="382" y="208"/>
                      <a:pt x="393" y="99"/>
                      <a:pt x="338" y="12"/>
                    </a:cubicBez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90;p34">
                <a:extLst>
                  <a:ext uri="{FF2B5EF4-FFF2-40B4-BE49-F238E27FC236}">
                    <a16:creationId xmlns:a16="http://schemas.microsoft.com/office/drawing/2014/main" id="{85F7DFC3-3271-038E-97C7-A1A6CBF85B56}"/>
                  </a:ext>
                </a:extLst>
              </p:cNvPr>
              <p:cNvSpPr/>
              <p:nvPr/>
            </p:nvSpPr>
            <p:spPr>
              <a:xfrm>
                <a:off x="5976782" y="1358671"/>
                <a:ext cx="61167" cy="34463"/>
              </a:xfrm>
              <a:custGeom>
                <a:avLst/>
                <a:gdLst/>
                <a:ahLst/>
                <a:cxnLst/>
                <a:rect l="l" t="t" r="r" b="b"/>
                <a:pathLst>
                  <a:path w="339" h="191" extrusionOk="0">
                    <a:moveTo>
                      <a:pt x="317" y="0"/>
                    </a:moveTo>
                    <a:cubicBezTo>
                      <a:pt x="269" y="48"/>
                      <a:pt x="204" y="73"/>
                      <a:pt x="141" y="73"/>
                    </a:cubicBezTo>
                    <a:cubicBezTo>
                      <a:pt x="90" y="73"/>
                      <a:pt x="40" y="56"/>
                      <a:pt x="1" y="22"/>
                    </a:cubicBezTo>
                    <a:lnTo>
                      <a:pt x="1" y="22"/>
                    </a:lnTo>
                    <a:cubicBezTo>
                      <a:pt x="34" y="138"/>
                      <a:pt x="79" y="191"/>
                      <a:pt x="142" y="191"/>
                    </a:cubicBezTo>
                    <a:cubicBezTo>
                      <a:pt x="162" y="191"/>
                      <a:pt x="184" y="185"/>
                      <a:pt x="208" y="175"/>
                    </a:cubicBezTo>
                    <a:cubicBezTo>
                      <a:pt x="251" y="153"/>
                      <a:pt x="295" y="120"/>
                      <a:pt x="338" y="76"/>
                    </a:cubicBezTo>
                    <a:cubicBezTo>
                      <a:pt x="338" y="66"/>
                      <a:pt x="328" y="33"/>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391;p34">
                <a:extLst>
                  <a:ext uri="{FF2B5EF4-FFF2-40B4-BE49-F238E27FC236}">
                    <a16:creationId xmlns:a16="http://schemas.microsoft.com/office/drawing/2014/main" id="{0AE21D1A-10B7-045E-C212-642F89FFE0CC}"/>
                  </a:ext>
                </a:extLst>
              </p:cNvPr>
              <p:cNvSpPr/>
              <p:nvPr/>
            </p:nvSpPr>
            <p:spPr>
              <a:xfrm>
                <a:off x="5880431" y="1380323"/>
                <a:ext cx="37530" cy="31756"/>
              </a:xfrm>
              <a:custGeom>
                <a:avLst/>
                <a:gdLst/>
                <a:ahLst/>
                <a:cxnLst/>
                <a:rect l="l" t="t" r="r" b="b"/>
                <a:pathLst>
                  <a:path w="208" h="176" extrusionOk="0">
                    <a:moveTo>
                      <a:pt x="44" y="0"/>
                    </a:moveTo>
                    <a:lnTo>
                      <a:pt x="44" y="0"/>
                    </a:lnTo>
                    <a:cubicBezTo>
                      <a:pt x="1" y="44"/>
                      <a:pt x="11" y="120"/>
                      <a:pt x="66" y="153"/>
                    </a:cubicBezTo>
                    <a:cubicBezTo>
                      <a:pt x="86" y="168"/>
                      <a:pt x="111" y="176"/>
                      <a:pt x="135" y="176"/>
                    </a:cubicBezTo>
                    <a:cubicBezTo>
                      <a:pt x="163" y="176"/>
                      <a:pt x="190" y="165"/>
                      <a:pt x="208" y="142"/>
                    </a:cubicBez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392;p34">
                <a:extLst>
                  <a:ext uri="{FF2B5EF4-FFF2-40B4-BE49-F238E27FC236}">
                    <a16:creationId xmlns:a16="http://schemas.microsoft.com/office/drawing/2014/main" id="{A3D2B547-FBC2-B6BA-D336-0E8876696F9E}"/>
                  </a:ext>
                </a:extLst>
              </p:cNvPr>
              <p:cNvSpPr/>
              <p:nvPr/>
            </p:nvSpPr>
            <p:spPr>
              <a:xfrm rot="5112869" flipH="1">
                <a:off x="5726951" y="4315623"/>
                <a:ext cx="83767" cy="576598"/>
              </a:xfrm>
              <a:custGeom>
                <a:avLst/>
                <a:gdLst/>
                <a:ahLst/>
                <a:cxnLst/>
                <a:rect l="l" t="t" r="r" b="b"/>
                <a:pathLst>
                  <a:path w="274" h="1886" extrusionOk="0">
                    <a:moveTo>
                      <a:pt x="45" y="0"/>
                    </a:moveTo>
                    <a:cubicBezTo>
                      <a:pt x="1" y="284"/>
                      <a:pt x="175" y="1722"/>
                      <a:pt x="273" y="1886"/>
                    </a:cubicBez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977771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BEC01A-BB72-6BF4-942E-9FC853AB5E62}"/>
              </a:ext>
            </a:extLst>
          </p:cNvPr>
          <p:cNvSpPr>
            <a:spLocks noGrp="1"/>
          </p:cNvSpPr>
          <p:nvPr>
            <p:ph type="title"/>
          </p:nvPr>
        </p:nvSpPr>
        <p:spPr/>
        <p:txBody>
          <a:bodyPr/>
          <a:lstStyle/>
          <a:p>
            <a:endParaRPr lang="es-MX"/>
          </a:p>
        </p:txBody>
      </p:sp>
      <p:sp>
        <p:nvSpPr>
          <p:cNvPr id="3" name="Subtítulo 2">
            <a:extLst>
              <a:ext uri="{FF2B5EF4-FFF2-40B4-BE49-F238E27FC236}">
                <a16:creationId xmlns:a16="http://schemas.microsoft.com/office/drawing/2014/main" id="{8837F688-286C-697B-C678-B61B5808EEF6}"/>
              </a:ext>
            </a:extLst>
          </p:cNvPr>
          <p:cNvSpPr>
            <a:spLocks noGrp="1"/>
          </p:cNvSpPr>
          <p:nvPr>
            <p:ph type="subTitle" idx="1"/>
          </p:nvPr>
        </p:nvSpPr>
        <p:spPr/>
        <p:txBody>
          <a:bodyPr/>
          <a:lstStyle/>
          <a:p>
            <a:endParaRPr lang="es-MX"/>
          </a:p>
        </p:txBody>
      </p:sp>
    </p:spTree>
    <p:extLst>
      <p:ext uri="{BB962C8B-B14F-4D97-AF65-F5344CB8AC3E}">
        <p14:creationId xmlns:p14="http://schemas.microsoft.com/office/powerpoint/2010/main" val="171625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15"/>
        <p:cNvGrpSpPr/>
        <p:nvPr/>
      </p:nvGrpSpPr>
      <p:grpSpPr>
        <a:xfrm>
          <a:off x="0" y="0"/>
          <a:ext cx="0" cy="0"/>
          <a:chOff x="0" y="0"/>
          <a:chExt cx="0" cy="0"/>
        </a:xfrm>
      </p:grpSpPr>
      <p:grpSp>
        <p:nvGrpSpPr>
          <p:cNvPr id="6624" name="Google Shape;6624;p42"/>
          <p:cNvGrpSpPr/>
          <p:nvPr/>
        </p:nvGrpSpPr>
        <p:grpSpPr>
          <a:xfrm>
            <a:off x="8419207" y="3718104"/>
            <a:ext cx="359836" cy="1160787"/>
            <a:chOff x="2730925" y="320325"/>
            <a:chExt cx="315950" cy="1018950"/>
          </a:xfrm>
        </p:grpSpPr>
        <p:sp>
          <p:nvSpPr>
            <p:cNvPr id="6625" name="Google Shape;6625;p42"/>
            <p:cNvSpPr/>
            <p:nvPr/>
          </p:nvSpPr>
          <p:spPr>
            <a:xfrm>
              <a:off x="2730925" y="320325"/>
              <a:ext cx="315950" cy="190230"/>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42"/>
            <p:cNvSpPr/>
            <p:nvPr/>
          </p:nvSpPr>
          <p:spPr>
            <a:xfrm>
              <a:off x="2730925" y="528328"/>
              <a:ext cx="315950" cy="186610"/>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42"/>
            <p:cNvSpPr/>
            <p:nvPr/>
          </p:nvSpPr>
          <p:spPr>
            <a:xfrm>
              <a:off x="2730925" y="732710"/>
              <a:ext cx="315950" cy="19055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42"/>
            <p:cNvSpPr/>
            <p:nvPr/>
          </p:nvSpPr>
          <p:spPr>
            <a:xfrm>
              <a:off x="2730925" y="940713"/>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42"/>
            <p:cNvSpPr/>
            <p:nvPr/>
          </p:nvSpPr>
          <p:spPr>
            <a:xfrm>
              <a:off x="2730925" y="1148716"/>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0" name="Google Shape;6630;p42"/>
          <p:cNvGrpSpPr/>
          <p:nvPr/>
        </p:nvGrpSpPr>
        <p:grpSpPr>
          <a:xfrm>
            <a:off x="544875" y="477020"/>
            <a:ext cx="4958100" cy="3482284"/>
            <a:chOff x="544875" y="477020"/>
            <a:chExt cx="4958100" cy="3482284"/>
          </a:xfrm>
        </p:grpSpPr>
        <p:sp>
          <p:nvSpPr>
            <p:cNvPr id="6631" name="Google Shape;6631;p42"/>
            <p:cNvSpPr/>
            <p:nvPr/>
          </p:nvSpPr>
          <p:spPr>
            <a:xfrm>
              <a:off x="5377875" y="47702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42"/>
            <p:cNvSpPr/>
            <p:nvPr/>
          </p:nvSpPr>
          <p:spPr>
            <a:xfrm>
              <a:off x="544875" y="3718104"/>
              <a:ext cx="241200" cy="241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EEAB7E-674A-7148-6BBF-2F4064ECF832}"/>
              </a:ext>
            </a:extLst>
          </p:cNvPr>
          <p:cNvSpPr>
            <a:spLocks noGrp="1"/>
          </p:cNvSpPr>
          <p:nvPr>
            <p:ph type="title"/>
          </p:nvPr>
        </p:nvSpPr>
        <p:spPr/>
        <p:txBody>
          <a:bodyPr/>
          <a:lstStyle/>
          <a:p>
            <a:endParaRPr lang="es-MX"/>
          </a:p>
        </p:txBody>
      </p:sp>
      <p:sp>
        <p:nvSpPr>
          <p:cNvPr id="3" name="Título 2">
            <a:extLst>
              <a:ext uri="{FF2B5EF4-FFF2-40B4-BE49-F238E27FC236}">
                <a16:creationId xmlns:a16="http://schemas.microsoft.com/office/drawing/2014/main" id="{7140D164-25F7-C97A-6D77-0E1C49806FFC}"/>
              </a:ext>
            </a:extLst>
          </p:cNvPr>
          <p:cNvSpPr>
            <a:spLocks noGrp="1"/>
          </p:cNvSpPr>
          <p:nvPr>
            <p:ph type="title" idx="2"/>
          </p:nvPr>
        </p:nvSpPr>
        <p:spPr/>
        <p:txBody>
          <a:bodyPr/>
          <a:lstStyle/>
          <a:p>
            <a:endParaRPr lang="es-MX"/>
          </a:p>
        </p:txBody>
      </p:sp>
      <p:sp>
        <p:nvSpPr>
          <p:cNvPr id="4" name="Subtítulo 3">
            <a:extLst>
              <a:ext uri="{FF2B5EF4-FFF2-40B4-BE49-F238E27FC236}">
                <a16:creationId xmlns:a16="http://schemas.microsoft.com/office/drawing/2014/main" id="{D222D121-1F61-B3B8-69A3-0BBDE364A24C}"/>
              </a:ext>
            </a:extLst>
          </p:cNvPr>
          <p:cNvSpPr>
            <a:spLocks noGrp="1"/>
          </p:cNvSpPr>
          <p:nvPr>
            <p:ph type="subTitle" idx="1"/>
          </p:nvPr>
        </p:nvSpPr>
        <p:spPr/>
        <p:txBody>
          <a:bodyPr/>
          <a:lstStyle/>
          <a:p>
            <a:endParaRPr lang="es-MX"/>
          </a:p>
        </p:txBody>
      </p:sp>
    </p:spTree>
    <p:extLst>
      <p:ext uri="{BB962C8B-B14F-4D97-AF65-F5344CB8AC3E}">
        <p14:creationId xmlns:p14="http://schemas.microsoft.com/office/powerpoint/2010/main" val="1348626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80BBBE-F49F-387F-BBE1-38EF79DC1916}"/>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FD901C24-956F-75D6-9F07-57E3B705DE73}"/>
              </a:ext>
            </a:extLst>
          </p:cNvPr>
          <p:cNvSpPr>
            <a:spLocks noGrp="1"/>
          </p:cNvSpPr>
          <p:nvPr>
            <p:ph type="body" idx="1"/>
          </p:nvPr>
        </p:nvSpPr>
        <p:spPr/>
        <p:txBody>
          <a:bodyPr/>
          <a:lstStyle/>
          <a:p>
            <a:endParaRPr lang="es-MX" dirty="0"/>
          </a:p>
        </p:txBody>
      </p:sp>
      <p:grpSp>
        <p:nvGrpSpPr>
          <p:cNvPr id="4" name="Google Shape;6357;p34">
            <a:extLst>
              <a:ext uri="{FF2B5EF4-FFF2-40B4-BE49-F238E27FC236}">
                <a16:creationId xmlns:a16="http://schemas.microsoft.com/office/drawing/2014/main" id="{9F4E947A-78B4-D267-92F2-4EF5E56F899D}"/>
              </a:ext>
            </a:extLst>
          </p:cNvPr>
          <p:cNvGrpSpPr/>
          <p:nvPr/>
        </p:nvGrpSpPr>
        <p:grpSpPr>
          <a:xfrm>
            <a:off x="7871948" y="2046840"/>
            <a:ext cx="1456417" cy="2963862"/>
            <a:chOff x="7378558" y="1460612"/>
            <a:chExt cx="1456417" cy="2963862"/>
          </a:xfrm>
        </p:grpSpPr>
        <p:sp>
          <p:nvSpPr>
            <p:cNvPr id="5" name="Google Shape;6358;p34">
              <a:extLst>
                <a:ext uri="{FF2B5EF4-FFF2-40B4-BE49-F238E27FC236}">
                  <a16:creationId xmlns:a16="http://schemas.microsoft.com/office/drawing/2014/main" id="{F86C9D66-8AF4-0EE3-5813-7FAE2858886E}"/>
                </a:ext>
              </a:extLst>
            </p:cNvPr>
            <p:cNvSpPr/>
            <p:nvPr/>
          </p:nvSpPr>
          <p:spPr>
            <a:xfrm flipH="1">
              <a:off x="7378558" y="1460612"/>
              <a:ext cx="1456417" cy="2897511"/>
            </a:xfrm>
            <a:custGeom>
              <a:avLst/>
              <a:gdLst/>
              <a:ahLst/>
              <a:cxnLst/>
              <a:rect l="l" t="t" r="r" b="b"/>
              <a:pathLst>
                <a:path w="8744" h="17396" extrusionOk="0">
                  <a:moveTo>
                    <a:pt x="3661" y="0"/>
                  </a:moveTo>
                  <a:cubicBezTo>
                    <a:pt x="3135" y="0"/>
                    <a:pt x="2159" y="689"/>
                    <a:pt x="2159" y="689"/>
                  </a:cubicBezTo>
                  <a:cubicBezTo>
                    <a:pt x="2159" y="689"/>
                    <a:pt x="1952" y="1103"/>
                    <a:pt x="2268" y="1332"/>
                  </a:cubicBezTo>
                  <a:cubicBezTo>
                    <a:pt x="2409" y="1452"/>
                    <a:pt x="2562" y="1539"/>
                    <a:pt x="2736" y="1593"/>
                  </a:cubicBezTo>
                  <a:cubicBezTo>
                    <a:pt x="2736" y="1593"/>
                    <a:pt x="2377" y="2280"/>
                    <a:pt x="1908" y="2596"/>
                  </a:cubicBezTo>
                  <a:cubicBezTo>
                    <a:pt x="1429" y="2912"/>
                    <a:pt x="1" y="3631"/>
                    <a:pt x="252" y="4579"/>
                  </a:cubicBezTo>
                  <a:cubicBezTo>
                    <a:pt x="502" y="5517"/>
                    <a:pt x="1232" y="6999"/>
                    <a:pt x="1657" y="7402"/>
                  </a:cubicBezTo>
                  <a:lnTo>
                    <a:pt x="2082" y="7794"/>
                  </a:lnTo>
                  <a:lnTo>
                    <a:pt x="2453" y="7544"/>
                  </a:lnTo>
                  <a:cubicBezTo>
                    <a:pt x="2453" y="7544"/>
                    <a:pt x="2660" y="8023"/>
                    <a:pt x="2758" y="9037"/>
                  </a:cubicBezTo>
                  <a:cubicBezTo>
                    <a:pt x="2856" y="10039"/>
                    <a:pt x="3347" y="16175"/>
                    <a:pt x="3347" y="16175"/>
                  </a:cubicBezTo>
                  <a:lnTo>
                    <a:pt x="3674" y="16175"/>
                  </a:lnTo>
                  <a:lnTo>
                    <a:pt x="3674" y="16644"/>
                  </a:lnTo>
                  <a:cubicBezTo>
                    <a:pt x="3538" y="16810"/>
                    <a:pt x="3324" y="16917"/>
                    <a:pt x="3106" y="16917"/>
                  </a:cubicBezTo>
                  <a:cubicBezTo>
                    <a:pt x="3095" y="16917"/>
                    <a:pt x="3085" y="16917"/>
                    <a:pt x="3074" y="16916"/>
                  </a:cubicBezTo>
                  <a:cubicBezTo>
                    <a:pt x="3040" y="16915"/>
                    <a:pt x="3007" y="16915"/>
                    <a:pt x="2976" y="16915"/>
                  </a:cubicBezTo>
                  <a:cubicBezTo>
                    <a:pt x="2645" y="16915"/>
                    <a:pt x="2456" y="16964"/>
                    <a:pt x="2377" y="17014"/>
                  </a:cubicBezTo>
                  <a:cubicBezTo>
                    <a:pt x="2279" y="17134"/>
                    <a:pt x="2202" y="17265"/>
                    <a:pt x="2137" y="17396"/>
                  </a:cubicBezTo>
                  <a:cubicBezTo>
                    <a:pt x="2137" y="17396"/>
                    <a:pt x="3456" y="17363"/>
                    <a:pt x="3859" y="17091"/>
                  </a:cubicBezTo>
                  <a:cubicBezTo>
                    <a:pt x="4066" y="16949"/>
                    <a:pt x="4262" y="16807"/>
                    <a:pt x="4437" y="16633"/>
                  </a:cubicBezTo>
                  <a:cubicBezTo>
                    <a:pt x="4437" y="16633"/>
                    <a:pt x="3826" y="14519"/>
                    <a:pt x="3804" y="13494"/>
                  </a:cubicBezTo>
                  <a:cubicBezTo>
                    <a:pt x="3772" y="12459"/>
                    <a:pt x="3859" y="7860"/>
                    <a:pt x="3859" y="7860"/>
                  </a:cubicBezTo>
                  <a:cubicBezTo>
                    <a:pt x="3859" y="7860"/>
                    <a:pt x="4142" y="7478"/>
                    <a:pt x="4404" y="7402"/>
                  </a:cubicBezTo>
                  <a:cubicBezTo>
                    <a:pt x="4444" y="7389"/>
                    <a:pt x="4515" y="7383"/>
                    <a:pt x="4606" y="7383"/>
                  </a:cubicBezTo>
                  <a:cubicBezTo>
                    <a:pt x="5105" y="7383"/>
                    <a:pt x="6213" y="7555"/>
                    <a:pt x="6213" y="7555"/>
                  </a:cubicBezTo>
                  <a:cubicBezTo>
                    <a:pt x="6213" y="7555"/>
                    <a:pt x="6387" y="11816"/>
                    <a:pt x="6562" y="12284"/>
                  </a:cubicBezTo>
                  <a:lnTo>
                    <a:pt x="6747" y="12742"/>
                  </a:lnTo>
                  <a:lnTo>
                    <a:pt x="8491" y="11358"/>
                  </a:lnTo>
                  <a:cubicBezTo>
                    <a:pt x="8491" y="11358"/>
                    <a:pt x="8744" y="10537"/>
                    <a:pt x="8244" y="10537"/>
                  </a:cubicBezTo>
                  <a:cubicBezTo>
                    <a:pt x="8226" y="10537"/>
                    <a:pt x="8206" y="10538"/>
                    <a:pt x="8185" y="10541"/>
                  </a:cubicBezTo>
                  <a:cubicBezTo>
                    <a:pt x="7891" y="10552"/>
                    <a:pt x="7608" y="10628"/>
                    <a:pt x="7346" y="10770"/>
                  </a:cubicBezTo>
                  <a:lnTo>
                    <a:pt x="7804" y="7151"/>
                  </a:lnTo>
                  <a:cubicBezTo>
                    <a:pt x="7804" y="7151"/>
                    <a:pt x="6253" y="6508"/>
                    <a:pt x="5512" y="6508"/>
                  </a:cubicBezTo>
                  <a:cubicBezTo>
                    <a:pt x="5458" y="6508"/>
                    <a:pt x="5408" y="6512"/>
                    <a:pt x="5363" y="6519"/>
                  </a:cubicBezTo>
                  <a:cubicBezTo>
                    <a:pt x="5174" y="6551"/>
                    <a:pt x="5052" y="6563"/>
                    <a:pt x="4976" y="6563"/>
                  </a:cubicBezTo>
                  <a:cubicBezTo>
                    <a:pt x="4791" y="6563"/>
                    <a:pt x="4862" y="6498"/>
                    <a:pt x="4862" y="6498"/>
                  </a:cubicBezTo>
                  <a:lnTo>
                    <a:pt x="5167" y="5626"/>
                  </a:lnTo>
                  <a:cubicBezTo>
                    <a:pt x="5167" y="5626"/>
                    <a:pt x="6502" y="6008"/>
                    <a:pt x="7353" y="6008"/>
                  </a:cubicBezTo>
                  <a:cubicBezTo>
                    <a:pt x="7605" y="6008"/>
                    <a:pt x="7815" y="5975"/>
                    <a:pt x="7935" y="5887"/>
                  </a:cubicBezTo>
                  <a:cubicBezTo>
                    <a:pt x="8469" y="5495"/>
                    <a:pt x="8349" y="4667"/>
                    <a:pt x="8349" y="4667"/>
                  </a:cubicBezTo>
                  <a:lnTo>
                    <a:pt x="7826" y="2062"/>
                  </a:lnTo>
                  <a:lnTo>
                    <a:pt x="7488" y="2258"/>
                  </a:lnTo>
                  <a:cubicBezTo>
                    <a:pt x="7488" y="2258"/>
                    <a:pt x="7488" y="4056"/>
                    <a:pt x="7433" y="4470"/>
                  </a:cubicBezTo>
                  <a:cubicBezTo>
                    <a:pt x="7390" y="4885"/>
                    <a:pt x="6899" y="4906"/>
                    <a:pt x="6834" y="4928"/>
                  </a:cubicBezTo>
                  <a:cubicBezTo>
                    <a:pt x="6834" y="4928"/>
                    <a:pt x="6833" y="4928"/>
                    <a:pt x="6833" y="4928"/>
                  </a:cubicBezTo>
                  <a:cubicBezTo>
                    <a:pt x="6742" y="4928"/>
                    <a:pt x="5426" y="3106"/>
                    <a:pt x="5123" y="2781"/>
                  </a:cubicBezTo>
                  <a:cubicBezTo>
                    <a:pt x="5053" y="2711"/>
                    <a:pt x="4936" y="2684"/>
                    <a:pt x="4795" y="2684"/>
                  </a:cubicBezTo>
                  <a:cubicBezTo>
                    <a:pt x="4301" y="2684"/>
                    <a:pt x="3521" y="3021"/>
                    <a:pt x="3521" y="3021"/>
                  </a:cubicBezTo>
                  <a:lnTo>
                    <a:pt x="3151" y="1888"/>
                  </a:lnTo>
                  <a:lnTo>
                    <a:pt x="3151" y="1888"/>
                  </a:lnTo>
                  <a:cubicBezTo>
                    <a:pt x="3151" y="1888"/>
                    <a:pt x="3257" y="1909"/>
                    <a:pt x="3394" y="1909"/>
                  </a:cubicBezTo>
                  <a:cubicBezTo>
                    <a:pt x="3610" y="1909"/>
                    <a:pt x="3901" y="1856"/>
                    <a:pt x="3968" y="1582"/>
                  </a:cubicBezTo>
                  <a:cubicBezTo>
                    <a:pt x="4066" y="1147"/>
                    <a:pt x="4219" y="57"/>
                    <a:pt x="3706" y="2"/>
                  </a:cubicBezTo>
                  <a:cubicBezTo>
                    <a:pt x="3691" y="1"/>
                    <a:pt x="3676" y="0"/>
                    <a:pt x="3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359;p34">
              <a:extLst>
                <a:ext uri="{FF2B5EF4-FFF2-40B4-BE49-F238E27FC236}">
                  <a16:creationId xmlns:a16="http://schemas.microsoft.com/office/drawing/2014/main" id="{F0366404-5674-9CF0-34AC-61E8F41097D4}"/>
                </a:ext>
              </a:extLst>
            </p:cNvPr>
            <p:cNvGrpSpPr/>
            <p:nvPr/>
          </p:nvGrpSpPr>
          <p:grpSpPr>
            <a:xfrm>
              <a:off x="7386447" y="1471610"/>
              <a:ext cx="1310675" cy="2920826"/>
              <a:chOff x="7386447" y="1471610"/>
              <a:chExt cx="1310675" cy="2920826"/>
            </a:xfrm>
          </p:grpSpPr>
          <p:sp>
            <p:nvSpPr>
              <p:cNvPr id="8" name="Google Shape;6360;p34">
                <a:extLst>
                  <a:ext uri="{FF2B5EF4-FFF2-40B4-BE49-F238E27FC236}">
                    <a16:creationId xmlns:a16="http://schemas.microsoft.com/office/drawing/2014/main" id="{F0FA2C84-2B73-1C88-D551-7C1F05120DB3}"/>
                  </a:ext>
                </a:extLst>
              </p:cNvPr>
              <p:cNvSpPr/>
              <p:nvPr/>
            </p:nvSpPr>
            <p:spPr>
              <a:xfrm flipH="1">
                <a:off x="7431751" y="1471610"/>
                <a:ext cx="1265371" cy="2634010"/>
              </a:xfrm>
              <a:custGeom>
                <a:avLst/>
                <a:gdLst/>
                <a:ahLst/>
                <a:cxnLst/>
                <a:rect l="l" t="t" r="r" b="b"/>
                <a:pathLst>
                  <a:path w="7597" h="15814" extrusionOk="0">
                    <a:moveTo>
                      <a:pt x="3226" y="142"/>
                    </a:moveTo>
                    <a:cubicBezTo>
                      <a:pt x="3259" y="164"/>
                      <a:pt x="3259" y="219"/>
                      <a:pt x="3248" y="273"/>
                    </a:cubicBezTo>
                    <a:cubicBezTo>
                      <a:pt x="3205" y="382"/>
                      <a:pt x="3128" y="480"/>
                      <a:pt x="3041" y="545"/>
                    </a:cubicBezTo>
                    <a:cubicBezTo>
                      <a:pt x="2997" y="524"/>
                      <a:pt x="2997" y="480"/>
                      <a:pt x="3008" y="458"/>
                    </a:cubicBezTo>
                    <a:cubicBezTo>
                      <a:pt x="3030" y="437"/>
                      <a:pt x="3052" y="415"/>
                      <a:pt x="3074" y="382"/>
                    </a:cubicBezTo>
                    <a:cubicBezTo>
                      <a:pt x="3128" y="306"/>
                      <a:pt x="3172" y="229"/>
                      <a:pt x="3226" y="142"/>
                    </a:cubicBezTo>
                    <a:close/>
                    <a:moveTo>
                      <a:pt x="2267" y="2300"/>
                    </a:moveTo>
                    <a:lnTo>
                      <a:pt x="2398" y="2333"/>
                    </a:lnTo>
                    <a:lnTo>
                      <a:pt x="2387" y="2355"/>
                    </a:lnTo>
                    <a:lnTo>
                      <a:pt x="2256" y="2311"/>
                    </a:lnTo>
                    <a:cubicBezTo>
                      <a:pt x="2256" y="2311"/>
                      <a:pt x="2256" y="2300"/>
                      <a:pt x="2267" y="2300"/>
                    </a:cubicBezTo>
                    <a:close/>
                    <a:moveTo>
                      <a:pt x="7052" y="2834"/>
                    </a:moveTo>
                    <a:lnTo>
                      <a:pt x="7019" y="2943"/>
                    </a:lnTo>
                    <a:lnTo>
                      <a:pt x="6986" y="2943"/>
                    </a:lnTo>
                    <a:cubicBezTo>
                      <a:pt x="6986" y="2899"/>
                      <a:pt x="6964" y="2867"/>
                      <a:pt x="7052" y="2834"/>
                    </a:cubicBezTo>
                    <a:close/>
                    <a:moveTo>
                      <a:pt x="2118" y="2245"/>
                    </a:moveTo>
                    <a:cubicBezTo>
                      <a:pt x="2129" y="2245"/>
                      <a:pt x="2142" y="2248"/>
                      <a:pt x="2158" y="2257"/>
                    </a:cubicBezTo>
                    <a:cubicBezTo>
                      <a:pt x="2158" y="2278"/>
                      <a:pt x="2147" y="2300"/>
                      <a:pt x="2137" y="2322"/>
                    </a:cubicBezTo>
                    <a:cubicBezTo>
                      <a:pt x="2071" y="2474"/>
                      <a:pt x="2006" y="2605"/>
                      <a:pt x="1951" y="2747"/>
                    </a:cubicBezTo>
                    <a:cubicBezTo>
                      <a:pt x="1940" y="2791"/>
                      <a:pt x="1929" y="2834"/>
                      <a:pt x="1940" y="2878"/>
                    </a:cubicBezTo>
                    <a:cubicBezTo>
                      <a:pt x="1984" y="2692"/>
                      <a:pt x="2071" y="2507"/>
                      <a:pt x="2180" y="2344"/>
                    </a:cubicBezTo>
                    <a:lnTo>
                      <a:pt x="2180" y="2344"/>
                    </a:lnTo>
                    <a:cubicBezTo>
                      <a:pt x="2180" y="2507"/>
                      <a:pt x="2115" y="2671"/>
                      <a:pt x="2115" y="2823"/>
                    </a:cubicBezTo>
                    <a:cubicBezTo>
                      <a:pt x="2137" y="2758"/>
                      <a:pt x="2158" y="2682"/>
                      <a:pt x="2180" y="2594"/>
                    </a:cubicBezTo>
                    <a:cubicBezTo>
                      <a:pt x="2202" y="2518"/>
                      <a:pt x="2213" y="2442"/>
                      <a:pt x="2235" y="2344"/>
                    </a:cubicBezTo>
                    <a:lnTo>
                      <a:pt x="2409" y="2387"/>
                    </a:lnTo>
                    <a:cubicBezTo>
                      <a:pt x="2333" y="2605"/>
                      <a:pt x="2256" y="2823"/>
                      <a:pt x="2169" y="3052"/>
                    </a:cubicBezTo>
                    <a:lnTo>
                      <a:pt x="2038" y="3030"/>
                    </a:lnTo>
                    <a:lnTo>
                      <a:pt x="2115" y="2998"/>
                    </a:lnTo>
                    <a:cubicBezTo>
                      <a:pt x="1962" y="2943"/>
                      <a:pt x="1799" y="2954"/>
                      <a:pt x="1679" y="2812"/>
                    </a:cubicBezTo>
                    <a:lnTo>
                      <a:pt x="1788" y="2682"/>
                    </a:lnTo>
                    <a:lnTo>
                      <a:pt x="2060" y="2300"/>
                    </a:lnTo>
                    <a:cubicBezTo>
                      <a:pt x="2077" y="2276"/>
                      <a:pt x="2087" y="2245"/>
                      <a:pt x="2118" y="2245"/>
                    </a:cubicBezTo>
                    <a:close/>
                    <a:moveTo>
                      <a:pt x="2442" y="2496"/>
                    </a:moveTo>
                    <a:cubicBezTo>
                      <a:pt x="2442" y="2529"/>
                      <a:pt x="2442" y="2551"/>
                      <a:pt x="2442" y="2583"/>
                    </a:cubicBezTo>
                    <a:cubicBezTo>
                      <a:pt x="2431" y="2714"/>
                      <a:pt x="2409" y="2856"/>
                      <a:pt x="2387" y="2987"/>
                    </a:cubicBezTo>
                    <a:cubicBezTo>
                      <a:pt x="2380" y="3045"/>
                      <a:pt x="2377" y="3069"/>
                      <a:pt x="2341" y="3069"/>
                    </a:cubicBezTo>
                    <a:cubicBezTo>
                      <a:pt x="2323" y="3069"/>
                      <a:pt x="2296" y="3063"/>
                      <a:pt x="2256" y="3052"/>
                    </a:cubicBezTo>
                    <a:cubicBezTo>
                      <a:pt x="2289" y="2867"/>
                      <a:pt x="2344" y="2682"/>
                      <a:pt x="2420" y="2496"/>
                    </a:cubicBezTo>
                    <a:close/>
                    <a:moveTo>
                      <a:pt x="2579" y="2396"/>
                    </a:moveTo>
                    <a:cubicBezTo>
                      <a:pt x="2587" y="2396"/>
                      <a:pt x="2595" y="2397"/>
                      <a:pt x="2605" y="2398"/>
                    </a:cubicBezTo>
                    <a:cubicBezTo>
                      <a:pt x="2671" y="2398"/>
                      <a:pt x="2747" y="2420"/>
                      <a:pt x="2823" y="2431"/>
                    </a:cubicBezTo>
                    <a:cubicBezTo>
                      <a:pt x="2812" y="2540"/>
                      <a:pt x="2769" y="2638"/>
                      <a:pt x="2725" y="2736"/>
                    </a:cubicBezTo>
                    <a:cubicBezTo>
                      <a:pt x="2681" y="2791"/>
                      <a:pt x="2660" y="2845"/>
                      <a:pt x="2649" y="2910"/>
                    </a:cubicBezTo>
                    <a:cubicBezTo>
                      <a:pt x="2649" y="2921"/>
                      <a:pt x="2649" y="2932"/>
                      <a:pt x="2649" y="2943"/>
                    </a:cubicBezTo>
                    <a:cubicBezTo>
                      <a:pt x="2661" y="2948"/>
                      <a:pt x="2672" y="2950"/>
                      <a:pt x="2680" y="2950"/>
                    </a:cubicBezTo>
                    <a:cubicBezTo>
                      <a:pt x="2708" y="2950"/>
                      <a:pt x="2714" y="2927"/>
                      <a:pt x="2714" y="2910"/>
                    </a:cubicBezTo>
                    <a:cubicBezTo>
                      <a:pt x="2758" y="2801"/>
                      <a:pt x="2790" y="2703"/>
                      <a:pt x="2823" y="2594"/>
                    </a:cubicBezTo>
                    <a:cubicBezTo>
                      <a:pt x="2834" y="2540"/>
                      <a:pt x="2867" y="2485"/>
                      <a:pt x="2921" y="2464"/>
                    </a:cubicBezTo>
                    <a:cubicBezTo>
                      <a:pt x="2932" y="2464"/>
                      <a:pt x="2943" y="2474"/>
                      <a:pt x="2943" y="2485"/>
                    </a:cubicBezTo>
                    <a:cubicBezTo>
                      <a:pt x="2976" y="2638"/>
                      <a:pt x="2997" y="2791"/>
                      <a:pt x="3019" y="2932"/>
                    </a:cubicBezTo>
                    <a:cubicBezTo>
                      <a:pt x="3030" y="2965"/>
                      <a:pt x="3019" y="2998"/>
                      <a:pt x="2987" y="3008"/>
                    </a:cubicBezTo>
                    <a:cubicBezTo>
                      <a:pt x="2841" y="3054"/>
                      <a:pt x="2696" y="3077"/>
                      <a:pt x="2551" y="3077"/>
                    </a:cubicBezTo>
                    <a:cubicBezTo>
                      <a:pt x="2522" y="3077"/>
                      <a:pt x="2493" y="3076"/>
                      <a:pt x="2463" y="3074"/>
                    </a:cubicBezTo>
                    <a:cubicBezTo>
                      <a:pt x="2442" y="2910"/>
                      <a:pt x="2453" y="2747"/>
                      <a:pt x="2485" y="2594"/>
                    </a:cubicBezTo>
                    <a:cubicBezTo>
                      <a:pt x="2485" y="2551"/>
                      <a:pt x="2496" y="2518"/>
                      <a:pt x="2496" y="2485"/>
                    </a:cubicBezTo>
                    <a:cubicBezTo>
                      <a:pt x="2506" y="2428"/>
                      <a:pt x="2523" y="2396"/>
                      <a:pt x="2579" y="2396"/>
                    </a:cubicBezTo>
                    <a:close/>
                    <a:moveTo>
                      <a:pt x="6768" y="2932"/>
                    </a:moveTo>
                    <a:cubicBezTo>
                      <a:pt x="6757" y="2987"/>
                      <a:pt x="6746" y="3041"/>
                      <a:pt x="6746" y="3107"/>
                    </a:cubicBezTo>
                    <a:cubicBezTo>
                      <a:pt x="6714" y="3052"/>
                      <a:pt x="6714" y="2976"/>
                      <a:pt x="6746" y="2932"/>
                    </a:cubicBezTo>
                    <a:close/>
                    <a:moveTo>
                      <a:pt x="7184" y="2798"/>
                    </a:moveTo>
                    <a:cubicBezTo>
                      <a:pt x="7201" y="2798"/>
                      <a:pt x="7215" y="2814"/>
                      <a:pt x="7215" y="2823"/>
                    </a:cubicBezTo>
                    <a:cubicBezTo>
                      <a:pt x="7237" y="2899"/>
                      <a:pt x="7248" y="2976"/>
                      <a:pt x="7248" y="3052"/>
                    </a:cubicBezTo>
                    <a:cubicBezTo>
                      <a:pt x="7259" y="3107"/>
                      <a:pt x="7237" y="3107"/>
                      <a:pt x="7139" y="3107"/>
                    </a:cubicBezTo>
                    <a:cubicBezTo>
                      <a:pt x="7128" y="3019"/>
                      <a:pt x="7117" y="2921"/>
                      <a:pt x="7128" y="2834"/>
                    </a:cubicBezTo>
                    <a:cubicBezTo>
                      <a:pt x="7128" y="2812"/>
                      <a:pt x="7161" y="2801"/>
                      <a:pt x="7171" y="2801"/>
                    </a:cubicBezTo>
                    <a:cubicBezTo>
                      <a:pt x="7176" y="2799"/>
                      <a:pt x="7180" y="2798"/>
                      <a:pt x="7184" y="2798"/>
                    </a:cubicBezTo>
                    <a:close/>
                    <a:moveTo>
                      <a:pt x="6899" y="2845"/>
                    </a:moveTo>
                    <a:cubicBezTo>
                      <a:pt x="6888" y="2954"/>
                      <a:pt x="6866" y="3052"/>
                      <a:pt x="6823" y="3161"/>
                    </a:cubicBezTo>
                    <a:lnTo>
                      <a:pt x="6790" y="3161"/>
                    </a:lnTo>
                    <a:cubicBezTo>
                      <a:pt x="6790" y="3074"/>
                      <a:pt x="6801" y="2987"/>
                      <a:pt x="6812" y="2899"/>
                    </a:cubicBezTo>
                    <a:cubicBezTo>
                      <a:pt x="6812" y="2878"/>
                      <a:pt x="6855" y="2867"/>
                      <a:pt x="6899" y="2845"/>
                    </a:cubicBezTo>
                    <a:close/>
                    <a:moveTo>
                      <a:pt x="7062" y="2998"/>
                    </a:moveTo>
                    <a:lnTo>
                      <a:pt x="7062" y="2998"/>
                    </a:lnTo>
                    <a:cubicBezTo>
                      <a:pt x="7128" y="3096"/>
                      <a:pt x="7106" y="3139"/>
                      <a:pt x="6986" y="3161"/>
                    </a:cubicBezTo>
                    <a:lnTo>
                      <a:pt x="6877" y="3205"/>
                    </a:lnTo>
                    <a:cubicBezTo>
                      <a:pt x="6899" y="3150"/>
                      <a:pt x="6910" y="3107"/>
                      <a:pt x="6921" y="3074"/>
                    </a:cubicBezTo>
                    <a:lnTo>
                      <a:pt x="6986" y="3161"/>
                    </a:lnTo>
                    <a:cubicBezTo>
                      <a:pt x="7008" y="3107"/>
                      <a:pt x="7030" y="3052"/>
                      <a:pt x="7062" y="2998"/>
                    </a:cubicBezTo>
                    <a:close/>
                    <a:moveTo>
                      <a:pt x="6659" y="3205"/>
                    </a:moveTo>
                    <a:cubicBezTo>
                      <a:pt x="6714" y="3237"/>
                      <a:pt x="6692" y="3303"/>
                      <a:pt x="6681" y="3325"/>
                    </a:cubicBezTo>
                    <a:cubicBezTo>
                      <a:pt x="6681" y="3346"/>
                      <a:pt x="6648" y="3357"/>
                      <a:pt x="6616" y="3379"/>
                    </a:cubicBezTo>
                    <a:cubicBezTo>
                      <a:pt x="6616" y="3346"/>
                      <a:pt x="6616" y="3335"/>
                      <a:pt x="6627" y="3325"/>
                    </a:cubicBezTo>
                    <a:lnTo>
                      <a:pt x="6659" y="3205"/>
                    </a:lnTo>
                    <a:close/>
                    <a:moveTo>
                      <a:pt x="2736" y="4447"/>
                    </a:moveTo>
                    <a:lnTo>
                      <a:pt x="2747" y="4458"/>
                    </a:lnTo>
                    <a:cubicBezTo>
                      <a:pt x="2703" y="4545"/>
                      <a:pt x="2671" y="4621"/>
                      <a:pt x="2638" y="4719"/>
                    </a:cubicBezTo>
                    <a:cubicBezTo>
                      <a:pt x="2594" y="4687"/>
                      <a:pt x="2594" y="4632"/>
                      <a:pt x="2616" y="4600"/>
                    </a:cubicBezTo>
                    <a:cubicBezTo>
                      <a:pt x="2660" y="4545"/>
                      <a:pt x="2692" y="4502"/>
                      <a:pt x="2736" y="4447"/>
                    </a:cubicBezTo>
                    <a:close/>
                    <a:moveTo>
                      <a:pt x="2932" y="4251"/>
                    </a:moveTo>
                    <a:lnTo>
                      <a:pt x="2987" y="4327"/>
                    </a:lnTo>
                    <a:lnTo>
                      <a:pt x="2812" y="4730"/>
                    </a:lnTo>
                    <a:lnTo>
                      <a:pt x="2878" y="4774"/>
                    </a:lnTo>
                    <a:cubicBezTo>
                      <a:pt x="2867" y="4818"/>
                      <a:pt x="2856" y="4894"/>
                      <a:pt x="2845" y="4959"/>
                    </a:cubicBezTo>
                    <a:cubicBezTo>
                      <a:pt x="2703" y="4872"/>
                      <a:pt x="2681" y="4818"/>
                      <a:pt x="2736" y="4687"/>
                    </a:cubicBezTo>
                    <a:cubicBezTo>
                      <a:pt x="2779" y="4556"/>
                      <a:pt x="2834" y="4436"/>
                      <a:pt x="2888" y="4294"/>
                    </a:cubicBezTo>
                    <a:cubicBezTo>
                      <a:pt x="2899" y="4284"/>
                      <a:pt x="2910" y="4273"/>
                      <a:pt x="2932" y="4251"/>
                    </a:cubicBezTo>
                    <a:close/>
                    <a:moveTo>
                      <a:pt x="3052" y="4414"/>
                    </a:moveTo>
                    <a:lnTo>
                      <a:pt x="3096" y="4436"/>
                    </a:lnTo>
                    <a:cubicBezTo>
                      <a:pt x="3215" y="4502"/>
                      <a:pt x="3215" y="4502"/>
                      <a:pt x="3172" y="4632"/>
                    </a:cubicBezTo>
                    <a:cubicBezTo>
                      <a:pt x="3128" y="4774"/>
                      <a:pt x="3074" y="4894"/>
                      <a:pt x="3019" y="5036"/>
                    </a:cubicBezTo>
                    <a:cubicBezTo>
                      <a:pt x="3019" y="5046"/>
                      <a:pt x="3008" y="5057"/>
                      <a:pt x="2997" y="5068"/>
                    </a:cubicBezTo>
                    <a:lnTo>
                      <a:pt x="2987" y="5068"/>
                    </a:lnTo>
                    <a:cubicBezTo>
                      <a:pt x="2954" y="5068"/>
                      <a:pt x="2910" y="5057"/>
                      <a:pt x="2921" y="5003"/>
                    </a:cubicBezTo>
                    <a:cubicBezTo>
                      <a:pt x="2954" y="4818"/>
                      <a:pt x="2987" y="4632"/>
                      <a:pt x="3030" y="4447"/>
                    </a:cubicBezTo>
                    <a:cubicBezTo>
                      <a:pt x="3030" y="4436"/>
                      <a:pt x="3041" y="4425"/>
                      <a:pt x="3052" y="4414"/>
                    </a:cubicBezTo>
                    <a:close/>
                    <a:moveTo>
                      <a:pt x="7161" y="5624"/>
                    </a:moveTo>
                    <a:lnTo>
                      <a:pt x="7161" y="5624"/>
                    </a:lnTo>
                    <a:cubicBezTo>
                      <a:pt x="7106" y="5755"/>
                      <a:pt x="6986" y="5755"/>
                      <a:pt x="6866" y="5766"/>
                    </a:cubicBezTo>
                    <a:lnTo>
                      <a:pt x="7161" y="5624"/>
                    </a:lnTo>
                    <a:close/>
                    <a:moveTo>
                      <a:pt x="5776" y="5875"/>
                    </a:moveTo>
                    <a:lnTo>
                      <a:pt x="5896" y="5886"/>
                    </a:lnTo>
                    <a:lnTo>
                      <a:pt x="6060" y="5886"/>
                    </a:lnTo>
                    <a:cubicBezTo>
                      <a:pt x="6060" y="5896"/>
                      <a:pt x="6060" y="5907"/>
                      <a:pt x="6060" y="5907"/>
                    </a:cubicBezTo>
                    <a:lnTo>
                      <a:pt x="5896" y="5886"/>
                    </a:lnTo>
                    <a:lnTo>
                      <a:pt x="5776" y="5886"/>
                    </a:lnTo>
                    <a:cubicBezTo>
                      <a:pt x="5776" y="5886"/>
                      <a:pt x="5776" y="5875"/>
                      <a:pt x="5776" y="5875"/>
                    </a:cubicBezTo>
                    <a:close/>
                    <a:moveTo>
                      <a:pt x="4022" y="6561"/>
                    </a:moveTo>
                    <a:cubicBezTo>
                      <a:pt x="4022" y="6627"/>
                      <a:pt x="4022" y="6692"/>
                      <a:pt x="4033" y="6768"/>
                    </a:cubicBezTo>
                    <a:cubicBezTo>
                      <a:pt x="3978" y="6714"/>
                      <a:pt x="3978" y="6670"/>
                      <a:pt x="4022" y="6561"/>
                    </a:cubicBezTo>
                    <a:close/>
                    <a:moveTo>
                      <a:pt x="4172" y="2766"/>
                    </a:moveTo>
                    <a:cubicBezTo>
                      <a:pt x="4238" y="2766"/>
                      <a:pt x="4308" y="2785"/>
                      <a:pt x="4371" y="2812"/>
                    </a:cubicBezTo>
                    <a:cubicBezTo>
                      <a:pt x="4491" y="2878"/>
                      <a:pt x="4610" y="2965"/>
                      <a:pt x="4708" y="3063"/>
                    </a:cubicBezTo>
                    <a:cubicBezTo>
                      <a:pt x="4839" y="3205"/>
                      <a:pt x="4970" y="3346"/>
                      <a:pt x="5101" y="3499"/>
                    </a:cubicBezTo>
                    <a:cubicBezTo>
                      <a:pt x="5351" y="3782"/>
                      <a:pt x="5624" y="4044"/>
                      <a:pt x="5918" y="4305"/>
                    </a:cubicBezTo>
                    <a:cubicBezTo>
                      <a:pt x="5940" y="4327"/>
                      <a:pt x="5962" y="4349"/>
                      <a:pt x="5984" y="4371"/>
                    </a:cubicBezTo>
                    <a:cubicBezTo>
                      <a:pt x="6071" y="4393"/>
                      <a:pt x="6103" y="4480"/>
                      <a:pt x="6082" y="4567"/>
                    </a:cubicBezTo>
                    <a:cubicBezTo>
                      <a:pt x="6136" y="4512"/>
                      <a:pt x="6180" y="4447"/>
                      <a:pt x="6202" y="4382"/>
                    </a:cubicBezTo>
                    <a:cubicBezTo>
                      <a:pt x="6289" y="4066"/>
                      <a:pt x="6474" y="3793"/>
                      <a:pt x="6583" y="3477"/>
                    </a:cubicBezTo>
                    <a:cubicBezTo>
                      <a:pt x="6594" y="3444"/>
                      <a:pt x="6616" y="3423"/>
                      <a:pt x="6648" y="3412"/>
                    </a:cubicBezTo>
                    <a:cubicBezTo>
                      <a:pt x="6855" y="3335"/>
                      <a:pt x="7052" y="3270"/>
                      <a:pt x="7259" y="3194"/>
                    </a:cubicBezTo>
                    <a:lnTo>
                      <a:pt x="7291" y="3205"/>
                    </a:lnTo>
                    <a:cubicBezTo>
                      <a:pt x="7291" y="3226"/>
                      <a:pt x="7302" y="3259"/>
                      <a:pt x="7313" y="3292"/>
                    </a:cubicBezTo>
                    <a:cubicBezTo>
                      <a:pt x="7324" y="3423"/>
                      <a:pt x="7335" y="3542"/>
                      <a:pt x="7335" y="3673"/>
                    </a:cubicBezTo>
                    <a:cubicBezTo>
                      <a:pt x="7346" y="4044"/>
                      <a:pt x="7346" y="4425"/>
                      <a:pt x="7357" y="4796"/>
                    </a:cubicBezTo>
                    <a:cubicBezTo>
                      <a:pt x="7357" y="4839"/>
                      <a:pt x="7346" y="4894"/>
                      <a:pt x="7400" y="4937"/>
                    </a:cubicBezTo>
                    <a:cubicBezTo>
                      <a:pt x="7466" y="4774"/>
                      <a:pt x="7433" y="4610"/>
                      <a:pt x="7455" y="4447"/>
                    </a:cubicBezTo>
                    <a:lnTo>
                      <a:pt x="7455" y="4447"/>
                    </a:lnTo>
                    <a:cubicBezTo>
                      <a:pt x="7477" y="4534"/>
                      <a:pt x="7477" y="4632"/>
                      <a:pt x="7466" y="4730"/>
                    </a:cubicBezTo>
                    <a:cubicBezTo>
                      <a:pt x="7444" y="4861"/>
                      <a:pt x="7433" y="5003"/>
                      <a:pt x="7422" y="5134"/>
                    </a:cubicBezTo>
                    <a:cubicBezTo>
                      <a:pt x="7422" y="5155"/>
                      <a:pt x="7411" y="5177"/>
                      <a:pt x="7411" y="5199"/>
                    </a:cubicBezTo>
                    <a:cubicBezTo>
                      <a:pt x="7357" y="5461"/>
                      <a:pt x="7335" y="5482"/>
                      <a:pt x="7106" y="5591"/>
                    </a:cubicBezTo>
                    <a:cubicBezTo>
                      <a:pt x="6943" y="5689"/>
                      <a:pt x="6768" y="5755"/>
                      <a:pt x="6594" y="5798"/>
                    </a:cubicBezTo>
                    <a:cubicBezTo>
                      <a:pt x="6605" y="5798"/>
                      <a:pt x="6627" y="5809"/>
                      <a:pt x="6648" y="5809"/>
                    </a:cubicBezTo>
                    <a:lnTo>
                      <a:pt x="6725" y="5809"/>
                    </a:lnTo>
                    <a:cubicBezTo>
                      <a:pt x="6621" y="5834"/>
                      <a:pt x="6489" y="5845"/>
                      <a:pt x="6340" y="5845"/>
                    </a:cubicBezTo>
                    <a:cubicBezTo>
                      <a:pt x="5758" y="5845"/>
                      <a:pt x="4923" y="5671"/>
                      <a:pt x="4523" y="5428"/>
                    </a:cubicBezTo>
                    <a:cubicBezTo>
                      <a:pt x="4534" y="5395"/>
                      <a:pt x="4556" y="5362"/>
                      <a:pt x="4567" y="5330"/>
                    </a:cubicBezTo>
                    <a:cubicBezTo>
                      <a:pt x="4654" y="5123"/>
                      <a:pt x="4752" y="4916"/>
                      <a:pt x="4839" y="4698"/>
                    </a:cubicBezTo>
                    <a:cubicBezTo>
                      <a:pt x="4861" y="4621"/>
                      <a:pt x="4883" y="4545"/>
                      <a:pt x="4894" y="4469"/>
                    </a:cubicBezTo>
                    <a:cubicBezTo>
                      <a:pt x="4905" y="4403"/>
                      <a:pt x="4916" y="4349"/>
                      <a:pt x="4926" y="4294"/>
                    </a:cubicBezTo>
                    <a:cubicBezTo>
                      <a:pt x="4948" y="4175"/>
                      <a:pt x="4959" y="4055"/>
                      <a:pt x="4970" y="3935"/>
                    </a:cubicBezTo>
                    <a:cubicBezTo>
                      <a:pt x="4981" y="3891"/>
                      <a:pt x="4970" y="3859"/>
                      <a:pt x="4959" y="3826"/>
                    </a:cubicBezTo>
                    <a:cubicBezTo>
                      <a:pt x="4916" y="3739"/>
                      <a:pt x="4894" y="3641"/>
                      <a:pt x="4894" y="3542"/>
                    </a:cubicBezTo>
                    <a:cubicBezTo>
                      <a:pt x="4883" y="3499"/>
                      <a:pt x="4872" y="3466"/>
                      <a:pt x="4861" y="3412"/>
                    </a:cubicBezTo>
                    <a:cubicBezTo>
                      <a:pt x="4828" y="3444"/>
                      <a:pt x="4817" y="3499"/>
                      <a:pt x="4828" y="3542"/>
                    </a:cubicBezTo>
                    <a:cubicBezTo>
                      <a:pt x="4872" y="3913"/>
                      <a:pt x="4828" y="4294"/>
                      <a:pt x="4719" y="4654"/>
                    </a:cubicBezTo>
                    <a:cubicBezTo>
                      <a:pt x="4643" y="4894"/>
                      <a:pt x="4545" y="5134"/>
                      <a:pt x="4425" y="5362"/>
                    </a:cubicBezTo>
                    <a:cubicBezTo>
                      <a:pt x="4294" y="5635"/>
                      <a:pt x="4153" y="5886"/>
                      <a:pt x="4022" y="6158"/>
                    </a:cubicBezTo>
                    <a:cubicBezTo>
                      <a:pt x="3978" y="6223"/>
                      <a:pt x="3924" y="6289"/>
                      <a:pt x="3858" y="6332"/>
                    </a:cubicBezTo>
                    <a:cubicBezTo>
                      <a:pt x="3673" y="6441"/>
                      <a:pt x="3499" y="6561"/>
                      <a:pt x="3314" y="6670"/>
                    </a:cubicBezTo>
                    <a:cubicBezTo>
                      <a:pt x="3183" y="6747"/>
                      <a:pt x="3030" y="6812"/>
                      <a:pt x="2899" y="6877"/>
                    </a:cubicBezTo>
                    <a:cubicBezTo>
                      <a:pt x="2790" y="6932"/>
                      <a:pt x="2681" y="6964"/>
                      <a:pt x="2572" y="7008"/>
                    </a:cubicBezTo>
                    <a:cubicBezTo>
                      <a:pt x="2540" y="7019"/>
                      <a:pt x="2507" y="7019"/>
                      <a:pt x="2474" y="7030"/>
                    </a:cubicBezTo>
                    <a:cubicBezTo>
                      <a:pt x="2463" y="6964"/>
                      <a:pt x="2507" y="6975"/>
                      <a:pt x="2529" y="6964"/>
                    </a:cubicBezTo>
                    <a:cubicBezTo>
                      <a:pt x="2758" y="6888"/>
                      <a:pt x="2987" y="6790"/>
                      <a:pt x="3205" y="6681"/>
                    </a:cubicBezTo>
                    <a:cubicBezTo>
                      <a:pt x="3270" y="6648"/>
                      <a:pt x="3324" y="6605"/>
                      <a:pt x="3390" y="6572"/>
                    </a:cubicBezTo>
                    <a:lnTo>
                      <a:pt x="3379" y="6550"/>
                    </a:lnTo>
                    <a:lnTo>
                      <a:pt x="3259" y="6605"/>
                    </a:lnTo>
                    <a:cubicBezTo>
                      <a:pt x="3074" y="6681"/>
                      <a:pt x="2888" y="6768"/>
                      <a:pt x="2703" y="6856"/>
                    </a:cubicBezTo>
                    <a:cubicBezTo>
                      <a:pt x="2605" y="6888"/>
                      <a:pt x="2507" y="6910"/>
                      <a:pt x="2409" y="6932"/>
                    </a:cubicBezTo>
                    <a:cubicBezTo>
                      <a:pt x="2393" y="6937"/>
                      <a:pt x="2376" y="6940"/>
                      <a:pt x="2360" y="6940"/>
                    </a:cubicBezTo>
                    <a:cubicBezTo>
                      <a:pt x="2344" y="6940"/>
                      <a:pt x="2327" y="6937"/>
                      <a:pt x="2311" y="6932"/>
                    </a:cubicBezTo>
                    <a:cubicBezTo>
                      <a:pt x="2333" y="6888"/>
                      <a:pt x="2344" y="6866"/>
                      <a:pt x="2354" y="6845"/>
                    </a:cubicBezTo>
                    <a:cubicBezTo>
                      <a:pt x="2431" y="6703"/>
                      <a:pt x="2507" y="6561"/>
                      <a:pt x="2583" y="6420"/>
                    </a:cubicBezTo>
                    <a:cubicBezTo>
                      <a:pt x="2725" y="6136"/>
                      <a:pt x="2845" y="5842"/>
                      <a:pt x="2932" y="5548"/>
                    </a:cubicBezTo>
                    <a:cubicBezTo>
                      <a:pt x="2987" y="5395"/>
                      <a:pt x="3052" y="5243"/>
                      <a:pt x="3150" y="5123"/>
                    </a:cubicBezTo>
                    <a:cubicBezTo>
                      <a:pt x="3161" y="5112"/>
                      <a:pt x="3172" y="5090"/>
                      <a:pt x="3172" y="5079"/>
                    </a:cubicBezTo>
                    <a:cubicBezTo>
                      <a:pt x="3194" y="4872"/>
                      <a:pt x="3248" y="4654"/>
                      <a:pt x="3303" y="4458"/>
                    </a:cubicBezTo>
                    <a:cubicBezTo>
                      <a:pt x="3314" y="4436"/>
                      <a:pt x="3314" y="4425"/>
                      <a:pt x="3324" y="4425"/>
                    </a:cubicBezTo>
                    <a:cubicBezTo>
                      <a:pt x="3379" y="4371"/>
                      <a:pt x="3444" y="4316"/>
                      <a:pt x="3510" y="4273"/>
                    </a:cubicBezTo>
                    <a:cubicBezTo>
                      <a:pt x="3575" y="4229"/>
                      <a:pt x="3608" y="4142"/>
                      <a:pt x="3608" y="4066"/>
                    </a:cubicBezTo>
                    <a:cubicBezTo>
                      <a:pt x="3597" y="4033"/>
                      <a:pt x="3597" y="4000"/>
                      <a:pt x="3608" y="3968"/>
                    </a:cubicBezTo>
                    <a:lnTo>
                      <a:pt x="3608" y="3968"/>
                    </a:lnTo>
                    <a:lnTo>
                      <a:pt x="3422" y="4055"/>
                    </a:lnTo>
                    <a:lnTo>
                      <a:pt x="3499" y="4087"/>
                    </a:lnTo>
                    <a:cubicBezTo>
                      <a:pt x="3466" y="4262"/>
                      <a:pt x="3303" y="4316"/>
                      <a:pt x="3205" y="4436"/>
                    </a:cubicBezTo>
                    <a:cubicBezTo>
                      <a:pt x="3139" y="4382"/>
                      <a:pt x="3085" y="4316"/>
                      <a:pt x="3030" y="4262"/>
                    </a:cubicBezTo>
                    <a:cubicBezTo>
                      <a:pt x="2987" y="4218"/>
                      <a:pt x="2976" y="4164"/>
                      <a:pt x="2987" y="4109"/>
                    </a:cubicBezTo>
                    <a:cubicBezTo>
                      <a:pt x="3030" y="4000"/>
                      <a:pt x="3096" y="3913"/>
                      <a:pt x="3183" y="3837"/>
                    </a:cubicBezTo>
                    <a:lnTo>
                      <a:pt x="3183" y="3837"/>
                    </a:lnTo>
                    <a:lnTo>
                      <a:pt x="3117" y="3968"/>
                    </a:lnTo>
                    <a:cubicBezTo>
                      <a:pt x="3130" y="3973"/>
                      <a:pt x="3142" y="3975"/>
                      <a:pt x="3153" y="3975"/>
                    </a:cubicBezTo>
                    <a:cubicBezTo>
                      <a:pt x="3188" y="3975"/>
                      <a:pt x="3212" y="3954"/>
                      <a:pt x="3237" y="3946"/>
                    </a:cubicBezTo>
                    <a:cubicBezTo>
                      <a:pt x="3318" y="3910"/>
                      <a:pt x="3407" y="3888"/>
                      <a:pt x="3497" y="3888"/>
                    </a:cubicBezTo>
                    <a:cubicBezTo>
                      <a:pt x="3516" y="3888"/>
                      <a:pt x="3535" y="3889"/>
                      <a:pt x="3553" y="3891"/>
                    </a:cubicBezTo>
                    <a:cubicBezTo>
                      <a:pt x="3597" y="3902"/>
                      <a:pt x="3619" y="3913"/>
                      <a:pt x="3619" y="3968"/>
                    </a:cubicBezTo>
                    <a:lnTo>
                      <a:pt x="3695" y="3924"/>
                    </a:lnTo>
                    <a:cubicBezTo>
                      <a:pt x="3657" y="3876"/>
                      <a:pt x="3586" y="3846"/>
                      <a:pt x="3518" y="3846"/>
                    </a:cubicBezTo>
                    <a:cubicBezTo>
                      <a:pt x="3508" y="3846"/>
                      <a:pt x="3498" y="3846"/>
                      <a:pt x="3488" y="3848"/>
                    </a:cubicBezTo>
                    <a:cubicBezTo>
                      <a:pt x="3412" y="3848"/>
                      <a:pt x="3346" y="3869"/>
                      <a:pt x="3259" y="3869"/>
                    </a:cubicBezTo>
                    <a:cubicBezTo>
                      <a:pt x="3292" y="3815"/>
                      <a:pt x="3324" y="3760"/>
                      <a:pt x="3357" y="3717"/>
                    </a:cubicBezTo>
                    <a:cubicBezTo>
                      <a:pt x="3335" y="3695"/>
                      <a:pt x="3308" y="3684"/>
                      <a:pt x="3279" y="3684"/>
                    </a:cubicBezTo>
                    <a:cubicBezTo>
                      <a:pt x="3251" y="3684"/>
                      <a:pt x="3221" y="3695"/>
                      <a:pt x="3194" y="3717"/>
                    </a:cubicBezTo>
                    <a:cubicBezTo>
                      <a:pt x="3085" y="3782"/>
                      <a:pt x="2997" y="3891"/>
                      <a:pt x="2954" y="4011"/>
                    </a:cubicBezTo>
                    <a:cubicBezTo>
                      <a:pt x="2932" y="4066"/>
                      <a:pt x="2888" y="4120"/>
                      <a:pt x="2823" y="4142"/>
                    </a:cubicBezTo>
                    <a:cubicBezTo>
                      <a:pt x="2801" y="4164"/>
                      <a:pt x="2779" y="4185"/>
                      <a:pt x="2758" y="4207"/>
                    </a:cubicBezTo>
                    <a:cubicBezTo>
                      <a:pt x="2725" y="4262"/>
                      <a:pt x="2681" y="4327"/>
                      <a:pt x="2649" y="4382"/>
                    </a:cubicBezTo>
                    <a:cubicBezTo>
                      <a:pt x="2627" y="4403"/>
                      <a:pt x="2605" y="4436"/>
                      <a:pt x="2583" y="4447"/>
                    </a:cubicBezTo>
                    <a:cubicBezTo>
                      <a:pt x="2529" y="4469"/>
                      <a:pt x="2496" y="4523"/>
                      <a:pt x="2496" y="4578"/>
                    </a:cubicBezTo>
                    <a:cubicBezTo>
                      <a:pt x="2485" y="4610"/>
                      <a:pt x="2474" y="4643"/>
                      <a:pt x="2463" y="4665"/>
                    </a:cubicBezTo>
                    <a:lnTo>
                      <a:pt x="1886" y="5570"/>
                    </a:lnTo>
                    <a:cubicBezTo>
                      <a:pt x="1875" y="5580"/>
                      <a:pt x="1864" y="5591"/>
                      <a:pt x="1853" y="5613"/>
                    </a:cubicBezTo>
                    <a:lnTo>
                      <a:pt x="1788" y="5504"/>
                    </a:lnTo>
                    <a:lnTo>
                      <a:pt x="1210" y="4676"/>
                    </a:lnTo>
                    <a:cubicBezTo>
                      <a:pt x="1188" y="4643"/>
                      <a:pt x="1167" y="4621"/>
                      <a:pt x="1145" y="4600"/>
                    </a:cubicBezTo>
                    <a:cubicBezTo>
                      <a:pt x="1134" y="4589"/>
                      <a:pt x="1112" y="4578"/>
                      <a:pt x="1101" y="4578"/>
                    </a:cubicBezTo>
                    <a:cubicBezTo>
                      <a:pt x="1145" y="4654"/>
                      <a:pt x="1199" y="4730"/>
                      <a:pt x="1254" y="4796"/>
                    </a:cubicBezTo>
                    <a:lnTo>
                      <a:pt x="1385" y="5014"/>
                    </a:lnTo>
                    <a:cubicBezTo>
                      <a:pt x="1439" y="5079"/>
                      <a:pt x="1483" y="5155"/>
                      <a:pt x="1515" y="5232"/>
                    </a:cubicBezTo>
                    <a:cubicBezTo>
                      <a:pt x="1504" y="5221"/>
                      <a:pt x="1483" y="5199"/>
                      <a:pt x="1472" y="5188"/>
                    </a:cubicBezTo>
                    <a:lnTo>
                      <a:pt x="970" y="4523"/>
                    </a:lnTo>
                    <a:cubicBezTo>
                      <a:pt x="916" y="4458"/>
                      <a:pt x="872" y="4393"/>
                      <a:pt x="818" y="4327"/>
                    </a:cubicBezTo>
                    <a:cubicBezTo>
                      <a:pt x="785" y="4284"/>
                      <a:pt x="731" y="4251"/>
                      <a:pt x="676" y="4251"/>
                    </a:cubicBezTo>
                    <a:cubicBezTo>
                      <a:pt x="611" y="4251"/>
                      <a:pt x="556" y="4229"/>
                      <a:pt x="491" y="4229"/>
                    </a:cubicBezTo>
                    <a:cubicBezTo>
                      <a:pt x="404" y="4229"/>
                      <a:pt x="317" y="4240"/>
                      <a:pt x="208" y="4251"/>
                    </a:cubicBezTo>
                    <a:cubicBezTo>
                      <a:pt x="229" y="4218"/>
                      <a:pt x="240" y="4175"/>
                      <a:pt x="262" y="4153"/>
                    </a:cubicBezTo>
                    <a:cubicBezTo>
                      <a:pt x="393" y="3957"/>
                      <a:pt x="545" y="3782"/>
                      <a:pt x="731" y="3641"/>
                    </a:cubicBezTo>
                    <a:cubicBezTo>
                      <a:pt x="872" y="3521"/>
                      <a:pt x="1036" y="3390"/>
                      <a:pt x="1167" y="3292"/>
                    </a:cubicBezTo>
                    <a:cubicBezTo>
                      <a:pt x="1286" y="3183"/>
                      <a:pt x="1417" y="3063"/>
                      <a:pt x="1537" y="2954"/>
                    </a:cubicBezTo>
                    <a:lnTo>
                      <a:pt x="1624" y="2878"/>
                    </a:lnTo>
                    <a:cubicBezTo>
                      <a:pt x="1679" y="2921"/>
                      <a:pt x="1744" y="2965"/>
                      <a:pt x="1799" y="2998"/>
                    </a:cubicBezTo>
                    <a:cubicBezTo>
                      <a:pt x="1864" y="3030"/>
                      <a:pt x="1919" y="3052"/>
                      <a:pt x="1984" y="3074"/>
                    </a:cubicBezTo>
                    <a:cubicBezTo>
                      <a:pt x="2083" y="3110"/>
                      <a:pt x="2183" y="3131"/>
                      <a:pt x="2288" y="3131"/>
                    </a:cubicBezTo>
                    <a:cubicBezTo>
                      <a:pt x="2310" y="3131"/>
                      <a:pt x="2332" y="3130"/>
                      <a:pt x="2354" y="3128"/>
                    </a:cubicBezTo>
                    <a:cubicBezTo>
                      <a:pt x="2518" y="3128"/>
                      <a:pt x="2692" y="3117"/>
                      <a:pt x="2867" y="3085"/>
                    </a:cubicBezTo>
                    <a:lnTo>
                      <a:pt x="2987" y="3052"/>
                    </a:lnTo>
                    <a:cubicBezTo>
                      <a:pt x="3063" y="3041"/>
                      <a:pt x="3106" y="3008"/>
                      <a:pt x="3106" y="2921"/>
                    </a:cubicBezTo>
                    <a:cubicBezTo>
                      <a:pt x="3096" y="2910"/>
                      <a:pt x="3117" y="2899"/>
                      <a:pt x="3117" y="2878"/>
                    </a:cubicBezTo>
                    <a:cubicBezTo>
                      <a:pt x="3281" y="2845"/>
                      <a:pt x="3466" y="2812"/>
                      <a:pt x="3630" y="2791"/>
                    </a:cubicBezTo>
                    <a:cubicBezTo>
                      <a:pt x="3793" y="2780"/>
                      <a:pt x="3967" y="2769"/>
                      <a:pt x="4131" y="2769"/>
                    </a:cubicBezTo>
                    <a:cubicBezTo>
                      <a:pt x="4144" y="2767"/>
                      <a:pt x="4158" y="2766"/>
                      <a:pt x="4172" y="2766"/>
                    </a:cubicBezTo>
                    <a:close/>
                    <a:moveTo>
                      <a:pt x="2338" y="6988"/>
                    </a:moveTo>
                    <a:cubicBezTo>
                      <a:pt x="2357" y="6988"/>
                      <a:pt x="2378" y="6998"/>
                      <a:pt x="2398" y="7008"/>
                    </a:cubicBezTo>
                    <a:cubicBezTo>
                      <a:pt x="2378" y="7041"/>
                      <a:pt x="2370" y="7054"/>
                      <a:pt x="2347" y="7054"/>
                    </a:cubicBezTo>
                    <a:cubicBezTo>
                      <a:pt x="2333" y="7054"/>
                      <a:pt x="2312" y="7049"/>
                      <a:pt x="2278" y="7041"/>
                    </a:cubicBezTo>
                    <a:cubicBezTo>
                      <a:pt x="2295" y="7000"/>
                      <a:pt x="2316" y="6988"/>
                      <a:pt x="2338" y="6988"/>
                    </a:cubicBezTo>
                    <a:close/>
                    <a:moveTo>
                      <a:pt x="3902" y="6365"/>
                    </a:moveTo>
                    <a:lnTo>
                      <a:pt x="3902" y="6365"/>
                    </a:lnTo>
                    <a:cubicBezTo>
                      <a:pt x="3891" y="6409"/>
                      <a:pt x="3880" y="6441"/>
                      <a:pt x="3880" y="6463"/>
                    </a:cubicBezTo>
                    <a:cubicBezTo>
                      <a:pt x="3880" y="6474"/>
                      <a:pt x="3869" y="6507"/>
                      <a:pt x="3880" y="6507"/>
                    </a:cubicBezTo>
                    <a:cubicBezTo>
                      <a:pt x="3946" y="6539"/>
                      <a:pt x="3924" y="6594"/>
                      <a:pt x="3924" y="6638"/>
                    </a:cubicBezTo>
                    <a:cubicBezTo>
                      <a:pt x="3935" y="6692"/>
                      <a:pt x="3935" y="6747"/>
                      <a:pt x="3935" y="6790"/>
                    </a:cubicBezTo>
                    <a:cubicBezTo>
                      <a:pt x="3935" y="6823"/>
                      <a:pt x="3924" y="6866"/>
                      <a:pt x="3913" y="6888"/>
                    </a:cubicBezTo>
                    <a:cubicBezTo>
                      <a:pt x="3815" y="6954"/>
                      <a:pt x="3728" y="7019"/>
                      <a:pt x="3640" y="7084"/>
                    </a:cubicBezTo>
                    <a:lnTo>
                      <a:pt x="3608" y="7063"/>
                    </a:lnTo>
                    <a:lnTo>
                      <a:pt x="3608" y="7063"/>
                    </a:lnTo>
                    <a:cubicBezTo>
                      <a:pt x="3621" y="6903"/>
                      <a:pt x="3663" y="6743"/>
                      <a:pt x="3717" y="6594"/>
                    </a:cubicBezTo>
                    <a:lnTo>
                      <a:pt x="3782" y="6703"/>
                    </a:lnTo>
                    <a:cubicBezTo>
                      <a:pt x="3804" y="6638"/>
                      <a:pt x="3793" y="6550"/>
                      <a:pt x="3739" y="6496"/>
                    </a:cubicBezTo>
                    <a:lnTo>
                      <a:pt x="3902" y="6365"/>
                    </a:lnTo>
                    <a:close/>
                    <a:moveTo>
                      <a:pt x="3651" y="6550"/>
                    </a:moveTo>
                    <a:cubicBezTo>
                      <a:pt x="3608" y="6768"/>
                      <a:pt x="3564" y="6964"/>
                      <a:pt x="3510" y="7161"/>
                    </a:cubicBezTo>
                    <a:lnTo>
                      <a:pt x="3488" y="7161"/>
                    </a:lnTo>
                    <a:cubicBezTo>
                      <a:pt x="3488" y="7150"/>
                      <a:pt x="3477" y="7128"/>
                      <a:pt x="3477" y="7117"/>
                    </a:cubicBezTo>
                    <a:cubicBezTo>
                      <a:pt x="3466" y="7008"/>
                      <a:pt x="3455" y="6910"/>
                      <a:pt x="3455" y="6812"/>
                    </a:cubicBezTo>
                    <a:cubicBezTo>
                      <a:pt x="3444" y="6757"/>
                      <a:pt x="3444" y="6714"/>
                      <a:pt x="3390" y="6714"/>
                    </a:cubicBezTo>
                    <a:cubicBezTo>
                      <a:pt x="3401" y="6866"/>
                      <a:pt x="3422" y="7008"/>
                      <a:pt x="3433" y="7150"/>
                    </a:cubicBezTo>
                    <a:cubicBezTo>
                      <a:pt x="3433" y="7204"/>
                      <a:pt x="3433" y="7248"/>
                      <a:pt x="3357" y="7270"/>
                    </a:cubicBezTo>
                    <a:lnTo>
                      <a:pt x="3357" y="7117"/>
                    </a:lnTo>
                    <a:lnTo>
                      <a:pt x="3292" y="7193"/>
                    </a:lnTo>
                    <a:cubicBezTo>
                      <a:pt x="3281" y="7128"/>
                      <a:pt x="3292" y="7084"/>
                      <a:pt x="3281" y="7030"/>
                    </a:cubicBezTo>
                    <a:cubicBezTo>
                      <a:pt x="3270" y="6986"/>
                      <a:pt x="3270" y="6932"/>
                      <a:pt x="3270" y="6888"/>
                    </a:cubicBezTo>
                    <a:cubicBezTo>
                      <a:pt x="3270" y="6850"/>
                      <a:pt x="3245" y="6821"/>
                      <a:pt x="3210" y="6821"/>
                    </a:cubicBezTo>
                    <a:cubicBezTo>
                      <a:pt x="3205" y="6821"/>
                      <a:pt x="3199" y="6821"/>
                      <a:pt x="3194" y="6823"/>
                    </a:cubicBezTo>
                    <a:lnTo>
                      <a:pt x="3390" y="6714"/>
                    </a:lnTo>
                    <a:lnTo>
                      <a:pt x="3651" y="6550"/>
                    </a:lnTo>
                    <a:close/>
                    <a:moveTo>
                      <a:pt x="3194" y="6823"/>
                    </a:moveTo>
                    <a:lnTo>
                      <a:pt x="3139" y="7291"/>
                    </a:lnTo>
                    <a:lnTo>
                      <a:pt x="3106" y="7291"/>
                    </a:lnTo>
                    <a:lnTo>
                      <a:pt x="3106" y="6899"/>
                    </a:lnTo>
                    <a:cubicBezTo>
                      <a:pt x="3117" y="6856"/>
                      <a:pt x="3150" y="6834"/>
                      <a:pt x="3194" y="6823"/>
                    </a:cubicBezTo>
                    <a:close/>
                    <a:moveTo>
                      <a:pt x="3226" y="7193"/>
                    </a:moveTo>
                    <a:lnTo>
                      <a:pt x="3226" y="7193"/>
                    </a:lnTo>
                    <a:cubicBezTo>
                      <a:pt x="3237" y="7259"/>
                      <a:pt x="3259" y="7324"/>
                      <a:pt x="3205" y="7379"/>
                    </a:cubicBezTo>
                    <a:cubicBezTo>
                      <a:pt x="3194" y="7313"/>
                      <a:pt x="3194" y="7248"/>
                      <a:pt x="3226" y="7193"/>
                    </a:cubicBezTo>
                    <a:close/>
                    <a:moveTo>
                      <a:pt x="3052" y="6888"/>
                    </a:moveTo>
                    <a:lnTo>
                      <a:pt x="3041" y="6899"/>
                    </a:lnTo>
                    <a:cubicBezTo>
                      <a:pt x="3030" y="7019"/>
                      <a:pt x="3019" y="7128"/>
                      <a:pt x="3019" y="7226"/>
                    </a:cubicBezTo>
                    <a:lnTo>
                      <a:pt x="2987" y="7226"/>
                    </a:lnTo>
                    <a:lnTo>
                      <a:pt x="2987" y="7052"/>
                    </a:lnTo>
                    <a:cubicBezTo>
                      <a:pt x="2987" y="7030"/>
                      <a:pt x="2976" y="7019"/>
                      <a:pt x="2965" y="6997"/>
                    </a:cubicBezTo>
                    <a:cubicBezTo>
                      <a:pt x="2943" y="7019"/>
                      <a:pt x="2910" y="7030"/>
                      <a:pt x="2910" y="7052"/>
                    </a:cubicBezTo>
                    <a:cubicBezTo>
                      <a:pt x="2899" y="7117"/>
                      <a:pt x="2899" y="7193"/>
                      <a:pt x="2878" y="7270"/>
                    </a:cubicBezTo>
                    <a:cubicBezTo>
                      <a:pt x="2856" y="7346"/>
                      <a:pt x="2845" y="7411"/>
                      <a:pt x="2823" y="7488"/>
                    </a:cubicBezTo>
                    <a:lnTo>
                      <a:pt x="2801" y="7488"/>
                    </a:lnTo>
                    <a:cubicBezTo>
                      <a:pt x="2790" y="7444"/>
                      <a:pt x="2779" y="7411"/>
                      <a:pt x="2779" y="7368"/>
                    </a:cubicBezTo>
                    <a:lnTo>
                      <a:pt x="2779" y="7073"/>
                    </a:lnTo>
                    <a:cubicBezTo>
                      <a:pt x="2769" y="7041"/>
                      <a:pt x="2801" y="6997"/>
                      <a:pt x="2845" y="6975"/>
                    </a:cubicBezTo>
                    <a:cubicBezTo>
                      <a:pt x="2910" y="6954"/>
                      <a:pt x="2965" y="6932"/>
                      <a:pt x="3052" y="6888"/>
                    </a:cubicBezTo>
                    <a:close/>
                    <a:moveTo>
                      <a:pt x="456" y="4256"/>
                    </a:moveTo>
                    <a:cubicBezTo>
                      <a:pt x="529" y="4256"/>
                      <a:pt x="600" y="4275"/>
                      <a:pt x="665" y="4316"/>
                    </a:cubicBezTo>
                    <a:cubicBezTo>
                      <a:pt x="763" y="4371"/>
                      <a:pt x="851" y="4447"/>
                      <a:pt x="916" y="4545"/>
                    </a:cubicBezTo>
                    <a:cubicBezTo>
                      <a:pt x="1123" y="4818"/>
                      <a:pt x="1330" y="5090"/>
                      <a:pt x="1548" y="5362"/>
                    </a:cubicBezTo>
                    <a:cubicBezTo>
                      <a:pt x="1592" y="5428"/>
                      <a:pt x="1646" y="5482"/>
                      <a:pt x="1711" y="5548"/>
                    </a:cubicBezTo>
                    <a:cubicBezTo>
                      <a:pt x="1755" y="5591"/>
                      <a:pt x="1788" y="5646"/>
                      <a:pt x="1820" y="5711"/>
                    </a:cubicBezTo>
                    <a:cubicBezTo>
                      <a:pt x="1853" y="5766"/>
                      <a:pt x="1908" y="5820"/>
                      <a:pt x="1962" y="5875"/>
                    </a:cubicBezTo>
                    <a:lnTo>
                      <a:pt x="1984" y="5853"/>
                    </a:lnTo>
                    <a:cubicBezTo>
                      <a:pt x="1973" y="5820"/>
                      <a:pt x="1962" y="5798"/>
                      <a:pt x="1940" y="5766"/>
                    </a:cubicBezTo>
                    <a:cubicBezTo>
                      <a:pt x="1919" y="5733"/>
                      <a:pt x="1919" y="5679"/>
                      <a:pt x="1940" y="5646"/>
                    </a:cubicBezTo>
                    <a:cubicBezTo>
                      <a:pt x="2028" y="5515"/>
                      <a:pt x="2115" y="5406"/>
                      <a:pt x="2202" y="5264"/>
                    </a:cubicBezTo>
                    <a:cubicBezTo>
                      <a:pt x="2289" y="5123"/>
                      <a:pt x="2387" y="4970"/>
                      <a:pt x="2474" y="4839"/>
                    </a:cubicBezTo>
                    <a:lnTo>
                      <a:pt x="2540" y="4741"/>
                    </a:lnTo>
                    <a:cubicBezTo>
                      <a:pt x="2638" y="4927"/>
                      <a:pt x="2790" y="5068"/>
                      <a:pt x="2976" y="5145"/>
                    </a:cubicBezTo>
                    <a:cubicBezTo>
                      <a:pt x="2965" y="5188"/>
                      <a:pt x="2965" y="5232"/>
                      <a:pt x="2954" y="5264"/>
                    </a:cubicBezTo>
                    <a:cubicBezTo>
                      <a:pt x="2845" y="5526"/>
                      <a:pt x="2747" y="5787"/>
                      <a:pt x="2649" y="6049"/>
                    </a:cubicBezTo>
                    <a:cubicBezTo>
                      <a:pt x="2627" y="6093"/>
                      <a:pt x="2627" y="6158"/>
                      <a:pt x="2551" y="6180"/>
                    </a:cubicBezTo>
                    <a:cubicBezTo>
                      <a:pt x="2540" y="6191"/>
                      <a:pt x="2529" y="6234"/>
                      <a:pt x="2518" y="6256"/>
                    </a:cubicBezTo>
                    <a:cubicBezTo>
                      <a:pt x="2420" y="6518"/>
                      <a:pt x="2300" y="6779"/>
                      <a:pt x="2137" y="7008"/>
                    </a:cubicBezTo>
                    <a:cubicBezTo>
                      <a:pt x="2071" y="7095"/>
                      <a:pt x="1995" y="7182"/>
                      <a:pt x="1919" y="7259"/>
                    </a:cubicBezTo>
                    <a:cubicBezTo>
                      <a:pt x="1853" y="7302"/>
                      <a:pt x="1777" y="7346"/>
                      <a:pt x="1711" y="7379"/>
                    </a:cubicBezTo>
                    <a:lnTo>
                      <a:pt x="1755" y="7400"/>
                    </a:lnTo>
                    <a:lnTo>
                      <a:pt x="1635" y="7433"/>
                    </a:lnTo>
                    <a:lnTo>
                      <a:pt x="1766" y="7466"/>
                    </a:lnTo>
                    <a:cubicBezTo>
                      <a:pt x="1753" y="7491"/>
                      <a:pt x="1737" y="7502"/>
                      <a:pt x="1719" y="7502"/>
                    </a:cubicBezTo>
                    <a:cubicBezTo>
                      <a:pt x="1706" y="7502"/>
                      <a:pt x="1692" y="7497"/>
                      <a:pt x="1679" y="7488"/>
                    </a:cubicBezTo>
                    <a:cubicBezTo>
                      <a:pt x="1624" y="7444"/>
                      <a:pt x="1581" y="7411"/>
                      <a:pt x="1526" y="7368"/>
                    </a:cubicBezTo>
                    <a:cubicBezTo>
                      <a:pt x="1297" y="7128"/>
                      <a:pt x="1090" y="6866"/>
                      <a:pt x="905" y="6594"/>
                    </a:cubicBezTo>
                    <a:cubicBezTo>
                      <a:pt x="687" y="6267"/>
                      <a:pt x="491" y="5929"/>
                      <a:pt x="338" y="5570"/>
                    </a:cubicBezTo>
                    <a:cubicBezTo>
                      <a:pt x="295" y="5471"/>
                      <a:pt x="251" y="5373"/>
                      <a:pt x="218" y="5275"/>
                    </a:cubicBezTo>
                    <a:cubicBezTo>
                      <a:pt x="109" y="5025"/>
                      <a:pt x="77" y="4741"/>
                      <a:pt x="120" y="4480"/>
                    </a:cubicBezTo>
                    <a:cubicBezTo>
                      <a:pt x="142" y="4393"/>
                      <a:pt x="197" y="4327"/>
                      <a:pt x="273" y="4294"/>
                    </a:cubicBezTo>
                    <a:cubicBezTo>
                      <a:pt x="333" y="4269"/>
                      <a:pt x="395" y="4256"/>
                      <a:pt x="456" y="4256"/>
                    </a:cubicBezTo>
                    <a:close/>
                    <a:moveTo>
                      <a:pt x="2910" y="7444"/>
                    </a:moveTo>
                    <a:lnTo>
                      <a:pt x="2910" y="7444"/>
                    </a:lnTo>
                    <a:cubicBezTo>
                      <a:pt x="2943" y="7466"/>
                      <a:pt x="2932" y="7520"/>
                      <a:pt x="2899" y="7542"/>
                    </a:cubicBezTo>
                    <a:lnTo>
                      <a:pt x="2910" y="7444"/>
                    </a:lnTo>
                    <a:close/>
                    <a:moveTo>
                      <a:pt x="2725" y="7575"/>
                    </a:moveTo>
                    <a:lnTo>
                      <a:pt x="2725" y="7575"/>
                    </a:lnTo>
                    <a:cubicBezTo>
                      <a:pt x="2717" y="7621"/>
                      <a:pt x="2693" y="7635"/>
                      <a:pt x="2664" y="7635"/>
                    </a:cubicBezTo>
                    <a:cubicBezTo>
                      <a:pt x="2652" y="7635"/>
                      <a:pt x="2640" y="7632"/>
                      <a:pt x="2627" y="7629"/>
                    </a:cubicBezTo>
                    <a:lnTo>
                      <a:pt x="2725" y="7575"/>
                    </a:lnTo>
                    <a:close/>
                    <a:moveTo>
                      <a:pt x="2638" y="7063"/>
                    </a:moveTo>
                    <a:cubicBezTo>
                      <a:pt x="2638" y="7270"/>
                      <a:pt x="2605" y="7477"/>
                      <a:pt x="2540" y="7673"/>
                    </a:cubicBezTo>
                    <a:lnTo>
                      <a:pt x="2507" y="7673"/>
                    </a:lnTo>
                    <a:cubicBezTo>
                      <a:pt x="2485" y="7618"/>
                      <a:pt x="2463" y="7564"/>
                      <a:pt x="2453" y="7499"/>
                    </a:cubicBezTo>
                    <a:cubicBezTo>
                      <a:pt x="2442" y="7400"/>
                      <a:pt x="2442" y="7281"/>
                      <a:pt x="2442" y="7172"/>
                    </a:cubicBezTo>
                    <a:cubicBezTo>
                      <a:pt x="2431" y="7139"/>
                      <a:pt x="2463" y="7095"/>
                      <a:pt x="2507" y="7095"/>
                    </a:cubicBezTo>
                    <a:lnTo>
                      <a:pt x="2638" y="7063"/>
                    </a:lnTo>
                    <a:close/>
                    <a:moveTo>
                      <a:pt x="2213" y="7052"/>
                    </a:moveTo>
                    <a:lnTo>
                      <a:pt x="2387" y="7128"/>
                    </a:lnTo>
                    <a:cubicBezTo>
                      <a:pt x="2387" y="7302"/>
                      <a:pt x="2398" y="7477"/>
                      <a:pt x="2398" y="7662"/>
                    </a:cubicBezTo>
                    <a:cubicBezTo>
                      <a:pt x="2354" y="7542"/>
                      <a:pt x="2387" y="7400"/>
                      <a:pt x="2322" y="7291"/>
                    </a:cubicBezTo>
                    <a:lnTo>
                      <a:pt x="2300" y="7291"/>
                    </a:lnTo>
                    <a:lnTo>
                      <a:pt x="2300" y="7411"/>
                    </a:lnTo>
                    <a:cubicBezTo>
                      <a:pt x="2300" y="7488"/>
                      <a:pt x="2311" y="7553"/>
                      <a:pt x="2311" y="7618"/>
                    </a:cubicBezTo>
                    <a:cubicBezTo>
                      <a:pt x="2311" y="7651"/>
                      <a:pt x="2311" y="7684"/>
                      <a:pt x="2267" y="7684"/>
                    </a:cubicBezTo>
                    <a:cubicBezTo>
                      <a:pt x="2245" y="7673"/>
                      <a:pt x="2224" y="7651"/>
                      <a:pt x="2213" y="7629"/>
                    </a:cubicBezTo>
                    <a:cubicBezTo>
                      <a:pt x="2202" y="7575"/>
                      <a:pt x="2191" y="7509"/>
                      <a:pt x="2180" y="7455"/>
                    </a:cubicBezTo>
                    <a:cubicBezTo>
                      <a:pt x="2180" y="7357"/>
                      <a:pt x="2169" y="7259"/>
                      <a:pt x="2169" y="7161"/>
                    </a:cubicBezTo>
                    <a:cubicBezTo>
                      <a:pt x="2169" y="7128"/>
                      <a:pt x="2191" y="7084"/>
                      <a:pt x="2213" y="7052"/>
                    </a:cubicBezTo>
                    <a:close/>
                    <a:moveTo>
                      <a:pt x="3085" y="1"/>
                    </a:moveTo>
                    <a:lnTo>
                      <a:pt x="3085" y="1"/>
                    </a:lnTo>
                    <a:cubicBezTo>
                      <a:pt x="3139" y="55"/>
                      <a:pt x="3150" y="142"/>
                      <a:pt x="3106" y="219"/>
                    </a:cubicBezTo>
                    <a:cubicBezTo>
                      <a:pt x="3096" y="240"/>
                      <a:pt x="3074" y="273"/>
                      <a:pt x="3052" y="306"/>
                    </a:cubicBezTo>
                    <a:cubicBezTo>
                      <a:pt x="2899" y="513"/>
                      <a:pt x="2671" y="654"/>
                      <a:pt x="2409" y="698"/>
                    </a:cubicBezTo>
                    <a:cubicBezTo>
                      <a:pt x="2365" y="698"/>
                      <a:pt x="2322" y="720"/>
                      <a:pt x="2289" y="742"/>
                    </a:cubicBezTo>
                    <a:cubicBezTo>
                      <a:pt x="2323" y="747"/>
                      <a:pt x="2355" y="749"/>
                      <a:pt x="2387" y="749"/>
                    </a:cubicBezTo>
                    <a:cubicBezTo>
                      <a:pt x="2553" y="749"/>
                      <a:pt x="2702" y="684"/>
                      <a:pt x="2867" y="611"/>
                    </a:cubicBezTo>
                    <a:lnTo>
                      <a:pt x="2867" y="611"/>
                    </a:lnTo>
                    <a:cubicBezTo>
                      <a:pt x="2867" y="644"/>
                      <a:pt x="2856" y="676"/>
                      <a:pt x="2834" y="709"/>
                    </a:cubicBezTo>
                    <a:cubicBezTo>
                      <a:pt x="2814" y="745"/>
                      <a:pt x="2786" y="754"/>
                      <a:pt x="2755" y="754"/>
                    </a:cubicBezTo>
                    <a:cubicBezTo>
                      <a:pt x="2719" y="754"/>
                      <a:pt x="2679" y="742"/>
                      <a:pt x="2638" y="742"/>
                    </a:cubicBezTo>
                    <a:cubicBezTo>
                      <a:pt x="2665" y="787"/>
                      <a:pt x="2715" y="810"/>
                      <a:pt x="2762" y="810"/>
                    </a:cubicBezTo>
                    <a:cubicBezTo>
                      <a:pt x="2772" y="810"/>
                      <a:pt x="2781" y="809"/>
                      <a:pt x="2790" y="807"/>
                    </a:cubicBezTo>
                    <a:cubicBezTo>
                      <a:pt x="2899" y="796"/>
                      <a:pt x="2943" y="731"/>
                      <a:pt x="2910" y="622"/>
                    </a:cubicBezTo>
                    <a:cubicBezTo>
                      <a:pt x="2921" y="600"/>
                      <a:pt x="2921" y="578"/>
                      <a:pt x="2932" y="556"/>
                    </a:cubicBezTo>
                    <a:cubicBezTo>
                      <a:pt x="2954" y="567"/>
                      <a:pt x="2976" y="567"/>
                      <a:pt x="2987" y="578"/>
                    </a:cubicBezTo>
                    <a:cubicBezTo>
                      <a:pt x="3074" y="665"/>
                      <a:pt x="3172" y="763"/>
                      <a:pt x="3259" y="851"/>
                    </a:cubicBezTo>
                    <a:cubicBezTo>
                      <a:pt x="3303" y="883"/>
                      <a:pt x="3335" y="916"/>
                      <a:pt x="3379" y="949"/>
                    </a:cubicBezTo>
                    <a:cubicBezTo>
                      <a:pt x="3324" y="992"/>
                      <a:pt x="3248" y="960"/>
                      <a:pt x="3194" y="1014"/>
                    </a:cubicBezTo>
                    <a:cubicBezTo>
                      <a:pt x="3222" y="1020"/>
                      <a:pt x="3250" y="1022"/>
                      <a:pt x="3278" y="1022"/>
                    </a:cubicBezTo>
                    <a:cubicBezTo>
                      <a:pt x="3358" y="1022"/>
                      <a:pt x="3437" y="1000"/>
                      <a:pt x="3510" y="960"/>
                    </a:cubicBezTo>
                    <a:cubicBezTo>
                      <a:pt x="3357" y="872"/>
                      <a:pt x="3215" y="753"/>
                      <a:pt x="3096" y="622"/>
                    </a:cubicBezTo>
                    <a:lnTo>
                      <a:pt x="3390" y="317"/>
                    </a:lnTo>
                    <a:cubicBezTo>
                      <a:pt x="3401" y="349"/>
                      <a:pt x="3422" y="371"/>
                      <a:pt x="3444" y="393"/>
                    </a:cubicBezTo>
                    <a:cubicBezTo>
                      <a:pt x="3553" y="556"/>
                      <a:pt x="3630" y="731"/>
                      <a:pt x="3673" y="916"/>
                    </a:cubicBezTo>
                    <a:cubicBezTo>
                      <a:pt x="3717" y="1090"/>
                      <a:pt x="3706" y="1276"/>
                      <a:pt x="3651" y="1450"/>
                    </a:cubicBezTo>
                    <a:cubicBezTo>
                      <a:pt x="3564" y="1657"/>
                      <a:pt x="3433" y="1853"/>
                      <a:pt x="3270" y="2028"/>
                    </a:cubicBezTo>
                    <a:cubicBezTo>
                      <a:pt x="3248" y="2049"/>
                      <a:pt x="3226" y="2071"/>
                      <a:pt x="3183" y="2082"/>
                    </a:cubicBezTo>
                    <a:cubicBezTo>
                      <a:pt x="3150" y="2088"/>
                      <a:pt x="3117" y="2090"/>
                      <a:pt x="3085" y="2090"/>
                    </a:cubicBezTo>
                    <a:cubicBezTo>
                      <a:pt x="3052" y="2090"/>
                      <a:pt x="3019" y="2088"/>
                      <a:pt x="2987" y="2082"/>
                    </a:cubicBezTo>
                    <a:cubicBezTo>
                      <a:pt x="2969" y="2077"/>
                      <a:pt x="2954" y="2075"/>
                      <a:pt x="2939" y="2075"/>
                    </a:cubicBezTo>
                    <a:cubicBezTo>
                      <a:pt x="2890" y="2075"/>
                      <a:pt x="2852" y="2100"/>
                      <a:pt x="2801" y="2126"/>
                    </a:cubicBezTo>
                    <a:cubicBezTo>
                      <a:pt x="2910" y="2169"/>
                      <a:pt x="2954" y="2278"/>
                      <a:pt x="2921" y="2387"/>
                    </a:cubicBezTo>
                    <a:cubicBezTo>
                      <a:pt x="2660" y="2376"/>
                      <a:pt x="2398" y="2300"/>
                      <a:pt x="2169" y="2180"/>
                    </a:cubicBezTo>
                    <a:cubicBezTo>
                      <a:pt x="2169" y="2169"/>
                      <a:pt x="2180" y="2158"/>
                      <a:pt x="2180" y="2148"/>
                    </a:cubicBezTo>
                    <a:cubicBezTo>
                      <a:pt x="2289" y="1973"/>
                      <a:pt x="2376" y="1777"/>
                      <a:pt x="2420" y="1581"/>
                    </a:cubicBezTo>
                    <a:cubicBezTo>
                      <a:pt x="2442" y="1548"/>
                      <a:pt x="2453" y="1515"/>
                      <a:pt x="2474" y="1483"/>
                    </a:cubicBezTo>
                    <a:cubicBezTo>
                      <a:pt x="2398" y="1428"/>
                      <a:pt x="2507" y="1319"/>
                      <a:pt x="2431" y="1243"/>
                    </a:cubicBezTo>
                    <a:lnTo>
                      <a:pt x="2398" y="1243"/>
                    </a:lnTo>
                    <a:cubicBezTo>
                      <a:pt x="2392" y="1243"/>
                      <a:pt x="2386" y="1244"/>
                      <a:pt x="2380" y="1244"/>
                    </a:cubicBezTo>
                    <a:cubicBezTo>
                      <a:pt x="2257" y="1244"/>
                      <a:pt x="2158" y="1139"/>
                      <a:pt x="2158" y="1014"/>
                    </a:cubicBezTo>
                    <a:cubicBezTo>
                      <a:pt x="2158" y="949"/>
                      <a:pt x="2158" y="872"/>
                      <a:pt x="2224" y="851"/>
                    </a:cubicBezTo>
                    <a:cubicBezTo>
                      <a:pt x="2230" y="848"/>
                      <a:pt x="2237" y="847"/>
                      <a:pt x="2244" y="847"/>
                    </a:cubicBezTo>
                    <a:cubicBezTo>
                      <a:pt x="2291" y="847"/>
                      <a:pt x="2335" y="908"/>
                      <a:pt x="2354" y="927"/>
                    </a:cubicBezTo>
                    <a:cubicBezTo>
                      <a:pt x="2372" y="936"/>
                      <a:pt x="2382" y="966"/>
                      <a:pt x="2414" y="966"/>
                    </a:cubicBezTo>
                    <a:cubicBezTo>
                      <a:pt x="2422" y="966"/>
                      <a:pt x="2431" y="964"/>
                      <a:pt x="2442" y="960"/>
                    </a:cubicBezTo>
                    <a:cubicBezTo>
                      <a:pt x="2420" y="927"/>
                      <a:pt x="2398" y="894"/>
                      <a:pt x="2365" y="862"/>
                    </a:cubicBezTo>
                    <a:cubicBezTo>
                      <a:pt x="2337" y="819"/>
                      <a:pt x="2291" y="795"/>
                      <a:pt x="2244" y="795"/>
                    </a:cubicBezTo>
                    <a:cubicBezTo>
                      <a:pt x="2218" y="795"/>
                      <a:pt x="2192" y="803"/>
                      <a:pt x="2169" y="818"/>
                    </a:cubicBezTo>
                    <a:cubicBezTo>
                      <a:pt x="2104" y="840"/>
                      <a:pt x="2060" y="905"/>
                      <a:pt x="2060" y="981"/>
                    </a:cubicBezTo>
                    <a:cubicBezTo>
                      <a:pt x="2071" y="1134"/>
                      <a:pt x="2169" y="1254"/>
                      <a:pt x="2322" y="1287"/>
                    </a:cubicBezTo>
                    <a:cubicBezTo>
                      <a:pt x="2354" y="1297"/>
                      <a:pt x="2376" y="1308"/>
                      <a:pt x="2420" y="1308"/>
                    </a:cubicBezTo>
                    <a:cubicBezTo>
                      <a:pt x="2409" y="1341"/>
                      <a:pt x="2398" y="1363"/>
                      <a:pt x="2398" y="1396"/>
                    </a:cubicBezTo>
                    <a:cubicBezTo>
                      <a:pt x="2391" y="1462"/>
                      <a:pt x="2378" y="1488"/>
                      <a:pt x="2341" y="1488"/>
                    </a:cubicBezTo>
                    <a:cubicBezTo>
                      <a:pt x="2323" y="1488"/>
                      <a:pt x="2299" y="1482"/>
                      <a:pt x="2267" y="1472"/>
                    </a:cubicBezTo>
                    <a:lnTo>
                      <a:pt x="2213" y="1450"/>
                    </a:lnTo>
                    <a:cubicBezTo>
                      <a:pt x="1962" y="1330"/>
                      <a:pt x="1810" y="1047"/>
                      <a:pt x="1842" y="763"/>
                    </a:cubicBezTo>
                    <a:cubicBezTo>
                      <a:pt x="1842" y="731"/>
                      <a:pt x="1864" y="698"/>
                      <a:pt x="1886" y="687"/>
                    </a:cubicBezTo>
                    <a:cubicBezTo>
                      <a:pt x="2017" y="589"/>
                      <a:pt x="2137" y="502"/>
                      <a:pt x="2278" y="415"/>
                    </a:cubicBezTo>
                    <a:lnTo>
                      <a:pt x="2344" y="371"/>
                    </a:lnTo>
                    <a:lnTo>
                      <a:pt x="2344" y="360"/>
                    </a:lnTo>
                    <a:lnTo>
                      <a:pt x="2235" y="393"/>
                    </a:lnTo>
                    <a:cubicBezTo>
                      <a:pt x="2474" y="229"/>
                      <a:pt x="2747" y="120"/>
                      <a:pt x="3041" y="77"/>
                    </a:cubicBezTo>
                    <a:cubicBezTo>
                      <a:pt x="3018" y="69"/>
                      <a:pt x="3000" y="61"/>
                      <a:pt x="2984" y="61"/>
                    </a:cubicBezTo>
                    <a:cubicBezTo>
                      <a:pt x="2978" y="61"/>
                      <a:pt x="2971" y="63"/>
                      <a:pt x="2965" y="66"/>
                    </a:cubicBezTo>
                    <a:cubicBezTo>
                      <a:pt x="2921" y="66"/>
                      <a:pt x="2878" y="66"/>
                      <a:pt x="2834" y="77"/>
                    </a:cubicBezTo>
                    <a:cubicBezTo>
                      <a:pt x="2540" y="131"/>
                      <a:pt x="2256" y="251"/>
                      <a:pt x="2017" y="437"/>
                    </a:cubicBezTo>
                    <a:cubicBezTo>
                      <a:pt x="1995" y="458"/>
                      <a:pt x="1962" y="480"/>
                      <a:pt x="1929" y="491"/>
                    </a:cubicBezTo>
                    <a:cubicBezTo>
                      <a:pt x="1864" y="513"/>
                      <a:pt x="1820" y="567"/>
                      <a:pt x="1810" y="644"/>
                    </a:cubicBezTo>
                    <a:cubicBezTo>
                      <a:pt x="1744" y="894"/>
                      <a:pt x="1799" y="1156"/>
                      <a:pt x="1962" y="1363"/>
                    </a:cubicBezTo>
                    <a:cubicBezTo>
                      <a:pt x="2017" y="1450"/>
                      <a:pt x="2115" y="1505"/>
                      <a:pt x="2213" y="1526"/>
                    </a:cubicBezTo>
                    <a:lnTo>
                      <a:pt x="2354" y="1526"/>
                    </a:lnTo>
                    <a:cubicBezTo>
                      <a:pt x="2354" y="1635"/>
                      <a:pt x="2322" y="1755"/>
                      <a:pt x="2256" y="1853"/>
                    </a:cubicBezTo>
                    <a:cubicBezTo>
                      <a:pt x="2158" y="2006"/>
                      <a:pt x="2049" y="2148"/>
                      <a:pt x="1962" y="2311"/>
                    </a:cubicBezTo>
                    <a:cubicBezTo>
                      <a:pt x="1820" y="2551"/>
                      <a:pt x="1646" y="2780"/>
                      <a:pt x="1450" y="2976"/>
                    </a:cubicBezTo>
                    <a:cubicBezTo>
                      <a:pt x="1286" y="3128"/>
                      <a:pt x="1112" y="3270"/>
                      <a:pt x="927" y="3390"/>
                    </a:cubicBezTo>
                    <a:cubicBezTo>
                      <a:pt x="720" y="3521"/>
                      <a:pt x="524" y="3673"/>
                      <a:pt x="349" y="3837"/>
                    </a:cubicBezTo>
                    <a:cubicBezTo>
                      <a:pt x="327" y="3848"/>
                      <a:pt x="317" y="3859"/>
                      <a:pt x="306" y="3869"/>
                    </a:cubicBezTo>
                    <a:lnTo>
                      <a:pt x="295" y="3859"/>
                    </a:lnTo>
                    <a:lnTo>
                      <a:pt x="415" y="3684"/>
                    </a:lnTo>
                    <a:lnTo>
                      <a:pt x="415" y="3684"/>
                    </a:lnTo>
                    <a:cubicBezTo>
                      <a:pt x="317" y="3717"/>
                      <a:pt x="317" y="3717"/>
                      <a:pt x="284" y="3771"/>
                    </a:cubicBezTo>
                    <a:cubicBezTo>
                      <a:pt x="55" y="4066"/>
                      <a:pt x="33" y="4414"/>
                      <a:pt x="11" y="4763"/>
                    </a:cubicBezTo>
                    <a:cubicBezTo>
                      <a:pt x="0" y="4774"/>
                      <a:pt x="0" y="4785"/>
                      <a:pt x="11" y="4796"/>
                    </a:cubicBezTo>
                    <a:cubicBezTo>
                      <a:pt x="33" y="4992"/>
                      <a:pt x="88" y="5177"/>
                      <a:pt x="164" y="5362"/>
                    </a:cubicBezTo>
                    <a:cubicBezTo>
                      <a:pt x="273" y="5570"/>
                      <a:pt x="360" y="5787"/>
                      <a:pt x="458" y="5995"/>
                    </a:cubicBezTo>
                    <a:cubicBezTo>
                      <a:pt x="633" y="6376"/>
                      <a:pt x="851" y="6747"/>
                      <a:pt x="1112" y="7095"/>
                    </a:cubicBezTo>
                    <a:cubicBezTo>
                      <a:pt x="1156" y="7161"/>
                      <a:pt x="1221" y="7226"/>
                      <a:pt x="1286" y="7291"/>
                    </a:cubicBezTo>
                    <a:lnTo>
                      <a:pt x="1308" y="7291"/>
                    </a:lnTo>
                    <a:lnTo>
                      <a:pt x="1276" y="7215"/>
                    </a:lnTo>
                    <a:lnTo>
                      <a:pt x="1276" y="7215"/>
                    </a:lnTo>
                    <a:cubicBezTo>
                      <a:pt x="1330" y="7259"/>
                      <a:pt x="1374" y="7291"/>
                      <a:pt x="1417" y="7346"/>
                    </a:cubicBezTo>
                    <a:cubicBezTo>
                      <a:pt x="1483" y="7422"/>
                      <a:pt x="1602" y="7444"/>
                      <a:pt x="1635" y="7564"/>
                    </a:cubicBezTo>
                    <a:cubicBezTo>
                      <a:pt x="1635" y="7575"/>
                      <a:pt x="1668" y="7575"/>
                      <a:pt x="1679" y="7575"/>
                    </a:cubicBezTo>
                    <a:cubicBezTo>
                      <a:pt x="1722" y="7564"/>
                      <a:pt x="1766" y="7553"/>
                      <a:pt x="1799" y="7531"/>
                    </a:cubicBezTo>
                    <a:cubicBezTo>
                      <a:pt x="1864" y="7477"/>
                      <a:pt x="1919" y="7433"/>
                      <a:pt x="1962" y="7379"/>
                    </a:cubicBezTo>
                    <a:lnTo>
                      <a:pt x="2049" y="7291"/>
                    </a:lnTo>
                    <a:cubicBezTo>
                      <a:pt x="2060" y="7324"/>
                      <a:pt x="2071" y="7346"/>
                      <a:pt x="2071" y="7368"/>
                    </a:cubicBezTo>
                    <a:cubicBezTo>
                      <a:pt x="2082" y="7466"/>
                      <a:pt x="2104" y="7564"/>
                      <a:pt x="2126" y="7662"/>
                    </a:cubicBezTo>
                    <a:cubicBezTo>
                      <a:pt x="2126" y="7727"/>
                      <a:pt x="2158" y="7793"/>
                      <a:pt x="2224" y="7825"/>
                    </a:cubicBezTo>
                    <a:cubicBezTo>
                      <a:pt x="2224" y="7796"/>
                      <a:pt x="2215" y="7748"/>
                      <a:pt x="2271" y="7748"/>
                    </a:cubicBezTo>
                    <a:cubicBezTo>
                      <a:pt x="2276" y="7748"/>
                      <a:pt x="2282" y="7748"/>
                      <a:pt x="2289" y="7749"/>
                    </a:cubicBezTo>
                    <a:cubicBezTo>
                      <a:pt x="2300" y="7749"/>
                      <a:pt x="2322" y="7771"/>
                      <a:pt x="2322" y="7782"/>
                    </a:cubicBezTo>
                    <a:cubicBezTo>
                      <a:pt x="2314" y="7821"/>
                      <a:pt x="2284" y="7826"/>
                      <a:pt x="2256" y="7826"/>
                    </a:cubicBezTo>
                    <a:cubicBezTo>
                      <a:pt x="2244" y="7826"/>
                      <a:pt x="2233" y="7825"/>
                      <a:pt x="2224" y="7825"/>
                    </a:cubicBezTo>
                    <a:lnTo>
                      <a:pt x="2322" y="7869"/>
                    </a:lnTo>
                    <a:cubicBezTo>
                      <a:pt x="2333" y="7891"/>
                      <a:pt x="2333" y="7924"/>
                      <a:pt x="2333" y="7945"/>
                    </a:cubicBezTo>
                    <a:cubicBezTo>
                      <a:pt x="2344" y="8120"/>
                      <a:pt x="2365" y="8305"/>
                      <a:pt x="2376" y="8490"/>
                    </a:cubicBezTo>
                    <a:cubicBezTo>
                      <a:pt x="2409" y="8850"/>
                      <a:pt x="2442" y="9220"/>
                      <a:pt x="2474" y="9580"/>
                    </a:cubicBezTo>
                    <a:cubicBezTo>
                      <a:pt x="2518" y="9940"/>
                      <a:pt x="2551" y="10299"/>
                      <a:pt x="2594" y="10659"/>
                    </a:cubicBezTo>
                    <a:cubicBezTo>
                      <a:pt x="2649" y="11062"/>
                      <a:pt x="2692" y="11476"/>
                      <a:pt x="2747" y="11880"/>
                    </a:cubicBezTo>
                    <a:cubicBezTo>
                      <a:pt x="2758" y="11923"/>
                      <a:pt x="2747" y="11967"/>
                      <a:pt x="2714" y="11989"/>
                    </a:cubicBezTo>
                    <a:cubicBezTo>
                      <a:pt x="2692" y="12010"/>
                      <a:pt x="2681" y="12043"/>
                      <a:pt x="2681" y="12076"/>
                    </a:cubicBezTo>
                    <a:cubicBezTo>
                      <a:pt x="2692" y="12217"/>
                      <a:pt x="2714" y="12359"/>
                      <a:pt x="2747" y="12490"/>
                    </a:cubicBezTo>
                    <a:cubicBezTo>
                      <a:pt x="2758" y="12588"/>
                      <a:pt x="2790" y="12664"/>
                      <a:pt x="2812" y="12762"/>
                    </a:cubicBezTo>
                    <a:cubicBezTo>
                      <a:pt x="2823" y="12871"/>
                      <a:pt x="2834" y="12969"/>
                      <a:pt x="2845" y="13067"/>
                    </a:cubicBezTo>
                    <a:cubicBezTo>
                      <a:pt x="2867" y="13351"/>
                      <a:pt x="2878" y="13623"/>
                      <a:pt x="2910" y="13896"/>
                    </a:cubicBezTo>
                    <a:cubicBezTo>
                      <a:pt x="2943" y="14190"/>
                      <a:pt x="2965" y="14484"/>
                      <a:pt x="3008" y="14778"/>
                    </a:cubicBezTo>
                    <a:cubicBezTo>
                      <a:pt x="3052" y="15084"/>
                      <a:pt x="3106" y="15389"/>
                      <a:pt x="3161" y="15694"/>
                    </a:cubicBezTo>
                    <a:cubicBezTo>
                      <a:pt x="3161" y="15748"/>
                      <a:pt x="3183" y="15792"/>
                      <a:pt x="3226" y="15814"/>
                    </a:cubicBezTo>
                    <a:cubicBezTo>
                      <a:pt x="3248" y="15759"/>
                      <a:pt x="3259" y="15705"/>
                      <a:pt x="3237" y="15650"/>
                    </a:cubicBezTo>
                    <a:cubicBezTo>
                      <a:pt x="3215" y="15443"/>
                      <a:pt x="3183" y="15236"/>
                      <a:pt x="3161" y="15029"/>
                    </a:cubicBezTo>
                    <a:cubicBezTo>
                      <a:pt x="3052" y="14266"/>
                      <a:pt x="2997" y="13503"/>
                      <a:pt x="2954" y="12740"/>
                    </a:cubicBezTo>
                    <a:cubicBezTo>
                      <a:pt x="2932" y="12315"/>
                      <a:pt x="2921" y="11890"/>
                      <a:pt x="2899" y="11465"/>
                    </a:cubicBezTo>
                    <a:cubicBezTo>
                      <a:pt x="2899" y="11335"/>
                      <a:pt x="2888" y="11193"/>
                      <a:pt x="2888" y="11062"/>
                    </a:cubicBezTo>
                    <a:cubicBezTo>
                      <a:pt x="2888" y="11029"/>
                      <a:pt x="2888" y="10986"/>
                      <a:pt x="2834" y="10964"/>
                    </a:cubicBezTo>
                    <a:cubicBezTo>
                      <a:pt x="2801" y="11117"/>
                      <a:pt x="2790" y="11280"/>
                      <a:pt x="2801" y="11444"/>
                    </a:cubicBezTo>
                    <a:cubicBezTo>
                      <a:pt x="2790" y="11433"/>
                      <a:pt x="2790" y="11422"/>
                      <a:pt x="2779" y="11411"/>
                    </a:cubicBezTo>
                    <a:cubicBezTo>
                      <a:pt x="2747" y="11106"/>
                      <a:pt x="2703" y="10801"/>
                      <a:pt x="2660" y="10485"/>
                    </a:cubicBezTo>
                    <a:cubicBezTo>
                      <a:pt x="2638" y="10288"/>
                      <a:pt x="2616" y="10092"/>
                      <a:pt x="2594" y="9896"/>
                    </a:cubicBezTo>
                    <a:cubicBezTo>
                      <a:pt x="2594" y="9874"/>
                      <a:pt x="2594" y="9842"/>
                      <a:pt x="2594" y="9820"/>
                    </a:cubicBezTo>
                    <a:lnTo>
                      <a:pt x="2616" y="9820"/>
                    </a:lnTo>
                    <a:lnTo>
                      <a:pt x="2692" y="10016"/>
                    </a:lnTo>
                    <a:cubicBezTo>
                      <a:pt x="2703" y="10081"/>
                      <a:pt x="2725" y="10158"/>
                      <a:pt x="2779" y="10223"/>
                    </a:cubicBezTo>
                    <a:cubicBezTo>
                      <a:pt x="2779" y="10190"/>
                      <a:pt x="2779" y="10158"/>
                      <a:pt x="2779" y="10136"/>
                    </a:cubicBezTo>
                    <a:cubicBezTo>
                      <a:pt x="2736" y="9831"/>
                      <a:pt x="2692" y="9526"/>
                      <a:pt x="2649" y="9231"/>
                    </a:cubicBezTo>
                    <a:cubicBezTo>
                      <a:pt x="2583" y="8817"/>
                      <a:pt x="2551" y="8403"/>
                      <a:pt x="2529" y="8000"/>
                    </a:cubicBezTo>
                    <a:cubicBezTo>
                      <a:pt x="2518" y="7880"/>
                      <a:pt x="2594" y="7771"/>
                      <a:pt x="2703" y="7738"/>
                    </a:cubicBezTo>
                    <a:cubicBezTo>
                      <a:pt x="2747" y="7727"/>
                      <a:pt x="2801" y="7716"/>
                      <a:pt x="2845" y="7716"/>
                    </a:cubicBezTo>
                    <a:cubicBezTo>
                      <a:pt x="2899" y="7716"/>
                      <a:pt x="2943" y="7706"/>
                      <a:pt x="2987" y="7695"/>
                    </a:cubicBezTo>
                    <a:cubicBezTo>
                      <a:pt x="3128" y="7640"/>
                      <a:pt x="3259" y="7564"/>
                      <a:pt x="3368" y="7477"/>
                    </a:cubicBezTo>
                    <a:cubicBezTo>
                      <a:pt x="3412" y="7433"/>
                      <a:pt x="3466" y="7400"/>
                      <a:pt x="3521" y="7400"/>
                    </a:cubicBezTo>
                    <a:cubicBezTo>
                      <a:pt x="3542" y="7390"/>
                      <a:pt x="3553" y="7379"/>
                      <a:pt x="3564" y="7368"/>
                    </a:cubicBezTo>
                    <a:cubicBezTo>
                      <a:pt x="3630" y="7270"/>
                      <a:pt x="3695" y="7193"/>
                      <a:pt x="3782" y="7139"/>
                    </a:cubicBezTo>
                    <a:cubicBezTo>
                      <a:pt x="3869" y="7063"/>
                      <a:pt x="3957" y="6975"/>
                      <a:pt x="4044" y="6899"/>
                    </a:cubicBezTo>
                    <a:cubicBezTo>
                      <a:pt x="4060" y="6875"/>
                      <a:pt x="4089" y="6862"/>
                      <a:pt x="4116" y="6862"/>
                    </a:cubicBezTo>
                    <a:cubicBezTo>
                      <a:pt x="4125" y="6862"/>
                      <a:pt x="4134" y="6864"/>
                      <a:pt x="4142" y="6866"/>
                    </a:cubicBezTo>
                    <a:cubicBezTo>
                      <a:pt x="4371" y="6910"/>
                      <a:pt x="4599" y="6954"/>
                      <a:pt x="4828" y="7019"/>
                    </a:cubicBezTo>
                    <a:cubicBezTo>
                      <a:pt x="5330" y="7161"/>
                      <a:pt x="5820" y="7313"/>
                      <a:pt x="6321" y="7466"/>
                    </a:cubicBezTo>
                    <a:cubicBezTo>
                      <a:pt x="6398" y="7466"/>
                      <a:pt x="6463" y="7509"/>
                      <a:pt x="6496" y="7575"/>
                    </a:cubicBezTo>
                    <a:cubicBezTo>
                      <a:pt x="6485" y="7488"/>
                      <a:pt x="6485" y="7488"/>
                      <a:pt x="6430" y="7455"/>
                    </a:cubicBezTo>
                    <a:cubicBezTo>
                      <a:pt x="6387" y="7433"/>
                      <a:pt x="6332" y="7411"/>
                      <a:pt x="6289" y="7400"/>
                    </a:cubicBezTo>
                    <a:cubicBezTo>
                      <a:pt x="6038" y="7324"/>
                      <a:pt x="5776" y="7248"/>
                      <a:pt x="5515" y="7161"/>
                    </a:cubicBezTo>
                    <a:cubicBezTo>
                      <a:pt x="5504" y="7161"/>
                      <a:pt x="5482" y="7150"/>
                      <a:pt x="5460" y="7139"/>
                    </a:cubicBezTo>
                    <a:lnTo>
                      <a:pt x="5460" y="7128"/>
                    </a:lnTo>
                    <a:lnTo>
                      <a:pt x="5733" y="7161"/>
                    </a:lnTo>
                    <a:cubicBezTo>
                      <a:pt x="5253" y="7030"/>
                      <a:pt x="4752" y="6964"/>
                      <a:pt x="4251" y="6845"/>
                    </a:cubicBezTo>
                    <a:lnTo>
                      <a:pt x="4338" y="6812"/>
                    </a:lnTo>
                    <a:cubicBezTo>
                      <a:pt x="4164" y="6790"/>
                      <a:pt x="4153" y="6845"/>
                      <a:pt x="4153" y="6638"/>
                    </a:cubicBezTo>
                    <a:lnTo>
                      <a:pt x="4153" y="6518"/>
                    </a:lnTo>
                    <a:cubicBezTo>
                      <a:pt x="4153" y="6485"/>
                      <a:pt x="4142" y="6452"/>
                      <a:pt x="4131" y="6420"/>
                    </a:cubicBezTo>
                    <a:cubicBezTo>
                      <a:pt x="4087" y="6343"/>
                      <a:pt x="4087" y="6245"/>
                      <a:pt x="4131" y="6169"/>
                    </a:cubicBezTo>
                    <a:cubicBezTo>
                      <a:pt x="4251" y="5962"/>
                      <a:pt x="4371" y="5744"/>
                      <a:pt x="4491" y="5537"/>
                    </a:cubicBezTo>
                    <a:cubicBezTo>
                      <a:pt x="4501" y="5515"/>
                      <a:pt x="4512" y="5504"/>
                      <a:pt x="4523" y="5493"/>
                    </a:cubicBezTo>
                    <a:cubicBezTo>
                      <a:pt x="4534" y="5493"/>
                      <a:pt x="4545" y="5493"/>
                      <a:pt x="4556" y="5504"/>
                    </a:cubicBezTo>
                    <a:cubicBezTo>
                      <a:pt x="4861" y="5679"/>
                      <a:pt x="5199" y="5798"/>
                      <a:pt x="5548" y="5831"/>
                    </a:cubicBezTo>
                    <a:cubicBezTo>
                      <a:pt x="5569" y="5831"/>
                      <a:pt x="5591" y="5842"/>
                      <a:pt x="5613" y="5853"/>
                    </a:cubicBezTo>
                    <a:cubicBezTo>
                      <a:pt x="5753" y="5923"/>
                      <a:pt x="5899" y="5958"/>
                      <a:pt x="6047" y="5958"/>
                    </a:cubicBezTo>
                    <a:cubicBezTo>
                      <a:pt x="6084" y="5958"/>
                      <a:pt x="6121" y="5955"/>
                      <a:pt x="6158" y="5951"/>
                    </a:cubicBezTo>
                    <a:cubicBezTo>
                      <a:pt x="6463" y="5929"/>
                      <a:pt x="6768" y="5886"/>
                      <a:pt x="7062" y="5798"/>
                    </a:cubicBezTo>
                    <a:cubicBezTo>
                      <a:pt x="7182" y="5777"/>
                      <a:pt x="7291" y="5700"/>
                      <a:pt x="7357" y="5602"/>
                    </a:cubicBezTo>
                    <a:cubicBezTo>
                      <a:pt x="7455" y="5482"/>
                      <a:pt x="7520" y="5330"/>
                      <a:pt x="7531" y="5177"/>
                    </a:cubicBezTo>
                    <a:lnTo>
                      <a:pt x="7531" y="4927"/>
                    </a:lnTo>
                    <a:cubicBezTo>
                      <a:pt x="7553" y="4905"/>
                      <a:pt x="7586" y="4894"/>
                      <a:pt x="7586" y="4872"/>
                    </a:cubicBezTo>
                    <a:cubicBezTo>
                      <a:pt x="7596" y="4839"/>
                      <a:pt x="7596" y="4807"/>
                      <a:pt x="7586" y="4774"/>
                    </a:cubicBezTo>
                    <a:lnTo>
                      <a:pt x="7509" y="4120"/>
                    </a:lnTo>
                    <a:cubicBezTo>
                      <a:pt x="7477" y="3837"/>
                      <a:pt x="7444" y="3542"/>
                      <a:pt x="7422" y="3259"/>
                    </a:cubicBezTo>
                    <a:cubicBezTo>
                      <a:pt x="7422" y="3205"/>
                      <a:pt x="7422" y="3150"/>
                      <a:pt x="7433" y="3096"/>
                    </a:cubicBezTo>
                    <a:cubicBezTo>
                      <a:pt x="7357" y="3008"/>
                      <a:pt x="7400" y="2856"/>
                      <a:pt x="7335" y="2736"/>
                    </a:cubicBezTo>
                    <a:lnTo>
                      <a:pt x="6943" y="2769"/>
                    </a:lnTo>
                    <a:cubicBezTo>
                      <a:pt x="6921" y="2682"/>
                      <a:pt x="6910" y="2583"/>
                      <a:pt x="6932" y="2496"/>
                    </a:cubicBezTo>
                    <a:cubicBezTo>
                      <a:pt x="6964" y="2409"/>
                      <a:pt x="6997" y="2322"/>
                      <a:pt x="7041" y="2246"/>
                    </a:cubicBezTo>
                    <a:cubicBezTo>
                      <a:pt x="7041" y="2246"/>
                      <a:pt x="7030" y="2235"/>
                      <a:pt x="7030" y="2235"/>
                    </a:cubicBezTo>
                    <a:cubicBezTo>
                      <a:pt x="6986" y="2246"/>
                      <a:pt x="6953" y="2267"/>
                      <a:pt x="6910" y="2278"/>
                    </a:cubicBezTo>
                    <a:cubicBezTo>
                      <a:pt x="6907" y="2281"/>
                      <a:pt x="6903" y="2283"/>
                      <a:pt x="6898" y="2283"/>
                    </a:cubicBezTo>
                    <a:cubicBezTo>
                      <a:pt x="6886" y="2283"/>
                      <a:pt x="6871" y="2275"/>
                      <a:pt x="6855" y="2267"/>
                    </a:cubicBezTo>
                    <a:cubicBezTo>
                      <a:pt x="6845" y="2257"/>
                      <a:pt x="6845" y="2235"/>
                      <a:pt x="6845" y="2213"/>
                    </a:cubicBezTo>
                    <a:cubicBezTo>
                      <a:pt x="6855" y="2191"/>
                      <a:pt x="6877" y="2169"/>
                      <a:pt x="6899" y="2148"/>
                    </a:cubicBezTo>
                    <a:cubicBezTo>
                      <a:pt x="6943" y="2137"/>
                      <a:pt x="6986" y="2115"/>
                      <a:pt x="7030" y="2115"/>
                    </a:cubicBezTo>
                    <a:cubicBezTo>
                      <a:pt x="7022" y="2090"/>
                      <a:pt x="7001" y="2078"/>
                      <a:pt x="6978" y="2078"/>
                    </a:cubicBezTo>
                    <a:cubicBezTo>
                      <a:pt x="6970" y="2078"/>
                      <a:pt x="6962" y="2079"/>
                      <a:pt x="6953" y="2082"/>
                    </a:cubicBezTo>
                    <a:cubicBezTo>
                      <a:pt x="6899" y="2104"/>
                      <a:pt x="6855" y="2126"/>
                      <a:pt x="6812" y="2169"/>
                    </a:cubicBezTo>
                    <a:cubicBezTo>
                      <a:pt x="6790" y="2191"/>
                      <a:pt x="6779" y="2224"/>
                      <a:pt x="6790" y="2246"/>
                    </a:cubicBezTo>
                    <a:cubicBezTo>
                      <a:pt x="6812" y="2289"/>
                      <a:pt x="6845" y="2322"/>
                      <a:pt x="6877" y="2355"/>
                    </a:cubicBezTo>
                    <a:cubicBezTo>
                      <a:pt x="6801" y="2540"/>
                      <a:pt x="6746" y="2736"/>
                      <a:pt x="6670" y="2921"/>
                    </a:cubicBezTo>
                    <a:cubicBezTo>
                      <a:pt x="6485" y="3357"/>
                      <a:pt x="6311" y="3815"/>
                      <a:pt x="6169" y="4284"/>
                    </a:cubicBezTo>
                    <a:cubicBezTo>
                      <a:pt x="6158" y="4316"/>
                      <a:pt x="6147" y="4338"/>
                      <a:pt x="6125" y="4371"/>
                    </a:cubicBezTo>
                    <a:cubicBezTo>
                      <a:pt x="6103" y="4349"/>
                      <a:pt x="6082" y="4327"/>
                      <a:pt x="6060" y="4305"/>
                    </a:cubicBezTo>
                    <a:cubicBezTo>
                      <a:pt x="5733" y="3978"/>
                      <a:pt x="5406" y="3641"/>
                      <a:pt x="5079" y="3314"/>
                    </a:cubicBezTo>
                    <a:cubicBezTo>
                      <a:pt x="4926" y="3128"/>
                      <a:pt x="4752" y="2976"/>
                      <a:pt x="4556" y="2845"/>
                    </a:cubicBezTo>
                    <a:cubicBezTo>
                      <a:pt x="4545" y="2845"/>
                      <a:pt x="4534" y="2834"/>
                      <a:pt x="4534" y="2823"/>
                    </a:cubicBezTo>
                    <a:cubicBezTo>
                      <a:pt x="4512" y="2747"/>
                      <a:pt x="4447" y="2747"/>
                      <a:pt x="4392" y="2736"/>
                    </a:cubicBezTo>
                    <a:cubicBezTo>
                      <a:pt x="4305" y="2725"/>
                      <a:pt x="4229" y="2714"/>
                      <a:pt x="4142" y="2714"/>
                    </a:cubicBezTo>
                    <a:lnTo>
                      <a:pt x="3924" y="2714"/>
                    </a:lnTo>
                    <a:cubicBezTo>
                      <a:pt x="3894" y="2680"/>
                      <a:pt x="3863" y="2670"/>
                      <a:pt x="3831" y="2670"/>
                    </a:cubicBezTo>
                    <a:cubicBezTo>
                      <a:pt x="3782" y="2670"/>
                      <a:pt x="3731" y="2697"/>
                      <a:pt x="3684" y="2703"/>
                    </a:cubicBezTo>
                    <a:cubicBezTo>
                      <a:pt x="3553" y="2725"/>
                      <a:pt x="3422" y="2758"/>
                      <a:pt x="3292" y="2791"/>
                    </a:cubicBezTo>
                    <a:cubicBezTo>
                      <a:pt x="3237" y="2791"/>
                      <a:pt x="3183" y="2801"/>
                      <a:pt x="3117" y="2812"/>
                    </a:cubicBezTo>
                    <a:cubicBezTo>
                      <a:pt x="3096" y="2682"/>
                      <a:pt x="3085" y="2573"/>
                      <a:pt x="3063" y="2464"/>
                    </a:cubicBezTo>
                    <a:lnTo>
                      <a:pt x="3172" y="2442"/>
                    </a:lnTo>
                    <a:cubicBezTo>
                      <a:pt x="3150" y="2420"/>
                      <a:pt x="3128" y="2420"/>
                      <a:pt x="3096" y="2409"/>
                    </a:cubicBezTo>
                    <a:cubicBezTo>
                      <a:pt x="3074" y="2398"/>
                      <a:pt x="3052" y="2387"/>
                      <a:pt x="3052" y="2365"/>
                    </a:cubicBezTo>
                    <a:cubicBezTo>
                      <a:pt x="3030" y="2289"/>
                      <a:pt x="3019" y="2224"/>
                      <a:pt x="2997" y="2137"/>
                    </a:cubicBezTo>
                    <a:cubicBezTo>
                      <a:pt x="3030" y="2131"/>
                      <a:pt x="3063" y="2128"/>
                      <a:pt x="3096" y="2128"/>
                    </a:cubicBezTo>
                    <a:cubicBezTo>
                      <a:pt x="3128" y="2128"/>
                      <a:pt x="3161" y="2131"/>
                      <a:pt x="3194" y="2137"/>
                    </a:cubicBezTo>
                    <a:cubicBezTo>
                      <a:pt x="3203" y="2138"/>
                      <a:pt x="3213" y="2139"/>
                      <a:pt x="3223" y="2139"/>
                    </a:cubicBezTo>
                    <a:cubicBezTo>
                      <a:pt x="3286" y="2139"/>
                      <a:pt x="3340" y="2108"/>
                      <a:pt x="3368" y="2060"/>
                    </a:cubicBezTo>
                    <a:cubicBezTo>
                      <a:pt x="3390" y="2028"/>
                      <a:pt x="3412" y="2006"/>
                      <a:pt x="3433" y="1984"/>
                    </a:cubicBezTo>
                    <a:cubicBezTo>
                      <a:pt x="3477" y="1930"/>
                      <a:pt x="3510" y="1853"/>
                      <a:pt x="3608" y="1842"/>
                    </a:cubicBezTo>
                    <a:cubicBezTo>
                      <a:pt x="3630" y="1842"/>
                      <a:pt x="3651" y="1810"/>
                      <a:pt x="3662" y="1777"/>
                    </a:cubicBezTo>
                    <a:cubicBezTo>
                      <a:pt x="3695" y="1722"/>
                      <a:pt x="3717" y="1668"/>
                      <a:pt x="3739" y="1614"/>
                    </a:cubicBezTo>
                    <a:cubicBezTo>
                      <a:pt x="3771" y="1461"/>
                      <a:pt x="3793" y="1308"/>
                      <a:pt x="3815" y="1156"/>
                    </a:cubicBezTo>
                    <a:cubicBezTo>
                      <a:pt x="3826" y="1112"/>
                      <a:pt x="3815" y="1080"/>
                      <a:pt x="3804" y="1036"/>
                    </a:cubicBezTo>
                    <a:cubicBezTo>
                      <a:pt x="3793" y="971"/>
                      <a:pt x="3782" y="894"/>
                      <a:pt x="3760" y="818"/>
                    </a:cubicBezTo>
                    <a:cubicBezTo>
                      <a:pt x="3717" y="665"/>
                      <a:pt x="3673" y="513"/>
                      <a:pt x="3630" y="349"/>
                    </a:cubicBezTo>
                    <a:cubicBezTo>
                      <a:pt x="3619" y="306"/>
                      <a:pt x="3597" y="273"/>
                      <a:pt x="3553" y="262"/>
                    </a:cubicBezTo>
                    <a:lnTo>
                      <a:pt x="3553" y="262"/>
                    </a:lnTo>
                    <a:cubicBezTo>
                      <a:pt x="3564" y="317"/>
                      <a:pt x="3564" y="360"/>
                      <a:pt x="3564" y="404"/>
                    </a:cubicBezTo>
                    <a:cubicBezTo>
                      <a:pt x="3477" y="295"/>
                      <a:pt x="3357" y="208"/>
                      <a:pt x="3357" y="77"/>
                    </a:cubicBezTo>
                    <a:lnTo>
                      <a:pt x="30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6361;p34">
                <a:extLst>
                  <a:ext uri="{FF2B5EF4-FFF2-40B4-BE49-F238E27FC236}">
                    <a16:creationId xmlns:a16="http://schemas.microsoft.com/office/drawing/2014/main" id="{61B5831E-8CD3-5B28-5A7E-306ED906221D}"/>
                  </a:ext>
                </a:extLst>
              </p:cNvPr>
              <p:cNvSpPr/>
              <p:nvPr/>
            </p:nvSpPr>
            <p:spPr>
              <a:xfrm flipH="1">
                <a:off x="7386447" y="2723818"/>
                <a:ext cx="993042" cy="1668617"/>
              </a:xfrm>
              <a:custGeom>
                <a:avLst/>
                <a:gdLst/>
                <a:ahLst/>
                <a:cxnLst/>
                <a:rect l="l" t="t" r="r" b="b"/>
                <a:pathLst>
                  <a:path w="5962" h="10018" extrusionOk="0">
                    <a:moveTo>
                      <a:pt x="2333" y="329"/>
                    </a:moveTo>
                    <a:lnTo>
                      <a:pt x="2333" y="340"/>
                    </a:lnTo>
                    <a:lnTo>
                      <a:pt x="1951" y="493"/>
                    </a:lnTo>
                    <a:cubicBezTo>
                      <a:pt x="1941" y="362"/>
                      <a:pt x="1951" y="362"/>
                      <a:pt x="2050" y="351"/>
                    </a:cubicBezTo>
                    <a:cubicBezTo>
                      <a:pt x="2148" y="351"/>
                      <a:pt x="2235" y="340"/>
                      <a:pt x="2333" y="329"/>
                    </a:cubicBezTo>
                    <a:close/>
                    <a:moveTo>
                      <a:pt x="2278" y="416"/>
                    </a:moveTo>
                    <a:lnTo>
                      <a:pt x="2278" y="416"/>
                    </a:lnTo>
                    <a:cubicBezTo>
                      <a:pt x="2257" y="493"/>
                      <a:pt x="2235" y="547"/>
                      <a:pt x="2158" y="558"/>
                    </a:cubicBezTo>
                    <a:cubicBezTo>
                      <a:pt x="2126" y="558"/>
                      <a:pt x="2093" y="602"/>
                      <a:pt x="2082" y="634"/>
                    </a:cubicBezTo>
                    <a:cubicBezTo>
                      <a:pt x="2039" y="732"/>
                      <a:pt x="2006" y="831"/>
                      <a:pt x="1984" y="918"/>
                    </a:cubicBezTo>
                    <a:cubicBezTo>
                      <a:pt x="1962" y="994"/>
                      <a:pt x="1941" y="1070"/>
                      <a:pt x="1908" y="1136"/>
                    </a:cubicBezTo>
                    <a:cubicBezTo>
                      <a:pt x="1919" y="1070"/>
                      <a:pt x="1930" y="1005"/>
                      <a:pt x="1930" y="940"/>
                    </a:cubicBezTo>
                    <a:cubicBezTo>
                      <a:pt x="1941" y="831"/>
                      <a:pt x="1941" y="732"/>
                      <a:pt x="1941" y="623"/>
                    </a:cubicBezTo>
                    <a:cubicBezTo>
                      <a:pt x="1941" y="591"/>
                      <a:pt x="1941" y="569"/>
                      <a:pt x="1984" y="547"/>
                    </a:cubicBezTo>
                    <a:lnTo>
                      <a:pt x="2278" y="416"/>
                    </a:lnTo>
                    <a:close/>
                    <a:moveTo>
                      <a:pt x="5461" y="4209"/>
                    </a:moveTo>
                    <a:lnTo>
                      <a:pt x="5472" y="4220"/>
                    </a:lnTo>
                    <a:lnTo>
                      <a:pt x="5417" y="4263"/>
                    </a:lnTo>
                    <a:lnTo>
                      <a:pt x="5461" y="4209"/>
                    </a:lnTo>
                    <a:close/>
                    <a:moveTo>
                      <a:pt x="3848" y="4307"/>
                    </a:moveTo>
                    <a:lnTo>
                      <a:pt x="3848" y="4362"/>
                    </a:lnTo>
                    <a:lnTo>
                      <a:pt x="3826" y="4362"/>
                    </a:lnTo>
                    <a:cubicBezTo>
                      <a:pt x="3826" y="4340"/>
                      <a:pt x="3826" y="4329"/>
                      <a:pt x="3826" y="4307"/>
                    </a:cubicBezTo>
                    <a:close/>
                    <a:moveTo>
                      <a:pt x="1995" y="8546"/>
                    </a:moveTo>
                    <a:lnTo>
                      <a:pt x="1995" y="8546"/>
                    </a:lnTo>
                    <a:cubicBezTo>
                      <a:pt x="2093" y="8666"/>
                      <a:pt x="2071" y="8732"/>
                      <a:pt x="1951" y="8819"/>
                    </a:cubicBezTo>
                    <a:cubicBezTo>
                      <a:pt x="1908" y="8852"/>
                      <a:pt x="1864" y="8873"/>
                      <a:pt x="1810" y="8873"/>
                    </a:cubicBezTo>
                    <a:cubicBezTo>
                      <a:pt x="1744" y="8862"/>
                      <a:pt x="1679" y="8852"/>
                      <a:pt x="1668" y="8753"/>
                    </a:cubicBezTo>
                    <a:cubicBezTo>
                      <a:pt x="1668" y="8721"/>
                      <a:pt x="1635" y="8688"/>
                      <a:pt x="1614" y="8655"/>
                    </a:cubicBezTo>
                    <a:lnTo>
                      <a:pt x="1995" y="8546"/>
                    </a:lnTo>
                    <a:close/>
                    <a:moveTo>
                      <a:pt x="1624" y="8950"/>
                    </a:moveTo>
                    <a:lnTo>
                      <a:pt x="1624" y="8971"/>
                    </a:lnTo>
                    <a:lnTo>
                      <a:pt x="1581" y="8971"/>
                    </a:lnTo>
                    <a:lnTo>
                      <a:pt x="1581" y="8950"/>
                    </a:lnTo>
                    <a:close/>
                    <a:moveTo>
                      <a:pt x="2093" y="8852"/>
                    </a:moveTo>
                    <a:cubicBezTo>
                      <a:pt x="2115" y="8950"/>
                      <a:pt x="2126" y="9037"/>
                      <a:pt x="2137" y="9124"/>
                    </a:cubicBezTo>
                    <a:cubicBezTo>
                      <a:pt x="2158" y="9331"/>
                      <a:pt x="2158" y="9331"/>
                      <a:pt x="2006" y="9462"/>
                    </a:cubicBezTo>
                    <a:cubicBezTo>
                      <a:pt x="1886" y="9560"/>
                      <a:pt x="1766" y="9647"/>
                      <a:pt x="1646" y="9734"/>
                    </a:cubicBezTo>
                    <a:cubicBezTo>
                      <a:pt x="1581" y="9778"/>
                      <a:pt x="1515" y="9811"/>
                      <a:pt x="1439" y="9822"/>
                    </a:cubicBezTo>
                    <a:cubicBezTo>
                      <a:pt x="1330" y="9854"/>
                      <a:pt x="1210" y="9865"/>
                      <a:pt x="1101" y="9876"/>
                    </a:cubicBezTo>
                    <a:cubicBezTo>
                      <a:pt x="883" y="9898"/>
                      <a:pt x="655" y="9909"/>
                      <a:pt x="437" y="9920"/>
                    </a:cubicBezTo>
                    <a:cubicBezTo>
                      <a:pt x="328" y="9920"/>
                      <a:pt x="230" y="9898"/>
                      <a:pt x="121" y="9898"/>
                    </a:cubicBezTo>
                    <a:cubicBezTo>
                      <a:pt x="142" y="9778"/>
                      <a:pt x="240" y="9691"/>
                      <a:pt x="371" y="9680"/>
                    </a:cubicBezTo>
                    <a:lnTo>
                      <a:pt x="676" y="9680"/>
                    </a:lnTo>
                    <a:cubicBezTo>
                      <a:pt x="774" y="9680"/>
                      <a:pt x="872" y="9658"/>
                      <a:pt x="960" y="9614"/>
                    </a:cubicBezTo>
                    <a:cubicBezTo>
                      <a:pt x="988" y="9593"/>
                      <a:pt x="1025" y="9581"/>
                      <a:pt x="1063" y="9581"/>
                    </a:cubicBezTo>
                    <a:cubicBezTo>
                      <a:pt x="1083" y="9581"/>
                      <a:pt x="1104" y="9585"/>
                      <a:pt x="1123" y="9593"/>
                    </a:cubicBezTo>
                    <a:cubicBezTo>
                      <a:pt x="1159" y="9597"/>
                      <a:pt x="1196" y="9599"/>
                      <a:pt x="1234" y="9599"/>
                    </a:cubicBezTo>
                    <a:cubicBezTo>
                      <a:pt x="1300" y="9599"/>
                      <a:pt x="1366" y="9592"/>
                      <a:pt x="1428" y="9571"/>
                    </a:cubicBezTo>
                    <a:cubicBezTo>
                      <a:pt x="1461" y="9560"/>
                      <a:pt x="1494" y="9538"/>
                      <a:pt x="1515" y="9527"/>
                    </a:cubicBezTo>
                    <a:cubicBezTo>
                      <a:pt x="1488" y="9519"/>
                      <a:pt x="1462" y="9516"/>
                      <a:pt x="1437" y="9516"/>
                    </a:cubicBezTo>
                    <a:cubicBezTo>
                      <a:pt x="1361" y="9516"/>
                      <a:pt x="1293" y="9544"/>
                      <a:pt x="1221" y="9544"/>
                    </a:cubicBezTo>
                    <a:cubicBezTo>
                      <a:pt x="1193" y="9544"/>
                      <a:pt x="1164" y="9540"/>
                      <a:pt x="1134" y="9527"/>
                    </a:cubicBezTo>
                    <a:cubicBezTo>
                      <a:pt x="1177" y="9484"/>
                      <a:pt x="1240" y="9455"/>
                      <a:pt x="1302" y="9455"/>
                    </a:cubicBezTo>
                    <a:cubicBezTo>
                      <a:pt x="1319" y="9455"/>
                      <a:pt x="1336" y="9457"/>
                      <a:pt x="1352" y="9462"/>
                    </a:cubicBezTo>
                    <a:cubicBezTo>
                      <a:pt x="1439" y="9484"/>
                      <a:pt x="1537" y="9484"/>
                      <a:pt x="1624" y="9484"/>
                    </a:cubicBezTo>
                    <a:cubicBezTo>
                      <a:pt x="1657" y="9484"/>
                      <a:pt x="1690" y="9473"/>
                      <a:pt x="1723" y="9462"/>
                    </a:cubicBezTo>
                    <a:cubicBezTo>
                      <a:pt x="1614" y="9396"/>
                      <a:pt x="1494" y="9451"/>
                      <a:pt x="1374" y="9396"/>
                    </a:cubicBezTo>
                    <a:cubicBezTo>
                      <a:pt x="1428" y="9342"/>
                      <a:pt x="1505" y="9309"/>
                      <a:pt x="1581" y="9298"/>
                    </a:cubicBezTo>
                    <a:cubicBezTo>
                      <a:pt x="1679" y="9287"/>
                      <a:pt x="1777" y="9255"/>
                      <a:pt x="1864" y="9200"/>
                    </a:cubicBezTo>
                    <a:cubicBezTo>
                      <a:pt x="1886" y="9179"/>
                      <a:pt x="1908" y="9168"/>
                      <a:pt x="1930" y="9146"/>
                    </a:cubicBezTo>
                    <a:cubicBezTo>
                      <a:pt x="1930" y="9135"/>
                      <a:pt x="1919" y="9135"/>
                      <a:pt x="1919" y="9124"/>
                    </a:cubicBezTo>
                    <a:cubicBezTo>
                      <a:pt x="1886" y="9135"/>
                      <a:pt x="1864" y="9124"/>
                      <a:pt x="1821" y="9146"/>
                    </a:cubicBezTo>
                    <a:cubicBezTo>
                      <a:pt x="1777" y="9157"/>
                      <a:pt x="1723" y="9189"/>
                      <a:pt x="1690" y="9200"/>
                    </a:cubicBezTo>
                    <a:cubicBezTo>
                      <a:pt x="1674" y="9204"/>
                      <a:pt x="1656" y="9207"/>
                      <a:pt x="1640" y="9207"/>
                    </a:cubicBezTo>
                    <a:cubicBezTo>
                      <a:pt x="1611" y="9207"/>
                      <a:pt x="1584" y="9199"/>
                      <a:pt x="1570" y="9179"/>
                    </a:cubicBezTo>
                    <a:cubicBezTo>
                      <a:pt x="1548" y="9146"/>
                      <a:pt x="1581" y="9113"/>
                      <a:pt x="1646" y="9080"/>
                    </a:cubicBezTo>
                    <a:lnTo>
                      <a:pt x="1962" y="8928"/>
                    </a:lnTo>
                    <a:cubicBezTo>
                      <a:pt x="1995" y="8906"/>
                      <a:pt x="2039" y="8884"/>
                      <a:pt x="2093" y="8852"/>
                    </a:cubicBezTo>
                    <a:close/>
                    <a:moveTo>
                      <a:pt x="4619" y="0"/>
                    </a:moveTo>
                    <a:cubicBezTo>
                      <a:pt x="4613" y="0"/>
                      <a:pt x="4607" y="1"/>
                      <a:pt x="4600" y="2"/>
                    </a:cubicBezTo>
                    <a:cubicBezTo>
                      <a:pt x="4611" y="24"/>
                      <a:pt x="4621" y="46"/>
                      <a:pt x="4621" y="79"/>
                    </a:cubicBezTo>
                    <a:cubicBezTo>
                      <a:pt x="4632" y="133"/>
                      <a:pt x="4643" y="188"/>
                      <a:pt x="4643" y="242"/>
                    </a:cubicBezTo>
                    <a:cubicBezTo>
                      <a:pt x="4643" y="329"/>
                      <a:pt x="4621" y="416"/>
                      <a:pt x="4621" y="515"/>
                    </a:cubicBezTo>
                    <a:cubicBezTo>
                      <a:pt x="4611" y="798"/>
                      <a:pt x="4600" y="1081"/>
                      <a:pt x="4578" y="1365"/>
                    </a:cubicBezTo>
                    <a:cubicBezTo>
                      <a:pt x="4534" y="1844"/>
                      <a:pt x="4491" y="2324"/>
                      <a:pt x="4447" y="2792"/>
                    </a:cubicBezTo>
                    <a:cubicBezTo>
                      <a:pt x="4436" y="2956"/>
                      <a:pt x="4425" y="3119"/>
                      <a:pt x="4414" y="3283"/>
                    </a:cubicBezTo>
                    <a:cubicBezTo>
                      <a:pt x="4404" y="3348"/>
                      <a:pt x="4382" y="3413"/>
                      <a:pt x="4371" y="3479"/>
                    </a:cubicBezTo>
                    <a:cubicBezTo>
                      <a:pt x="4360" y="3599"/>
                      <a:pt x="4360" y="3708"/>
                      <a:pt x="4349" y="3828"/>
                    </a:cubicBezTo>
                    <a:cubicBezTo>
                      <a:pt x="4349" y="3871"/>
                      <a:pt x="4327" y="3915"/>
                      <a:pt x="4305" y="3947"/>
                    </a:cubicBezTo>
                    <a:cubicBezTo>
                      <a:pt x="4207" y="4056"/>
                      <a:pt x="4109" y="4165"/>
                      <a:pt x="4011" y="4274"/>
                    </a:cubicBezTo>
                    <a:cubicBezTo>
                      <a:pt x="3989" y="4285"/>
                      <a:pt x="3968" y="4307"/>
                      <a:pt x="3946" y="4318"/>
                    </a:cubicBezTo>
                    <a:lnTo>
                      <a:pt x="3924" y="4296"/>
                    </a:lnTo>
                    <a:cubicBezTo>
                      <a:pt x="3898" y="4245"/>
                      <a:pt x="3884" y="4224"/>
                      <a:pt x="3861" y="4224"/>
                    </a:cubicBezTo>
                    <a:cubicBezTo>
                      <a:pt x="3845" y="4224"/>
                      <a:pt x="3825" y="4235"/>
                      <a:pt x="3793" y="4253"/>
                    </a:cubicBezTo>
                    <a:cubicBezTo>
                      <a:pt x="3771" y="4274"/>
                      <a:pt x="3750" y="4285"/>
                      <a:pt x="3717" y="4318"/>
                    </a:cubicBezTo>
                    <a:cubicBezTo>
                      <a:pt x="3706" y="4133"/>
                      <a:pt x="3673" y="3958"/>
                      <a:pt x="3673" y="3795"/>
                    </a:cubicBezTo>
                    <a:cubicBezTo>
                      <a:pt x="3673" y="3468"/>
                      <a:pt x="3684" y="3152"/>
                      <a:pt x="3695" y="2825"/>
                    </a:cubicBezTo>
                    <a:cubicBezTo>
                      <a:pt x="3706" y="2465"/>
                      <a:pt x="3717" y="2106"/>
                      <a:pt x="3728" y="1735"/>
                    </a:cubicBezTo>
                    <a:cubicBezTo>
                      <a:pt x="3728" y="1572"/>
                      <a:pt x="3717" y="1408"/>
                      <a:pt x="3717" y="1245"/>
                    </a:cubicBezTo>
                    <a:cubicBezTo>
                      <a:pt x="3717" y="1016"/>
                      <a:pt x="3673" y="776"/>
                      <a:pt x="3575" y="569"/>
                    </a:cubicBezTo>
                    <a:cubicBezTo>
                      <a:pt x="3532" y="427"/>
                      <a:pt x="3412" y="340"/>
                      <a:pt x="3270" y="329"/>
                    </a:cubicBezTo>
                    <a:cubicBezTo>
                      <a:pt x="3161" y="329"/>
                      <a:pt x="3052" y="318"/>
                      <a:pt x="2954" y="307"/>
                    </a:cubicBezTo>
                    <a:lnTo>
                      <a:pt x="2812" y="297"/>
                    </a:lnTo>
                    <a:cubicBezTo>
                      <a:pt x="2812" y="286"/>
                      <a:pt x="2812" y="286"/>
                      <a:pt x="2812" y="275"/>
                    </a:cubicBezTo>
                    <a:lnTo>
                      <a:pt x="2910" y="242"/>
                    </a:lnTo>
                    <a:cubicBezTo>
                      <a:pt x="2910" y="242"/>
                      <a:pt x="2910" y="231"/>
                      <a:pt x="2910" y="231"/>
                    </a:cubicBezTo>
                    <a:lnTo>
                      <a:pt x="1842" y="351"/>
                    </a:lnTo>
                    <a:cubicBezTo>
                      <a:pt x="1864" y="373"/>
                      <a:pt x="1886" y="395"/>
                      <a:pt x="1886" y="406"/>
                    </a:cubicBezTo>
                    <a:cubicBezTo>
                      <a:pt x="1897" y="471"/>
                      <a:pt x="1864" y="536"/>
                      <a:pt x="1799" y="558"/>
                    </a:cubicBezTo>
                    <a:cubicBezTo>
                      <a:pt x="1712" y="613"/>
                      <a:pt x="1614" y="656"/>
                      <a:pt x="1526" y="711"/>
                    </a:cubicBezTo>
                    <a:cubicBezTo>
                      <a:pt x="1461" y="754"/>
                      <a:pt x="1407" y="820"/>
                      <a:pt x="1374" y="896"/>
                    </a:cubicBezTo>
                    <a:cubicBezTo>
                      <a:pt x="1417" y="885"/>
                      <a:pt x="1461" y="885"/>
                      <a:pt x="1472" y="863"/>
                    </a:cubicBezTo>
                    <a:cubicBezTo>
                      <a:pt x="1559" y="765"/>
                      <a:pt x="1679" y="689"/>
                      <a:pt x="1799" y="645"/>
                    </a:cubicBezTo>
                    <a:cubicBezTo>
                      <a:pt x="1810" y="645"/>
                      <a:pt x="1821" y="656"/>
                      <a:pt x="1842" y="656"/>
                    </a:cubicBezTo>
                    <a:cubicBezTo>
                      <a:pt x="1821" y="732"/>
                      <a:pt x="1810" y="809"/>
                      <a:pt x="1799" y="885"/>
                    </a:cubicBezTo>
                    <a:cubicBezTo>
                      <a:pt x="1788" y="961"/>
                      <a:pt x="1777" y="1038"/>
                      <a:pt x="1766" y="1114"/>
                    </a:cubicBezTo>
                    <a:cubicBezTo>
                      <a:pt x="1755" y="1190"/>
                      <a:pt x="1744" y="1266"/>
                      <a:pt x="1733" y="1343"/>
                    </a:cubicBezTo>
                    <a:cubicBezTo>
                      <a:pt x="1723" y="1419"/>
                      <a:pt x="1712" y="1506"/>
                      <a:pt x="1712" y="1583"/>
                    </a:cubicBezTo>
                    <a:cubicBezTo>
                      <a:pt x="1701" y="1659"/>
                      <a:pt x="1701" y="1735"/>
                      <a:pt x="1701" y="1811"/>
                    </a:cubicBezTo>
                    <a:cubicBezTo>
                      <a:pt x="1701" y="1888"/>
                      <a:pt x="1646" y="1964"/>
                      <a:pt x="1701" y="2040"/>
                    </a:cubicBezTo>
                    <a:lnTo>
                      <a:pt x="1755" y="1942"/>
                    </a:lnTo>
                    <a:lnTo>
                      <a:pt x="1755" y="1942"/>
                    </a:lnTo>
                    <a:cubicBezTo>
                      <a:pt x="1755" y="2018"/>
                      <a:pt x="1744" y="2106"/>
                      <a:pt x="1733" y="2182"/>
                    </a:cubicBezTo>
                    <a:cubicBezTo>
                      <a:pt x="1723" y="2204"/>
                      <a:pt x="1723" y="2215"/>
                      <a:pt x="1701" y="2236"/>
                    </a:cubicBezTo>
                    <a:cubicBezTo>
                      <a:pt x="1635" y="2269"/>
                      <a:pt x="1657" y="2334"/>
                      <a:pt x="1657" y="2389"/>
                    </a:cubicBezTo>
                    <a:lnTo>
                      <a:pt x="1657" y="2672"/>
                    </a:lnTo>
                    <a:cubicBezTo>
                      <a:pt x="1646" y="2847"/>
                      <a:pt x="1624" y="3021"/>
                      <a:pt x="1614" y="3195"/>
                    </a:cubicBezTo>
                    <a:cubicBezTo>
                      <a:pt x="1559" y="3762"/>
                      <a:pt x="1537" y="4340"/>
                      <a:pt x="1537" y="4917"/>
                    </a:cubicBezTo>
                    <a:cubicBezTo>
                      <a:pt x="1548" y="5233"/>
                      <a:pt x="1559" y="5539"/>
                      <a:pt x="1570" y="5855"/>
                    </a:cubicBezTo>
                    <a:cubicBezTo>
                      <a:pt x="1570" y="5876"/>
                      <a:pt x="1570" y="5898"/>
                      <a:pt x="1581" y="5931"/>
                    </a:cubicBezTo>
                    <a:lnTo>
                      <a:pt x="1603" y="5931"/>
                    </a:lnTo>
                    <a:cubicBezTo>
                      <a:pt x="1614" y="5724"/>
                      <a:pt x="1603" y="5517"/>
                      <a:pt x="1614" y="5321"/>
                    </a:cubicBezTo>
                    <a:cubicBezTo>
                      <a:pt x="1635" y="6378"/>
                      <a:pt x="1723" y="7446"/>
                      <a:pt x="1875" y="8492"/>
                    </a:cubicBezTo>
                    <a:lnTo>
                      <a:pt x="1766" y="8536"/>
                    </a:lnTo>
                    <a:lnTo>
                      <a:pt x="1842" y="8448"/>
                    </a:lnTo>
                    <a:cubicBezTo>
                      <a:pt x="1810" y="8437"/>
                      <a:pt x="1788" y="8427"/>
                      <a:pt x="1777" y="8427"/>
                    </a:cubicBezTo>
                    <a:cubicBezTo>
                      <a:pt x="1657" y="8437"/>
                      <a:pt x="1548" y="8448"/>
                      <a:pt x="1428" y="8470"/>
                    </a:cubicBezTo>
                    <a:cubicBezTo>
                      <a:pt x="1407" y="8470"/>
                      <a:pt x="1385" y="8503"/>
                      <a:pt x="1374" y="8525"/>
                    </a:cubicBezTo>
                    <a:cubicBezTo>
                      <a:pt x="1352" y="8557"/>
                      <a:pt x="1341" y="8590"/>
                      <a:pt x="1330" y="8623"/>
                    </a:cubicBezTo>
                    <a:cubicBezTo>
                      <a:pt x="1461" y="8645"/>
                      <a:pt x="1450" y="8743"/>
                      <a:pt x="1461" y="8830"/>
                    </a:cubicBezTo>
                    <a:cubicBezTo>
                      <a:pt x="1461" y="8928"/>
                      <a:pt x="1461" y="9026"/>
                      <a:pt x="1472" y="9124"/>
                    </a:cubicBezTo>
                    <a:cubicBezTo>
                      <a:pt x="1483" y="9146"/>
                      <a:pt x="1483" y="9157"/>
                      <a:pt x="1472" y="9168"/>
                    </a:cubicBezTo>
                    <a:cubicBezTo>
                      <a:pt x="1407" y="9200"/>
                      <a:pt x="1341" y="9233"/>
                      <a:pt x="1287" y="9266"/>
                    </a:cubicBezTo>
                    <a:cubicBezTo>
                      <a:pt x="1189" y="9331"/>
                      <a:pt x="1090" y="9396"/>
                      <a:pt x="981" y="9462"/>
                    </a:cubicBezTo>
                    <a:cubicBezTo>
                      <a:pt x="938" y="9495"/>
                      <a:pt x="905" y="9538"/>
                      <a:pt x="862" y="9582"/>
                    </a:cubicBezTo>
                    <a:cubicBezTo>
                      <a:pt x="840" y="9593"/>
                      <a:pt x="818" y="9614"/>
                      <a:pt x="796" y="9614"/>
                    </a:cubicBezTo>
                    <a:cubicBezTo>
                      <a:pt x="633" y="9614"/>
                      <a:pt x="480" y="9614"/>
                      <a:pt x="317" y="9604"/>
                    </a:cubicBezTo>
                    <a:cubicBezTo>
                      <a:pt x="302" y="9601"/>
                      <a:pt x="287" y="9600"/>
                      <a:pt x="273" y="9600"/>
                    </a:cubicBezTo>
                    <a:cubicBezTo>
                      <a:pt x="223" y="9600"/>
                      <a:pt x="176" y="9616"/>
                      <a:pt x="142" y="9658"/>
                    </a:cubicBezTo>
                    <a:cubicBezTo>
                      <a:pt x="55" y="9745"/>
                      <a:pt x="1" y="9876"/>
                      <a:pt x="1" y="10007"/>
                    </a:cubicBezTo>
                    <a:cubicBezTo>
                      <a:pt x="12" y="10007"/>
                      <a:pt x="33" y="10018"/>
                      <a:pt x="55" y="10018"/>
                    </a:cubicBezTo>
                    <a:cubicBezTo>
                      <a:pt x="240" y="10018"/>
                      <a:pt x="426" y="10018"/>
                      <a:pt x="600" y="10007"/>
                    </a:cubicBezTo>
                    <a:cubicBezTo>
                      <a:pt x="658" y="9994"/>
                      <a:pt x="715" y="9989"/>
                      <a:pt x="770" y="9989"/>
                    </a:cubicBezTo>
                    <a:cubicBezTo>
                      <a:pt x="809" y="9989"/>
                      <a:pt x="847" y="9991"/>
                      <a:pt x="883" y="9996"/>
                    </a:cubicBezTo>
                    <a:cubicBezTo>
                      <a:pt x="900" y="10001"/>
                      <a:pt x="916" y="10004"/>
                      <a:pt x="931" y="10004"/>
                    </a:cubicBezTo>
                    <a:cubicBezTo>
                      <a:pt x="946" y="10004"/>
                      <a:pt x="960" y="10001"/>
                      <a:pt x="971" y="9996"/>
                    </a:cubicBezTo>
                    <a:lnTo>
                      <a:pt x="1265" y="9963"/>
                    </a:lnTo>
                    <a:cubicBezTo>
                      <a:pt x="1505" y="9930"/>
                      <a:pt x="1733" y="9832"/>
                      <a:pt x="1919" y="9691"/>
                    </a:cubicBezTo>
                    <a:lnTo>
                      <a:pt x="2137" y="9505"/>
                    </a:lnTo>
                    <a:lnTo>
                      <a:pt x="2158" y="9505"/>
                    </a:lnTo>
                    <a:cubicBezTo>
                      <a:pt x="2191" y="9516"/>
                      <a:pt x="2213" y="9527"/>
                      <a:pt x="2246" y="9538"/>
                    </a:cubicBezTo>
                    <a:cubicBezTo>
                      <a:pt x="2257" y="9505"/>
                      <a:pt x="2267" y="9473"/>
                      <a:pt x="2267" y="9440"/>
                    </a:cubicBezTo>
                    <a:cubicBezTo>
                      <a:pt x="2267" y="9386"/>
                      <a:pt x="2289" y="9331"/>
                      <a:pt x="2311" y="9287"/>
                    </a:cubicBezTo>
                    <a:cubicBezTo>
                      <a:pt x="2322" y="9255"/>
                      <a:pt x="2333" y="9222"/>
                      <a:pt x="2333" y="9200"/>
                    </a:cubicBezTo>
                    <a:lnTo>
                      <a:pt x="2333" y="9200"/>
                    </a:lnTo>
                    <a:cubicBezTo>
                      <a:pt x="2327" y="9201"/>
                      <a:pt x="2322" y="9201"/>
                      <a:pt x="2317" y="9201"/>
                    </a:cubicBezTo>
                    <a:cubicBezTo>
                      <a:pt x="2247" y="9201"/>
                      <a:pt x="2256" y="9133"/>
                      <a:pt x="2246" y="9102"/>
                    </a:cubicBezTo>
                    <a:cubicBezTo>
                      <a:pt x="2235" y="9070"/>
                      <a:pt x="2235" y="9048"/>
                      <a:pt x="2235" y="9015"/>
                    </a:cubicBezTo>
                    <a:cubicBezTo>
                      <a:pt x="2202" y="8819"/>
                      <a:pt x="2180" y="8623"/>
                      <a:pt x="2158" y="8416"/>
                    </a:cubicBezTo>
                    <a:lnTo>
                      <a:pt x="1973" y="8448"/>
                    </a:lnTo>
                    <a:cubicBezTo>
                      <a:pt x="1962" y="8427"/>
                      <a:pt x="1962" y="8405"/>
                      <a:pt x="1951" y="8383"/>
                    </a:cubicBezTo>
                    <a:cubicBezTo>
                      <a:pt x="1930" y="8078"/>
                      <a:pt x="1886" y="7773"/>
                      <a:pt x="1864" y="7478"/>
                    </a:cubicBezTo>
                    <a:cubicBezTo>
                      <a:pt x="1832" y="6923"/>
                      <a:pt x="1788" y="6389"/>
                      <a:pt x="1766" y="5822"/>
                    </a:cubicBezTo>
                    <a:cubicBezTo>
                      <a:pt x="1744" y="5255"/>
                      <a:pt x="1755" y="4678"/>
                      <a:pt x="1744" y="4111"/>
                    </a:cubicBezTo>
                    <a:lnTo>
                      <a:pt x="1744" y="3108"/>
                    </a:lnTo>
                    <a:cubicBezTo>
                      <a:pt x="1744" y="3010"/>
                      <a:pt x="1744" y="2901"/>
                      <a:pt x="1755" y="2803"/>
                    </a:cubicBezTo>
                    <a:cubicBezTo>
                      <a:pt x="1832" y="2356"/>
                      <a:pt x="1897" y="1920"/>
                      <a:pt x="1973" y="1474"/>
                    </a:cubicBezTo>
                    <a:cubicBezTo>
                      <a:pt x="1984" y="1354"/>
                      <a:pt x="2017" y="1234"/>
                      <a:pt x="2060" y="1125"/>
                    </a:cubicBezTo>
                    <a:cubicBezTo>
                      <a:pt x="2148" y="907"/>
                      <a:pt x="2257" y="700"/>
                      <a:pt x="2376" y="493"/>
                    </a:cubicBezTo>
                    <a:cubicBezTo>
                      <a:pt x="2426" y="393"/>
                      <a:pt x="2526" y="332"/>
                      <a:pt x="2633" y="332"/>
                    </a:cubicBezTo>
                    <a:cubicBezTo>
                      <a:pt x="2667" y="332"/>
                      <a:pt x="2702" y="338"/>
                      <a:pt x="2736" y="351"/>
                    </a:cubicBezTo>
                    <a:cubicBezTo>
                      <a:pt x="2780" y="351"/>
                      <a:pt x="2823" y="362"/>
                      <a:pt x="2867" y="362"/>
                    </a:cubicBezTo>
                    <a:cubicBezTo>
                      <a:pt x="3009" y="373"/>
                      <a:pt x="3150" y="373"/>
                      <a:pt x="3303" y="384"/>
                    </a:cubicBezTo>
                    <a:cubicBezTo>
                      <a:pt x="3412" y="406"/>
                      <a:pt x="3499" y="504"/>
                      <a:pt x="3510" y="623"/>
                    </a:cubicBezTo>
                    <a:cubicBezTo>
                      <a:pt x="3510" y="754"/>
                      <a:pt x="3521" y="896"/>
                      <a:pt x="3521" y="1027"/>
                    </a:cubicBezTo>
                    <a:cubicBezTo>
                      <a:pt x="3532" y="1550"/>
                      <a:pt x="3543" y="2073"/>
                      <a:pt x="3553" y="2596"/>
                    </a:cubicBezTo>
                    <a:cubicBezTo>
                      <a:pt x="3564" y="3065"/>
                      <a:pt x="3575" y="3533"/>
                      <a:pt x="3597" y="4002"/>
                    </a:cubicBezTo>
                    <a:cubicBezTo>
                      <a:pt x="3608" y="4122"/>
                      <a:pt x="3619" y="4242"/>
                      <a:pt x="3641" y="4362"/>
                    </a:cubicBezTo>
                    <a:cubicBezTo>
                      <a:pt x="3652" y="4438"/>
                      <a:pt x="3706" y="4492"/>
                      <a:pt x="3771" y="4492"/>
                    </a:cubicBezTo>
                    <a:cubicBezTo>
                      <a:pt x="3848" y="4503"/>
                      <a:pt x="3859" y="4536"/>
                      <a:pt x="3880" y="4590"/>
                    </a:cubicBezTo>
                    <a:cubicBezTo>
                      <a:pt x="3902" y="4721"/>
                      <a:pt x="3946" y="4841"/>
                      <a:pt x="3978" y="4961"/>
                    </a:cubicBezTo>
                    <a:cubicBezTo>
                      <a:pt x="4000" y="5015"/>
                      <a:pt x="4022" y="5059"/>
                      <a:pt x="4033" y="5114"/>
                    </a:cubicBezTo>
                    <a:cubicBezTo>
                      <a:pt x="4066" y="5222"/>
                      <a:pt x="4120" y="5331"/>
                      <a:pt x="4196" y="5430"/>
                    </a:cubicBezTo>
                    <a:lnTo>
                      <a:pt x="4229" y="5430"/>
                    </a:lnTo>
                    <a:cubicBezTo>
                      <a:pt x="4229" y="5408"/>
                      <a:pt x="4229" y="5386"/>
                      <a:pt x="4218" y="5364"/>
                    </a:cubicBezTo>
                    <a:cubicBezTo>
                      <a:pt x="4153" y="5233"/>
                      <a:pt x="4175" y="5070"/>
                      <a:pt x="4262" y="4961"/>
                    </a:cubicBezTo>
                    <a:lnTo>
                      <a:pt x="4305" y="4896"/>
                    </a:lnTo>
                    <a:cubicBezTo>
                      <a:pt x="4447" y="4656"/>
                      <a:pt x="4621" y="4438"/>
                      <a:pt x="4829" y="4253"/>
                    </a:cubicBezTo>
                    <a:cubicBezTo>
                      <a:pt x="4959" y="4100"/>
                      <a:pt x="5134" y="3991"/>
                      <a:pt x="5330" y="3937"/>
                    </a:cubicBezTo>
                    <a:cubicBezTo>
                      <a:pt x="5352" y="3926"/>
                      <a:pt x="5384" y="3915"/>
                      <a:pt x="5406" y="3904"/>
                    </a:cubicBezTo>
                    <a:cubicBezTo>
                      <a:pt x="5493" y="3871"/>
                      <a:pt x="5570" y="3838"/>
                      <a:pt x="5657" y="3806"/>
                    </a:cubicBezTo>
                    <a:cubicBezTo>
                      <a:pt x="5689" y="3795"/>
                      <a:pt x="5733" y="3784"/>
                      <a:pt x="5766" y="3773"/>
                    </a:cubicBezTo>
                    <a:cubicBezTo>
                      <a:pt x="5798" y="3849"/>
                      <a:pt x="5820" y="3926"/>
                      <a:pt x="5766" y="3980"/>
                    </a:cubicBezTo>
                    <a:cubicBezTo>
                      <a:pt x="5711" y="4024"/>
                      <a:pt x="5657" y="4056"/>
                      <a:pt x="5591" y="4089"/>
                    </a:cubicBezTo>
                    <a:cubicBezTo>
                      <a:pt x="5559" y="4111"/>
                      <a:pt x="5515" y="4122"/>
                      <a:pt x="5482" y="4133"/>
                    </a:cubicBezTo>
                    <a:cubicBezTo>
                      <a:pt x="5221" y="4285"/>
                      <a:pt x="4970" y="4481"/>
                      <a:pt x="4763" y="4710"/>
                    </a:cubicBezTo>
                    <a:cubicBezTo>
                      <a:pt x="4741" y="4732"/>
                      <a:pt x="4709" y="4765"/>
                      <a:pt x="4687" y="4765"/>
                    </a:cubicBezTo>
                    <a:cubicBezTo>
                      <a:pt x="4643" y="4776"/>
                      <a:pt x="4611" y="4797"/>
                      <a:pt x="4589" y="4830"/>
                    </a:cubicBezTo>
                    <a:cubicBezTo>
                      <a:pt x="4458" y="4994"/>
                      <a:pt x="4349" y="5179"/>
                      <a:pt x="4273" y="5375"/>
                    </a:cubicBezTo>
                    <a:cubicBezTo>
                      <a:pt x="4273" y="5386"/>
                      <a:pt x="4273" y="5397"/>
                      <a:pt x="4273" y="5419"/>
                    </a:cubicBezTo>
                    <a:cubicBezTo>
                      <a:pt x="4283" y="5423"/>
                      <a:pt x="4292" y="5425"/>
                      <a:pt x="4299" y="5425"/>
                    </a:cubicBezTo>
                    <a:cubicBezTo>
                      <a:pt x="4332" y="5425"/>
                      <a:pt x="4342" y="5391"/>
                      <a:pt x="4360" y="5364"/>
                    </a:cubicBezTo>
                    <a:cubicBezTo>
                      <a:pt x="4534" y="5092"/>
                      <a:pt x="4741" y="4841"/>
                      <a:pt x="4970" y="4623"/>
                    </a:cubicBezTo>
                    <a:cubicBezTo>
                      <a:pt x="5112" y="4492"/>
                      <a:pt x="5264" y="4383"/>
                      <a:pt x="5417" y="4263"/>
                    </a:cubicBezTo>
                    <a:lnTo>
                      <a:pt x="5417" y="4263"/>
                    </a:lnTo>
                    <a:lnTo>
                      <a:pt x="5275" y="4416"/>
                    </a:lnTo>
                    <a:cubicBezTo>
                      <a:pt x="5472" y="4318"/>
                      <a:pt x="5613" y="4154"/>
                      <a:pt x="5798" y="4035"/>
                    </a:cubicBezTo>
                    <a:lnTo>
                      <a:pt x="5842" y="4144"/>
                    </a:lnTo>
                    <a:cubicBezTo>
                      <a:pt x="5907" y="4100"/>
                      <a:pt x="5875" y="4046"/>
                      <a:pt x="5886" y="4002"/>
                    </a:cubicBezTo>
                    <a:cubicBezTo>
                      <a:pt x="5907" y="3958"/>
                      <a:pt x="5940" y="3915"/>
                      <a:pt x="5962" y="3882"/>
                    </a:cubicBezTo>
                    <a:cubicBezTo>
                      <a:pt x="5929" y="3751"/>
                      <a:pt x="5875" y="3642"/>
                      <a:pt x="5798" y="3544"/>
                    </a:cubicBezTo>
                    <a:cubicBezTo>
                      <a:pt x="5766" y="3490"/>
                      <a:pt x="5711" y="3457"/>
                      <a:pt x="5646" y="3457"/>
                    </a:cubicBezTo>
                    <a:cubicBezTo>
                      <a:pt x="5613" y="3453"/>
                      <a:pt x="5581" y="3452"/>
                      <a:pt x="5548" y="3452"/>
                    </a:cubicBezTo>
                    <a:cubicBezTo>
                      <a:pt x="5385" y="3452"/>
                      <a:pt x="5225" y="3497"/>
                      <a:pt x="5079" y="3588"/>
                    </a:cubicBezTo>
                    <a:cubicBezTo>
                      <a:pt x="4839" y="3740"/>
                      <a:pt x="4621" y="3937"/>
                      <a:pt x="4436" y="4154"/>
                    </a:cubicBezTo>
                    <a:cubicBezTo>
                      <a:pt x="4404" y="4187"/>
                      <a:pt x="4382" y="4231"/>
                      <a:pt x="4360" y="4274"/>
                    </a:cubicBezTo>
                    <a:cubicBezTo>
                      <a:pt x="4360" y="4285"/>
                      <a:pt x="4371" y="4307"/>
                      <a:pt x="4371" y="4351"/>
                    </a:cubicBezTo>
                    <a:cubicBezTo>
                      <a:pt x="4404" y="4307"/>
                      <a:pt x="4425" y="4274"/>
                      <a:pt x="4447" y="4242"/>
                    </a:cubicBezTo>
                    <a:cubicBezTo>
                      <a:pt x="4458" y="4220"/>
                      <a:pt x="4480" y="4187"/>
                      <a:pt x="4502" y="4187"/>
                    </a:cubicBezTo>
                    <a:cubicBezTo>
                      <a:pt x="4578" y="4176"/>
                      <a:pt x="4600" y="4111"/>
                      <a:pt x="4643" y="4067"/>
                    </a:cubicBezTo>
                    <a:cubicBezTo>
                      <a:pt x="4730" y="3947"/>
                      <a:pt x="4829" y="3849"/>
                      <a:pt x="4959" y="3773"/>
                    </a:cubicBezTo>
                    <a:cubicBezTo>
                      <a:pt x="4981" y="3751"/>
                      <a:pt x="5003" y="3740"/>
                      <a:pt x="5025" y="3719"/>
                    </a:cubicBezTo>
                    <a:cubicBezTo>
                      <a:pt x="5145" y="3610"/>
                      <a:pt x="5286" y="3544"/>
                      <a:pt x="5450" y="3511"/>
                    </a:cubicBezTo>
                    <a:cubicBezTo>
                      <a:pt x="5493" y="3501"/>
                      <a:pt x="5537" y="3501"/>
                      <a:pt x="5591" y="3501"/>
                    </a:cubicBezTo>
                    <a:cubicBezTo>
                      <a:pt x="5700" y="3501"/>
                      <a:pt x="5788" y="3610"/>
                      <a:pt x="5766" y="3719"/>
                    </a:cubicBezTo>
                    <a:cubicBezTo>
                      <a:pt x="5711" y="3740"/>
                      <a:pt x="5646" y="3751"/>
                      <a:pt x="5581" y="3762"/>
                    </a:cubicBezTo>
                    <a:cubicBezTo>
                      <a:pt x="5472" y="3773"/>
                      <a:pt x="5352" y="3806"/>
                      <a:pt x="5254" y="3860"/>
                    </a:cubicBezTo>
                    <a:cubicBezTo>
                      <a:pt x="5003" y="3991"/>
                      <a:pt x="4774" y="4165"/>
                      <a:pt x="4589" y="4383"/>
                    </a:cubicBezTo>
                    <a:cubicBezTo>
                      <a:pt x="4447" y="4547"/>
                      <a:pt x="4316" y="4732"/>
                      <a:pt x="4186" y="4896"/>
                    </a:cubicBezTo>
                    <a:lnTo>
                      <a:pt x="4109" y="5005"/>
                    </a:lnTo>
                    <a:cubicBezTo>
                      <a:pt x="4044" y="4819"/>
                      <a:pt x="4000" y="4645"/>
                      <a:pt x="3957" y="4460"/>
                    </a:cubicBezTo>
                    <a:cubicBezTo>
                      <a:pt x="4066" y="4383"/>
                      <a:pt x="4164" y="4296"/>
                      <a:pt x="4262" y="4209"/>
                    </a:cubicBezTo>
                    <a:cubicBezTo>
                      <a:pt x="4338" y="4111"/>
                      <a:pt x="4404" y="4024"/>
                      <a:pt x="4469" y="3915"/>
                    </a:cubicBezTo>
                    <a:cubicBezTo>
                      <a:pt x="4502" y="3893"/>
                      <a:pt x="4512" y="3849"/>
                      <a:pt x="4469" y="3828"/>
                    </a:cubicBezTo>
                    <a:cubicBezTo>
                      <a:pt x="4404" y="3773"/>
                      <a:pt x="4414" y="3719"/>
                      <a:pt x="4436" y="3653"/>
                    </a:cubicBezTo>
                    <a:cubicBezTo>
                      <a:pt x="4480" y="3566"/>
                      <a:pt x="4512" y="3468"/>
                      <a:pt x="4523" y="3370"/>
                    </a:cubicBezTo>
                    <a:cubicBezTo>
                      <a:pt x="4534" y="3206"/>
                      <a:pt x="4545" y="3043"/>
                      <a:pt x="4556" y="2879"/>
                    </a:cubicBezTo>
                    <a:cubicBezTo>
                      <a:pt x="4589" y="2389"/>
                      <a:pt x="4621" y="1920"/>
                      <a:pt x="4654" y="1441"/>
                    </a:cubicBezTo>
                    <a:cubicBezTo>
                      <a:pt x="4665" y="1299"/>
                      <a:pt x="4676" y="1168"/>
                      <a:pt x="4687" y="1027"/>
                    </a:cubicBezTo>
                    <a:cubicBezTo>
                      <a:pt x="4698" y="1005"/>
                      <a:pt x="4698" y="972"/>
                      <a:pt x="4720" y="961"/>
                    </a:cubicBezTo>
                    <a:cubicBezTo>
                      <a:pt x="4774" y="929"/>
                      <a:pt x="4774" y="885"/>
                      <a:pt x="4774" y="831"/>
                    </a:cubicBezTo>
                    <a:cubicBezTo>
                      <a:pt x="4785" y="623"/>
                      <a:pt x="4774" y="427"/>
                      <a:pt x="4730" y="220"/>
                    </a:cubicBezTo>
                    <a:cubicBezTo>
                      <a:pt x="4720" y="166"/>
                      <a:pt x="4698" y="111"/>
                      <a:pt x="4676" y="57"/>
                    </a:cubicBezTo>
                    <a:cubicBezTo>
                      <a:pt x="4667" y="28"/>
                      <a:pt x="4657" y="0"/>
                      <a:pt x="46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362;p34">
                <a:extLst>
                  <a:ext uri="{FF2B5EF4-FFF2-40B4-BE49-F238E27FC236}">
                    <a16:creationId xmlns:a16="http://schemas.microsoft.com/office/drawing/2014/main" id="{33E2555C-EF80-9952-888D-59714CFF5E69}"/>
                  </a:ext>
                </a:extLst>
              </p:cNvPr>
              <p:cNvSpPr/>
              <p:nvPr/>
            </p:nvSpPr>
            <p:spPr>
              <a:xfrm flipH="1">
                <a:off x="8179616" y="3807800"/>
                <a:ext cx="45638" cy="314136"/>
              </a:xfrm>
              <a:custGeom>
                <a:avLst/>
                <a:gdLst/>
                <a:ahLst/>
                <a:cxnLst/>
                <a:rect l="l" t="t" r="r" b="b"/>
                <a:pathLst>
                  <a:path w="274" h="1886" extrusionOk="0">
                    <a:moveTo>
                      <a:pt x="45" y="0"/>
                    </a:moveTo>
                    <a:cubicBezTo>
                      <a:pt x="1" y="284"/>
                      <a:pt x="175" y="1722"/>
                      <a:pt x="273" y="1886"/>
                    </a:cubicBezTo>
                    <a:lnTo>
                      <a:pt x="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363;p34">
                <a:extLst>
                  <a:ext uri="{FF2B5EF4-FFF2-40B4-BE49-F238E27FC236}">
                    <a16:creationId xmlns:a16="http://schemas.microsoft.com/office/drawing/2014/main" id="{D9EB38EF-C2D8-1087-DA5A-CF6CD826F5D0}"/>
                  </a:ext>
                </a:extLst>
              </p:cNvPr>
              <p:cNvSpPr/>
              <p:nvPr/>
            </p:nvSpPr>
            <p:spPr>
              <a:xfrm flipH="1">
                <a:off x="7478891" y="1785578"/>
                <a:ext cx="118259" cy="138246"/>
              </a:xfrm>
              <a:custGeom>
                <a:avLst/>
                <a:gdLst/>
                <a:ahLst/>
                <a:cxnLst/>
                <a:rect l="l" t="t" r="r" b="b"/>
                <a:pathLst>
                  <a:path w="710" h="830" extrusionOk="0">
                    <a:moveTo>
                      <a:pt x="183" y="1"/>
                    </a:moveTo>
                    <a:cubicBezTo>
                      <a:pt x="148" y="1"/>
                      <a:pt x="113" y="5"/>
                      <a:pt x="77" y="12"/>
                    </a:cubicBezTo>
                    <a:cubicBezTo>
                      <a:pt x="12" y="23"/>
                      <a:pt x="1" y="55"/>
                      <a:pt x="44" y="132"/>
                    </a:cubicBezTo>
                    <a:cubicBezTo>
                      <a:pt x="88" y="62"/>
                      <a:pt x="104" y="41"/>
                      <a:pt x="153" y="41"/>
                    </a:cubicBezTo>
                    <a:cubicBezTo>
                      <a:pt x="165" y="41"/>
                      <a:pt x="179" y="42"/>
                      <a:pt x="197" y="45"/>
                    </a:cubicBezTo>
                    <a:cubicBezTo>
                      <a:pt x="317" y="55"/>
                      <a:pt x="415" y="110"/>
                      <a:pt x="513" y="175"/>
                    </a:cubicBezTo>
                    <a:cubicBezTo>
                      <a:pt x="524" y="197"/>
                      <a:pt x="546" y="219"/>
                      <a:pt x="557" y="241"/>
                    </a:cubicBezTo>
                    <a:cubicBezTo>
                      <a:pt x="600" y="393"/>
                      <a:pt x="600" y="557"/>
                      <a:pt x="557" y="709"/>
                    </a:cubicBezTo>
                    <a:cubicBezTo>
                      <a:pt x="546" y="753"/>
                      <a:pt x="535" y="786"/>
                      <a:pt x="535" y="829"/>
                    </a:cubicBezTo>
                    <a:cubicBezTo>
                      <a:pt x="600" y="829"/>
                      <a:pt x="655" y="775"/>
                      <a:pt x="666" y="709"/>
                    </a:cubicBezTo>
                    <a:cubicBezTo>
                      <a:pt x="709" y="557"/>
                      <a:pt x="698" y="393"/>
                      <a:pt x="644" y="241"/>
                    </a:cubicBezTo>
                    <a:cubicBezTo>
                      <a:pt x="633" y="219"/>
                      <a:pt x="622" y="197"/>
                      <a:pt x="600" y="186"/>
                    </a:cubicBezTo>
                    <a:cubicBezTo>
                      <a:pt x="535" y="132"/>
                      <a:pt x="458" y="88"/>
                      <a:pt x="382" y="45"/>
                    </a:cubicBezTo>
                    <a:cubicBezTo>
                      <a:pt x="317" y="15"/>
                      <a:pt x="251" y="1"/>
                      <a:pt x="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364;p34">
                <a:extLst>
                  <a:ext uri="{FF2B5EF4-FFF2-40B4-BE49-F238E27FC236}">
                    <a16:creationId xmlns:a16="http://schemas.microsoft.com/office/drawing/2014/main" id="{70D73226-70D6-F97C-BF09-9476983436C0}"/>
                  </a:ext>
                </a:extLst>
              </p:cNvPr>
              <p:cNvSpPr/>
              <p:nvPr/>
            </p:nvSpPr>
            <p:spPr>
              <a:xfrm flipH="1">
                <a:off x="8154131" y="1631342"/>
                <a:ext cx="101936" cy="49469"/>
              </a:xfrm>
              <a:custGeom>
                <a:avLst/>
                <a:gdLst/>
                <a:ahLst/>
                <a:cxnLst/>
                <a:rect l="l" t="t" r="r" b="b"/>
                <a:pathLst>
                  <a:path w="612" h="297" extrusionOk="0">
                    <a:moveTo>
                      <a:pt x="1" y="1"/>
                    </a:moveTo>
                    <a:cubicBezTo>
                      <a:pt x="44" y="164"/>
                      <a:pt x="186" y="284"/>
                      <a:pt x="349" y="295"/>
                    </a:cubicBezTo>
                    <a:cubicBezTo>
                      <a:pt x="362" y="296"/>
                      <a:pt x="374" y="297"/>
                      <a:pt x="387" y="297"/>
                    </a:cubicBezTo>
                    <a:cubicBezTo>
                      <a:pt x="472" y="297"/>
                      <a:pt x="554" y="265"/>
                      <a:pt x="611" y="208"/>
                    </a:cubicBezTo>
                    <a:cubicBezTo>
                      <a:pt x="535" y="208"/>
                      <a:pt x="469" y="229"/>
                      <a:pt x="393" y="240"/>
                    </a:cubicBezTo>
                    <a:cubicBezTo>
                      <a:pt x="306" y="240"/>
                      <a:pt x="230" y="219"/>
                      <a:pt x="164" y="164"/>
                    </a:cubicBezTo>
                    <a:cubicBezTo>
                      <a:pt x="110" y="110"/>
                      <a:pt x="55" y="5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365;p34">
                <a:extLst>
                  <a:ext uri="{FF2B5EF4-FFF2-40B4-BE49-F238E27FC236}">
                    <a16:creationId xmlns:a16="http://schemas.microsoft.com/office/drawing/2014/main" id="{CCF8030F-AB47-B04E-BF54-F72FD019E4D7}"/>
                  </a:ext>
                </a:extLst>
              </p:cNvPr>
              <p:cNvSpPr/>
              <p:nvPr/>
            </p:nvSpPr>
            <p:spPr>
              <a:xfrm flipH="1">
                <a:off x="7954591" y="2754466"/>
                <a:ext cx="112596" cy="15157"/>
              </a:xfrm>
              <a:custGeom>
                <a:avLst/>
                <a:gdLst/>
                <a:ahLst/>
                <a:cxnLst/>
                <a:rect l="l" t="t" r="r" b="b"/>
                <a:pathLst>
                  <a:path w="676" h="91" extrusionOk="0">
                    <a:moveTo>
                      <a:pt x="567" y="1"/>
                    </a:moveTo>
                    <a:cubicBezTo>
                      <a:pt x="375" y="1"/>
                      <a:pt x="184" y="27"/>
                      <a:pt x="0" y="91"/>
                    </a:cubicBezTo>
                    <a:lnTo>
                      <a:pt x="676" y="4"/>
                    </a:lnTo>
                    <a:cubicBezTo>
                      <a:pt x="640" y="2"/>
                      <a:pt x="603"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366;p34">
                <a:extLst>
                  <a:ext uri="{FF2B5EF4-FFF2-40B4-BE49-F238E27FC236}">
                    <a16:creationId xmlns:a16="http://schemas.microsoft.com/office/drawing/2014/main" id="{71F8A9CD-3BB1-6148-ACE8-2E13E021EC80}"/>
                  </a:ext>
                </a:extLst>
              </p:cNvPr>
              <p:cNvSpPr/>
              <p:nvPr/>
            </p:nvSpPr>
            <p:spPr>
              <a:xfrm flipH="1">
                <a:off x="7693090" y="2918362"/>
                <a:ext cx="31147" cy="41974"/>
              </a:xfrm>
              <a:custGeom>
                <a:avLst/>
                <a:gdLst/>
                <a:ahLst/>
                <a:cxnLst/>
                <a:rect l="l" t="t" r="r" b="b"/>
                <a:pathLst>
                  <a:path w="187" h="252" extrusionOk="0">
                    <a:moveTo>
                      <a:pt x="186" y="0"/>
                    </a:moveTo>
                    <a:lnTo>
                      <a:pt x="186" y="0"/>
                    </a:lnTo>
                    <a:cubicBezTo>
                      <a:pt x="99" y="66"/>
                      <a:pt x="34" y="153"/>
                      <a:pt x="1" y="251"/>
                    </a:cubicBezTo>
                    <a:cubicBezTo>
                      <a:pt x="88" y="186"/>
                      <a:pt x="153" y="98"/>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367;p34">
                <a:extLst>
                  <a:ext uri="{FF2B5EF4-FFF2-40B4-BE49-F238E27FC236}">
                    <a16:creationId xmlns:a16="http://schemas.microsoft.com/office/drawing/2014/main" id="{5CACF9BB-7764-1B56-5887-DEEB99224481}"/>
                  </a:ext>
                </a:extLst>
              </p:cNvPr>
              <p:cNvSpPr/>
              <p:nvPr/>
            </p:nvSpPr>
            <p:spPr>
              <a:xfrm flipH="1">
                <a:off x="8126982" y="1551559"/>
                <a:ext cx="29148" cy="15490"/>
              </a:xfrm>
              <a:custGeom>
                <a:avLst/>
                <a:gdLst/>
                <a:ahLst/>
                <a:cxnLst/>
                <a:rect l="l" t="t" r="r" b="b"/>
                <a:pathLst>
                  <a:path w="175" h="93" extrusionOk="0">
                    <a:moveTo>
                      <a:pt x="174" y="0"/>
                    </a:moveTo>
                    <a:lnTo>
                      <a:pt x="0" y="44"/>
                    </a:lnTo>
                    <a:cubicBezTo>
                      <a:pt x="37" y="76"/>
                      <a:pt x="67" y="93"/>
                      <a:pt x="91" y="93"/>
                    </a:cubicBezTo>
                    <a:cubicBezTo>
                      <a:pt x="124" y="93"/>
                      <a:pt x="149" y="63"/>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368;p34">
                <a:extLst>
                  <a:ext uri="{FF2B5EF4-FFF2-40B4-BE49-F238E27FC236}">
                    <a16:creationId xmlns:a16="http://schemas.microsoft.com/office/drawing/2014/main" id="{D5092180-8AD2-F2B1-2DAF-4DC0F0A42317}"/>
                  </a:ext>
                </a:extLst>
              </p:cNvPr>
              <p:cNvSpPr/>
              <p:nvPr/>
            </p:nvSpPr>
            <p:spPr>
              <a:xfrm flipH="1">
                <a:off x="7724070" y="2898375"/>
                <a:ext cx="16490" cy="21986"/>
              </a:xfrm>
              <a:custGeom>
                <a:avLst/>
                <a:gdLst/>
                <a:ahLst/>
                <a:cxnLst/>
                <a:rect l="l" t="t" r="r" b="b"/>
                <a:pathLst>
                  <a:path w="99" h="132" extrusionOk="0">
                    <a:moveTo>
                      <a:pt x="88" y="1"/>
                    </a:moveTo>
                    <a:cubicBezTo>
                      <a:pt x="44" y="33"/>
                      <a:pt x="23" y="77"/>
                      <a:pt x="1" y="131"/>
                    </a:cubicBezTo>
                    <a:lnTo>
                      <a:pt x="99" y="22"/>
                    </a:lnTo>
                    <a:lnTo>
                      <a:pt x="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369;p34">
                <a:extLst>
                  <a:ext uri="{FF2B5EF4-FFF2-40B4-BE49-F238E27FC236}">
                    <a16:creationId xmlns:a16="http://schemas.microsoft.com/office/drawing/2014/main" id="{BA029777-5ECC-04FB-DF2A-4965B9A92104}"/>
                  </a:ext>
                </a:extLst>
              </p:cNvPr>
              <p:cNvSpPr/>
              <p:nvPr/>
            </p:nvSpPr>
            <p:spPr>
              <a:xfrm flipH="1">
                <a:off x="7740393" y="2920194"/>
                <a:ext cx="10993" cy="14657"/>
              </a:xfrm>
              <a:custGeom>
                <a:avLst/>
                <a:gdLst/>
                <a:ahLst/>
                <a:cxnLst/>
                <a:rect l="l" t="t" r="r" b="b"/>
                <a:pathLst>
                  <a:path w="66" h="88" extrusionOk="0">
                    <a:moveTo>
                      <a:pt x="66" y="0"/>
                    </a:moveTo>
                    <a:lnTo>
                      <a:pt x="66" y="0"/>
                    </a:lnTo>
                    <a:cubicBezTo>
                      <a:pt x="33" y="22"/>
                      <a:pt x="0" y="44"/>
                      <a:pt x="0" y="77"/>
                    </a:cubicBezTo>
                    <a:lnTo>
                      <a:pt x="22" y="87"/>
                    </a:lnTo>
                    <a:lnTo>
                      <a:pt x="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70;p34">
                <a:extLst>
                  <a:ext uri="{FF2B5EF4-FFF2-40B4-BE49-F238E27FC236}">
                    <a16:creationId xmlns:a16="http://schemas.microsoft.com/office/drawing/2014/main" id="{19D6B2BF-1733-D60A-2F9A-138A26802F9B}"/>
                  </a:ext>
                </a:extLst>
              </p:cNvPr>
              <p:cNvSpPr/>
              <p:nvPr/>
            </p:nvSpPr>
            <p:spPr>
              <a:xfrm flipH="1">
                <a:off x="8110659" y="2778617"/>
                <a:ext cx="12825" cy="5497"/>
              </a:xfrm>
              <a:custGeom>
                <a:avLst/>
                <a:gdLst/>
                <a:ahLst/>
                <a:cxnLst/>
                <a:rect l="l" t="t" r="r" b="b"/>
                <a:pathLst>
                  <a:path w="77" h="33" extrusionOk="0">
                    <a:moveTo>
                      <a:pt x="77" y="0"/>
                    </a:moveTo>
                    <a:lnTo>
                      <a:pt x="11" y="22"/>
                    </a:lnTo>
                    <a:cubicBezTo>
                      <a:pt x="0" y="22"/>
                      <a:pt x="0" y="33"/>
                      <a:pt x="0" y="33"/>
                    </a:cubicBezTo>
                    <a:lnTo>
                      <a:pt x="77" y="11"/>
                    </a:lnTo>
                    <a:lnTo>
                      <a:pt x="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6371;p34">
              <a:extLst>
                <a:ext uri="{FF2B5EF4-FFF2-40B4-BE49-F238E27FC236}">
                  <a16:creationId xmlns:a16="http://schemas.microsoft.com/office/drawing/2014/main" id="{7C96D65A-93E6-7716-EC58-54982289A47B}"/>
                </a:ext>
              </a:extLst>
            </p:cNvPr>
            <p:cNvSpPr/>
            <p:nvPr/>
          </p:nvSpPr>
          <p:spPr>
            <a:xfrm rot="4685152">
              <a:off x="8155245" y="4105512"/>
              <a:ext cx="131283" cy="506641"/>
            </a:xfrm>
            <a:custGeom>
              <a:avLst/>
              <a:gdLst/>
              <a:ahLst/>
              <a:cxnLst/>
              <a:rect l="l" t="t" r="r" b="b"/>
              <a:pathLst>
                <a:path w="2399" h="2486" extrusionOk="0">
                  <a:moveTo>
                    <a:pt x="2399" y="1"/>
                  </a:moveTo>
                  <a:cubicBezTo>
                    <a:pt x="2366" y="110"/>
                    <a:pt x="2322" y="219"/>
                    <a:pt x="2268" y="317"/>
                  </a:cubicBezTo>
                  <a:cubicBezTo>
                    <a:pt x="2268" y="251"/>
                    <a:pt x="2257" y="197"/>
                    <a:pt x="2257" y="132"/>
                  </a:cubicBezTo>
                  <a:lnTo>
                    <a:pt x="2224" y="132"/>
                  </a:lnTo>
                  <a:cubicBezTo>
                    <a:pt x="2202" y="448"/>
                    <a:pt x="2115" y="764"/>
                    <a:pt x="1973" y="1047"/>
                  </a:cubicBezTo>
                  <a:cubicBezTo>
                    <a:pt x="2006" y="905"/>
                    <a:pt x="2039" y="764"/>
                    <a:pt x="2082" y="611"/>
                  </a:cubicBezTo>
                  <a:cubicBezTo>
                    <a:pt x="2115" y="469"/>
                    <a:pt x="2137" y="317"/>
                    <a:pt x="2126" y="164"/>
                  </a:cubicBezTo>
                  <a:lnTo>
                    <a:pt x="2126" y="164"/>
                  </a:lnTo>
                  <a:cubicBezTo>
                    <a:pt x="2115" y="175"/>
                    <a:pt x="2104" y="186"/>
                    <a:pt x="2093" y="208"/>
                  </a:cubicBezTo>
                  <a:cubicBezTo>
                    <a:pt x="2061" y="360"/>
                    <a:pt x="2017" y="524"/>
                    <a:pt x="1973" y="687"/>
                  </a:cubicBezTo>
                  <a:cubicBezTo>
                    <a:pt x="1832" y="1287"/>
                    <a:pt x="1450" y="1799"/>
                    <a:pt x="916" y="2115"/>
                  </a:cubicBezTo>
                  <a:cubicBezTo>
                    <a:pt x="829" y="2148"/>
                    <a:pt x="753" y="2180"/>
                    <a:pt x="677" y="2235"/>
                  </a:cubicBezTo>
                  <a:cubicBezTo>
                    <a:pt x="480" y="2409"/>
                    <a:pt x="241" y="2387"/>
                    <a:pt x="1" y="2442"/>
                  </a:cubicBezTo>
                  <a:cubicBezTo>
                    <a:pt x="59" y="2471"/>
                    <a:pt x="122" y="2486"/>
                    <a:pt x="187" y="2486"/>
                  </a:cubicBezTo>
                  <a:cubicBezTo>
                    <a:pt x="219" y="2486"/>
                    <a:pt x="252" y="2482"/>
                    <a:pt x="284" y="2475"/>
                  </a:cubicBezTo>
                  <a:cubicBezTo>
                    <a:pt x="611" y="2420"/>
                    <a:pt x="938" y="2300"/>
                    <a:pt x="1232" y="2137"/>
                  </a:cubicBezTo>
                  <a:cubicBezTo>
                    <a:pt x="1570" y="1908"/>
                    <a:pt x="1854" y="1603"/>
                    <a:pt x="2028" y="1232"/>
                  </a:cubicBezTo>
                  <a:cubicBezTo>
                    <a:pt x="2181" y="884"/>
                    <a:pt x="2300" y="524"/>
                    <a:pt x="2388" y="153"/>
                  </a:cubicBezTo>
                  <a:cubicBezTo>
                    <a:pt x="2399" y="99"/>
                    <a:pt x="2399" y="55"/>
                    <a:pt x="2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9199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E8092FD-7903-4AE7-8106-6B91E0F92E35}"/>
              </a:ext>
            </a:extLst>
          </p:cNvPr>
          <p:cNvSpPr>
            <a:spLocks noGrp="1"/>
          </p:cNvSpPr>
          <p:nvPr>
            <p:ph type="title" idx="2"/>
          </p:nvPr>
        </p:nvSpPr>
        <p:spPr>
          <a:xfrm>
            <a:off x="1744394" y="361621"/>
            <a:ext cx="5871491" cy="1545077"/>
          </a:xfrm>
        </p:spPr>
        <p:txBody>
          <a:bodyPr/>
          <a:lstStyle/>
          <a:p>
            <a:r>
              <a:rPr lang="es-MX" sz="6000" dirty="0">
                <a:latin typeface="Fave Script Bold Pro" pitchFamily="2" charset="0"/>
              </a:rPr>
              <a:t>Pulso musical </a:t>
            </a:r>
          </a:p>
        </p:txBody>
      </p:sp>
      <p:sp>
        <p:nvSpPr>
          <p:cNvPr id="4" name="Subtítulo 3">
            <a:extLst>
              <a:ext uri="{FF2B5EF4-FFF2-40B4-BE49-F238E27FC236}">
                <a16:creationId xmlns:a16="http://schemas.microsoft.com/office/drawing/2014/main" id="{2AC59E6A-C559-1CE9-7B01-A8A67AF7B65A}"/>
              </a:ext>
            </a:extLst>
          </p:cNvPr>
          <p:cNvSpPr>
            <a:spLocks noGrp="1"/>
          </p:cNvSpPr>
          <p:nvPr>
            <p:ph type="subTitle" idx="1"/>
          </p:nvPr>
        </p:nvSpPr>
        <p:spPr>
          <a:xfrm>
            <a:off x="851095" y="1739024"/>
            <a:ext cx="7441809" cy="2995557"/>
          </a:xfrm>
        </p:spPr>
        <p:txBody>
          <a:bodyPr/>
          <a:lstStyle/>
          <a:p>
            <a:r>
              <a:rPr lang="es-MX" sz="2400" dirty="0"/>
              <a:t>El pulso es la unidad básica que se emplea para medir el tiempo, para encontrar el pulso de cada pieza o tema musical lo más sencillo es dar palmas o pisar con el pie en el suelo de forma constante al ritmo de la música hasta ir perfectamente emparejados.</a:t>
            </a:r>
          </a:p>
        </p:txBody>
      </p:sp>
    </p:spTree>
    <p:extLst>
      <p:ext uri="{BB962C8B-B14F-4D97-AF65-F5344CB8AC3E}">
        <p14:creationId xmlns:p14="http://schemas.microsoft.com/office/powerpoint/2010/main" val="2326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498626A-134B-B3EB-489C-519F0A1DC9E5}"/>
              </a:ext>
            </a:extLst>
          </p:cNvPr>
          <p:cNvSpPr>
            <a:spLocks noGrp="1"/>
          </p:cNvSpPr>
          <p:nvPr>
            <p:ph type="title" idx="2"/>
          </p:nvPr>
        </p:nvSpPr>
        <p:spPr>
          <a:xfrm>
            <a:off x="2761311" y="510860"/>
            <a:ext cx="3621378" cy="942300"/>
          </a:xfrm>
        </p:spPr>
        <p:txBody>
          <a:bodyPr/>
          <a:lstStyle/>
          <a:p>
            <a:r>
              <a:rPr lang="es-MX" sz="7200" dirty="0">
                <a:latin typeface="Fave Script Bold Pro" pitchFamily="2" charset="0"/>
              </a:rPr>
              <a:t>Tempo</a:t>
            </a:r>
            <a:r>
              <a:rPr lang="es-MX" sz="6600" dirty="0"/>
              <a:t> </a:t>
            </a:r>
          </a:p>
        </p:txBody>
      </p:sp>
      <p:sp>
        <p:nvSpPr>
          <p:cNvPr id="5" name="Subtítulo 4">
            <a:extLst>
              <a:ext uri="{FF2B5EF4-FFF2-40B4-BE49-F238E27FC236}">
                <a16:creationId xmlns:a16="http://schemas.microsoft.com/office/drawing/2014/main" id="{847C6078-CEC8-F398-539A-B1F8D180A783}"/>
              </a:ext>
            </a:extLst>
          </p:cNvPr>
          <p:cNvSpPr>
            <a:spLocks noGrp="1"/>
          </p:cNvSpPr>
          <p:nvPr>
            <p:ph type="subTitle" idx="3"/>
          </p:nvPr>
        </p:nvSpPr>
        <p:spPr>
          <a:xfrm>
            <a:off x="1" y="982011"/>
            <a:ext cx="5094832" cy="3781505"/>
          </a:xfrm>
        </p:spPr>
        <p:txBody>
          <a:bodyPr/>
          <a:lstStyle/>
          <a:p>
            <a:r>
              <a:rPr lang="es-MX" sz="2400" dirty="0">
                <a:latin typeface="Raleway" pitchFamily="2" charset="0"/>
              </a:rPr>
              <a:t>Hacen referencia a la velocidad con la que debe ejecutarse una pieza musical. Se trata de una palabra italiana que significa ”tiempo”.</a:t>
            </a:r>
          </a:p>
        </p:txBody>
      </p:sp>
      <p:pic>
        <p:nvPicPr>
          <p:cNvPr id="8" name="Imagen 7">
            <a:extLst>
              <a:ext uri="{FF2B5EF4-FFF2-40B4-BE49-F238E27FC236}">
                <a16:creationId xmlns:a16="http://schemas.microsoft.com/office/drawing/2014/main" id="{F1E9AB62-7C9B-8388-93E5-3107F1E899E3}"/>
              </a:ext>
            </a:extLst>
          </p:cNvPr>
          <p:cNvPicPr>
            <a:picLocks noChangeAspect="1"/>
          </p:cNvPicPr>
          <p:nvPr/>
        </p:nvPicPr>
        <p:blipFill>
          <a:blip r:embed="rId2"/>
          <a:stretch>
            <a:fillRect/>
          </a:stretch>
        </p:blipFill>
        <p:spPr>
          <a:xfrm>
            <a:off x="7429065" y="982011"/>
            <a:ext cx="1938696" cy="4078577"/>
          </a:xfrm>
          <a:prstGeom prst="rect">
            <a:avLst/>
          </a:prstGeom>
        </p:spPr>
      </p:pic>
      <p:pic>
        <p:nvPicPr>
          <p:cNvPr id="9" name="Imagen 8">
            <a:extLst>
              <a:ext uri="{FF2B5EF4-FFF2-40B4-BE49-F238E27FC236}">
                <a16:creationId xmlns:a16="http://schemas.microsoft.com/office/drawing/2014/main" id="{C79F37B1-92C2-AA19-22F3-A845723CDD40}"/>
              </a:ext>
            </a:extLst>
          </p:cNvPr>
          <p:cNvPicPr>
            <a:picLocks noChangeAspect="1"/>
          </p:cNvPicPr>
          <p:nvPr/>
        </p:nvPicPr>
        <p:blipFill rotWithShape="1">
          <a:blip r:embed="rId3"/>
          <a:srcRect l="4944" t="7437" r="8608" b="9195"/>
          <a:stretch/>
        </p:blipFill>
        <p:spPr>
          <a:xfrm>
            <a:off x="5094833" y="2491004"/>
            <a:ext cx="2575711" cy="2272513"/>
          </a:xfrm>
          <a:prstGeom prst="rect">
            <a:avLst/>
          </a:prstGeom>
        </p:spPr>
      </p:pic>
    </p:spTree>
    <p:extLst>
      <p:ext uri="{BB962C8B-B14F-4D97-AF65-F5344CB8AC3E}">
        <p14:creationId xmlns:p14="http://schemas.microsoft.com/office/powerpoint/2010/main" val="373434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99"/>
        <p:cNvGrpSpPr/>
        <p:nvPr/>
      </p:nvGrpSpPr>
      <p:grpSpPr>
        <a:xfrm>
          <a:off x="0" y="0"/>
          <a:ext cx="0" cy="0"/>
          <a:chOff x="0" y="0"/>
          <a:chExt cx="0" cy="0"/>
        </a:xfrm>
      </p:grpSpPr>
      <p:sp>
        <p:nvSpPr>
          <p:cNvPr id="6400" name="Google Shape;6400;p35"/>
          <p:cNvSpPr txBox="1">
            <a:spLocks noGrp="1"/>
          </p:cNvSpPr>
          <p:nvPr>
            <p:ph type="title"/>
          </p:nvPr>
        </p:nvSpPr>
        <p:spPr>
          <a:xfrm>
            <a:off x="726100" y="690204"/>
            <a:ext cx="76917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6600" dirty="0">
                <a:latin typeface="Fave Script Bold Pro" pitchFamily="2" charset="0"/>
              </a:rPr>
              <a:t>Acento </a:t>
            </a:r>
            <a:endParaRPr sz="6600" dirty="0">
              <a:latin typeface="Fave Script Bold Pro" pitchFamily="2" charset="0"/>
            </a:endParaRPr>
          </a:p>
        </p:txBody>
      </p:sp>
      <p:grpSp>
        <p:nvGrpSpPr>
          <p:cNvPr id="6402" name="Google Shape;6402;p35"/>
          <p:cNvGrpSpPr/>
          <p:nvPr/>
        </p:nvGrpSpPr>
        <p:grpSpPr>
          <a:xfrm>
            <a:off x="8423988" y="264263"/>
            <a:ext cx="274024" cy="883939"/>
            <a:chOff x="2730925" y="320325"/>
            <a:chExt cx="315950" cy="1018950"/>
          </a:xfrm>
        </p:grpSpPr>
        <p:sp>
          <p:nvSpPr>
            <p:cNvPr id="6403" name="Google Shape;6403;p35"/>
            <p:cNvSpPr/>
            <p:nvPr/>
          </p:nvSpPr>
          <p:spPr>
            <a:xfrm>
              <a:off x="2730925" y="320325"/>
              <a:ext cx="315950" cy="190230"/>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35"/>
            <p:cNvSpPr/>
            <p:nvPr/>
          </p:nvSpPr>
          <p:spPr>
            <a:xfrm>
              <a:off x="2730925" y="528328"/>
              <a:ext cx="315950" cy="186610"/>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35"/>
            <p:cNvSpPr/>
            <p:nvPr/>
          </p:nvSpPr>
          <p:spPr>
            <a:xfrm>
              <a:off x="2730925" y="732710"/>
              <a:ext cx="315950" cy="19055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35"/>
            <p:cNvSpPr/>
            <p:nvPr/>
          </p:nvSpPr>
          <p:spPr>
            <a:xfrm>
              <a:off x="2730925" y="940713"/>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35"/>
            <p:cNvSpPr/>
            <p:nvPr/>
          </p:nvSpPr>
          <p:spPr>
            <a:xfrm>
              <a:off x="2730925" y="1148716"/>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8" name="Google Shape;6408;p35"/>
          <p:cNvGrpSpPr/>
          <p:nvPr/>
        </p:nvGrpSpPr>
        <p:grpSpPr>
          <a:xfrm>
            <a:off x="552075" y="539570"/>
            <a:ext cx="8221100" cy="2266425"/>
            <a:chOff x="552075" y="539570"/>
            <a:chExt cx="8221100" cy="2266425"/>
          </a:xfrm>
        </p:grpSpPr>
        <p:sp>
          <p:nvSpPr>
            <p:cNvPr id="6409" name="Google Shape;6409;p35"/>
            <p:cNvSpPr/>
            <p:nvPr/>
          </p:nvSpPr>
          <p:spPr>
            <a:xfrm>
              <a:off x="8659475" y="2692295"/>
              <a:ext cx="113700" cy="1137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35"/>
            <p:cNvSpPr/>
            <p:nvPr/>
          </p:nvSpPr>
          <p:spPr>
            <a:xfrm>
              <a:off x="552075" y="539570"/>
              <a:ext cx="113700" cy="1137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CuadroTexto 2">
            <a:extLst>
              <a:ext uri="{FF2B5EF4-FFF2-40B4-BE49-F238E27FC236}">
                <a16:creationId xmlns:a16="http://schemas.microsoft.com/office/drawing/2014/main" id="{EDAEAF59-4F97-9B75-C7E1-68D817D9CA70}"/>
              </a:ext>
            </a:extLst>
          </p:cNvPr>
          <p:cNvSpPr txBox="1"/>
          <p:nvPr/>
        </p:nvSpPr>
        <p:spPr>
          <a:xfrm>
            <a:off x="0" y="1065547"/>
            <a:ext cx="2180492" cy="2368326"/>
          </a:xfrm>
          <a:prstGeom prst="rect">
            <a:avLst/>
          </a:prstGeom>
          <a:solidFill>
            <a:schemeClr val="bg1"/>
          </a:solidFill>
          <a:ln>
            <a:solidFill>
              <a:schemeClr val="bg1"/>
            </a:solidFill>
          </a:ln>
        </p:spPr>
        <p:txBody>
          <a:bodyPr wrap="square" rtlCol="0">
            <a:spAutoFit/>
          </a:bodyPr>
          <a:lstStyle/>
          <a:p>
            <a:endParaRPr lang="es-MX" dirty="0"/>
          </a:p>
        </p:txBody>
      </p:sp>
      <p:sp>
        <p:nvSpPr>
          <p:cNvPr id="6401" name="Google Shape;6401;p35"/>
          <p:cNvSpPr txBox="1">
            <a:spLocks noGrp="1"/>
          </p:cNvSpPr>
          <p:nvPr>
            <p:ph type="body" idx="1"/>
          </p:nvPr>
        </p:nvSpPr>
        <p:spPr>
          <a:xfrm>
            <a:off x="1006312" y="539570"/>
            <a:ext cx="76917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400" dirty="0"/>
              <a:t>Un acento en música es un énfasis o relieve que se aplica en un determinado sonido, ya sea bajo la forma de nota o de acorde, ya sea como resultado de su contexto o específicamente indicado por un signo de acento.</a:t>
            </a:r>
            <a:endParaRPr sz="2400" dirty="0"/>
          </a:p>
        </p:txBody>
      </p:sp>
      <p:pic>
        <p:nvPicPr>
          <p:cNvPr id="2" name="Imagen 1">
            <a:extLst>
              <a:ext uri="{FF2B5EF4-FFF2-40B4-BE49-F238E27FC236}">
                <a16:creationId xmlns:a16="http://schemas.microsoft.com/office/drawing/2014/main" id="{B99BA078-0F4F-8058-607E-970CA8AC0867}"/>
              </a:ext>
            </a:extLst>
          </p:cNvPr>
          <p:cNvPicPr>
            <a:picLocks noChangeAspect="1"/>
          </p:cNvPicPr>
          <p:nvPr/>
        </p:nvPicPr>
        <p:blipFill>
          <a:blip r:embed="rId3"/>
          <a:stretch>
            <a:fillRect/>
          </a:stretch>
        </p:blipFill>
        <p:spPr>
          <a:xfrm flipH="1">
            <a:off x="122445" y="2775175"/>
            <a:ext cx="1120287" cy="2368326"/>
          </a:xfrm>
          <a:prstGeom prst="rect">
            <a:avLst/>
          </a:prstGeom>
        </p:spPr>
      </p:pic>
      <p:pic>
        <p:nvPicPr>
          <p:cNvPr id="4" name="Imagen 3">
            <a:extLst>
              <a:ext uri="{FF2B5EF4-FFF2-40B4-BE49-F238E27FC236}">
                <a16:creationId xmlns:a16="http://schemas.microsoft.com/office/drawing/2014/main" id="{A4CFBA54-B9C0-CD1F-1164-1C6D134CDC59}"/>
              </a:ext>
            </a:extLst>
          </p:cNvPr>
          <p:cNvPicPr>
            <a:picLocks noChangeAspect="1"/>
          </p:cNvPicPr>
          <p:nvPr/>
        </p:nvPicPr>
        <p:blipFill>
          <a:blip r:embed="rId4"/>
          <a:stretch>
            <a:fillRect/>
          </a:stretch>
        </p:blipFill>
        <p:spPr>
          <a:xfrm>
            <a:off x="2460704" y="3354286"/>
            <a:ext cx="4422018" cy="15046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53"/>
        <p:cNvGrpSpPr/>
        <p:nvPr/>
      </p:nvGrpSpPr>
      <p:grpSpPr>
        <a:xfrm>
          <a:off x="0" y="0"/>
          <a:ext cx="0" cy="0"/>
          <a:chOff x="0" y="0"/>
          <a:chExt cx="0" cy="0"/>
        </a:xfrm>
      </p:grpSpPr>
      <p:sp>
        <p:nvSpPr>
          <p:cNvPr id="6456" name="Google Shape;6456;p37"/>
          <p:cNvSpPr txBox="1">
            <a:spLocks noGrp="1"/>
          </p:cNvSpPr>
          <p:nvPr>
            <p:ph type="title" idx="2"/>
          </p:nvPr>
        </p:nvSpPr>
        <p:spPr>
          <a:xfrm>
            <a:off x="267286" y="271398"/>
            <a:ext cx="8609427" cy="425326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6600" dirty="0">
                <a:latin typeface="Fave Script Bold Pro" pitchFamily="2" charset="0"/>
              </a:rPr>
              <a:t>Compas</a:t>
            </a:r>
            <a:r>
              <a:rPr lang="es-MX" sz="3600" dirty="0"/>
              <a:t> </a:t>
            </a:r>
            <a:br>
              <a:rPr lang="es-MX" sz="3600" dirty="0"/>
            </a:br>
            <a:r>
              <a:rPr lang="es-MX" sz="2400" b="0" dirty="0">
                <a:latin typeface="Raleway" pitchFamily="2" charset="0"/>
              </a:rPr>
              <a:t>Un compás es una secuencia en el tiempo. Se divide en unidades.</a:t>
            </a:r>
            <a:br>
              <a:rPr lang="es-MX" sz="2400" b="0" dirty="0">
                <a:latin typeface="Raleway" pitchFamily="2" charset="0"/>
              </a:rPr>
            </a:br>
            <a:br>
              <a:rPr lang="es-MX" sz="2400" b="0" dirty="0">
                <a:latin typeface="Raleway" pitchFamily="2" charset="0"/>
              </a:rPr>
            </a:br>
            <a:r>
              <a:rPr lang="es-MX" sz="2400" b="0" dirty="0">
                <a:latin typeface="Raleway" pitchFamily="2" charset="0"/>
              </a:rPr>
              <a:t>El compás musical nos indica cómo se debe contar la pieza que se está coreografiando o interpretando. Así por ejemplo un compás binario se contaría “ un y dos y tres y cuatro ….”. </a:t>
            </a:r>
            <a:br>
              <a:rPr lang="es-MX" sz="2400" b="0" dirty="0">
                <a:latin typeface="Raleway" pitchFamily="2" charset="0"/>
              </a:rPr>
            </a:br>
            <a:endParaRPr sz="3600" b="0" dirty="0">
              <a:latin typeface="Raleway" pitchFamily="2" charset="0"/>
            </a:endParaRPr>
          </a:p>
        </p:txBody>
      </p:sp>
      <p:grpSp>
        <p:nvGrpSpPr>
          <p:cNvPr id="6458" name="Google Shape;6458;p37"/>
          <p:cNvGrpSpPr/>
          <p:nvPr/>
        </p:nvGrpSpPr>
        <p:grpSpPr>
          <a:xfrm rot="-5400000">
            <a:off x="1605136" y="4272763"/>
            <a:ext cx="283660" cy="915017"/>
            <a:chOff x="2730925" y="320325"/>
            <a:chExt cx="315950" cy="1018950"/>
          </a:xfrm>
        </p:grpSpPr>
        <p:sp>
          <p:nvSpPr>
            <p:cNvPr id="6459" name="Google Shape;6459;p37"/>
            <p:cNvSpPr/>
            <p:nvPr/>
          </p:nvSpPr>
          <p:spPr>
            <a:xfrm>
              <a:off x="2730925" y="320325"/>
              <a:ext cx="315950" cy="190230"/>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37"/>
            <p:cNvSpPr/>
            <p:nvPr/>
          </p:nvSpPr>
          <p:spPr>
            <a:xfrm>
              <a:off x="2730925" y="528328"/>
              <a:ext cx="315950" cy="186610"/>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37"/>
            <p:cNvSpPr/>
            <p:nvPr/>
          </p:nvSpPr>
          <p:spPr>
            <a:xfrm>
              <a:off x="2730925" y="732710"/>
              <a:ext cx="315950" cy="19055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37"/>
            <p:cNvSpPr/>
            <p:nvPr/>
          </p:nvSpPr>
          <p:spPr>
            <a:xfrm>
              <a:off x="2730925" y="940713"/>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37"/>
            <p:cNvSpPr/>
            <p:nvPr/>
          </p:nvSpPr>
          <p:spPr>
            <a:xfrm>
              <a:off x="2730925" y="1148716"/>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Imagen 3">
            <a:extLst>
              <a:ext uri="{FF2B5EF4-FFF2-40B4-BE49-F238E27FC236}">
                <a16:creationId xmlns:a16="http://schemas.microsoft.com/office/drawing/2014/main" id="{9D2D2491-F72B-FDEF-0DD8-90ABE5B5EF33}"/>
              </a:ext>
            </a:extLst>
          </p:cNvPr>
          <p:cNvPicPr>
            <a:picLocks noChangeAspect="1"/>
          </p:cNvPicPr>
          <p:nvPr/>
        </p:nvPicPr>
        <p:blipFill>
          <a:blip r:embed="rId3"/>
          <a:stretch>
            <a:fillRect/>
          </a:stretch>
        </p:blipFill>
        <p:spPr>
          <a:xfrm>
            <a:off x="-72331" y="3414372"/>
            <a:ext cx="1075902" cy="17291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72"/>
        <p:cNvGrpSpPr/>
        <p:nvPr/>
      </p:nvGrpSpPr>
      <p:grpSpPr>
        <a:xfrm>
          <a:off x="0" y="0"/>
          <a:ext cx="0" cy="0"/>
          <a:chOff x="0" y="0"/>
          <a:chExt cx="0" cy="0"/>
        </a:xfrm>
      </p:grpSpPr>
      <p:sp>
        <p:nvSpPr>
          <p:cNvPr id="6473" name="Google Shape;6473;p38"/>
          <p:cNvSpPr txBox="1">
            <a:spLocks noGrp="1"/>
          </p:cNvSpPr>
          <p:nvPr>
            <p:ph type="title"/>
          </p:nvPr>
        </p:nvSpPr>
        <p:spPr>
          <a:xfrm>
            <a:off x="1336431" y="244633"/>
            <a:ext cx="6370004" cy="140795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6000" dirty="0">
                <a:latin typeface="Fave Script Bold Pro" pitchFamily="2" charset="0"/>
              </a:rPr>
              <a:t>Motricidad fina y gruesa en danza</a:t>
            </a:r>
            <a:endParaRPr sz="6000" dirty="0">
              <a:latin typeface="Fave Script Bold Pro" pitchFamily="2" charset="0"/>
            </a:endParaRPr>
          </a:p>
        </p:txBody>
      </p:sp>
      <p:sp>
        <p:nvSpPr>
          <p:cNvPr id="6474" name="Google Shape;6474;p38"/>
          <p:cNvSpPr txBox="1">
            <a:spLocks noGrp="1"/>
          </p:cNvSpPr>
          <p:nvPr>
            <p:ph type="subTitle" idx="1"/>
          </p:nvPr>
        </p:nvSpPr>
        <p:spPr>
          <a:xfrm>
            <a:off x="485220" y="1361356"/>
            <a:ext cx="8330519" cy="371246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000" dirty="0">
                <a:latin typeface="Peanut Fill" panose="02000506000000020003" pitchFamily="50" charset="0"/>
              </a:rPr>
              <a:t>FINA:</a:t>
            </a:r>
            <a:r>
              <a:rPr lang="es-MX" sz="2000" dirty="0"/>
              <a:t> Capacidad para ejecutar movimientos generales, cambiar la posición del cuerpo y mantener el equilibrio, así como la capacidad para realizar movimientos mucho más concretos, como actividades que requieren la coordinación ojo-mano.</a:t>
            </a:r>
          </a:p>
          <a:p>
            <a:pPr marL="0" lvl="0" indent="0" algn="ctr" rtl="0">
              <a:spcBef>
                <a:spcPts val="0"/>
              </a:spcBef>
              <a:spcAft>
                <a:spcPts val="0"/>
              </a:spcAft>
              <a:buNone/>
            </a:pPr>
            <a:endParaRPr lang="es-MX" sz="2000" dirty="0"/>
          </a:p>
          <a:p>
            <a:pPr marL="0" lvl="0" indent="0" algn="l" rtl="0">
              <a:spcBef>
                <a:spcPts val="0"/>
              </a:spcBef>
              <a:spcAft>
                <a:spcPts val="0"/>
              </a:spcAft>
              <a:buNone/>
            </a:pPr>
            <a:r>
              <a:rPr lang="es-MX" sz="2000" dirty="0">
                <a:latin typeface="Peanut Fill" panose="02000506000000020003" pitchFamily="50" charset="0"/>
              </a:rPr>
              <a:t>GRUESA: </a:t>
            </a:r>
            <a:r>
              <a:rPr lang="es-MX" sz="2000" dirty="0">
                <a:latin typeface="Raleway" pitchFamily="2" charset="0"/>
              </a:rPr>
              <a:t>Habilidad para mover armoniosamente los músculos de su cuerpo y mantener el equilibrio, además de adquirir agilidad, fuerza y velocidad en sus movimientos.</a:t>
            </a:r>
            <a:endParaRPr sz="2000" dirty="0">
              <a:latin typeface="Raleway" pitchFamily="2" charset="0"/>
            </a:endParaRPr>
          </a:p>
        </p:txBody>
      </p:sp>
      <p:grpSp>
        <p:nvGrpSpPr>
          <p:cNvPr id="6475" name="Google Shape;6475;p38"/>
          <p:cNvGrpSpPr/>
          <p:nvPr/>
        </p:nvGrpSpPr>
        <p:grpSpPr>
          <a:xfrm rot="-5400450">
            <a:off x="8306089" y="26241"/>
            <a:ext cx="241197" cy="778070"/>
            <a:chOff x="2730925" y="320325"/>
            <a:chExt cx="315950" cy="1018950"/>
          </a:xfrm>
        </p:grpSpPr>
        <p:sp>
          <p:nvSpPr>
            <p:cNvPr id="6476" name="Google Shape;6476;p38"/>
            <p:cNvSpPr/>
            <p:nvPr/>
          </p:nvSpPr>
          <p:spPr>
            <a:xfrm>
              <a:off x="2730925" y="320325"/>
              <a:ext cx="315950" cy="190230"/>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38"/>
            <p:cNvSpPr/>
            <p:nvPr/>
          </p:nvSpPr>
          <p:spPr>
            <a:xfrm>
              <a:off x="2730925" y="528328"/>
              <a:ext cx="315950" cy="186610"/>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38"/>
            <p:cNvSpPr/>
            <p:nvPr/>
          </p:nvSpPr>
          <p:spPr>
            <a:xfrm>
              <a:off x="2730925" y="732710"/>
              <a:ext cx="315950" cy="19055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38"/>
            <p:cNvSpPr/>
            <p:nvPr/>
          </p:nvSpPr>
          <p:spPr>
            <a:xfrm>
              <a:off x="2730925" y="940713"/>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80" name="Google Shape;6480;p38"/>
            <p:cNvSpPr/>
            <p:nvPr/>
          </p:nvSpPr>
          <p:spPr>
            <a:xfrm>
              <a:off x="2730925" y="1148716"/>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138E4E-67D5-96E5-829B-E255BC01BDAD}"/>
              </a:ext>
            </a:extLst>
          </p:cNvPr>
          <p:cNvSpPr>
            <a:spLocks noGrp="1"/>
          </p:cNvSpPr>
          <p:nvPr>
            <p:ph type="title"/>
          </p:nvPr>
        </p:nvSpPr>
        <p:spPr/>
        <p:txBody>
          <a:bodyPr/>
          <a:lstStyle/>
          <a:p>
            <a:r>
              <a:rPr lang="es-MX" sz="6000" dirty="0">
                <a:latin typeface="Fave Script Bold Pro" pitchFamily="2" charset="0"/>
              </a:rPr>
              <a:t>Centros de proyección </a:t>
            </a:r>
          </a:p>
        </p:txBody>
      </p:sp>
      <p:sp>
        <p:nvSpPr>
          <p:cNvPr id="4" name="CuadroTexto 3">
            <a:extLst>
              <a:ext uri="{FF2B5EF4-FFF2-40B4-BE49-F238E27FC236}">
                <a16:creationId xmlns:a16="http://schemas.microsoft.com/office/drawing/2014/main" id="{192D98B2-8BC9-5EB8-5D3A-0E708A1BFBEF}"/>
              </a:ext>
            </a:extLst>
          </p:cNvPr>
          <p:cNvSpPr txBox="1"/>
          <p:nvPr/>
        </p:nvSpPr>
        <p:spPr>
          <a:xfrm>
            <a:off x="0" y="778675"/>
            <a:ext cx="1959429" cy="2764625"/>
          </a:xfrm>
          <a:prstGeom prst="rect">
            <a:avLst/>
          </a:prstGeom>
          <a:solidFill>
            <a:schemeClr val="bg1"/>
          </a:solidFill>
          <a:ln>
            <a:solidFill>
              <a:schemeClr val="bg1"/>
            </a:solidFill>
          </a:ln>
        </p:spPr>
        <p:txBody>
          <a:bodyPr wrap="square" rtlCol="0">
            <a:spAutoFit/>
          </a:bodyPr>
          <a:lstStyle/>
          <a:p>
            <a:endParaRPr lang="es-MX" dirty="0"/>
          </a:p>
        </p:txBody>
      </p:sp>
      <p:sp>
        <p:nvSpPr>
          <p:cNvPr id="3" name="Marcador de texto 2">
            <a:extLst>
              <a:ext uri="{FF2B5EF4-FFF2-40B4-BE49-F238E27FC236}">
                <a16:creationId xmlns:a16="http://schemas.microsoft.com/office/drawing/2014/main" id="{104E8765-A8A9-EA89-CF29-3B63F86400DD}"/>
              </a:ext>
            </a:extLst>
          </p:cNvPr>
          <p:cNvSpPr>
            <a:spLocks noGrp="1"/>
          </p:cNvSpPr>
          <p:nvPr>
            <p:ph type="body" idx="1"/>
          </p:nvPr>
        </p:nvSpPr>
        <p:spPr>
          <a:xfrm>
            <a:off x="889386" y="1219450"/>
            <a:ext cx="7691700" cy="3416400"/>
          </a:xfrm>
        </p:spPr>
        <p:txBody>
          <a:bodyPr/>
          <a:lstStyle/>
          <a:p>
            <a:pPr marL="139700" indent="0">
              <a:buNone/>
            </a:pPr>
            <a:r>
              <a:rPr lang="es-MX" sz="2000" dirty="0"/>
              <a:t>El manejo del centro ayuda a controlar de mejor manera el cambio de direcciones y proporciona fluidez tanto en el piso como en la vertical.</a:t>
            </a:r>
          </a:p>
          <a:p>
            <a:pPr marL="139700" indent="0">
              <a:buNone/>
            </a:pPr>
            <a:endParaRPr lang="es-MX" sz="2000" dirty="0"/>
          </a:p>
          <a:p>
            <a:pPr marL="139700" indent="0">
              <a:buNone/>
            </a:pPr>
            <a:r>
              <a:rPr lang="es-MX" sz="2000" dirty="0"/>
              <a:t>El manejo de centro hace que el cuerpo pueda cambiar de dirección, jugar con niveles, tempos y ritmos de formas versátiles y fluidas, ayudando a que el cuerpo no choque con los elementos, no genere sombra en la proyección y sobre todo desarrollando un dialogo con los objetos físico-virtuales.</a:t>
            </a:r>
          </a:p>
        </p:txBody>
      </p:sp>
    </p:spTree>
    <p:extLst>
      <p:ext uri="{BB962C8B-B14F-4D97-AF65-F5344CB8AC3E}">
        <p14:creationId xmlns:p14="http://schemas.microsoft.com/office/powerpoint/2010/main" val="398686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D20576F-145B-BEDE-FB6D-8050A930DAF9}"/>
              </a:ext>
            </a:extLst>
          </p:cNvPr>
          <p:cNvSpPr>
            <a:spLocks noGrp="1"/>
          </p:cNvSpPr>
          <p:nvPr>
            <p:ph type="title" idx="2"/>
          </p:nvPr>
        </p:nvSpPr>
        <p:spPr>
          <a:xfrm>
            <a:off x="391968" y="215888"/>
            <a:ext cx="8360063" cy="556199"/>
          </a:xfrm>
        </p:spPr>
        <p:txBody>
          <a:bodyPr/>
          <a:lstStyle/>
          <a:p>
            <a:r>
              <a:rPr lang="es-MX" sz="6000" dirty="0">
                <a:latin typeface="Fave Script Bold Pro" pitchFamily="2" charset="0"/>
              </a:rPr>
              <a:t>Formas básicas de locomoción </a:t>
            </a:r>
          </a:p>
        </p:txBody>
      </p:sp>
      <p:sp>
        <p:nvSpPr>
          <p:cNvPr id="4" name="Subtítulo 3">
            <a:extLst>
              <a:ext uri="{FF2B5EF4-FFF2-40B4-BE49-F238E27FC236}">
                <a16:creationId xmlns:a16="http://schemas.microsoft.com/office/drawing/2014/main" id="{B316A739-BB2F-482F-044D-883CBDEF957A}"/>
              </a:ext>
            </a:extLst>
          </p:cNvPr>
          <p:cNvSpPr>
            <a:spLocks noGrp="1"/>
          </p:cNvSpPr>
          <p:nvPr>
            <p:ph type="subTitle" idx="1"/>
          </p:nvPr>
        </p:nvSpPr>
        <p:spPr>
          <a:xfrm>
            <a:off x="-114137" y="493988"/>
            <a:ext cx="5372100" cy="4649512"/>
          </a:xfrm>
        </p:spPr>
        <p:txBody>
          <a:bodyPr/>
          <a:lstStyle/>
          <a:p>
            <a:r>
              <a:rPr lang="es-MX" sz="2000" dirty="0">
                <a:solidFill>
                  <a:schemeClr val="tx1">
                    <a:lumMod val="95000"/>
                    <a:lumOff val="5000"/>
                  </a:schemeClr>
                </a:solidFill>
              </a:rPr>
              <a:t>Son movimientos locomotores realizados por el cuerpo que se desplaza de un punto a otro en el espacio, conjugando las diferentes elementos espaciales como dirección, planos y ejes. </a:t>
            </a:r>
          </a:p>
          <a:p>
            <a:endParaRPr lang="es-MX" sz="2000" dirty="0">
              <a:solidFill>
                <a:schemeClr val="tx1">
                  <a:lumMod val="95000"/>
                  <a:lumOff val="5000"/>
                </a:schemeClr>
              </a:solidFill>
            </a:endParaRPr>
          </a:p>
          <a:p>
            <a:pPr algn="l"/>
            <a:r>
              <a:rPr lang="es-MX" sz="2000" b="1" dirty="0"/>
              <a:t>Las habilidades motrices de locomoción pueden ser:</a:t>
            </a:r>
          </a:p>
          <a:p>
            <a:pPr algn="l"/>
            <a:r>
              <a:rPr lang="es-MX" sz="2000" dirty="0"/>
              <a:t> Correr, Saltar, Desplazarse, Marchar, Desplazarse en </a:t>
            </a:r>
            <a:r>
              <a:rPr lang="es-MX" sz="2000" dirty="0" err="1"/>
              <a:t>Cuadrúpedia</a:t>
            </a:r>
            <a:r>
              <a:rPr lang="es-MX" sz="2000" dirty="0"/>
              <a:t>, Caminar, Rodar, Trepar Entre Otros. </a:t>
            </a:r>
          </a:p>
        </p:txBody>
      </p:sp>
      <p:pic>
        <p:nvPicPr>
          <p:cNvPr id="5" name="Imagen 4">
            <a:extLst>
              <a:ext uri="{FF2B5EF4-FFF2-40B4-BE49-F238E27FC236}">
                <a16:creationId xmlns:a16="http://schemas.microsoft.com/office/drawing/2014/main" id="{39D692E1-6A31-52B3-C03A-2FDD2DED8410}"/>
              </a:ext>
            </a:extLst>
          </p:cNvPr>
          <p:cNvPicPr>
            <a:picLocks noChangeAspect="1"/>
          </p:cNvPicPr>
          <p:nvPr/>
        </p:nvPicPr>
        <p:blipFill rotWithShape="1">
          <a:blip r:embed="rId2"/>
          <a:srcRect l="29822" t="57963" r="27679" b="9783"/>
          <a:stretch/>
        </p:blipFill>
        <p:spPr>
          <a:xfrm>
            <a:off x="5257799" y="3514774"/>
            <a:ext cx="3886201" cy="1628726"/>
          </a:xfrm>
          <a:prstGeom prst="rect">
            <a:avLst/>
          </a:prstGeom>
        </p:spPr>
      </p:pic>
      <p:pic>
        <p:nvPicPr>
          <p:cNvPr id="6" name="Imagen 5">
            <a:extLst>
              <a:ext uri="{FF2B5EF4-FFF2-40B4-BE49-F238E27FC236}">
                <a16:creationId xmlns:a16="http://schemas.microsoft.com/office/drawing/2014/main" id="{278EBB3C-8AB1-8FF8-EEAA-6790FC50C11A}"/>
              </a:ext>
            </a:extLst>
          </p:cNvPr>
          <p:cNvPicPr>
            <a:picLocks noChangeAspect="1"/>
          </p:cNvPicPr>
          <p:nvPr/>
        </p:nvPicPr>
        <p:blipFill rotWithShape="1">
          <a:blip r:embed="rId2"/>
          <a:srcRect t="54770" r="71786" b="-781"/>
          <a:stretch/>
        </p:blipFill>
        <p:spPr>
          <a:xfrm>
            <a:off x="5922414" y="1387929"/>
            <a:ext cx="2584934" cy="2126845"/>
          </a:xfrm>
          <a:prstGeom prst="rect">
            <a:avLst/>
          </a:prstGeom>
        </p:spPr>
      </p:pic>
    </p:spTree>
    <p:extLst>
      <p:ext uri="{BB962C8B-B14F-4D97-AF65-F5344CB8AC3E}">
        <p14:creationId xmlns:p14="http://schemas.microsoft.com/office/powerpoint/2010/main" val="1944143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850FD4-4CD5-AA3D-3139-1FB2F1F96F3D}"/>
              </a:ext>
            </a:extLst>
          </p:cNvPr>
          <p:cNvSpPr>
            <a:spLocks noGrp="1"/>
          </p:cNvSpPr>
          <p:nvPr>
            <p:ph type="title"/>
          </p:nvPr>
        </p:nvSpPr>
        <p:spPr>
          <a:xfrm>
            <a:off x="1986960" y="497517"/>
            <a:ext cx="4416600" cy="617700"/>
          </a:xfrm>
        </p:spPr>
        <p:txBody>
          <a:bodyPr/>
          <a:lstStyle/>
          <a:p>
            <a:r>
              <a:rPr lang="es-MX" sz="6600" dirty="0">
                <a:latin typeface="Fave Script Bold Pro" pitchFamily="2" charset="0"/>
              </a:rPr>
              <a:t>Danzas educativas</a:t>
            </a:r>
          </a:p>
        </p:txBody>
      </p:sp>
      <p:sp>
        <p:nvSpPr>
          <p:cNvPr id="3" name="Subtítulo 2">
            <a:extLst>
              <a:ext uri="{FF2B5EF4-FFF2-40B4-BE49-F238E27FC236}">
                <a16:creationId xmlns:a16="http://schemas.microsoft.com/office/drawing/2014/main" id="{2E258F61-BFAC-8643-258E-F8DEA8A6C54B}"/>
              </a:ext>
            </a:extLst>
          </p:cNvPr>
          <p:cNvSpPr>
            <a:spLocks noGrp="1"/>
          </p:cNvSpPr>
          <p:nvPr>
            <p:ph type="subTitle" idx="1"/>
          </p:nvPr>
        </p:nvSpPr>
        <p:spPr>
          <a:xfrm>
            <a:off x="268941" y="1632334"/>
            <a:ext cx="5876366" cy="2886741"/>
          </a:xfrm>
        </p:spPr>
        <p:txBody>
          <a:bodyPr/>
          <a:lstStyle/>
          <a:p>
            <a:pPr algn="l"/>
            <a:r>
              <a:rPr lang="es-MX" sz="1800" dirty="0">
                <a:solidFill>
                  <a:schemeClr val="tx1">
                    <a:lumMod val="95000"/>
                    <a:lumOff val="5000"/>
                  </a:schemeClr>
                </a:solidFill>
              </a:rPr>
              <a:t>     La danza educativa tiene como objetivo desarrollar habilidades como la </a:t>
            </a:r>
            <a:r>
              <a:rPr lang="es-MX" sz="1800" b="0" i="0" dirty="0">
                <a:solidFill>
                  <a:schemeClr val="tx1">
                    <a:lumMod val="95000"/>
                    <a:lumOff val="5000"/>
                  </a:schemeClr>
                </a:solidFill>
                <a:effectLst/>
                <a:latin typeface="Segoe UI" panose="020B0502040204020203" pitchFamily="34" charset="0"/>
              </a:rPr>
              <a:t>capacidad expresiva y creativa del alumno a través del lenguaje de la danza en cualquiera de sus estilos.</a:t>
            </a:r>
          </a:p>
          <a:p>
            <a:pPr algn="l"/>
            <a:endParaRPr lang="es-MX" sz="1800" b="0" i="0" dirty="0">
              <a:solidFill>
                <a:schemeClr val="tx1">
                  <a:lumMod val="95000"/>
                  <a:lumOff val="5000"/>
                </a:schemeClr>
              </a:solidFill>
              <a:effectLst/>
              <a:latin typeface="Segoe UI" panose="020B0502040204020203" pitchFamily="34" charset="0"/>
            </a:endParaRPr>
          </a:p>
          <a:p>
            <a:pPr algn="l"/>
            <a:r>
              <a:rPr lang="es-MX" sz="1800" dirty="0">
                <a:solidFill>
                  <a:schemeClr val="tx1">
                    <a:lumMod val="95000"/>
                    <a:lumOff val="5000"/>
                  </a:schemeClr>
                </a:solidFill>
              </a:rPr>
              <a:t>     La danza tiene validez pedagógica ya que puede ser un factor de conocimiento cultural además, puede ser un factor de educación intercultural favoreciendo el conocimiento y la aceptación y tolerancia de la realidad pluricultural de la sociedad actual.</a:t>
            </a:r>
          </a:p>
        </p:txBody>
      </p:sp>
      <p:pic>
        <p:nvPicPr>
          <p:cNvPr id="4" name="Imagen 3">
            <a:extLst>
              <a:ext uri="{FF2B5EF4-FFF2-40B4-BE49-F238E27FC236}">
                <a16:creationId xmlns:a16="http://schemas.microsoft.com/office/drawing/2014/main" id="{BA2B32DB-5F81-CFFF-FB81-BBC189465E23}"/>
              </a:ext>
            </a:extLst>
          </p:cNvPr>
          <p:cNvPicPr>
            <a:picLocks noChangeAspect="1"/>
          </p:cNvPicPr>
          <p:nvPr/>
        </p:nvPicPr>
        <p:blipFill>
          <a:blip r:embed="rId2"/>
          <a:stretch>
            <a:fillRect/>
          </a:stretch>
        </p:blipFill>
        <p:spPr>
          <a:xfrm>
            <a:off x="6145307" y="3008536"/>
            <a:ext cx="2897840" cy="2027656"/>
          </a:xfrm>
          <a:prstGeom prst="rect">
            <a:avLst/>
          </a:prstGeom>
        </p:spPr>
      </p:pic>
    </p:spTree>
    <p:extLst>
      <p:ext uri="{BB962C8B-B14F-4D97-AF65-F5344CB8AC3E}">
        <p14:creationId xmlns:p14="http://schemas.microsoft.com/office/powerpoint/2010/main" val="611018564"/>
      </p:ext>
    </p:extLst>
  </p:cSld>
  <p:clrMapOvr>
    <a:masterClrMapping/>
  </p:clrMapOvr>
</p:sld>
</file>

<file path=ppt/theme/theme1.xml><?xml version="1.0" encoding="utf-8"?>
<a:theme xmlns:a="http://schemas.openxmlformats.org/drawingml/2006/main" name="Dance of Eternity Portfolio by Slidesgo">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671</Words>
  <Application>Microsoft Office PowerPoint</Application>
  <PresentationFormat>Presentación en pantalla (16:9)</PresentationFormat>
  <Paragraphs>43</Paragraphs>
  <Slides>17</Slides>
  <Notes>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Peanut Fill</vt:lpstr>
      <vt:lpstr>Fave Script Bold Pro</vt:lpstr>
      <vt:lpstr>Raleway</vt:lpstr>
      <vt:lpstr>Segoe UI</vt:lpstr>
      <vt:lpstr>Bubble Bobble</vt:lpstr>
      <vt:lpstr>Courgette</vt:lpstr>
      <vt:lpstr>Arial</vt:lpstr>
      <vt:lpstr>Dance of Eternity Portfolio by Slidesgo</vt:lpstr>
      <vt:lpstr>Actividades coreográficas en la escuela </vt:lpstr>
      <vt:lpstr>Pulso musical </vt:lpstr>
      <vt:lpstr>Tempo </vt:lpstr>
      <vt:lpstr>Acento </vt:lpstr>
      <vt:lpstr>Compas  Un compás es una secuencia en el tiempo. Se divide en unidades.  El compás musical nos indica cómo se debe contar la pieza que se está coreografiando o interpretando. Así por ejemplo un compás binario se contaría “ un y dos y tres y cuatro ….”.  </vt:lpstr>
      <vt:lpstr>Motricidad fina y gruesa en danza</vt:lpstr>
      <vt:lpstr>Centros de proyección </vt:lpstr>
      <vt:lpstr>Formas básicas de locomoción </vt:lpstr>
      <vt:lpstr>Danzas educativas</vt:lpstr>
      <vt:lpstr>Danzas del mundo </vt:lpstr>
      <vt:lpstr>Origen </vt:lpstr>
      <vt:lpstr>Clasificación según su procedencia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Actividades coreográficas en la escuela </dc:title>
  <dc:creator>HP</dc:creator>
  <cp:lastModifiedBy>SALMA MARIANA GAONA GAONA</cp:lastModifiedBy>
  <cp:revision>1</cp:revision>
  <dcterms:modified xsi:type="dcterms:W3CDTF">2022-05-08T20:21:12Z</dcterms:modified>
</cp:coreProperties>
</file>